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8.jpg" ContentType="image/pn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98" r:id="rId2"/>
    <p:sldMasterId id="2147483702" r:id="rId3"/>
    <p:sldMasterId id="2147483714" r:id="rId4"/>
    <p:sldMasterId id="2147483729" r:id="rId5"/>
  </p:sldMasterIdLst>
  <p:notesMasterIdLst>
    <p:notesMasterId r:id="rId43"/>
  </p:notesMasterIdLst>
  <p:handoutMasterIdLst>
    <p:handoutMasterId r:id="rId44"/>
  </p:handoutMasterIdLst>
  <p:sldIdLst>
    <p:sldId id="469" r:id="rId6"/>
    <p:sldId id="3424" r:id="rId7"/>
    <p:sldId id="626" r:id="rId8"/>
    <p:sldId id="3461" r:id="rId9"/>
    <p:sldId id="3458" r:id="rId10"/>
    <p:sldId id="3468" r:id="rId11"/>
    <p:sldId id="1735" r:id="rId12"/>
    <p:sldId id="3441" r:id="rId13"/>
    <p:sldId id="3467" r:id="rId14"/>
    <p:sldId id="260" r:id="rId15"/>
    <p:sldId id="3466" r:id="rId16"/>
    <p:sldId id="781" r:id="rId17"/>
    <p:sldId id="669" r:id="rId18"/>
    <p:sldId id="738" r:id="rId19"/>
    <p:sldId id="739" r:id="rId20"/>
    <p:sldId id="671" r:id="rId21"/>
    <p:sldId id="658" r:id="rId22"/>
    <p:sldId id="3456" r:id="rId23"/>
    <p:sldId id="3459" r:id="rId24"/>
    <p:sldId id="773" r:id="rId25"/>
    <p:sldId id="905" r:id="rId26"/>
    <p:sldId id="3464" r:id="rId27"/>
    <p:sldId id="3455" r:id="rId28"/>
    <p:sldId id="264" r:id="rId29"/>
    <p:sldId id="275" r:id="rId30"/>
    <p:sldId id="266" r:id="rId31"/>
    <p:sldId id="269" r:id="rId32"/>
    <p:sldId id="270" r:id="rId33"/>
    <p:sldId id="283" r:id="rId34"/>
    <p:sldId id="4377" r:id="rId35"/>
    <p:sldId id="3427" r:id="rId36"/>
    <p:sldId id="478" r:id="rId37"/>
    <p:sldId id="4378" r:id="rId38"/>
    <p:sldId id="4379" r:id="rId39"/>
    <p:sldId id="268" r:id="rId40"/>
    <p:sldId id="279" r:id="rId41"/>
    <p:sldId id="278" r:id="rId4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13231F-5C0D-6C48-991F-0814E758C71D}">
          <p14:sldIdLst>
            <p14:sldId id="469"/>
            <p14:sldId id="3424"/>
            <p14:sldId id="626"/>
            <p14:sldId id="3461"/>
            <p14:sldId id="3458"/>
            <p14:sldId id="3468"/>
            <p14:sldId id="1735"/>
            <p14:sldId id="3441"/>
            <p14:sldId id="3467"/>
            <p14:sldId id="260"/>
            <p14:sldId id="3466"/>
            <p14:sldId id="781"/>
            <p14:sldId id="669"/>
            <p14:sldId id="738"/>
            <p14:sldId id="739"/>
            <p14:sldId id="671"/>
            <p14:sldId id="658"/>
            <p14:sldId id="3456"/>
            <p14:sldId id="3459"/>
            <p14:sldId id="773"/>
            <p14:sldId id="905"/>
            <p14:sldId id="3464"/>
            <p14:sldId id="3455"/>
            <p14:sldId id="264"/>
            <p14:sldId id="275"/>
            <p14:sldId id="266"/>
            <p14:sldId id="269"/>
            <p14:sldId id="270"/>
            <p14:sldId id="283"/>
            <p14:sldId id="4377"/>
            <p14:sldId id="3427"/>
            <p14:sldId id="478"/>
            <p14:sldId id="4378"/>
            <p14:sldId id="4379"/>
            <p14:sldId id="268"/>
            <p14:sldId id="279"/>
            <p14:sldId id="2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873F"/>
    <a:srgbClr val="FF0000"/>
    <a:srgbClr val="0432FF"/>
    <a:srgbClr val="9BBB59"/>
    <a:srgbClr val="00A100"/>
    <a:srgbClr val="41B941"/>
    <a:srgbClr val="00FF00"/>
    <a:srgbClr val="00FD00"/>
    <a:srgbClr val="0000FE"/>
    <a:srgbClr val="D12F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26670F-8F68-47F5-8DB3-8297CFCD58BF}" v="212" dt="2024-09-16T18:47:19.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6" autoAdjust="0"/>
    <p:restoredTop sz="93096" autoAdjust="0"/>
  </p:normalViewPr>
  <p:slideViewPr>
    <p:cSldViewPr snapToGrid="0" snapToObjects="1">
      <p:cViewPr varScale="1">
        <p:scale>
          <a:sx n="84" d="100"/>
          <a:sy n="84" d="100"/>
        </p:scale>
        <p:origin x="114" y="28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s V." userId="18944fe69ee29ef2" providerId="LiveId" clId="{6C26670F-8F68-47F5-8DB3-8297CFCD58BF}"/>
    <pc:docChg chg="undo redo custSel addSld delSld modSld sldOrd modMainMaster modSection">
      <pc:chgData name="Nikolas V." userId="18944fe69ee29ef2" providerId="LiveId" clId="{6C26670F-8F68-47F5-8DB3-8297CFCD58BF}" dt="2024-09-16T18:55:04.667" v="3060" actId="20577"/>
      <pc:docMkLst>
        <pc:docMk/>
      </pc:docMkLst>
      <pc:sldChg chg="addSp modSp add mod">
        <pc:chgData name="Nikolas V." userId="18944fe69ee29ef2" providerId="LiveId" clId="{6C26670F-8F68-47F5-8DB3-8297CFCD58BF}" dt="2024-09-16T09:36:04.201" v="3033" actId="20577"/>
        <pc:sldMkLst>
          <pc:docMk/>
          <pc:sldMk cId="1373100534" sldId="260"/>
        </pc:sldMkLst>
        <pc:spChg chg="mod">
          <ac:chgData name="Nikolas V." userId="18944fe69ee29ef2" providerId="LiveId" clId="{6C26670F-8F68-47F5-8DB3-8297CFCD58BF}" dt="2024-09-16T09:27:33.227" v="2972" actId="14100"/>
          <ac:spMkLst>
            <pc:docMk/>
            <pc:sldMk cId="1373100534" sldId="260"/>
            <ac:spMk id="2" creationId="{8601891E-497A-4E7A-B373-8675CB69FDD8}"/>
          </ac:spMkLst>
        </pc:spChg>
        <pc:spChg chg="mod">
          <ac:chgData name="Nikolas V." userId="18944fe69ee29ef2" providerId="LiveId" clId="{6C26670F-8F68-47F5-8DB3-8297CFCD58BF}" dt="2024-09-15T12:48:44.948" v="932" actId="14100"/>
          <ac:spMkLst>
            <pc:docMk/>
            <pc:sldMk cId="1373100534" sldId="260"/>
            <ac:spMk id="3" creationId="{4FC3273A-AF06-4308-BDA2-E4EA7F521B4C}"/>
          </ac:spMkLst>
        </pc:spChg>
        <pc:spChg chg="add mod">
          <ac:chgData name="Nikolas V." userId="18944fe69ee29ef2" providerId="LiveId" clId="{6C26670F-8F68-47F5-8DB3-8297CFCD58BF}" dt="2024-09-16T09:36:04.201" v="3033" actId="20577"/>
          <ac:spMkLst>
            <pc:docMk/>
            <pc:sldMk cId="1373100534" sldId="260"/>
            <ac:spMk id="6" creationId="{0412957A-1BA9-971F-1D4A-D01CBD8FAAC0}"/>
          </ac:spMkLst>
        </pc:spChg>
        <pc:spChg chg="mod">
          <ac:chgData name="Nikolas V." userId="18944fe69ee29ef2" providerId="LiveId" clId="{6C26670F-8F68-47F5-8DB3-8297CFCD58BF}" dt="2024-09-15T12:48:24.200" v="927" actId="1035"/>
          <ac:spMkLst>
            <pc:docMk/>
            <pc:sldMk cId="1373100534" sldId="260"/>
            <ac:spMk id="10" creationId="{924CC89C-AF65-4A98-81B5-65C5DDE5FC31}"/>
          </ac:spMkLst>
        </pc:spChg>
        <pc:spChg chg="mod">
          <ac:chgData name="Nikolas V." userId="18944fe69ee29ef2" providerId="LiveId" clId="{6C26670F-8F68-47F5-8DB3-8297CFCD58BF}" dt="2024-09-16T08:39:01.394" v="2051" actId="14100"/>
          <ac:spMkLst>
            <pc:docMk/>
            <pc:sldMk cId="1373100534" sldId="260"/>
            <ac:spMk id="64" creationId="{D1EA99E4-10FD-4823-A232-5E76ABD8CACD}"/>
          </ac:spMkLst>
        </pc:spChg>
        <pc:spChg chg="mod">
          <ac:chgData name="Nikolas V." userId="18944fe69ee29ef2" providerId="LiveId" clId="{6C26670F-8F68-47F5-8DB3-8297CFCD58BF}" dt="2024-09-15T12:49:03.397" v="935" actId="14100"/>
          <ac:spMkLst>
            <pc:docMk/>
            <pc:sldMk cId="1373100534" sldId="260"/>
            <ac:spMk id="65" creationId="{3B960F88-6975-4F65-88EB-A75C49FA1E5B}"/>
          </ac:spMkLst>
        </pc:spChg>
        <pc:spChg chg="mod">
          <ac:chgData name="Nikolas V." userId="18944fe69ee29ef2" providerId="LiveId" clId="{6C26670F-8F68-47F5-8DB3-8297CFCD58BF}" dt="2024-09-16T09:04:37.051" v="2483" actId="20577"/>
          <ac:spMkLst>
            <pc:docMk/>
            <pc:sldMk cId="1373100534" sldId="260"/>
            <ac:spMk id="67" creationId="{E0399ACA-D081-40AD-B296-45D45D0BC471}"/>
          </ac:spMkLst>
        </pc:spChg>
        <pc:grpChg chg="mod">
          <ac:chgData name="Nikolas V." userId="18944fe69ee29ef2" providerId="LiveId" clId="{6C26670F-8F68-47F5-8DB3-8297CFCD58BF}" dt="2024-09-15T12:48:24.200" v="927" actId="1035"/>
          <ac:grpSpMkLst>
            <pc:docMk/>
            <pc:sldMk cId="1373100534" sldId="260"/>
            <ac:grpSpMk id="11" creationId="{25E7F29B-1498-47DD-B010-3A426A2614E4}"/>
          </ac:grpSpMkLst>
        </pc:grpChg>
        <pc:grpChg chg="mod">
          <ac:chgData name="Nikolas V." userId="18944fe69ee29ef2" providerId="LiveId" clId="{6C26670F-8F68-47F5-8DB3-8297CFCD58BF}" dt="2024-09-16T08:38:57.584" v="2050" actId="14100"/>
          <ac:grpSpMkLst>
            <pc:docMk/>
            <pc:sldMk cId="1373100534" sldId="260"/>
            <ac:grpSpMk id="12" creationId="{D2C0B245-0BF8-415F-8FDB-9F3BB88D1E53}"/>
          </ac:grpSpMkLst>
        </pc:grpChg>
      </pc:sldChg>
      <pc:sldChg chg="addSp modSp add mod">
        <pc:chgData name="Nikolas V." userId="18944fe69ee29ef2" providerId="LiveId" clId="{6C26670F-8F68-47F5-8DB3-8297CFCD58BF}" dt="2024-09-16T09:06:37.304" v="2488" actId="1076"/>
        <pc:sldMkLst>
          <pc:docMk/>
          <pc:sldMk cId="4248998196" sldId="264"/>
        </pc:sldMkLst>
        <pc:spChg chg="mod">
          <ac:chgData name="Nikolas V." userId="18944fe69ee29ef2" providerId="LiveId" clId="{6C26670F-8F68-47F5-8DB3-8297CFCD58BF}" dt="2024-09-16T09:06:32.770" v="2487" actId="1076"/>
          <ac:spMkLst>
            <pc:docMk/>
            <pc:sldMk cId="4248998196" sldId="264"/>
            <ac:spMk id="2" creationId="{63BDC654-2CDA-4878-A5C1-684909E25B56}"/>
          </ac:spMkLst>
        </pc:spChg>
        <pc:spChg chg="add mod">
          <ac:chgData name="Nikolas V." userId="18944fe69ee29ef2" providerId="LiveId" clId="{6C26670F-8F68-47F5-8DB3-8297CFCD58BF}" dt="2024-09-16T09:06:37.304" v="2488" actId="1076"/>
          <ac:spMkLst>
            <pc:docMk/>
            <pc:sldMk cId="4248998196" sldId="264"/>
            <ac:spMk id="3" creationId="{1708BC90-22E3-6B13-C93C-8F162F7F106E}"/>
          </ac:spMkLst>
        </pc:spChg>
        <pc:spChg chg="mod">
          <ac:chgData name="Nikolas V." userId="18944fe69ee29ef2" providerId="LiveId" clId="{6C26670F-8F68-47F5-8DB3-8297CFCD58BF}" dt="2024-09-15T13:41:56.386" v="1847" actId="1038"/>
          <ac:spMkLst>
            <pc:docMk/>
            <pc:sldMk cId="4248998196" sldId="264"/>
            <ac:spMk id="7" creationId="{B3AC5B3B-EABD-4EBE-96EC-B4302C00CFB9}"/>
          </ac:spMkLst>
        </pc:spChg>
        <pc:spChg chg="mod">
          <ac:chgData name="Nikolas V." userId="18944fe69ee29ef2" providerId="LiveId" clId="{6C26670F-8F68-47F5-8DB3-8297CFCD58BF}" dt="2024-09-16T08:51:37.318" v="2229" actId="5793"/>
          <ac:spMkLst>
            <pc:docMk/>
            <pc:sldMk cId="4248998196" sldId="264"/>
            <ac:spMk id="10" creationId="{0C536CE0-0536-498B-97D5-B77B78E8E5D5}"/>
          </ac:spMkLst>
        </pc:spChg>
        <pc:spChg chg="mod">
          <ac:chgData name="Nikolas V." userId="18944fe69ee29ef2" providerId="LiveId" clId="{6C26670F-8F68-47F5-8DB3-8297CFCD58BF}" dt="2024-09-15T13:42:05.522" v="1855" actId="1036"/>
          <ac:spMkLst>
            <pc:docMk/>
            <pc:sldMk cId="4248998196" sldId="264"/>
            <ac:spMk id="11" creationId="{FBE17F8D-5796-471F-8952-0313A63B20D5}"/>
          </ac:spMkLst>
        </pc:spChg>
        <pc:picChg chg="mod">
          <ac:chgData name="Nikolas V." userId="18944fe69ee29ef2" providerId="LiveId" clId="{6C26670F-8F68-47F5-8DB3-8297CFCD58BF}" dt="2024-09-15T13:41:56.386" v="1847" actId="1038"/>
          <ac:picMkLst>
            <pc:docMk/>
            <pc:sldMk cId="4248998196" sldId="264"/>
            <ac:picMk id="9" creationId="{FCBEC169-A231-400B-AE95-C20E365BD208}"/>
          </ac:picMkLst>
        </pc:picChg>
      </pc:sldChg>
      <pc:sldChg chg="modSp add mod">
        <pc:chgData name="Nikolas V." userId="18944fe69ee29ef2" providerId="LiveId" clId="{6C26670F-8F68-47F5-8DB3-8297CFCD58BF}" dt="2024-09-16T08:55:23.368" v="2286" actId="1036"/>
        <pc:sldMkLst>
          <pc:docMk/>
          <pc:sldMk cId="2069475293" sldId="266"/>
        </pc:sldMkLst>
        <pc:spChg chg="mod">
          <ac:chgData name="Nikolas V." userId="18944fe69ee29ef2" providerId="LiveId" clId="{6C26670F-8F68-47F5-8DB3-8297CFCD58BF}" dt="2024-09-16T08:55:17.296" v="2284" actId="207"/>
          <ac:spMkLst>
            <pc:docMk/>
            <pc:sldMk cId="2069475293" sldId="266"/>
            <ac:spMk id="2" creationId="{A4814035-B0B0-425D-850B-B9C044D52490}"/>
          </ac:spMkLst>
        </pc:spChg>
        <pc:spChg chg="mod">
          <ac:chgData name="Nikolas V." userId="18944fe69ee29ef2" providerId="LiveId" clId="{6C26670F-8F68-47F5-8DB3-8297CFCD58BF}" dt="2024-09-15T13:26:42.881" v="1591" actId="255"/>
          <ac:spMkLst>
            <pc:docMk/>
            <pc:sldMk cId="2069475293" sldId="266"/>
            <ac:spMk id="3" creationId="{56714208-DA2F-44E9-8148-51DE6AA1DE0C}"/>
          </ac:spMkLst>
        </pc:spChg>
        <pc:spChg chg="mod">
          <ac:chgData name="Nikolas V." userId="18944fe69ee29ef2" providerId="LiveId" clId="{6C26670F-8F68-47F5-8DB3-8297CFCD58BF}" dt="2024-09-15T13:26:42.881" v="1591" actId="255"/>
          <ac:spMkLst>
            <pc:docMk/>
            <pc:sldMk cId="2069475293" sldId="266"/>
            <ac:spMk id="6" creationId="{D67B7488-4C4B-42CE-9166-A57441A6F9A3}"/>
          </ac:spMkLst>
        </pc:spChg>
        <pc:spChg chg="mod">
          <ac:chgData name="Nikolas V." userId="18944fe69ee29ef2" providerId="LiveId" clId="{6C26670F-8F68-47F5-8DB3-8297CFCD58BF}" dt="2024-09-15T13:26:47.719" v="1592" actId="255"/>
          <ac:spMkLst>
            <pc:docMk/>
            <pc:sldMk cId="2069475293" sldId="266"/>
            <ac:spMk id="9" creationId="{965C92DD-4E06-4104-98EC-FA31DCEAA6B2}"/>
          </ac:spMkLst>
        </pc:spChg>
        <pc:spChg chg="mod">
          <ac:chgData name="Nikolas V." userId="18944fe69ee29ef2" providerId="LiveId" clId="{6C26670F-8F68-47F5-8DB3-8297CFCD58BF}" dt="2024-09-15T13:26:47.719" v="1592" actId="255"/>
          <ac:spMkLst>
            <pc:docMk/>
            <pc:sldMk cId="2069475293" sldId="266"/>
            <ac:spMk id="11" creationId="{4239A3AB-591F-4AE9-9858-3B4C343F19C7}"/>
          </ac:spMkLst>
        </pc:spChg>
        <pc:spChg chg="mod">
          <ac:chgData name="Nikolas V." userId="18944fe69ee29ef2" providerId="LiveId" clId="{6C26670F-8F68-47F5-8DB3-8297CFCD58BF}" dt="2024-09-15T13:26:47.719" v="1592" actId="255"/>
          <ac:spMkLst>
            <pc:docMk/>
            <pc:sldMk cId="2069475293" sldId="266"/>
            <ac:spMk id="14" creationId="{352372E0-07AA-4C67-8A9D-D5956DA224DE}"/>
          </ac:spMkLst>
        </pc:spChg>
        <pc:spChg chg="mod">
          <ac:chgData name="Nikolas V." userId="18944fe69ee29ef2" providerId="LiveId" clId="{6C26670F-8F68-47F5-8DB3-8297CFCD58BF}" dt="2024-09-15T13:26:47.719" v="1592" actId="255"/>
          <ac:spMkLst>
            <pc:docMk/>
            <pc:sldMk cId="2069475293" sldId="266"/>
            <ac:spMk id="15" creationId="{0B884054-1CE1-44A7-97BE-F7D6E07BBC90}"/>
          </ac:spMkLst>
        </pc:spChg>
        <pc:spChg chg="mod">
          <ac:chgData name="Nikolas V." userId="18944fe69ee29ef2" providerId="LiveId" clId="{6C26670F-8F68-47F5-8DB3-8297CFCD58BF}" dt="2024-09-15T13:26:47.719" v="1592" actId="255"/>
          <ac:spMkLst>
            <pc:docMk/>
            <pc:sldMk cId="2069475293" sldId="266"/>
            <ac:spMk id="16" creationId="{7679B74B-C07F-4589-A039-46634FC651BA}"/>
          </ac:spMkLst>
        </pc:spChg>
        <pc:spChg chg="mod">
          <ac:chgData name="Nikolas V." userId="18944fe69ee29ef2" providerId="LiveId" clId="{6C26670F-8F68-47F5-8DB3-8297CFCD58BF}" dt="2024-09-15T13:26:47.719" v="1592" actId="255"/>
          <ac:spMkLst>
            <pc:docMk/>
            <pc:sldMk cId="2069475293" sldId="266"/>
            <ac:spMk id="17" creationId="{8AA53633-7FE7-42D9-8268-1F1B11A84DBC}"/>
          </ac:spMkLst>
        </pc:spChg>
        <pc:spChg chg="mod">
          <ac:chgData name="Nikolas V." userId="18944fe69ee29ef2" providerId="LiveId" clId="{6C26670F-8F68-47F5-8DB3-8297CFCD58BF}" dt="2024-09-15T13:26:47.719" v="1592" actId="255"/>
          <ac:spMkLst>
            <pc:docMk/>
            <pc:sldMk cId="2069475293" sldId="266"/>
            <ac:spMk id="18" creationId="{8297DCB6-9E24-4A08-9C1A-19BBAAF6A454}"/>
          </ac:spMkLst>
        </pc:spChg>
        <pc:spChg chg="mod">
          <ac:chgData name="Nikolas V." userId="18944fe69ee29ef2" providerId="LiveId" clId="{6C26670F-8F68-47F5-8DB3-8297CFCD58BF}" dt="2024-09-15T13:26:47.719" v="1592" actId="255"/>
          <ac:spMkLst>
            <pc:docMk/>
            <pc:sldMk cId="2069475293" sldId="266"/>
            <ac:spMk id="19" creationId="{2045F2DA-1D50-468E-9821-301CA5FCB7F4}"/>
          </ac:spMkLst>
        </pc:spChg>
        <pc:spChg chg="mod">
          <ac:chgData name="Nikolas V." userId="18944fe69ee29ef2" providerId="LiveId" clId="{6C26670F-8F68-47F5-8DB3-8297CFCD58BF}" dt="2024-09-15T13:26:47.719" v="1592" actId="255"/>
          <ac:spMkLst>
            <pc:docMk/>
            <pc:sldMk cId="2069475293" sldId="266"/>
            <ac:spMk id="20" creationId="{6BC0C63D-748C-44D2-B789-5DE3C7E768CC}"/>
          </ac:spMkLst>
        </pc:spChg>
        <pc:spChg chg="mod">
          <ac:chgData name="Nikolas V." userId="18944fe69ee29ef2" providerId="LiveId" clId="{6C26670F-8F68-47F5-8DB3-8297CFCD58BF}" dt="2024-09-15T13:26:47.719" v="1592" actId="255"/>
          <ac:spMkLst>
            <pc:docMk/>
            <pc:sldMk cId="2069475293" sldId="266"/>
            <ac:spMk id="21" creationId="{C02E82B2-45E1-4D51-8AD6-645C153C557C}"/>
          </ac:spMkLst>
        </pc:spChg>
        <pc:spChg chg="mod">
          <ac:chgData name="Nikolas V." userId="18944fe69ee29ef2" providerId="LiveId" clId="{6C26670F-8F68-47F5-8DB3-8297CFCD58BF}" dt="2024-09-15T13:26:47.719" v="1592" actId="255"/>
          <ac:spMkLst>
            <pc:docMk/>
            <pc:sldMk cId="2069475293" sldId="266"/>
            <ac:spMk id="22" creationId="{A630711B-2AFB-415F-9F97-97D6CCCC2FA4}"/>
          </ac:spMkLst>
        </pc:spChg>
        <pc:spChg chg="mod">
          <ac:chgData name="Nikolas V." userId="18944fe69ee29ef2" providerId="LiveId" clId="{6C26670F-8F68-47F5-8DB3-8297CFCD58BF}" dt="2024-09-15T13:26:47.719" v="1592" actId="255"/>
          <ac:spMkLst>
            <pc:docMk/>
            <pc:sldMk cId="2069475293" sldId="266"/>
            <ac:spMk id="23" creationId="{711CA7CD-E416-411D-ABDF-BD70D940FEE1}"/>
          </ac:spMkLst>
        </pc:spChg>
        <pc:spChg chg="mod">
          <ac:chgData name="Nikolas V." userId="18944fe69ee29ef2" providerId="LiveId" clId="{6C26670F-8F68-47F5-8DB3-8297CFCD58BF}" dt="2024-09-15T13:26:47.719" v="1592" actId="255"/>
          <ac:spMkLst>
            <pc:docMk/>
            <pc:sldMk cId="2069475293" sldId="266"/>
            <ac:spMk id="24" creationId="{36B2EB3C-25DB-4B39-8801-CB2E69EF3AD6}"/>
          </ac:spMkLst>
        </pc:spChg>
        <pc:spChg chg="mod">
          <ac:chgData name="Nikolas V." userId="18944fe69ee29ef2" providerId="LiveId" clId="{6C26670F-8F68-47F5-8DB3-8297CFCD58BF}" dt="2024-09-15T13:26:47.719" v="1592" actId="255"/>
          <ac:spMkLst>
            <pc:docMk/>
            <pc:sldMk cId="2069475293" sldId="266"/>
            <ac:spMk id="25" creationId="{D07D72C5-4605-40D0-8B48-A3549EEB1EB2}"/>
          </ac:spMkLst>
        </pc:spChg>
        <pc:spChg chg="mod">
          <ac:chgData name="Nikolas V." userId="18944fe69ee29ef2" providerId="LiveId" clId="{6C26670F-8F68-47F5-8DB3-8297CFCD58BF}" dt="2024-09-15T13:26:47.719" v="1592" actId="255"/>
          <ac:spMkLst>
            <pc:docMk/>
            <pc:sldMk cId="2069475293" sldId="266"/>
            <ac:spMk id="26" creationId="{766DB5DF-8BCE-40BE-82B9-18137B1A31E7}"/>
          </ac:spMkLst>
        </pc:spChg>
        <pc:spChg chg="mod">
          <ac:chgData name="Nikolas V." userId="18944fe69ee29ef2" providerId="LiveId" clId="{6C26670F-8F68-47F5-8DB3-8297CFCD58BF}" dt="2024-09-15T13:26:47.719" v="1592" actId="255"/>
          <ac:spMkLst>
            <pc:docMk/>
            <pc:sldMk cId="2069475293" sldId="266"/>
            <ac:spMk id="27" creationId="{F08F0674-C723-443C-840D-5282F6A8EF30}"/>
          </ac:spMkLst>
        </pc:spChg>
        <pc:spChg chg="mod">
          <ac:chgData name="Nikolas V." userId="18944fe69ee29ef2" providerId="LiveId" clId="{6C26670F-8F68-47F5-8DB3-8297CFCD58BF}" dt="2024-09-15T13:26:47.719" v="1592" actId="255"/>
          <ac:spMkLst>
            <pc:docMk/>
            <pc:sldMk cId="2069475293" sldId="266"/>
            <ac:spMk id="28" creationId="{F59DC5D8-8BCB-4D2D-A9BA-BC88E2DE52EA}"/>
          </ac:spMkLst>
        </pc:spChg>
        <pc:spChg chg="mod">
          <ac:chgData name="Nikolas V." userId="18944fe69ee29ef2" providerId="LiveId" clId="{6C26670F-8F68-47F5-8DB3-8297CFCD58BF}" dt="2024-09-15T13:26:47.719" v="1592" actId="255"/>
          <ac:spMkLst>
            <pc:docMk/>
            <pc:sldMk cId="2069475293" sldId="266"/>
            <ac:spMk id="29" creationId="{D077F38F-17CD-42CB-ACE2-DD511F3C7FC1}"/>
          </ac:spMkLst>
        </pc:spChg>
        <pc:spChg chg="mod">
          <ac:chgData name="Nikolas V." userId="18944fe69ee29ef2" providerId="LiveId" clId="{6C26670F-8F68-47F5-8DB3-8297CFCD58BF}" dt="2024-09-15T13:26:47.719" v="1592" actId="255"/>
          <ac:spMkLst>
            <pc:docMk/>
            <pc:sldMk cId="2069475293" sldId="266"/>
            <ac:spMk id="30" creationId="{DB7986E3-A796-466E-B725-2778A25478B9}"/>
          </ac:spMkLst>
        </pc:spChg>
        <pc:spChg chg="mod">
          <ac:chgData name="Nikolas V." userId="18944fe69ee29ef2" providerId="LiveId" clId="{6C26670F-8F68-47F5-8DB3-8297CFCD58BF}" dt="2024-09-15T13:26:47.719" v="1592" actId="255"/>
          <ac:spMkLst>
            <pc:docMk/>
            <pc:sldMk cId="2069475293" sldId="266"/>
            <ac:spMk id="31" creationId="{D8E2C43D-DEAC-47F9-B807-93B101ED27BE}"/>
          </ac:spMkLst>
        </pc:spChg>
        <pc:spChg chg="mod">
          <ac:chgData name="Nikolas V." userId="18944fe69ee29ef2" providerId="LiveId" clId="{6C26670F-8F68-47F5-8DB3-8297CFCD58BF}" dt="2024-09-15T13:26:47.719" v="1592" actId="255"/>
          <ac:spMkLst>
            <pc:docMk/>
            <pc:sldMk cId="2069475293" sldId="266"/>
            <ac:spMk id="32" creationId="{FEA2C9EB-5252-49DB-8536-50F606F07B84}"/>
          </ac:spMkLst>
        </pc:spChg>
        <pc:spChg chg="mod">
          <ac:chgData name="Nikolas V." userId="18944fe69ee29ef2" providerId="LiveId" clId="{6C26670F-8F68-47F5-8DB3-8297CFCD58BF}" dt="2024-09-15T13:26:47.719" v="1592" actId="255"/>
          <ac:spMkLst>
            <pc:docMk/>
            <pc:sldMk cId="2069475293" sldId="266"/>
            <ac:spMk id="33" creationId="{B597A68C-5FD4-423C-AF4B-D42535327B12}"/>
          </ac:spMkLst>
        </pc:spChg>
        <pc:spChg chg="mod">
          <ac:chgData name="Nikolas V." userId="18944fe69ee29ef2" providerId="LiveId" clId="{6C26670F-8F68-47F5-8DB3-8297CFCD58BF}" dt="2024-09-15T13:26:47.719" v="1592" actId="255"/>
          <ac:spMkLst>
            <pc:docMk/>
            <pc:sldMk cId="2069475293" sldId="266"/>
            <ac:spMk id="34" creationId="{1FFDAFC9-B2C3-4045-AFA7-B330AD8BEFC7}"/>
          </ac:spMkLst>
        </pc:spChg>
        <pc:spChg chg="mod">
          <ac:chgData name="Nikolas V." userId="18944fe69ee29ef2" providerId="LiveId" clId="{6C26670F-8F68-47F5-8DB3-8297CFCD58BF}" dt="2024-09-15T13:26:47.719" v="1592" actId="255"/>
          <ac:spMkLst>
            <pc:docMk/>
            <pc:sldMk cId="2069475293" sldId="266"/>
            <ac:spMk id="35" creationId="{E2D41067-72F0-4784-9D12-2C73CBE3390D}"/>
          </ac:spMkLst>
        </pc:spChg>
        <pc:spChg chg="mod">
          <ac:chgData name="Nikolas V." userId="18944fe69ee29ef2" providerId="LiveId" clId="{6C26670F-8F68-47F5-8DB3-8297CFCD58BF}" dt="2024-09-15T13:26:47.719" v="1592" actId="255"/>
          <ac:spMkLst>
            <pc:docMk/>
            <pc:sldMk cId="2069475293" sldId="266"/>
            <ac:spMk id="36" creationId="{62D65AF7-107E-465E-A2BA-B10C9507617D}"/>
          </ac:spMkLst>
        </pc:spChg>
        <pc:spChg chg="mod">
          <ac:chgData name="Nikolas V." userId="18944fe69ee29ef2" providerId="LiveId" clId="{6C26670F-8F68-47F5-8DB3-8297CFCD58BF}" dt="2024-09-15T13:51:54.236" v="1937" actId="1076"/>
          <ac:spMkLst>
            <pc:docMk/>
            <pc:sldMk cId="2069475293" sldId="266"/>
            <ac:spMk id="37" creationId="{12BBB31E-30E9-4DC6-BAD4-9BBF05B546E6}"/>
          </ac:spMkLst>
        </pc:spChg>
        <pc:spChg chg="mod">
          <ac:chgData name="Nikolas V." userId="18944fe69ee29ef2" providerId="LiveId" clId="{6C26670F-8F68-47F5-8DB3-8297CFCD58BF}" dt="2024-09-15T13:51:38.311" v="1935" actId="1036"/>
          <ac:spMkLst>
            <pc:docMk/>
            <pc:sldMk cId="2069475293" sldId="266"/>
            <ac:spMk id="38" creationId="{5E3258CB-7894-442F-87BE-3E6BB7FB267D}"/>
          </ac:spMkLst>
        </pc:spChg>
        <pc:spChg chg="mod">
          <ac:chgData name="Nikolas V." userId="18944fe69ee29ef2" providerId="LiveId" clId="{6C26670F-8F68-47F5-8DB3-8297CFCD58BF}" dt="2024-09-15T13:51:17.518" v="1914" actId="1076"/>
          <ac:spMkLst>
            <pc:docMk/>
            <pc:sldMk cId="2069475293" sldId="266"/>
            <ac:spMk id="39" creationId="{238023F5-E306-4208-AFE0-C3B1497B3035}"/>
          </ac:spMkLst>
        </pc:spChg>
        <pc:spChg chg="mod">
          <ac:chgData name="Nikolas V." userId="18944fe69ee29ef2" providerId="LiveId" clId="{6C26670F-8F68-47F5-8DB3-8297CFCD58BF}" dt="2024-09-16T08:55:20.506" v="2285" actId="1036"/>
          <ac:spMkLst>
            <pc:docMk/>
            <pc:sldMk cId="2069475293" sldId="266"/>
            <ac:spMk id="40" creationId="{FA639C9E-D4AC-42A5-8A10-2DFA8847B7B8}"/>
          </ac:spMkLst>
        </pc:spChg>
        <pc:spChg chg="mod">
          <ac:chgData name="Nikolas V." userId="18944fe69ee29ef2" providerId="LiveId" clId="{6C26670F-8F68-47F5-8DB3-8297CFCD58BF}" dt="2024-09-15T13:51:17.518" v="1914" actId="1076"/>
          <ac:spMkLst>
            <pc:docMk/>
            <pc:sldMk cId="2069475293" sldId="266"/>
            <ac:spMk id="42" creationId="{10BEDA59-8C34-4D7C-8B52-BCA3B07933EF}"/>
          </ac:spMkLst>
        </pc:spChg>
        <pc:spChg chg="mod">
          <ac:chgData name="Nikolas V." userId="18944fe69ee29ef2" providerId="LiveId" clId="{6C26670F-8F68-47F5-8DB3-8297CFCD58BF}" dt="2024-09-15T13:51:28.059" v="1916" actId="1076"/>
          <ac:spMkLst>
            <pc:docMk/>
            <pc:sldMk cId="2069475293" sldId="266"/>
            <ac:spMk id="45" creationId="{DCEDA447-F6E1-474E-A763-5660E50C708C}"/>
          </ac:spMkLst>
        </pc:spChg>
        <pc:spChg chg="mod">
          <ac:chgData name="Nikolas V." userId="18944fe69ee29ef2" providerId="LiveId" clId="{6C26670F-8F68-47F5-8DB3-8297CFCD58BF}" dt="2024-09-15T13:51:17.518" v="1914" actId="1076"/>
          <ac:spMkLst>
            <pc:docMk/>
            <pc:sldMk cId="2069475293" sldId="266"/>
            <ac:spMk id="47" creationId="{0408A9AF-B143-4228-AA9B-3CBB7D9D6150}"/>
          </ac:spMkLst>
        </pc:spChg>
        <pc:grpChg chg="mod">
          <ac:chgData name="Nikolas V." userId="18944fe69ee29ef2" providerId="LiveId" clId="{6C26670F-8F68-47F5-8DB3-8297CFCD58BF}" dt="2024-09-16T08:55:23.368" v="2286" actId="1036"/>
          <ac:grpSpMkLst>
            <pc:docMk/>
            <pc:sldMk cId="2069475293" sldId="266"/>
            <ac:grpSpMk id="4" creationId="{D1BEEAB8-892E-4F03-8C46-C2DFE9B1818A}"/>
          </ac:grpSpMkLst>
        </pc:grpChg>
        <pc:grpChg chg="mod">
          <ac:chgData name="Nikolas V." userId="18944fe69ee29ef2" providerId="LiveId" clId="{6C26670F-8F68-47F5-8DB3-8297CFCD58BF}" dt="2024-09-15T13:51:54.236" v="1937" actId="1076"/>
          <ac:grpSpMkLst>
            <pc:docMk/>
            <pc:sldMk cId="2069475293" sldId="266"/>
            <ac:grpSpMk id="7" creationId="{820A9156-870F-4C9D-B0C2-BC64F95D70FD}"/>
          </ac:grpSpMkLst>
        </pc:grpChg>
      </pc:sldChg>
      <pc:sldChg chg="modSp add mod">
        <pc:chgData name="Nikolas V." userId="18944fe69ee29ef2" providerId="LiveId" clId="{6C26670F-8F68-47F5-8DB3-8297CFCD58BF}" dt="2024-09-16T18:47:31.617" v="3036" actId="207"/>
        <pc:sldMkLst>
          <pc:docMk/>
          <pc:sldMk cId="3857370853" sldId="268"/>
        </pc:sldMkLst>
        <pc:spChg chg="mod">
          <ac:chgData name="Nikolas V." userId="18944fe69ee29ef2" providerId="LiveId" clId="{6C26670F-8F68-47F5-8DB3-8297CFCD58BF}" dt="2024-09-16T18:47:31.617" v="3036" actId="207"/>
          <ac:spMkLst>
            <pc:docMk/>
            <pc:sldMk cId="3857370853" sldId="268"/>
            <ac:spMk id="2" creationId="{A3582439-4A7B-471C-B135-ABFA410DEFFE}"/>
          </ac:spMkLst>
        </pc:spChg>
      </pc:sldChg>
      <pc:sldChg chg="modSp add mod">
        <pc:chgData name="Nikolas V." userId="18944fe69ee29ef2" providerId="LiveId" clId="{6C26670F-8F68-47F5-8DB3-8297CFCD58BF}" dt="2024-09-16T08:55:32.556" v="2287" actId="207"/>
        <pc:sldMkLst>
          <pc:docMk/>
          <pc:sldMk cId="757809898" sldId="269"/>
        </pc:sldMkLst>
        <pc:spChg chg="mod">
          <ac:chgData name="Nikolas V." userId="18944fe69ee29ef2" providerId="LiveId" clId="{6C26670F-8F68-47F5-8DB3-8297CFCD58BF}" dt="2024-09-16T08:55:32.556" v="2287" actId="207"/>
          <ac:spMkLst>
            <pc:docMk/>
            <pc:sldMk cId="757809898" sldId="269"/>
            <ac:spMk id="2" creationId="{8798B595-203D-47FA-AD52-09EEB273B745}"/>
          </ac:spMkLst>
        </pc:spChg>
        <pc:spChg chg="mod">
          <ac:chgData name="Nikolas V." userId="18944fe69ee29ef2" providerId="LiveId" clId="{6C26670F-8F68-47F5-8DB3-8297CFCD58BF}" dt="2024-09-15T13:17:51.254" v="1451" actId="1036"/>
          <ac:spMkLst>
            <pc:docMk/>
            <pc:sldMk cId="757809898" sldId="269"/>
            <ac:spMk id="5" creationId="{C938ECC1-E51F-47A8-9D15-5D92ABC7792B}"/>
          </ac:spMkLst>
        </pc:spChg>
        <pc:spChg chg="mod">
          <ac:chgData name="Nikolas V." userId="18944fe69ee29ef2" providerId="LiveId" clId="{6C26670F-8F68-47F5-8DB3-8297CFCD58BF}" dt="2024-09-15T13:17:51.254" v="1451" actId="1036"/>
          <ac:spMkLst>
            <pc:docMk/>
            <pc:sldMk cId="757809898" sldId="269"/>
            <ac:spMk id="7" creationId="{C1DD6C31-3D04-483A-883D-5A9419161CB5}"/>
          </ac:spMkLst>
        </pc:spChg>
        <pc:spChg chg="mod">
          <ac:chgData name="Nikolas V." userId="18944fe69ee29ef2" providerId="LiveId" clId="{6C26670F-8F68-47F5-8DB3-8297CFCD58BF}" dt="2024-09-15T13:17:51.254" v="1451" actId="1036"/>
          <ac:spMkLst>
            <pc:docMk/>
            <pc:sldMk cId="757809898" sldId="269"/>
            <ac:spMk id="8" creationId="{8387166F-8F8D-44D7-B30E-73BFBE7BE83F}"/>
          </ac:spMkLst>
        </pc:spChg>
        <pc:spChg chg="mod">
          <ac:chgData name="Nikolas V." userId="18944fe69ee29ef2" providerId="LiveId" clId="{6C26670F-8F68-47F5-8DB3-8297CFCD58BF}" dt="2024-09-15T13:17:51.254" v="1451" actId="1036"/>
          <ac:spMkLst>
            <pc:docMk/>
            <pc:sldMk cId="757809898" sldId="269"/>
            <ac:spMk id="10" creationId="{B9363C29-EF73-4B0E-9F92-E1368C4E3E55}"/>
          </ac:spMkLst>
        </pc:spChg>
        <pc:spChg chg="mod">
          <ac:chgData name="Nikolas V." userId="18944fe69ee29ef2" providerId="LiveId" clId="{6C26670F-8F68-47F5-8DB3-8297CFCD58BF}" dt="2024-09-15T13:17:51.254" v="1451" actId="1036"/>
          <ac:spMkLst>
            <pc:docMk/>
            <pc:sldMk cId="757809898" sldId="269"/>
            <ac:spMk id="11" creationId="{79C64B64-9349-4DDA-969E-92556B7D13E6}"/>
          </ac:spMkLst>
        </pc:spChg>
        <pc:spChg chg="mod">
          <ac:chgData name="Nikolas V." userId="18944fe69ee29ef2" providerId="LiveId" clId="{6C26670F-8F68-47F5-8DB3-8297CFCD58BF}" dt="2024-09-15T13:17:51.254" v="1451" actId="1036"/>
          <ac:spMkLst>
            <pc:docMk/>
            <pc:sldMk cId="757809898" sldId="269"/>
            <ac:spMk id="12" creationId="{50926240-3763-4A69-85CC-7468CA5101A6}"/>
          </ac:spMkLst>
        </pc:spChg>
        <pc:spChg chg="mod">
          <ac:chgData name="Nikolas V." userId="18944fe69ee29ef2" providerId="LiveId" clId="{6C26670F-8F68-47F5-8DB3-8297CFCD58BF}" dt="2024-09-15T13:17:51.254" v="1451" actId="1036"/>
          <ac:spMkLst>
            <pc:docMk/>
            <pc:sldMk cId="757809898" sldId="269"/>
            <ac:spMk id="13" creationId="{2AC28488-900A-42C3-8DC2-96BF8AFA0D4B}"/>
          </ac:spMkLst>
        </pc:spChg>
        <pc:picChg chg="mod">
          <ac:chgData name="Nikolas V." userId="18944fe69ee29ef2" providerId="LiveId" clId="{6C26670F-8F68-47F5-8DB3-8297CFCD58BF}" dt="2024-09-15T13:17:51.254" v="1451" actId="1036"/>
          <ac:picMkLst>
            <pc:docMk/>
            <pc:sldMk cId="757809898" sldId="269"/>
            <ac:picMk id="4" creationId="{AB70510F-9FEF-4862-8381-CA374DE13CEE}"/>
          </ac:picMkLst>
        </pc:picChg>
        <pc:picChg chg="mod">
          <ac:chgData name="Nikolas V." userId="18944fe69ee29ef2" providerId="LiveId" clId="{6C26670F-8F68-47F5-8DB3-8297CFCD58BF}" dt="2024-09-15T13:17:51.254" v="1451" actId="1036"/>
          <ac:picMkLst>
            <pc:docMk/>
            <pc:sldMk cId="757809898" sldId="269"/>
            <ac:picMk id="9" creationId="{E7FC4CD9-5A5B-40B4-B1CB-F803791A084D}"/>
          </ac:picMkLst>
        </pc:picChg>
      </pc:sldChg>
      <pc:sldChg chg="modSp add mod">
        <pc:chgData name="Nikolas V." userId="18944fe69ee29ef2" providerId="LiveId" clId="{6C26670F-8F68-47F5-8DB3-8297CFCD58BF}" dt="2024-09-16T08:55:38.416" v="2288" actId="207"/>
        <pc:sldMkLst>
          <pc:docMk/>
          <pc:sldMk cId="3542891329" sldId="270"/>
        </pc:sldMkLst>
        <pc:spChg chg="mod">
          <ac:chgData name="Nikolas V." userId="18944fe69ee29ef2" providerId="LiveId" clId="{6C26670F-8F68-47F5-8DB3-8297CFCD58BF}" dt="2024-09-16T08:55:38.416" v="2288" actId="207"/>
          <ac:spMkLst>
            <pc:docMk/>
            <pc:sldMk cId="3542891329" sldId="270"/>
            <ac:spMk id="2" creationId="{87391511-A6CC-44CB-AF45-D3E38C7C42E8}"/>
          </ac:spMkLst>
        </pc:spChg>
        <pc:spChg chg="mod">
          <ac:chgData name="Nikolas V." userId="18944fe69ee29ef2" providerId="LiveId" clId="{6C26670F-8F68-47F5-8DB3-8297CFCD58BF}" dt="2024-09-15T13:52:40.103" v="1966" actId="1037"/>
          <ac:spMkLst>
            <pc:docMk/>
            <pc:sldMk cId="3542891329" sldId="270"/>
            <ac:spMk id="4" creationId="{A38333C6-A7A1-415A-933A-030C9601F073}"/>
          </ac:spMkLst>
        </pc:spChg>
        <pc:spChg chg="mod">
          <ac:chgData name="Nikolas V." userId="18944fe69ee29ef2" providerId="LiveId" clId="{6C26670F-8F68-47F5-8DB3-8297CFCD58BF}" dt="2024-09-15T13:52:40.103" v="1966" actId="1037"/>
          <ac:spMkLst>
            <pc:docMk/>
            <pc:sldMk cId="3542891329" sldId="270"/>
            <ac:spMk id="6" creationId="{90CF51F1-D2F3-4E8A-ABFA-186CEB8134CB}"/>
          </ac:spMkLst>
        </pc:spChg>
        <pc:spChg chg="mod">
          <ac:chgData name="Nikolas V." userId="18944fe69ee29ef2" providerId="LiveId" clId="{6C26670F-8F68-47F5-8DB3-8297CFCD58BF}" dt="2024-09-15T13:52:40.103" v="1966" actId="1037"/>
          <ac:spMkLst>
            <pc:docMk/>
            <pc:sldMk cId="3542891329" sldId="270"/>
            <ac:spMk id="10" creationId="{F5E47290-6AC8-4382-9E87-FE99D8535FF0}"/>
          </ac:spMkLst>
        </pc:spChg>
        <pc:spChg chg="mod">
          <ac:chgData name="Nikolas V." userId="18944fe69ee29ef2" providerId="LiveId" clId="{6C26670F-8F68-47F5-8DB3-8297CFCD58BF}" dt="2024-09-15T13:52:40.103" v="1966" actId="1037"/>
          <ac:spMkLst>
            <pc:docMk/>
            <pc:sldMk cId="3542891329" sldId="270"/>
            <ac:spMk id="11" creationId="{F56FD4F6-8492-42B3-9715-445473A97376}"/>
          </ac:spMkLst>
        </pc:spChg>
        <pc:spChg chg="mod">
          <ac:chgData name="Nikolas V." userId="18944fe69ee29ef2" providerId="LiveId" clId="{6C26670F-8F68-47F5-8DB3-8297CFCD58BF}" dt="2024-09-15T13:52:40.103" v="1966" actId="1037"/>
          <ac:spMkLst>
            <pc:docMk/>
            <pc:sldMk cId="3542891329" sldId="270"/>
            <ac:spMk id="12" creationId="{3EE8F2F9-52DB-494B-99EC-AE6A1150357C}"/>
          </ac:spMkLst>
        </pc:spChg>
        <pc:graphicFrameChg chg="mod">
          <ac:chgData name="Nikolas V." userId="18944fe69ee29ef2" providerId="LiveId" clId="{6C26670F-8F68-47F5-8DB3-8297CFCD58BF}" dt="2024-09-15T13:52:40.103" v="1966" actId="1037"/>
          <ac:graphicFrameMkLst>
            <pc:docMk/>
            <pc:sldMk cId="3542891329" sldId="270"/>
            <ac:graphicFrameMk id="5" creationId="{4B212183-51E4-468E-8D4E-6AF19D2DFF04}"/>
          </ac:graphicFrameMkLst>
        </pc:graphicFrameChg>
        <pc:picChg chg="mod">
          <ac:chgData name="Nikolas V." userId="18944fe69ee29ef2" providerId="LiveId" clId="{6C26670F-8F68-47F5-8DB3-8297CFCD58BF}" dt="2024-09-15T13:52:40.103" v="1966" actId="1037"/>
          <ac:picMkLst>
            <pc:docMk/>
            <pc:sldMk cId="3542891329" sldId="270"/>
            <ac:picMk id="7" creationId="{C4EAD66B-2E3C-4D1C-999A-012BDD1F4392}"/>
          </ac:picMkLst>
        </pc:picChg>
        <pc:picChg chg="mod">
          <ac:chgData name="Nikolas V." userId="18944fe69ee29ef2" providerId="LiveId" clId="{6C26670F-8F68-47F5-8DB3-8297CFCD58BF}" dt="2024-09-15T13:52:40.103" v="1966" actId="1037"/>
          <ac:picMkLst>
            <pc:docMk/>
            <pc:sldMk cId="3542891329" sldId="270"/>
            <ac:picMk id="8" creationId="{1D55F0F0-DAC9-43C5-9CEE-4CA6F72D1F26}"/>
          </ac:picMkLst>
        </pc:picChg>
        <pc:picChg chg="mod">
          <ac:chgData name="Nikolas V." userId="18944fe69ee29ef2" providerId="LiveId" clId="{6C26670F-8F68-47F5-8DB3-8297CFCD58BF}" dt="2024-09-15T13:52:40.103" v="1966" actId="1037"/>
          <ac:picMkLst>
            <pc:docMk/>
            <pc:sldMk cId="3542891329" sldId="270"/>
            <ac:picMk id="9" creationId="{1392DFC4-8FCB-4F4B-8D62-E2C25F92EAE7}"/>
          </ac:picMkLst>
        </pc:picChg>
      </pc:sldChg>
      <pc:sldChg chg="modSp add del mod">
        <pc:chgData name="Nikolas V." userId="18944fe69ee29ef2" providerId="LiveId" clId="{6C26670F-8F68-47F5-8DB3-8297CFCD58BF}" dt="2024-09-16T08:53:56.870" v="2281" actId="207"/>
        <pc:sldMkLst>
          <pc:docMk/>
          <pc:sldMk cId="1526854089" sldId="275"/>
        </pc:sldMkLst>
        <pc:spChg chg="mod">
          <ac:chgData name="Nikolas V." userId="18944fe69ee29ef2" providerId="LiveId" clId="{6C26670F-8F68-47F5-8DB3-8297CFCD58BF}" dt="2024-09-16T08:53:56.870" v="2281" actId="207"/>
          <ac:spMkLst>
            <pc:docMk/>
            <pc:sldMk cId="1526854089" sldId="275"/>
            <ac:spMk id="2" creationId="{13EA0C3F-CC7C-4DED-8961-2674050675D4}"/>
          </ac:spMkLst>
        </pc:spChg>
        <pc:spChg chg="mod">
          <ac:chgData name="Nikolas V." userId="18944fe69ee29ef2" providerId="LiveId" clId="{6C26670F-8F68-47F5-8DB3-8297CFCD58BF}" dt="2024-09-15T13:22:36.671" v="1532" actId="1036"/>
          <ac:spMkLst>
            <pc:docMk/>
            <pc:sldMk cId="1526854089" sldId="275"/>
            <ac:spMk id="4" creationId="{062EE609-8F45-4A27-9355-03A093088849}"/>
          </ac:spMkLst>
        </pc:spChg>
        <pc:spChg chg="mod">
          <ac:chgData name="Nikolas V." userId="18944fe69ee29ef2" providerId="LiveId" clId="{6C26670F-8F68-47F5-8DB3-8297CFCD58BF}" dt="2024-09-15T13:22:36.671" v="1532" actId="1036"/>
          <ac:spMkLst>
            <pc:docMk/>
            <pc:sldMk cId="1526854089" sldId="275"/>
            <ac:spMk id="5" creationId="{C8DFBCA7-3450-4E75-95AB-C656D122E251}"/>
          </ac:spMkLst>
        </pc:spChg>
        <pc:spChg chg="mod">
          <ac:chgData name="Nikolas V." userId="18944fe69ee29ef2" providerId="LiveId" clId="{6C26670F-8F68-47F5-8DB3-8297CFCD58BF}" dt="2024-09-15T13:22:36.671" v="1532" actId="1036"/>
          <ac:spMkLst>
            <pc:docMk/>
            <pc:sldMk cId="1526854089" sldId="275"/>
            <ac:spMk id="10" creationId="{94B0978F-1D5F-4DCB-856F-4AD90DDAFC07}"/>
          </ac:spMkLst>
        </pc:spChg>
        <pc:spChg chg="mod">
          <ac:chgData name="Nikolas V." userId="18944fe69ee29ef2" providerId="LiveId" clId="{6C26670F-8F68-47F5-8DB3-8297CFCD58BF}" dt="2024-09-15T13:22:36.671" v="1532" actId="1036"/>
          <ac:spMkLst>
            <pc:docMk/>
            <pc:sldMk cId="1526854089" sldId="275"/>
            <ac:spMk id="14" creationId="{4D7FE7DC-41C9-4582-9EAD-E8F24A8A0E77}"/>
          </ac:spMkLst>
        </pc:spChg>
        <pc:spChg chg="mod">
          <ac:chgData name="Nikolas V." userId="18944fe69ee29ef2" providerId="LiveId" clId="{6C26670F-8F68-47F5-8DB3-8297CFCD58BF}" dt="2024-09-15T13:22:36.671" v="1532" actId="1036"/>
          <ac:spMkLst>
            <pc:docMk/>
            <pc:sldMk cId="1526854089" sldId="275"/>
            <ac:spMk id="15" creationId="{A460BF17-88CB-4799-B2FA-5E4864DB19E3}"/>
          </ac:spMkLst>
        </pc:spChg>
        <pc:grpChg chg="mod">
          <ac:chgData name="Nikolas V." userId="18944fe69ee29ef2" providerId="LiveId" clId="{6C26670F-8F68-47F5-8DB3-8297CFCD58BF}" dt="2024-09-15T13:22:36.671" v="1532" actId="1036"/>
          <ac:grpSpMkLst>
            <pc:docMk/>
            <pc:sldMk cId="1526854089" sldId="275"/>
            <ac:grpSpMk id="3" creationId="{84D0DCB8-F236-43EB-9CB2-BC3957D6346B}"/>
          </ac:grpSpMkLst>
        </pc:grpChg>
        <pc:picChg chg="mod">
          <ac:chgData name="Nikolas V." userId="18944fe69ee29ef2" providerId="LiveId" clId="{6C26670F-8F68-47F5-8DB3-8297CFCD58BF}" dt="2024-09-15T13:22:36.671" v="1532" actId="1036"/>
          <ac:picMkLst>
            <pc:docMk/>
            <pc:sldMk cId="1526854089" sldId="275"/>
            <ac:picMk id="7" creationId="{FE4A4D43-DDE2-4B6B-9B12-1CCD95B4832A}"/>
          </ac:picMkLst>
        </pc:picChg>
        <pc:picChg chg="mod">
          <ac:chgData name="Nikolas V." userId="18944fe69ee29ef2" providerId="LiveId" clId="{6C26670F-8F68-47F5-8DB3-8297CFCD58BF}" dt="2024-09-15T13:22:36.671" v="1532" actId="1036"/>
          <ac:picMkLst>
            <pc:docMk/>
            <pc:sldMk cId="1526854089" sldId="275"/>
            <ac:picMk id="8" creationId="{A6CF908F-2667-4360-8276-63FBB6DD7EF0}"/>
          </ac:picMkLst>
        </pc:picChg>
        <pc:picChg chg="mod">
          <ac:chgData name="Nikolas V." userId="18944fe69ee29ef2" providerId="LiveId" clId="{6C26670F-8F68-47F5-8DB3-8297CFCD58BF}" dt="2024-09-15T13:22:36.671" v="1532" actId="1036"/>
          <ac:picMkLst>
            <pc:docMk/>
            <pc:sldMk cId="1526854089" sldId="275"/>
            <ac:picMk id="9" creationId="{8072C8A1-EB6B-4F75-BB34-CDB6F8E68650}"/>
          </ac:picMkLst>
        </pc:picChg>
      </pc:sldChg>
      <pc:sldChg chg="modSp add del mod">
        <pc:chgData name="Nikolas V." userId="18944fe69ee29ef2" providerId="LiveId" clId="{6C26670F-8F68-47F5-8DB3-8297CFCD58BF}" dt="2024-09-16T18:47:47.806" v="3037" actId="2696"/>
        <pc:sldMkLst>
          <pc:docMk/>
          <pc:sldMk cId="1113069948" sldId="276"/>
        </pc:sldMkLst>
        <pc:spChg chg="mod">
          <ac:chgData name="Nikolas V." userId="18944fe69ee29ef2" providerId="LiveId" clId="{6C26670F-8F68-47F5-8DB3-8297CFCD58BF}" dt="2024-09-16T08:54:34.275" v="2283" actId="207"/>
          <ac:spMkLst>
            <pc:docMk/>
            <pc:sldMk cId="1113069948" sldId="276"/>
            <ac:spMk id="2" creationId="{39063481-F08A-4912-9FA9-139800FF5842}"/>
          </ac:spMkLst>
        </pc:spChg>
        <pc:spChg chg="mod">
          <ac:chgData name="Nikolas V." userId="18944fe69ee29ef2" providerId="LiveId" clId="{6C26670F-8F68-47F5-8DB3-8297CFCD58BF}" dt="2024-09-15T13:26:17.244" v="1590" actId="1037"/>
          <ac:spMkLst>
            <pc:docMk/>
            <pc:sldMk cId="1113069948" sldId="276"/>
            <ac:spMk id="4" creationId="{2F9FEBCB-97FA-4157-A134-0DEA6FE932FD}"/>
          </ac:spMkLst>
        </pc:spChg>
        <pc:spChg chg="mod">
          <ac:chgData name="Nikolas V." userId="18944fe69ee29ef2" providerId="LiveId" clId="{6C26670F-8F68-47F5-8DB3-8297CFCD58BF}" dt="2024-09-15T13:26:17.244" v="1590" actId="1037"/>
          <ac:spMkLst>
            <pc:docMk/>
            <pc:sldMk cId="1113069948" sldId="276"/>
            <ac:spMk id="5" creationId="{C73DC0D2-9295-4C0E-A59F-C4466571887C}"/>
          </ac:spMkLst>
        </pc:spChg>
        <pc:spChg chg="mod">
          <ac:chgData name="Nikolas V." userId="18944fe69ee29ef2" providerId="LiveId" clId="{6C26670F-8F68-47F5-8DB3-8297CFCD58BF}" dt="2024-09-15T13:26:17.244" v="1590" actId="1037"/>
          <ac:spMkLst>
            <pc:docMk/>
            <pc:sldMk cId="1113069948" sldId="276"/>
            <ac:spMk id="6" creationId="{AB970582-4019-46D4-A258-C80148EEB896}"/>
          </ac:spMkLst>
        </pc:spChg>
        <pc:spChg chg="mod">
          <ac:chgData name="Nikolas V." userId="18944fe69ee29ef2" providerId="LiveId" clId="{6C26670F-8F68-47F5-8DB3-8297CFCD58BF}" dt="2024-09-16T09:23:46.216" v="2876" actId="20577"/>
          <ac:spMkLst>
            <pc:docMk/>
            <pc:sldMk cId="1113069948" sldId="276"/>
            <ac:spMk id="12" creationId="{78904EDE-C897-4CA3-9439-4BBE690F69CD}"/>
          </ac:spMkLst>
        </pc:spChg>
      </pc:sldChg>
      <pc:sldChg chg="modSp add del mod ord">
        <pc:chgData name="Nikolas V." userId="18944fe69ee29ef2" providerId="LiveId" clId="{6C26670F-8F68-47F5-8DB3-8297CFCD58BF}" dt="2024-09-16T18:47:53.707" v="3039" actId="2696"/>
        <pc:sldMkLst>
          <pc:docMk/>
          <pc:sldMk cId="859458886" sldId="277"/>
        </pc:sldMkLst>
        <pc:spChg chg="mod">
          <ac:chgData name="Nikolas V." userId="18944fe69ee29ef2" providerId="LiveId" clId="{6C26670F-8F68-47F5-8DB3-8297CFCD58BF}" dt="2024-09-16T09:22:33.439" v="2771" actId="207"/>
          <ac:spMkLst>
            <pc:docMk/>
            <pc:sldMk cId="859458886" sldId="277"/>
            <ac:spMk id="2" creationId="{0E921D6D-581E-4023-BEEA-F31486007604}"/>
          </ac:spMkLst>
        </pc:spChg>
        <pc:spChg chg="mod">
          <ac:chgData name="Nikolas V." userId="18944fe69ee29ef2" providerId="LiveId" clId="{6C26670F-8F68-47F5-8DB3-8297CFCD58BF}" dt="2024-09-16T09:23:28.815" v="2874" actId="20577"/>
          <ac:spMkLst>
            <pc:docMk/>
            <pc:sldMk cId="859458886" sldId="277"/>
            <ac:spMk id="6" creationId="{77BE1682-7D22-4E88-A612-ED0F3AB947B0}"/>
          </ac:spMkLst>
        </pc:spChg>
        <pc:spChg chg="mod">
          <ac:chgData name="Nikolas V." userId="18944fe69ee29ef2" providerId="LiveId" clId="{6C26670F-8F68-47F5-8DB3-8297CFCD58BF}" dt="2024-09-16T09:23:18.102" v="2869" actId="1038"/>
          <ac:spMkLst>
            <pc:docMk/>
            <pc:sldMk cId="859458886" sldId="277"/>
            <ac:spMk id="18" creationId="{B8BCD1A5-B717-4F49-A05C-CF7D15715592}"/>
          </ac:spMkLst>
        </pc:spChg>
        <pc:spChg chg="mod">
          <ac:chgData name="Nikolas V." userId="18944fe69ee29ef2" providerId="LiveId" clId="{6C26670F-8F68-47F5-8DB3-8297CFCD58BF}" dt="2024-09-16T09:23:18.102" v="2869" actId="1038"/>
          <ac:spMkLst>
            <pc:docMk/>
            <pc:sldMk cId="859458886" sldId="277"/>
            <ac:spMk id="19" creationId="{2515606A-C091-4A4E-AB65-81D7FD395535}"/>
          </ac:spMkLst>
        </pc:spChg>
        <pc:spChg chg="mod">
          <ac:chgData name="Nikolas V." userId="18944fe69ee29ef2" providerId="LiveId" clId="{6C26670F-8F68-47F5-8DB3-8297CFCD58BF}" dt="2024-09-16T09:23:18.102" v="2869" actId="1038"/>
          <ac:spMkLst>
            <pc:docMk/>
            <pc:sldMk cId="859458886" sldId="277"/>
            <ac:spMk id="20" creationId="{F25AB720-1BBF-4305-9958-536107C24DB3}"/>
          </ac:spMkLst>
        </pc:spChg>
        <pc:spChg chg="mod">
          <ac:chgData name="Nikolas V." userId="18944fe69ee29ef2" providerId="LiveId" clId="{6C26670F-8F68-47F5-8DB3-8297CFCD58BF}" dt="2024-09-16T09:23:18.102" v="2869" actId="1038"/>
          <ac:spMkLst>
            <pc:docMk/>
            <pc:sldMk cId="859458886" sldId="277"/>
            <ac:spMk id="21" creationId="{90444D6E-D8A5-46A5-9554-CD323787448A}"/>
          </ac:spMkLst>
        </pc:spChg>
        <pc:spChg chg="mod">
          <ac:chgData name="Nikolas V." userId="18944fe69ee29ef2" providerId="LiveId" clId="{6C26670F-8F68-47F5-8DB3-8297CFCD58BF}" dt="2024-09-16T09:23:25.895" v="2872" actId="1076"/>
          <ac:spMkLst>
            <pc:docMk/>
            <pc:sldMk cId="859458886" sldId="277"/>
            <ac:spMk id="22" creationId="{E14E260E-1C04-48D3-84F4-1E74D6186709}"/>
          </ac:spMkLst>
        </pc:spChg>
        <pc:grpChg chg="mod">
          <ac:chgData name="Nikolas V." userId="18944fe69ee29ef2" providerId="LiveId" clId="{6C26670F-8F68-47F5-8DB3-8297CFCD58BF}" dt="2024-09-16T09:23:21.558" v="2871" actId="1076"/>
          <ac:grpSpMkLst>
            <pc:docMk/>
            <pc:sldMk cId="859458886" sldId="277"/>
            <ac:grpSpMk id="16" creationId="{A2DD6847-0714-49FB-AB65-C32522D5F76C}"/>
          </ac:grpSpMkLst>
        </pc:grpChg>
        <pc:picChg chg="mod">
          <ac:chgData name="Nikolas V." userId="18944fe69ee29ef2" providerId="LiveId" clId="{6C26670F-8F68-47F5-8DB3-8297CFCD58BF}" dt="2024-09-16T09:23:18.102" v="2869" actId="1038"/>
          <ac:picMkLst>
            <pc:docMk/>
            <pc:sldMk cId="859458886" sldId="277"/>
            <ac:picMk id="13" creationId="{DF97248E-3442-4ABF-BD23-8F7ADC516E98}"/>
          </ac:picMkLst>
        </pc:picChg>
        <pc:picChg chg="mod">
          <ac:chgData name="Nikolas V." userId="18944fe69ee29ef2" providerId="LiveId" clId="{6C26670F-8F68-47F5-8DB3-8297CFCD58BF}" dt="2024-09-16T09:23:18.102" v="2869" actId="1038"/>
          <ac:picMkLst>
            <pc:docMk/>
            <pc:sldMk cId="859458886" sldId="277"/>
            <ac:picMk id="24" creationId="{647DC0A2-AA13-437E-BCF1-C5B3880D147F}"/>
          </ac:picMkLst>
        </pc:picChg>
      </pc:sldChg>
      <pc:sldChg chg="modSp add mod">
        <pc:chgData name="Nikolas V." userId="18944fe69ee29ef2" providerId="LiveId" clId="{6C26670F-8F68-47F5-8DB3-8297CFCD58BF}" dt="2024-09-16T09:31:17.039" v="3024" actId="1036"/>
        <pc:sldMkLst>
          <pc:docMk/>
          <pc:sldMk cId="4016399437" sldId="278"/>
        </pc:sldMkLst>
        <pc:spChg chg="mod">
          <ac:chgData name="Nikolas V." userId="18944fe69ee29ef2" providerId="LiveId" clId="{6C26670F-8F68-47F5-8DB3-8297CFCD58BF}" dt="2024-09-16T09:30:01.057" v="3000" actId="207"/>
          <ac:spMkLst>
            <pc:docMk/>
            <pc:sldMk cId="4016399437" sldId="278"/>
            <ac:spMk id="2" creationId="{30FCD481-E62E-490E-BF90-0E297D59FAC9}"/>
          </ac:spMkLst>
        </pc:spChg>
        <pc:spChg chg="mod">
          <ac:chgData name="Nikolas V." userId="18944fe69ee29ef2" providerId="LiveId" clId="{6C26670F-8F68-47F5-8DB3-8297CFCD58BF}" dt="2024-09-16T09:31:17.039" v="3024" actId="1036"/>
          <ac:spMkLst>
            <pc:docMk/>
            <pc:sldMk cId="4016399437" sldId="278"/>
            <ac:spMk id="5" creationId="{E4CA9F0E-735D-4B14-9237-B3779A55B1FC}"/>
          </ac:spMkLst>
        </pc:spChg>
        <pc:spChg chg="mod">
          <ac:chgData name="Nikolas V." userId="18944fe69ee29ef2" providerId="LiveId" clId="{6C26670F-8F68-47F5-8DB3-8297CFCD58BF}" dt="2024-09-16T09:31:17.039" v="3024" actId="1036"/>
          <ac:spMkLst>
            <pc:docMk/>
            <pc:sldMk cId="4016399437" sldId="278"/>
            <ac:spMk id="6" creationId="{ED6D9800-A490-4A4D-BBC8-E8DFEBDF05E2}"/>
          </ac:spMkLst>
        </pc:spChg>
        <pc:spChg chg="mod">
          <ac:chgData name="Nikolas V." userId="18944fe69ee29ef2" providerId="LiveId" clId="{6C26670F-8F68-47F5-8DB3-8297CFCD58BF}" dt="2024-09-16T09:31:17.039" v="3024" actId="1036"/>
          <ac:spMkLst>
            <pc:docMk/>
            <pc:sldMk cId="4016399437" sldId="278"/>
            <ac:spMk id="13" creationId="{605E171A-6653-4D4A-BB1B-4B884FCEA6E2}"/>
          </ac:spMkLst>
        </pc:spChg>
        <pc:spChg chg="mod">
          <ac:chgData name="Nikolas V." userId="18944fe69ee29ef2" providerId="LiveId" clId="{6C26670F-8F68-47F5-8DB3-8297CFCD58BF}" dt="2024-09-16T09:31:17.039" v="3024" actId="1036"/>
          <ac:spMkLst>
            <pc:docMk/>
            <pc:sldMk cId="4016399437" sldId="278"/>
            <ac:spMk id="15" creationId="{2E792993-E8D5-4753-9174-A2AA7CC04882}"/>
          </ac:spMkLst>
        </pc:spChg>
        <pc:spChg chg="mod">
          <ac:chgData name="Nikolas V." userId="18944fe69ee29ef2" providerId="LiveId" clId="{6C26670F-8F68-47F5-8DB3-8297CFCD58BF}" dt="2024-09-16T09:31:17.039" v="3024" actId="1036"/>
          <ac:spMkLst>
            <pc:docMk/>
            <pc:sldMk cId="4016399437" sldId="278"/>
            <ac:spMk id="16" creationId="{A4E206CD-AABD-4038-B656-604D9BE36CC6}"/>
          </ac:spMkLst>
        </pc:spChg>
        <pc:grpChg chg="mod">
          <ac:chgData name="Nikolas V." userId="18944fe69ee29ef2" providerId="LiveId" clId="{6C26670F-8F68-47F5-8DB3-8297CFCD58BF}" dt="2024-09-16T09:31:17.039" v="3024" actId="1036"/>
          <ac:grpSpMkLst>
            <pc:docMk/>
            <pc:sldMk cId="4016399437" sldId="278"/>
            <ac:grpSpMk id="7" creationId="{21A97D40-7492-4DC6-B943-92FF8820F438}"/>
          </ac:grpSpMkLst>
        </pc:grpChg>
        <pc:graphicFrameChg chg="mod">
          <ac:chgData name="Nikolas V." userId="18944fe69ee29ef2" providerId="LiveId" clId="{6C26670F-8F68-47F5-8DB3-8297CFCD58BF}" dt="2024-09-16T09:31:17.039" v="3024" actId="1036"/>
          <ac:graphicFrameMkLst>
            <pc:docMk/>
            <pc:sldMk cId="4016399437" sldId="278"/>
            <ac:graphicFrameMk id="4" creationId="{2928DE52-7236-4793-90EC-13BBE83288A8}"/>
          </ac:graphicFrameMkLst>
        </pc:graphicFrameChg>
        <pc:picChg chg="mod">
          <ac:chgData name="Nikolas V." userId="18944fe69ee29ef2" providerId="LiveId" clId="{6C26670F-8F68-47F5-8DB3-8297CFCD58BF}" dt="2024-09-16T09:31:17.039" v="3024" actId="1036"/>
          <ac:picMkLst>
            <pc:docMk/>
            <pc:sldMk cId="4016399437" sldId="278"/>
            <ac:picMk id="12" creationId="{5633C9B5-6905-4D34-9F7F-5D4629997D60}"/>
          </ac:picMkLst>
        </pc:picChg>
      </pc:sldChg>
      <pc:sldChg chg="modSp add mod">
        <pc:chgData name="Nikolas V." userId="18944fe69ee29ef2" providerId="LiveId" clId="{6C26670F-8F68-47F5-8DB3-8297CFCD58BF}" dt="2024-09-16T09:10:54.178" v="2545" actId="207"/>
        <pc:sldMkLst>
          <pc:docMk/>
          <pc:sldMk cId="2231414426" sldId="279"/>
        </pc:sldMkLst>
        <pc:spChg chg="mod">
          <ac:chgData name="Nikolas V." userId="18944fe69ee29ef2" providerId="LiveId" clId="{6C26670F-8F68-47F5-8DB3-8297CFCD58BF}" dt="2024-09-16T09:10:54.178" v="2545" actId="207"/>
          <ac:spMkLst>
            <pc:docMk/>
            <pc:sldMk cId="2231414426" sldId="279"/>
            <ac:spMk id="2" creationId="{1374AD1F-EA05-4FF3-8B3A-15B18A22AFEF}"/>
          </ac:spMkLst>
        </pc:spChg>
      </pc:sldChg>
      <pc:sldChg chg="modSp add mod">
        <pc:chgData name="Nikolas V." userId="18944fe69ee29ef2" providerId="LiveId" clId="{6C26670F-8F68-47F5-8DB3-8297CFCD58BF}" dt="2024-09-16T08:55:45.819" v="2289" actId="207"/>
        <pc:sldMkLst>
          <pc:docMk/>
          <pc:sldMk cId="3410884977" sldId="283"/>
        </pc:sldMkLst>
        <pc:spChg chg="mod">
          <ac:chgData name="Nikolas V." userId="18944fe69ee29ef2" providerId="LiveId" clId="{6C26670F-8F68-47F5-8DB3-8297CFCD58BF}" dt="2024-09-16T08:55:45.819" v="2289" actId="207"/>
          <ac:spMkLst>
            <pc:docMk/>
            <pc:sldMk cId="3410884977" sldId="283"/>
            <ac:spMk id="2" creationId="{1667CE16-7D8F-4A55-8848-340EC404FAAD}"/>
          </ac:spMkLst>
        </pc:spChg>
        <pc:spChg chg="mod">
          <ac:chgData name="Nikolas V." userId="18944fe69ee29ef2" providerId="LiveId" clId="{6C26670F-8F68-47F5-8DB3-8297CFCD58BF}" dt="2024-09-15T13:20:35.788" v="1518" actId="1076"/>
          <ac:spMkLst>
            <pc:docMk/>
            <pc:sldMk cId="3410884977" sldId="283"/>
            <ac:spMk id="4" creationId="{0E8504C9-AF78-450C-9810-5B0D4D115606}"/>
          </ac:spMkLst>
        </pc:spChg>
        <pc:spChg chg="mod">
          <ac:chgData name="Nikolas V." userId="18944fe69ee29ef2" providerId="LiveId" clId="{6C26670F-8F68-47F5-8DB3-8297CFCD58BF}" dt="2024-09-15T13:20:48.808" v="1520" actId="1076"/>
          <ac:spMkLst>
            <pc:docMk/>
            <pc:sldMk cId="3410884977" sldId="283"/>
            <ac:spMk id="5" creationId="{AF59DF24-AE0C-47CC-A5A1-5EA0364AA641}"/>
          </ac:spMkLst>
        </pc:spChg>
      </pc:sldChg>
      <pc:sldChg chg="modSp add del mod">
        <pc:chgData name="Nikolas V." userId="18944fe69ee29ef2" providerId="LiveId" clId="{6C26670F-8F68-47F5-8DB3-8297CFCD58BF}" dt="2024-09-16T09:22:16.780" v="2769" actId="2696"/>
        <pc:sldMkLst>
          <pc:docMk/>
          <pc:sldMk cId="2415284320" sldId="291"/>
        </pc:sldMkLst>
        <pc:spChg chg="mod">
          <ac:chgData name="Nikolas V." userId="18944fe69ee29ef2" providerId="LiveId" clId="{6C26670F-8F68-47F5-8DB3-8297CFCD58BF}" dt="2024-09-16T08:54:28.233" v="2282" actId="207"/>
          <ac:spMkLst>
            <pc:docMk/>
            <pc:sldMk cId="2415284320" sldId="291"/>
            <ac:spMk id="2" creationId="{3EC71077-CA35-4D14-8ED4-F41F7EAF1731}"/>
          </ac:spMkLst>
        </pc:spChg>
      </pc:sldChg>
      <pc:sldChg chg="del">
        <pc:chgData name="Nikolas V." userId="18944fe69ee29ef2" providerId="LiveId" clId="{6C26670F-8F68-47F5-8DB3-8297CFCD58BF}" dt="2024-09-14T07:22:43.775" v="25" actId="2696"/>
        <pc:sldMkLst>
          <pc:docMk/>
          <pc:sldMk cId="920131771" sldId="302"/>
        </pc:sldMkLst>
      </pc:sldChg>
      <pc:sldChg chg="add del">
        <pc:chgData name="Nikolas V." userId="18944fe69ee29ef2" providerId="LiveId" clId="{6C26670F-8F68-47F5-8DB3-8297CFCD58BF}" dt="2024-09-15T12:41:48.028" v="771" actId="2696"/>
        <pc:sldMkLst>
          <pc:docMk/>
          <pc:sldMk cId="675184357" sldId="303"/>
        </pc:sldMkLst>
      </pc:sldChg>
      <pc:sldChg chg="del">
        <pc:chgData name="Nikolas V." userId="18944fe69ee29ef2" providerId="LiveId" clId="{6C26670F-8F68-47F5-8DB3-8297CFCD58BF}" dt="2024-09-14T07:22:46.823" v="33" actId="2696"/>
        <pc:sldMkLst>
          <pc:docMk/>
          <pc:sldMk cId="1891827312" sldId="357"/>
        </pc:sldMkLst>
      </pc:sldChg>
      <pc:sldChg chg="del">
        <pc:chgData name="Nikolas V." userId="18944fe69ee29ef2" providerId="LiveId" clId="{6C26670F-8F68-47F5-8DB3-8297CFCD58BF}" dt="2024-09-14T07:22:47.276" v="34" actId="2696"/>
        <pc:sldMkLst>
          <pc:docMk/>
          <pc:sldMk cId="4140674218" sldId="372"/>
        </pc:sldMkLst>
      </pc:sldChg>
      <pc:sldChg chg="del">
        <pc:chgData name="Nikolas V." userId="18944fe69ee29ef2" providerId="LiveId" clId="{6C26670F-8F68-47F5-8DB3-8297CFCD58BF}" dt="2024-09-14T07:22:47.838" v="35" actId="2696"/>
        <pc:sldMkLst>
          <pc:docMk/>
          <pc:sldMk cId="2636807165" sldId="373"/>
        </pc:sldMkLst>
      </pc:sldChg>
      <pc:sldChg chg="addSp delSp modSp mod">
        <pc:chgData name="Nikolas V." userId="18944fe69ee29ef2" providerId="LiveId" clId="{6C26670F-8F68-47F5-8DB3-8297CFCD58BF}" dt="2024-09-16T08:39:26.639" v="2055" actId="1036"/>
        <pc:sldMkLst>
          <pc:docMk/>
          <pc:sldMk cId="191644193" sldId="469"/>
        </pc:sldMkLst>
        <pc:spChg chg="mod">
          <ac:chgData name="Nikolas V." userId="18944fe69ee29ef2" providerId="LiveId" clId="{6C26670F-8F68-47F5-8DB3-8297CFCD58BF}" dt="2024-09-16T08:39:26.639" v="2055" actId="1036"/>
          <ac:spMkLst>
            <pc:docMk/>
            <pc:sldMk cId="191644193" sldId="469"/>
            <ac:spMk id="2" creationId="{00000000-0000-0000-0000-000000000000}"/>
          </ac:spMkLst>
        </pc:spChg>
        <pc:spChg chg="mod">
          <ac:chgData name="Nikolas V." userId="18944fe69ee29ef2" providerId="LiveId" clId="{6C26670F-8F68-47F5-8DB3-8297CFCD58BF}" dt="2024-09-16T08:39:25.277" v="2054" actId="1076"/>
          <ac:spMkLst>
            <pc:docMk/>
            <pc:sldMk cId="191644193" sldId="469"/>
            <ac:spMk id="6" creationId="{00000000-0000-0000-0000-000000000000}"/>
          </ac:spMkLst>
        </pc:spChg>
        <pc:picChg chg="del">
          <ac:chgData name="Nikolas V." userId="18944fe69ee29ef2" providerId="LiveId" clId="{6C26670F-8F68-47F5-8DB3-8297CFCD58BF}" dt="2024-09-14T07:18:37.240" v="16" actId="21"/>
          <ac:picMkLst>
            <pc:docMk/>
            <pc:sldMk cId="191644193" sldId="469"/>
            <ac:picMk id="3" creationId="{120BF5C0-748F-4367-BED4-3AB0DE6AE25D}"/>
          </ac:picMkLst>
        </pc:picChg>
        <pc:picChg chg="add mod">
          <ac:chgData name="Nikolas V." userId="18944fe69ee29ef2" providerId="LiveId" clId="{6C26670F-8F68-47F5-8DB3-8297CFCD58BF}" dt="2024-09-15T11:49:00.015" v="162" actId="1035"/>
          <ac:picMkLst>
            <pc:docMk/>
            <pc:sldMk cId="191644193" sldId="469"/>
            <ac:picMk id="4" creationId="{A7969C70-A115-C745-E5AB-9931C778829C}"/>
          </ac:picMkLst>
        </pc:picChg>
      </pc:sldChg>
      <pc:sldChg chg="del">
        <pc:chgData name="Nikolas V." userId="18944fe69ee29ef2" providerId="LiveId" clId="{6C26670F-8F68-47F5-8DB3-8297CFCD58BF}" dt="2024-09-14T07:02:23.761" v="11" actId="2696"/>
        <pc:sldMkLst>
          <pc:docMk/>
          <pc:sldMk cId="2136310674" sldId="472"/>
        </pc:sldMkLst>
      </pc:sldChg>
      <pc:sldChg chg="modSp add del">
        <pc:chgData name="Nikolas V." userId="18944fe69ee29ef2" providerId="LiveId" clId="{6C26670F-8F68-47F5-8DB3-8297CFCD58BF}" dt="2024-09-15T13:25:33.507" v="1562" actId="2696"/>
        <pc:sldMkLst>
          <pc:docMk/>
          <pc:sldMk cId="2619749183" sldId="478"/>
        </pc:sldMkLst>
        <pc:spChg chg="mod">
          <ac:chgData name="Nikolas V." userId="18944fe69ee29ef2" providerId="LiveId" clId="{6C26670F-8F68-47F5-8DB3-8297CFCD58BF}" dt="2024-09-14T08:00:27.877" v="116"/>
          <ac:spMkLst>
            <pc:docMk/>
            <pc:sldMk cId="2619749183" sldId="478"/>
            <ac:spMk id="3" creationId="{566AF1D5-E143-488D-AB07-BF9E3C10266C}"/>
          </ac:spMkLst>
        </pc:spChg>
      </pc:sldChg>
      <pc:sldChg chg="del">
        <pc:chgData name="Nikolas V." userId="18944fe69ee29ef2" providerId="LiveId" clId="{6C26670F-8F68-47F5-8DB3-8297CFCD58BF}" dt="2024-09-14T07:22:49.513" v="39" actId="2696"/>
        <pc:sldMkLst>
          <pc:docMk/>
          <pc:sldMk cId="0" sldId="543"/>
        </pc:sldMkLst>
      </pc:sldChg>
      <pc:sldChg chg="del">
        <pc:chgData name="Nikolas V." userId="18944fe69ee29ef2" providerId="LiveId" clId="{6C26670F-8F68-47F5-8DB3-8297CFCD58BF}" dt="2024-09-15T13:25:29.254" v="1556" actId="2696"/>
        <pc:sldMkLst>
          <pc:docMk/>
          <pc:sldMk cId="461803409" sldId="549"/>
        </pc:sldMkLst>
      </pc:sldChg>
      <pc:sldChg chg="del">
        <pc:chgData name="Nikolas V." userId="18944fe69ee29ef2" providerId="LiveId" clId="{6C26670F-8F68-47F5-8DB3-8297CFCD58BF}" dt="2024-09-15T13:25:29.780" v="1557" actId="2696"/>
        <pc:sldMkLst>
          <pc:docMk/>
          <pc:sldMk cId="983559500" sldId="594"/>
        </pc:sldMkLst>
      </pc:sldChg>
      <pc:sldChg chg="modSp del">
        <pc:chgData name="Nikolas V." userId="18944fe69ee29ef2" providerId="LiveId" clId="{6C26670F-8F68-47F5-8DB3-8297CFCD58BF}" dt="2024-09-15T13:25:30.524" v="1560" actId="2696"/>
        <pc:sldMkLst>
          <pc:docMk/>
          <pc:sldMk cId="0" sldId="595"/>
        </pc:sldMkLst>
        <pc:spChg chg="mod">
          <ac:chgData name="Nikolas V." userId="18944fe69ee29ef2" providerId="LiveId" clId="{6C26670F-8F68-47F5-8DB3-8297CFCD58BF}" dt="2024-09-14T08:00:27.877" v="116"/>
          <ac:spMkLst>
            <pc:docMk/>
            <pc:sldMk cId="0" sldId="595"/>
            <ac:spMk id="2" creationId="{00000000-0000-0000-0000-000000000000}"/>
          </ac:spMkLst>
        </pc:spChg>
      </pc:sldChg>
      <pc:sldChg chg="ord">
        <pc:chgData name="Nikolas V." userId="18944fe69ee29ef2" providerId="LiveId" clId="{6C26670F-8F68-47F5-8DB3-8297CFCD58BF}" dt="2024-09-14T08:02:54.374" v="152"/>
        <pc:sldMkLst>
          <pc:docMk/>
          <pc:sldMk cId="1073206288" sldId="626"/>
        </pc:sldMkLst>
      </pc:sldChg>
      <pc:sldChg chg="del">
        <pc:chgData name="Nikolas V." userId="18944fe69ee29ef2" providerId="LiveId" clId="{6C26670F-8F68-47F5-8DB3-8297CFCD58BF}" dt="2024-09-14T07:19:05.905" v="18" actId="2696"/>
        <pc:sldMkLst>
          <pc:docMk/>
          <pc:sldMk cId="223436300" sldId="628"/>
        </pc:sldMkLst>
      </pc:sldChg>
      <pc:sldChg chg="del">
        <pc:chgData name="Nikolas V." userId="18944fe69ee29ef2" providerId="LiveId" clId="{6C26670F-8F68-47F5-8DB3-8297CFCD58BF}" dt="2024-09-15T12:07:21.722" v="583" actId="2696"/>
        <pc:sldMkLst>
          <pc:docMk/>
          <pc:sldMk cId="3471087052" sldId="629"/>
        </pc:sldMkLst>
      </pc:sldChg>
      <pc:sldChg chg="del">
        <pc:chgData name="Nikolas V." userId="18944fe69ee29ef2" providerId="LiveId" clId="{6C26670F-8F68-47F5-8DB3-8297CFCD58BF}" dt="2024-09-14T07:22:43.119" v="22" actId="2696"/>
        <pc:sldMkLst>
          <pc:docMk/>
          <pc:sldMk cId="3395563141" sldId="630"/>
        </pc:sldMkLst>
      </pc:sldChg>
      <pc:sldChg chg="del">
        <pc:chgData name="Nikolas V." userId="18944fe69ee29ef2" providerId="LiveId" clId="{6C26670F-8F68-47F5-8DB3-8297CFCD58BF}" dt="2024-09-14T07:22:49.057" v="38" actId="2696"/>
        <pc:sldMkLst>
          <pc:docMk/>
          <pc:sldMk cId="1229356008" sldId="638"/>
        </pc:sldMkLst>
      </pc:sldChg>
      <pc:sldChg chg="del">
        <pc:chgData name="Nikolas V." userId="18944fe69ee29ef2" providerId="LiveId" clId="{6C26670F-8F68-47F5-8DB3-8297CFCD58BF}" dt="2024-09-15T13:25:29.990" v="1558" actId="2696"/>
        <pc:sldMkLst>
          <pc:docMk/>
          <pc:sldMk cId="510559903" sldId="641"/>
        </pc:sldMkLst>
      </pc:sldChg>
      <pc:sldChg chg="del">
        <pc:chgData name="Nikolas V." userId="18944fe69ee29ef2" providerId="LiveId" clId="{6C26670F-8F68-47F5-8DB3-8297CFCD58BF}" dt="2024-09-15T13:25:30.211" v="1559" actId="2696"/>
        <pc:sldMkLst>
          <pc:docMk/>
          <pc:sldMk cId="4248406422" sldId="646"/>
        </pc:sldMkLst>
      </pc:sldChg>
      <pc:sldChg chg="add del">
        <pc:chgData name="Nikolas V." userId="18944fe69ee29ef2" providerId="LiveId" clId="{6C26670F-8F68-47F5-8DB3-8297CFCD58BF}" dt="2024-09-15T12:41:33.734" v="764" actId="2696"/>
        <pc:sldMkLst>
          <pc:docMk/>
          <pc:sldMk cId="1367496070" sldId="657"/>
        </pc:sldMkLst>
      </pc:sldChg>
      <pc:sldChg chg="add del">
        <pc:chgData name="Nikolas V." userId="18944fe69ee29ef2" providerId="LiveId" clId="{6C26670F-8F68-47F5-8DB3-8297CFCD58BF}" dt="2024-09-15T12:57:39.927" v="970"/>
        <pc:sldMkLst>
          <pc:docMk/>
          <pc:sldMk cId="327115697" sldId="658"/>
        </pc:sldMkLst>
      </pc:sldChg>
      <pc:sldChg chg="modSp add del ord">
        <pc:chgData name="Nikolas V." userId="18944fe69ee29ef2" providerId="LiveId" clId="{6C26670F-8F68-47F5-8DB3-8297CFCD58BF}" dt="2024-09-15T12:57:28.333" v="968" actId="2696"/>
        <pc:sldMkLst>
          <pc:docMk/>
          <pc:sldMk cId="1295054696" sldId="658"/>
        </pc:sldMkLst>
        <pc:spChg chg="mod">
          <ac:chgData name="Nikolas V." userId="18944fe69ee29ef2" providerId="LiveId" clId="{6C26670F-8F68-47F5-8DB3-8297CFCD58BF}" dt="2024-09-14T08:00:27.877" v="116"/>
          <ac:spMkLst>
            <pc:docMk/>
            <pc:sldMk cId="1295054696" sldId="658"/>
            <ac:spMk id="3" creationId="{B5E1A1A3-B12A-D377-E8B0-1043946E5F9F}"/>
          </ac:spMkLst>
        </pc:spChg>
      </pc:sldChg>
      <pc:sldChg chg="modSp add mod">
        <pc:chgData name="Nikolas V." userId="18944fe69ee29ef2" providerId="LiveId" clId="{6C26670F-8F68-47F5-8DB3-8297CFCD58BF}" dt="2024-09-16T08:45:35.404" v="2161" actId="20577"/>
        <pc:sldMkLst>
          <pc:docMk/>
          <pc:sldMk cId="3795116035" sldId="658"/>
        </pc:sldMkLst>
        <pc:spChg chg="mod">
          <ac:chgData name="Nikolas V." userId="18944fe69ee29ef2" providerId="LiveId" clId="{6C26670F-8F68-47F5-8DB3-8297CFCD58BF}" dt="2024-09-16T08:45:35.404" v="2161" actId="20577"/>
          <ac:spMkLst>
            <pc:docMk/>
            <pc:sldMk cId="3795116035" sldId="658"/>
            <ac:spMk id="31" creationId="{8E9D2921-8196-12BB-0372-31F3F9EBEB6D}"/>
          </ac:spMkLst>
        </pc:spChg>
      </pc:sldChg>
      <pc:sldChg chg="del">
        <pc:chgData name="Nikolas V." userId="18944fe69ee29ef2" providerId="LiveId" clId="{6C26670F-8F68-47F5-8DB3-8297CFCD58BF}" dt="2024-09-14T07:22:43.354" v="23" actId="2696"/>
        <pc:sldMkLst>
          <pc:docMk/>
          <pc:sldMk cId="4079762395" sldId="662"/>
        </pc:sldMkLst>
      </pc:sldChg>
      <pc:sldChg chg="modSp add del mod ord">
        <pc:chgData name="Nikolas V." userId="18944fe69ee29ef2" providerId="LiveId" clId="{6C26670F-8F68-47F5-8DB3-8297CFCD58BF}" dt="2024-09-16T09:08:22.268" v="2527" actId="14100"/>
        <pc:sldMkLst>
          <pc:docMk/>
          <pc:sldMk cId="3709440499" sldId="669"/>
        </pc:sldMkLst>
        <pc:spChg chg="mod">
          <ac:chgData name="Nikolas V." userId="18944fe69ee29ef2" providerId="LiveId" clId="{6C26670F-8F68-47F5-8DB3-8297CFCD58BF}" dt="2024-09-16T09:08:22.268" v="2527" actId="14100"/>
          <ac:spMkLst>
            <pc:docMk/>
            <pc:sldMk cId="3709440499" sldId="669"/>
            <ac:spMk id="12" creationId="{F96A8664-DAE7-F0E2-E82F-A87EEAF709BB}"/>
          </ac:spMkLst>
        </pc:spChg>
      </pc:sldChg>
      <pc:sldChg chg="add del">
        <pc:chgData name="Nikolas V." userId="18944fe69ee29ef2" providerId="LiveId" clId="{6C26670F-8F68-47F5-8DB3-8297CFCD58BF}" dt="2024-09-15T12:33:21.666" v="754" actId="2696"/>
        <pc:sldMkLst>
          <pc:docMk/>
          <pc:sldMk cId="2712898028" sldId="670"/>
        </pc:sldMkLst>
      </pc:sldChg>
      <pc:sldChg chg="addSp delSp modSp add mod ord">
        <pc:chgData name="Nikolas V." userId="18944fe69ee29ef2" providerId="LiveId" clId="{6C26670F-8F68-47F5-8DB3-8297CFCD58BF}" dt="2024-09-16T08:44:39.898" v="2130" actId="1038"/>
        <pc:sldMkLst>
          <pc:docMk/>
          <pc:sldMk cId="4187840987" sldId="671"/>
        </pc:sldMkLst>
        <pc:spChg chg="mod">
          <ac:chgData name="Nikolas V." userId="18944fe69ee29ef2" providerId="LiveId" clId="{6C26670F-8F68-47F5-8DB3-8297CFCD58BF}" dt="2024-09-15T12:44:49.567" v="890" actId="20577"/>
          <ac:spMkLst>
            <pc:docMk/>
            <pc:sldMk cId="4187840987" sldId="671"/>
            <ac:spMk id="2" creationId="{E862ED74-FBA3-0880-BE2A-DB9CC02E69DB}"/>
          </ac:spMkLst>
        </pc:spChg>
        <pc:spChg chg="mod">
          <ac:chgData name="Nikolas V." userId="18944fe69ee29ef2" providerId="LiveId" clId="{6C26670F-8F68-47F5-8DB3-8297CFCD58BF}" dt="2024-09-16T08:44:09.734" v="2101" actId="1076"/>
          <ac:spMkLst>
            <pc:docMk/>
            <pc:sldMk cId="4187840987" sldId="671"/>
            <ac:spMk id="3" creationId="{03048D02-E4D5-4527-0019-42C2FA206F7A}"/>
          </ac:spMkLst>
        </pc:spChg>
        <pc:spChg chg="add mod">
          <ac:chgData name="Nikolas V." userId="18944fe69ee29ef2" providerId="LiveId" clId="{6C26670F-8F68-47F5-8DB3-8297CFCD58BF}" dt="2024-09-16T08:44:20.783" v="2102" actId="1076"/>
          <ac:spMkLst>
            <pc:docMk/>
            <pc:sldMk cId="4187840987" sldId="671"/>
            <ac:spMk id="5" creationId="{FC9F1329-680B-6792-F57B-B85FD6CFD056}"/>
          </ac:spMkLst>
        </pc:spChg>
        <pc:spChg chg="add mod">
          <ac:chgData name="Nikolas V." userId="18944fe69ee29ef2" providerId="LiveId" clId="{6C26670F-8F68-47F5-8DB3-8297CFCD58BF}" dt="2024-09-16T08:44:20.783" v="2102" actId="1076"/>
          <ac:spMkLst>
            <pc:docMk/>
            <pc:sldMk cId="4187840987" sldId="671"/>
            <ac:spMk id="6" creationId="{27AB6B44-075A-D07C-F567-02BC6929C62B}"/>
          </ac:spMkLst>
        </pc:spChg>
        <pc:spChg chg="add mod">
          <ac:chgData name="Nikolas V." userId="18944fe69ee29ef2" providerId="LiveId" clId="{6C26670F-8F68-47F5-8DB3-8297CFCD58BF}" dt="2024-09-16T08:44:20.783" v="2102" actId="1076"/>
          <ac:spMkLst>
            <pc:docMk/>
            <pc:sldMk cId="4187840987" sldId="671"/>
            <ac:spMk id="7" creationId="{8F311928-58D0-DDBA-3FB9-2CC8E4154B60}"/>
          </ac:spMkLst>
        </pc:spChg>
        <pc:spChg chg="add mod">
          <ac:chgData name="Nikolas V." userId="18944fe69ee29ef2" providerId="LiveId" clId="{6C26670F-8F68-47F5-8DB3-8297CFCD58BF}" dt="2024-09-16T08:44:20.783" v="2102" actId="1076"/>
          <ac:spMkLst>
            <pc:docMk/>
            <pc:sldMk cId="4187840987" sldId="671"/>
            <ac:spMk id="8" creationId="{7BF4CB76-A9BD-3096-F9AA-BB8C35ACE84C}"/>
          </ac:spMkLst>
        </pc:spChg>
        <pc:spChg chg="add mod">
          <ac:chgData name="Nikolas V." userId="18944fe69ee29ef2" providerId="LiveId" clId="{6C26670F-8F68-47F5-8DB3-8297CFCD58BF}" dt="2024-09-16T08:44:20.783" v="2102" actId="1076"/>
          <ac:spMkLst>
            <pc:docMk/>
            <pc:sldMk cId="4187840987" sldId="671"/>
            <ac:spMk id="9" creationId="{22DB0E62-B73A-F07F-85E0-771105B77DD6}"/>
          </ac:spMkLst>
        </pc:spChg>
        <pc:spChg chg="add mod">
          <ac:chgData name="Nikolas V." userId="18944fe69ee29ef2" providerId="LiveId" clId="{6C26670F-8F68-47F5-8DB3-8297CFCD58BF}" dt="2024-09-16T08:44:20.783" v="2102" actId="1076"/>
          <ac:spMkLst>
            <pc:docMk/>
            <pc:sldMk cId="4187840987" sldId="671"/>
            <ac:spMk id="10" creationId="{56FD6232-B0F6-713A-44C7-CE91BFA9FB83}"/>
          </ac:spMkLst>
        </pc:spChg>
        <pc:spChg chg="add mod">
          <ac:chgData name="Nikolas V." userId="18944fe69ee29ef2" providerId="LiveId" clId="{6C26670F-8F68-47F5-8DB3-8297CFCD58BF}" dt="2024-09-16T08:44:20.783" v="2102" actId="1076"/>
          <ac:spMkLst>
            <pc:docMk/>
            <pc:sldMk cId="4187840987" sldId="671"/>
            <ac:spMk id="11" creationId="{72BC6214-8323-4179-0374-18B44E02AFB3}"/>
          </ac:spMkLst>
        </pc:spChg>
        <pc:spChg chg="add mod">
          <ac:chgData name="Nikolas V." userId="18944fe69ee29ef2" providerId="LiveId" clId="{6C26670F-8F68-47F5-8DB3-8297CFCD58BF}" dt="2024-09-16T08:44:20.783" v="2102" actId="1076"/>
          <ac:spMkLst>
            <pc:docMk/>
            <pc:sldMk cId="4187840987" sldId="671"/>
            <ac:spMk id="12" creationId="{C6C635A9-A01D-25F2-1F7A-37EE15F8BBDD}"/>
          </ac:spMkLst>
        </pc:spChg>
        <pc:spChg chg="add mod">
          <ac:chgData name="Nikolas V." userId="18944fe69ee29ef2" providerId="LiveId" clId="{6C26670F-8F68-47F5-8DB3-8297CFCD58BF}" dt="2024-09-16T08:44:20.783" v="2102" actId="1076"/>
          <ac:spMkLst>
            <pc:docMk/>
            <pc:sldMk cId="4187840987" sldId="671"/>
            <ac:spMk id="13" creationId="{38B285BD-1834-A250-6788-CBFA05E2B1D7}"/>
          </ac:spMkLst>
        </pc:spChg>
        <pc:spChg chg="add mod">
          <ac:chgData name="Nikolas V." userId="18944fe69ee29ef2" providerId="LiveId" clId="{6C26670F-8F68-47F5-8DB3-8297CFCD58BF}" dt="2024-09-16T08:44:20.783" v="2102" actId="1076"/>
          <ac:spMkLst>
            <pc:docMk/>
            <pc:sldMk cId="4187840987" sldId="671"/>
            <ac:spMk id="14" creationId="{FFAB881B-2054-8141-3FC6-C40AD414C97A}"/>
          </ac:spMkLst>
        </pc:spChg>
        <pc:spChg chg="mod">
          <ac:chgData name="Nikolas V." userId="18944fe69ee29ef2" providerId="LiveId" clId="{6C26670F-8F68-47F5-8DB3-8297CFCD58BF}" dt="2024-09-16T08:44:39.898" v="2130" actId="1038"/>
          <ac:spMkLst>
            <pc:docMk/>
            <pc:sldMk cId="4187840987" sldId="671"/>
            <ac:spMk id="45" creationId="{D25C384C-C961-AAA4-D664-46753CE85B9E}"/>
          </ac:spMkLst>
        </pc:spChg>
        <pc:spChg chg="mod">
          <ac:chgData name="Nikolas V." userId="18944fe69ee29ef2" providerId="LiveId" clId="{6C26670F-8F68-47F5-8DB3-8297CFCD58BF}" dt="2024-09-16T08:44:39.898" v="2130" actId="1038"/>
          <ac:spMkLst>
            <pc:docMk/>
            <pc:sldMk cId="4187840987" sldId="671"/>
            <ac:spMk id="46" creationId="{74C116BC-B957-1594-CA6A-220C3C58D2ED}"/>
          </ac:spMkLst>
        </pc:spChg>
        <pc:spChg chg="mod">
          <ac:chgData name="Nikolas V." userId="18944fe69ee29ef2" providerId="LiveId" clId="{6C26670F-8F68-47F5-8DB3-8297CFCD58BF}" dt="2024-09-16T08:44:39.898" v="2130" actId="1038"/>
          <ac:spMkLst>
            <pc:docMk/>
            <pc:sldMk cId="4187840987" sldId="671"/>
            <ac:spMk id="47" creationId="{55D28378-123F-158C-3BC7-88930746583A}"/>
          </ac:spMkLst>
        </pc:spChg>
        <pc:spChg chg="del">
          <ac:chgData name="Nikolas V." userId="18944fe69ee29ef2" providerId="LiveId" clId="{6C26670F-8F68-47F5-8DB3-8297CFCD58BF}" dt="2024-09-16T08:43:59.730" v="2100" actId="21"/>
          <ac:spMkLst>
            <pc:docMk/>
            <pc:sldMk cId="4187840987" sldId="671"/>
            <ac:spMk id="49" creationId="{027870F9-0824-1A30-EA49-B2F86F4A340C}"/>
          </ac:spMkLst>
        </pc:spChg>
        <pc:spChg chg="del">
          <ac:chgData name="Nikolas V." userId="18944fe69ee29ef2" providerId="LiveId" clId="{6C26670F-8F68-47F5-8DB3-8297CFCD58BF}" dt="2024-09-16T08:43:59.730" v="2100" actId="21"/>
          <ac:spMkLst>
            <pc:docMk/>
            <pc:sldMk cId="4187840987" sldId="671"/>
            <ac:spMk id="50" creationId="{8253723A-BD86-924D-2B16-4A8DC0A0CB49}"/>
          </ac:spMkLst>
        </pc:spChg>
        <pc:spChg chg="del">
          <ac:chgData name="Nikolas V." userId="18944fe69ee29ef2" providerId="LiveId" clId="{6C26670F-8F68-47F5-8DB3-8297CFCD58BF}" dt="2024-09-16T08:44:32.851" v="2111" actId="21"/>
          <ac:spMkLst>
            <pc:docMk/>
            <pc:sldMk cId="4187840987" sldId="671"/>
            <ac:spMk id="51" creationId="{4F4A6077-50BE-0950-DD11-B8AC7206806C}"/>
          </ac:spMkLst>
        </pc:spChg>
        <pc:spChg chg="mod">
          <ac:chgData name="Nikolas V." userId="18944fe69ee29ef2" providerId="LiveId" clId="{6C26670F-8F68-47F5-8DB3-8297CFCD58BF}" dt="2024-09-16T08:44:39.898" v="2130" actId="1038"/>
          <ac:spMkLst>
            <pc:docMk/>
            <pc:sldMk cId="4187840987" sldId="671"/>
            <ac:spMk id="52" creationId="{4DB97A47-A257-3BA7-2361-D34C7C5E4E74}"/>
          </ac:spMkLst>
        </pc:spChg>
        <pc:spChg chg="mod">
          <ac:chgData name="Nikolas V." userId="18944fe69ee29ef2" providerId="LiveId" clId="{6C26670F-8F68-47F5-8DB3-8297CFCD58BF}" dt="2024-09-16T08:44:39.898" v="2130" actId="1038"/>
          <ac:spMkLst>
            <pc:docMk/>
            <pc:sldMk cId="4187840987" sldId="671"/>
            <ac:spMk id="53" creationId="{A2F58160-DD5D-2EFC-A23A-08205C0B9946}"/>
          </ac:spMkLst>
        </pc:spChg>
        <pc:spChg chg="del">
          <ac:chgData name="Nikolas V." userId="18944fe69ee29ef2" providerId="LiveId" clId="{6C26670F-8F68-47F5-8DB3-8297CFCD58BF}" dt="2024-09-16T08:43:59.730" v="2100" actId="21"/>
          <ac:spMkLst>
            <pc:docMk/>
            <pc:sldMk cId="4187840987" sldId="671"/>
            <ac:spMk id="54" creationId="{B1A98CC1-9341-50EB-7189-BBEBF0F64FD6}"/>
          </ac:spMkLst>
        </pc:spChg>
        <pc:spChg chg="del">
          <ac:chgData name="Nikolas V." userId="18944fe69ee29ef2" providerId="LiveId" clId="{6C26670F-8F68-47F5-8DB3-8297CFCD58BF}" dt="2024-09-16T08:43:59.730" v="2100" actId="21"/>
          <ac:spMkLst>
            <pc:docMk/>
            <pc:sldMk cId="4187840987" sldId="671"/>
            <ac:spMk id="55" creationId="{CAF6ED3D-FF4C-A933-22A3-64ADE1ADCA86}"/>
          </ac:spMkLst>
        </pc:spChg>
        <pc:spChg chg="del">
          <ac:chgData name="Nikolas V." userId="18944fe69ee29ef2" providerId="LiveId" clId="{6C26670F-8F68-47F5-8DB3-8297CFCD58BF}" dt="2024-09-16T08:43:59.730" v="2100" actId="21"/>
          <ac:spMkLst>
            <pc:docMk/>
            <pc:sldMk cId="4187840987" sldId="671"/>
            <ac:spMk id="56" creationId="{19336023-F2D6-D4D3-9D98-22FC87729750}"/>
          </ac:spMkLst>
        </pc:spChg>
        <pc:spChg chg="del">
          <ac:chgData name="Nikolas V." userId="18944fe69ee29ef2" providerId="LiveId" clId="{6C26670F-8F68-47F5-8DB3-8297CFCD58BF}" dt="2024-09-16T08:43:59.730" v="2100" actId="21"/>
          <ac:spMkLst>
            <pc:docMk/>
            <pc:sldMk cId="4187840987" sldId="671"/>
            <ac:spMk id="57" creationId="{65C268F1-D60D-0B2D-B31D-9EE7DCCE96DA}"/>
          </ac:spMkLst>
        </pc:spChg>
        <pc:spChg chg="mod">
          <ac:chgData name="Nikolas V." userId="18944fe69ee29ef2" providerId="LiveId" clId="{6C26670F-8F68-47F5-8DB3-8297CFCD58BF}" dt="2024-09-16T08:44:39.898" v="2130" actId="1038"/>
          <ac:spMkLst>
            <pc:docMk/>
            <pc:sldMk cId="4187840987" sldId="671"/>
            <ac:spMk id="58" creationId="{F89A81B2-1CE1-6B21-3D0B-E23AC3517561}"/>
          </ac:spMkLst>
        </pc:spChg>
        <pc:spChg chg="mod">
          <ac:chgData name="Nikolas V." userId="18944fe69ee29ef2" providerId="LiveId" clId="{6C26670F-8F68-47F5-8DB3-8297CFCD58BF}" dt="2024-09-16T08:44:39.898" v="2130" actId="1038"/>
          <ac:spMkLst>
            <pc:docMk/>
            <pc:sldMk cId="4187840987" sldId="671"/>
            <ac:spMk id="59" creationId="{22C3147C-5C39-F5E3-AFF6-2EFA36BD2D3E}"/>
          </ac:spMkLst>
        </pc:spChg>
        <pc:spChg chg="del">
          <ac:chgData name="Nikolas V." userId="18944fe69ee29ef2" providerId="LiveId" clId="{6C26670F-8F68-47F5-8DB3-8297CFCD58BF}" dt="2024-09-16T08:43:59.730" v="2100" actId="21"/>
          <ac:spMkLst>
            <pc:docMk/>
            <pc:sldMk cId="4187840987" sldId="671"/>
            <ac:spMk id="60" creationId="{F347C170-3E72-9000-76DC-CA6E8B8E817F}"/>
          </ac:spMkLst>
        </pc:spChg>
        <pc:spChg chg="del">
          <ac:chgData name="Nikolas V." userId="18944fe69ee29ef2" providerId="LiveId" clId="{6C26670F-8F68-47F5-8DB3-8297CFCD58BF}" dt="2024-09-16T08:43:59.730" v="2100" actId="21"/>
          <ac:spMkLst>
            <pc:docMk/>
            <pc:sldMk cId="4187840987" sldId="671"/>
            <ac:spMk id="62" creationId="{CBE95FC7-94A5-3368-58AC-882B2B5A3126}"/>
          </ac:spMkLst>
        </pc:spChg>
        <pc:spChg chg="mod">
          <ac:chgData name="Nikolas V." userId="18944fe69ee29ef2" providerId="LiveId" clId="{6C26670F-8F68-47F5-8DB3-8297CFCD58BF}" dt="2024-09-16T08:44:39.898" v="2130" actId="1038"/>
          <ac:spMkLst>
            <pc:docMk/>
            <pc:sldMk cId="4187840987" sldId="671"/>
            <ac:spMk id="63" creationId="{F8EB3147-5A52-FAEF-DDC9-646458AC99FC}"/>
          </ac:spMkLst>
        </pc:spChg>
        <pc:spChg chg="mod">
          <ac:chgData name="Nikolas V." userId="18944fe69ee29ef2" providerId="LiveId" clId="{6C26670F-8F68-47F5-8DB3-8297CFCD58BF}" dt="2024-09-16T08:44:39.898" v="2130" actId="1038"/>
          <ac:spMkLst>
            <pc:docMk/>
            <pc:sldMk cId="4187840987" sldId="671"/>
            <ac:spMk id="68" creationId="{F3F95E1E-97A7-D702-09C1-ECEC70FD1578}"/>
          </ac:spMkLst>
        </pc:spChg>
        <pc:spChg chg="del">
          <ac:chgData name="Nikolas V." userId="18944fe69ee29ef2" providerId="LiveId" clId="{6C26670F-8F68-47F5-8DB3-8297CFCD58BF}" dt="2024-09-16T08:43:59.730" v="2100" actId="21"/>
          <ac:spMkLst>
            <pc:docMk/>
            <pc:sldMk cId="4187840987" sldId="671"/>
            <ac:spMk id="69" creationId="{E6493C0D-12F8-172C-2E8F-0F18C90B46BE}"/>
          </ac:spMkLst>
        </pc:spChg>
        <pc:spChg chg="mod">
          <ac:chgData name="Nikolas V." userId="18944fe69ee29ef2" providerId="LiveId" clId="{6C26670F-8F68-47F5-8DB3-8297CFCD58BF}" dt="2024-09-16T08:44:39.898" v="2130" actId="1038"/>
          <ac:spMkLst>
            <pc:docMk/>
            <pc:sldMk cId="4187840987" sldId="671"/>
            <ac:spMk id="70" creationId="{576EB643-4D6E-65E4-6D9C-E20B72004DDF}"/>
          </ac:spMkLst>
        </pc:spChg>
        <pc:picChg chg="add mod">
          <ac:chgData name="Nikolas V." userId="18944fe69ee29ef2" providerId="LiveId" clId="{6C26670F-8F68-47F5-8DB3-8297CFCD58BF}" dt="2024-09-16T08:44:20.783" v="2102" actId="1076"/>
          <ac:picMkLst>
            <pc:docMk/>
            <pc:sldMk cId="4187840987" sldId="671"/>
            <ac:picMk id="4" creationId="{A9A2B2A5-1424-2D79-2578-33F4C4EFBDC5}"/>
          </ac:picMkLst>
        </pc:picChg>
        <pc:picChg chg="mod">
          <ac:chgData name="Nikolas V." userId="18944fe69ee29ef2" providerId="LiveId" clId="{6C26670F-8F68-47F5-8DB3-8297CFCD58BF}" dt="2024-09-16T08:44:39.898" v="2130" actId="1038"/>
          <ac:picMkLst>
            <pc:docMk/>
            <pc:sldMk cId="4187840987" sldId="671"/>
            <ac:picMk id="44" creationId="{B2656AF2-CC35-A281-9BF6-8BF6F7BD293B}"/>
          </ac:picMkLst>
        </pc:picChg>
        <pc:picChg chg="del">
          <ac:chgData name="Nikolas V." userId="18944fe69ee29ef2" providerId="LiveId" clId="{6C26670F-8F68-47F5-8DB3-8297CFCD58BF}" dt="2024-09-16T08:43:59.730" v="2100" actId="21"/>
          <ac:picMkLst>
            <pc:docMk/>
            <pc:sldMk cId="4187840987" sldId="671"/>
            <ac:picMk id="48" creationId="{D909203F-983C-A979-C2F1-713715C1F27C}"/>
          </ac:picMkLst>
        </pc:picChg>
      </pc:sldChg>
      <pc:sldChg chg="del">
        <pc:chgData name="Nikolas V." userId="18944fe69ee29ef2" providerId="LiveId" clId="{6C26670F-8F68-47F5-8DB3-8297CFCD58BF}" dt="2024-09-14T07:22:44.322" v="26" actId="2696"/>
        <pc:sldMkLst>
          <pc:docMk/>
          <pc:sldMk cId="1452393533" sldId="672"/>
        </pc:sldMkLst>
      </pc:sldChg>
      <pc:sldChg chg="del">
        <pc:chgData name="Nikolas V." userId="18944fe69ee29ef2" providerId="LiveId" clId="{6C26670F-8F68-47F5-8DB3-8297CFCD58BF}" dt="2024-09-14T07:22:44.541" v="27" actId="2696"/>
        <pc:sldMkLst>
          <pc:docMk/>
          <pc:sldMk cId="683617041" sldId="689"/>
        </pc:sldMkLst>
      </pc:sldChg>
      <pc:sldChg chg="del">
        <pc:chgData name="Nikolas V." userId="18944fe69ee29ef2" providerId="LiveId" clId="{6C26670F-8F68-47F5-8DB3-8297CFCD58BF}" dt="2024-09-14T07:22:45.369" v="29" actId="2696"/>
        <pc:sldMkLst>
          <pc:docMk/>
          <pc:sldMk cId="3309074635" sldId="695"/>
        </pc:sldMkLst>
      </pc:sldChg>
      <pc:sldChg chg="del">
        <pc:chgData name="Nikolas V." userId="18944fe69ee29ef2" providerId="LiveId" clId="{6C26670F-8F68-47F5-8DB3-8297CFCD58BF}" dt="2024-09-14T07:22:45.667" v="30" actId="2696"/>
        <pc:sldMkLst>
          <pc:docMk/>
          <pc:sldMk cId="1846631659" sldId="696"/>
        </pc:sldMkLst>
      </pc:sldChg>
      <pc:sldChg chg="del">
        <pc:chgData name="Nikolas V." userId="18944fe69ee29ef2" providerId="LiveId" clId="{6C26670F-8F68-47F5-8DB3-8297CFCD58BF}" dt="2024-09-14T07:22:45.948" v="31" actId="2696"/>
        <pc:sldMkLst>
          <pc:docMk/>
          <pc:sldMk cId="1824229664" sldId="697"/>
        </pc:sldMkLst>
      </pc:sldChg>
      <pc:sldChg chg="del">
        <pc:chgData name="Nikolas V." userId="18944fe69ee29ef2" providerId="LiveId" clId="{6C26670F-8F68-47F5-8DB3-8297CFCD58BF}" dt="2024-09-14T07:22:44.807" v="28" actId="2696"/>
        <pc:sldMkLst>
          <pc:docMk/>
          <pc:sldMk cId="3006102995" sldId="700"/>
        </pc:sldMkLst>
      </pc:sldChg>
      <pc:sldChg chg="addSp modSp add del mod">
        <pc:chgData name="Nikolas V." userId="18944fe69ee29ef2" providerId="LiveId" clId="{6C26670F-8F68-47F5-8DB3-8297CFCD58BF}" dt="2024-09-16T09:28:00.471" v="2996" actId="20577"/>
        <pc:sldMkLst>
          <pc:docMk/>
          <pc:sldMk cId="754607538" sldId="738"/>
        </pc:sldMkLst>
        <pc:spChg chg="mod">
          <ac:chgData name="Nikolas V." userId="18944fe69ee29ef2" providerId="LiveId" clId="{6C26670F-8F68-47F5-8DB3-8297CFCD58BF}" dt="2024-09-15T13:45:53.691" v="1879" actId="207"/>
          <ac:spMkLst>
            <pc:docMk/>
            <pc:sldMk cId="754607538" sldId="738"/>
            <ac:spMk id="2" creationId="{E2DB7005-90AA-4912-8D29-FD32396AF0CB}"/>
          </ac:spMkLst>
        </pc:spChg>
        <pc:spChg chg="mod">
          <ac:chgData name="Nikolas V." userId="18944fe69ee29ef2" providerId="LiveId" clId="{6C26670F-8F68-47F5-8DB3-8297CFCD58BF}" dt="2024-09-16T08:43:02.838" v="2097" actId="20577"/>
          <ac:spMkLst>
            <pc:docMk/>
            <pc:sldMk cId="754607538" sldId="738"/>
            <ac:spMk id="35" creationId="{3CF8C375-3E0D-593D-8575-15374A375C67}"/>
          </ac:spMkLst>
        </pc:spChg>
        <pc:spChg chg="add mod">
          <ac:chgData name="Nikolas V." userId="18944fe69ee29ef2" providerId="LiveId" clId="{6C26670F-8F68-47F5-8DB3-8297CFCD58BF}" dt="2024-09-16T09:28:00.471" v="2996" actId="20577"/>
          <ac:spMkLst>
            <pc:docMk/>
            <pc:sldMk cId="754607538" sldId="738"/>
            <ac:spMk id="36" creationId="{0C626A54-2C74-294E-46BE-09BCC374428F}"/>
          </ac:spMkLst>
        </pc:spChg>
      </pc:sldChg>
      <pc:sldChg chg="addSp modSp add del mod">
        <pc:chgData name="Nikolas V." userId="18944fe69ee29ef2" providerId="LiveId" clId="{6C26670F-8F68-47F5-8DB3-8297CFCD58BF}" dt="2024-09-16T09:28:20.996" v="2998" actId="1076"/>
        <pc:sldMkLst>
          <pc:docMk/>
          <pc:sldMk cId="742106361" sldId="739"/>
        </pc:sldMkLst>
        <pc:spChg chg="mod">
          <ac:chgData name="Nikolas V." userId="18944fe69ee29ef2" providerId="LiveId" clId="{6C26670F-8F68-47F5-8DB3-8297CFCD58BF}" dt="2024-09-15T13:46:50.229" v="1887" actId="122"/>
          <ac:spMkLst>
            <pc:docMk/>
            <pc:sldMk cId="742106361" sldId="739"/>
            <ac:spMk id="2" creationId="{E2DB7005-90AA-4912-8D29-FD32396AF0CB}"/>
          </ac:spMkLst>
        </pc:spChg>
        <pc:spChg chg="add mod">
          <ac:chgData name="Nikolas V." userId="18944fe69ee29ef2" providerId="LiveId" clId="{6C26670F-8F68-47F5-8DB3-8297CFCD58BF}" dt="2024-09-16T09:28:20.996" v="2998" actId="1076"/>
          <ac:spMkLst>
            <pc:docMk/>
            <pc:sldMk cId="742106361" sldId="739"/>
            <ac:spMk id="3" creationId="{99DADD94-EAB3-EFD9-4E97-5C8E6BDA7FF0}"/>
          </ac:spMkLst>
        </pc:spChg>
      </pc:sldChg>
      <pc:sldChg chg="modSp add del">
        <pc:chgData name="Nikolas V." userId="18944fe69ee29ef2" providerId="LiveId" clId="{6C26670F-8F68-47F5-8DB3-8297CFCD58BF}" dt="2024-09-15T12:42:12.704" v="773" actId="2696"/>
        <pc:sldMkLst>
          <pc:docMk/>
          <pc:sldMk cId="3129537880" sldId="766"/>
        </pc:sldMkLst>
        <pc:spChg chg="mod">
          <ac:chgData name="Nikolas V." userId="18944fe69ee29ef2" providerId="LiveId" clId="{6C26670F-8F68-47F5-8DB3-8297CFCD58BF}" dt="2024-09-14T08:00:27.877" v="116"/>
          <ac:spMkLst>
            <pc:docMk/>
            <pc:sldMk cId="3129537880" sldId="766"/>
            <ac:spMk id="3" creationId="{41C0E8D4-1931-1CB8-1D0E-40492E544674}"/>
          </ac:spMkLst>
        </pc:spChg>
      </pc:sldChg>
      <pc:sldChg chg="addSp delSp modSp add mod ord">
        <pc:chgData name="Nikolas V." userId="18944fe69ee29ef2" providerId="LiveId" clId="{6C26670F-8F68-47F5-8DB3-8297CFCD58BF}" dt="2024-09-15T13:44:24.990" v="1870" actId="207"/>
        <pc:sldMkLst>
          <pc:docMk/>
          <pc:sldMk cId="2774380314" sldId="773"/>
        </pc:sldMkLst>
        <pc:spChg chg="mod">
          <ac:chgData name="Nikolas V." userId="18944fe69ee29ef2" providerId="LiveId" clId="{6C26670F-8F68-47F5-8DB3-8297CFCD58BF}" dt="2024-09-15T13:44:24.990" v="1870" actId="207"/>
          <ac:spMkLst>
            <pc:docMk/>
            <pc:sldMk cId="2774380314" sldId="773"/>
            <ac:spMk id="2" creationId="{8F632C7B-1CA7-80B9-9CAC-3A605F4D1064}"/>
          </ac:spMkLst>
        </pc:spChg>
        <pc:spChg chg="mod">
          <ac:chgData name="Nikolas V." userId="18944fe69ee29ef2" providerId="LiveId" clId="{6C26670F-8F68-47F5-8DB3-8297CFCD58BF}" dt="2024-09-14T08:00:27.877" v="116"/>
          <ac:spMkLst>
            <pc:docMk/>
            <pc:sldMk cId="2774380314" sldId="773"/>
            <ac:spMk id="3" creationId="{4BE31B88-8384-2C8B-E1D9-71B1FA247D9F}"/>
          </ac:spMkLst>
        </pc:spChg>
        <pc:spChg chg="mod">
          <ac:chgData name="Nikolas V." userId="18944fe69ee29ef2" providerId="LiveId" clId="{6C26670F-8F68-47F5-8DB3-8297CFCD58BF}" dt="2024-09-15T13:43:37.810" v="1862" actId="1076"/>
          <ac:spMkLst>
            <pc:docMk/>
            <pc:sldMk cId="2774380314" sldId="773"/>
            <ac:spMk id="6" creationId="{EBFC474A-3D84-6E6A-16D6-15E0BC00487B}"/>
          </ac:spMkLst>
        </pc:spChg>
        <pc:spChg chg="mod">
          <ac:chgData name="Nikolas V." userId="18944fe69ee29ef2" providerId="LiveId" clId="{6C26670F-8F68-47F5-8DB3-8297CFCD58BF}" dt="2024-09-15T13:43:40.989" v="1863" actId="1076"/>
          <ac:spMkLst>
            <pc:docMk/>
            <pc:sldMk cId="2774380314" sldId="773"/>
            <ac:spMk id="7" creationId="{24E1B084-9A03-49AB-6681-7E6B2964FF18}"/>
          </ac:spMkLst>
        </pc:spChg>
        <pc:spChg chg="mod">
          <ac:chgData name="Nikolas V." userId="18944fe69ee29ef2" providerId="LiveId" clId="{6C26670F-8F68-47F5-8DB3-8297CFCD58BF}" dt="2024-09-15T13:43:28.237" v="1861" actId="1076"/>
          <ac:spMkLst>
            <pc:docMk/>
            <pc:sldMk cId="2774380314" sldId="773"/>
            <ac:spMk id="10" creationId="{CF7AD286-5089-2C18-1D9E-5D479FC97DC2}"/>
          </ac:spMkLst>
        </pc:spChg>
        <pc:picChg chg="add del mod">
          <ac:chgData name="Nikolas V." userId="18944fe69ee29ef2" providerId="LiveId" clId="{6C26670F-8F68-47F5-8DB3-8297CFCD58BF}" dt="2024-09-14T07:19:45.664" v="20" actId="21"/>
          <ac:picMkLst>
            <pc:docMk/>
            <pc:sldMk cId="2774380314" sldId="773"/>
            <ac:picMk id="5" creationId="{120BF5C0-748F-4367-BED4-3AB0DE6AE25D}"/>
          </ac:picMkLst>
        </pc:picChg>
      </pc:sldChg>
      <pc:sldChg chg="modSp add del mod">
        <pc:chgData name="Nikolas V." userId="18944fe69ee29ef2" providerId="LiveId" clId="{6C26670F-8F68-47F5-8DB3-8297CFCD58BF}" dt="2024-09-16T09:07:42.732" v="2512" actId="1035"/>
        <pc:sldMkLst>
          <pc:docMk/>
          <pc:sldMk cId="3236594346" sldId="781"/>
        </pc:sldMkLst>
        <pc:spChg chg="mod">
          <ac:chgData name="Nikolas V." userId="18944fe69ee29ef2" providerId="LiveId" clId="{6C26670F-8F68-47F5-8DB3-8297CFCD58BF}" dt="2024-09-15T13:48:57.701" v="1907" actId="14100"/>
          <ac:spMkLst>
            <pc:docMk/>
            <pc:sldMk cId="3236594346" sldId="781"/>
            <ac:spMk id="2" creationId="{29445A15-895D-47E6-A0BA-AB88F45D6C5D}"/>
          </ac:spMkLst>
        </pc:spChg>
        <pc:spChg chg="mod">
          <ac:chgData name="Nikolas V." userId="18944fe69ee29ef2" providerId="LiveId" clId="{6C26670F-8F68-47F5-8DB3-8297CFCD58BF}" dt="2024-09-15T12:58:55.314" v="1001" actId="1036"/>
          <ac:spMkLst>
            <pc:docMk/>
            <pc:sldMk cId="3236594346" sldId="781"/>
            <ac:spMk id="11" creationId="{E8CA3C2D-4A2F-4EF1-B9E4-42621BD99153}"/>
          </ac:spMkLst>
        </pc:spChg>
        <pc:spChg chg="mod">
          <ac:chgData name="Nikolas V." userId="18944fe69ee29ef2" providerId="LiveId" clId="{6C26670F-8F68-47F5-8DB3-8297CFCD58BF}" dt="2024-09-15T12:58:55.314" v="1001" actId="1036"/>
          <ac:spMkLst>
            <pc:docMk/>
            <pc:sldMk cId="3236594346" sldId="781"/>
            <ac:spMk id="12" creationId="{76CBFF1A-4C7F-489B-98C9-A6832090B5CB}"/>
          </ac:spMkLst>
        </pc:spChg>
        <pc:spChg chg="mod">
          <ac:chgData name="Nikolas V." userId="18944fe69ee29ef2" providerId="LiveId" clId="{6C26670F-8F68-47F5-8DB3-8297CFCD58BF}" dt="2024-09-15T12:58:55.314" v="1001" actId="1036"/>
          <ac:spMkLst>
            <pc:docMk/>
            <pc:sldMk cId="3236594346" sldId="781"/>
            <ac:spMk id="14" creationId="{E7A121DC-3931-4067-AB2E-92A9E0BCC5EC}"/>
          </ac:spMkLst>
        </pc:spChg>
        <pc:spChg chg="mod">
          <ac:chgData name="Nikolas V." userId="18944fe69ee29ef2" providerId="LiveId" clId="{6C26670F-8F68-47F5-8DB3-8297CFCD58BF}" dt="2024-09-15T12:58:55.314" v="1001" actId="1036"/>
          <ac:spMkLst>
            <pc:docMk/>
            <pc:sldMk cId="3236594346" sldId="781"/>
            <ac:spMk id="15" creationId="{BBD26F35-32A6-405F-94F1-536FA5A246AF}"/>
          </ac:spMkLst>
        </pc:spChg>
        <pc:spChg chg="mod">
          <ac:chgData name="Nikolas V." userId="18944fe69ee29ef2" providerId="LiveId" clId="{6C26670F-8F68-47F5-8DB3-8297CFCD58BF}" dt="2024-09-15T12:58:55.314" v="1001" actId="1036"/>
          <ac:spMkLst>
            <pc:docMk/>
            <pc:sldMk cId="3236594346" sldId="781"/>
            <ac:spMk id="16" creationId="{D6187267-F5DE-4066-8D5C-8168533004C9}"/>
          </ac:spMkLst>
        </pc:spChg>
        <pc:spChg chg="mod">
          <ac:chgData name="Nikolas V." userId="18944fe69ee29ef2" providerId="LiveId" clId="{6C26670F-8F68-47F5-8DB3-8297CFCD58BF}" dt="2024-09-16T09:07:42.732" v="2512" actId="1035"/>
          <ac:spMkLst>
            <pc:docMk/>
            <pc:sldMk cId="3236594346" sldId="781"/>
            <ac:spMk id="20" creationId="{79D543EC-EA18-EF69-FAFC-7A5746C8F512}"/>
          </ac:spMkLst>
        </pc:spChg>
        <pc:spChg chg="mod">
          <ac:chgData name="Nikolas V." userId="18944fe69ee29ef2" providerId="LiveId" clId="{6C26670F-8F68-47F5-8DB3-8297CFCD58BF}" dt="2024-09-15T12:58:55.314" v="1001" actId="1036"/>
          <ac:spMkLst>
            <pc:docMk/>
            <pc:sldMk cId="3236594346" sldId="781"/>
            <ac:spMk id="21" creationId="{8993861D-CF19-6EA4-1A29-490451285B3B}"/>
          </ac:spMkLst>
        </pc:spChg>
        <pc:spChg chg="mod">
          <ac:chgData name="Nikolas V." userId="18944fe69ee29ef2" providerId="LiveId" clId="{6C26670F-8F68-47F5-8DB3-8297CFCD58BF}" dt="2024-09-15T12:58:55.314" v="1001" actId="1036"/>
          <ac:spMkLst>
            <pc:docMk/>
            <pc:sldMk cId="3236594346" sldId="781"/>
            <ac:spMk id="22" creationId="{86FAC789-2499-2CE7-FB16-973EFFDCF6ED}"/>
          </ac:spMkLst>
        </pc:spChg>
        <pc:spChg chg="mod">
          <ac:chgData name="Nikolas V." userId="18944fe69ee29ef2" providerId="LiveId" clId="{6C26670F-8F68-47F5-8DB3-8297CFCD58BF}" dt="2024-09-16T08:42:20.073" v="2083" actId="207"/>
          <ac:spMkLst>
            <pc:docMk/>
            <pc:sldMk cId="3236594346" sldId="781"/>
            <ac:spMk id="29" creationId="{431626D7-BFFF-4679-B4F1-B1E4FEAE3E73}"/>
          </ac:spMkLst>
        </pc:spChg>
        <pc:spChg chg="mod">
          <ac:chgData name="Nikolas V." userId="18944fe69ee29ef2" providerId="LiveId" clId="{6C26670F-8F68-47F5-8DB3-8297CFCD58BF}" dt="2024-09-15T12:58:55.314" v="1001" actId="1036"/>
          <ac:spMkLst>
            <pc:docMk/>
            <pc:sldMk cId="3236594346" sldId="781"/>
            <ac:spMk id="42" creationId="{96499DAB-1664-40AB-9296-42CCCE8ED3CD}"/>
          </ac:spMkLst>
        </pc:spChg>
        <pc:spChg chg="mod">
          <ac:chgData name="Nikolas V." userId="18944fe69ee29ef2" providerId="LiveId" clId="{6C26670F-8F68-47F5-8DB3-8297CFCD58BF}" dt="2024-09-15T12:58:55.314" v="1001" actId="1036"/>
          <ac:spMkLst>
            <pc:docMk/>
            <pc:sldMk cId="3236594346" sldId="781"/>
            <ac:spMk id="44" creationId="{2873AD8E-30DC-4A07-8D9F-717CC05E3B3E}"/>
          </ac:spMkLst>
        </pc:spChg>
        <pc:spChg chg="mod">
          <ac:chgData name="Nikolas V." userId="18944fe69ee29ef2" providerId="LiveId" clId="{6C26670F-8F68-47F5-8DB3-8297CFCD58BF}" dt="2024-09-15T12:58:55.314" v="1001" actId="1036"/>
          <ac:spMkLst>
            <pc:docMk/>
            <pc:sldMk cId="3236594346" sldId="781"/>
            <ac:spMk id="45" creationId="{84ED0F97-6C31-465A-B051-F451F71AA8C6}"/>
          </ac:spMkLst>
        </pc:spChg>
        <pc:spChg chg="mod">
          <ac:chgData name="Nikolas V." userId="18944fe69ee29ef2" providerId="LiveId" clId="{6C26670F-8F68-47F5-8DB3-8297CFCD58BF}" dt="2024-09-15T12:58:55.314" v="1001" actId="1036"/>
          <ac:spMkLst>
            <pc:docMk/>
            <pc:sldMk cId="3236594346" sldId="781"/>
            <ac:spMk id="48" creationId="{7B2D74A2-746F-4B82-9589-7AC24CD5A428}"/>
          </ac:spMkLst>
        </pc:spChg>
        <pc:spChg chg="mod">
          <ac:chgData name="Nikolas V." userId="18944fe69ee29ef2" providerId="LiveId" clId="{6C26670F-8F68-47F5-8DB3-8297CFCD58BF}" dt="2024-09-15T12:58:55.314" v="1001" actId="1036"/>
          <ac:spMkLst>
            <pc:docMk/>
            <pc:sldMk cId="3236594346" sldId="781"/>
            <ac:spMk id="50" creationId="{361A20AA-F9AD-492F-A2B1-CA51DA456DEF}"/>
          </ac:spMkLst>
        </pc:spChg>
        <pc:spChg chg="mod">
          <ac:chgData name="Nikolas V." userId="18944fe69ee29ef2" providerId="LiveId" clId="{6C26670F-8F68-47F5-8DB3-8297CFCD58BF}" dt="2024-09-15T12:58:55.314" v="1001" actId="1036"/>
          <ac:spMkLst>
            <pc:docMk/>
            <pc:sldMk cId="3236594346" sldId="781"/>
            <ac:spMk id="51" creationId="{8F48D227-2692-4084-AA86-8C0E7A0602F8}"/>
          </ac:spMkLst>
        </pc:spChg>
        <pc:graphicFrameChg chg="mod">
          <ac:chgData name="Nikolas V." userId="18944fe69ee29ef2" providerId="LiveId" clId="{6C26670F-8F68-47F5-8DB3-8297CFCD58BF}" dt="2024-09-15T12:58:55.314" v="1001" actId="1036"/>
          <ac:graphicFrameMkLst>
            <pc:docMk/>
            <pc:sldMk cId="3236594346" sldId="781"/>
            <ac:graphicFrameMk id="25" creationId="{70858C1F-27DD-453C-A72E-9303032E2144}"/>
          </ac:graphicFrameMkLst>
        </pc:graphicFrameChg>
        <pc:graphicFrameChg chg="mod">
          <ac:chgData name="Nikolas V." userId="18944fe69ee29ef2" providerId="LiveId" clId="{6C26670F-8F68-47F5-8DB3-8297CFCD58BF}" dt="2024-09-15T12:58:55.314" v="1001" actId="1036"/>
          <ac:graphicFrameMkLst>
            <pc:docMk/>
            <pc:sldMk cId="3236594346" sldId="781"/>
            <ac:graphicFrameMk id="27" creationId="{38376791-000F-4917-85DC-F4EEB15A6FFB}"/>
          </ac:graphicFrameMkLst>
        </pc:graphicFrameChg>
        <pc:graphicFrameChg chg="mod">
          <ac:chgData name="Nikolas V." userId="18944fe69ee29ef2" providerId="LiveId" clId="{6C26670F-8F68-47F5-8DB3-8297CFCD58BF}" dt="2024-09-16T09:07:42.732" v="2512" actId="1035"/>
          <ac:graphicFrameMkLst>
            <pc:docMk/>
            <pc:sldMk cId="3236594346" sldId="781"/>
            <ac:graphicFrameMk id="28" creationId="{4AA434B1-6467-4035-8758-35293C9924EE}"/>
          </ac:graphicFrameMkLst>
        </pc:graphicFrameChg>
        <pc:picChg chg="mod">
          <ac:chgData name="Nikolas V." userId="18944fe69ee29ef2" providerId="LiveId" clId="{6C26670F-8F68-47F5-8DB3-8297CFCD58BF}" dt="2024-09-15T12:58:55.314" v="1001" actId="1036"/>
          <ac:picMkLst>
            <pc:docMk/>
            <pc:sldMk cId="3236594346" sldId="781"/>
            <ac:picMk id="9" creationId="{B99FCD9B-7178-DEC9-D64A-13BC35E9B483}"/>
          </ac:picMkLst>
        </pc:picChg>
        <pc:picChg chg="mod">
          <ac:chgData name="Nikolas V." userId="18944fe69ee29ef2" providerId="LiveId" clId="{6C26670F-8F68-47F5-8DB3-8297CFCD58BF}" dt="2024-09-15T12:58:55.314" v="1001" actId="1036"/>
          <ac:picMkLst>
            <pc:docMk/>
            <pc:sldMk cId="3236594346" sldId="781"/>
            <ac:picMk id="17" creationId="{DF343822-0BC6-3601-941B-93190230C191}"/>
          </ac:picMkLst>
        </pc:picChg>
        <pc:cxnChg chg="mod">
          <ac:chgData name="Nikolas V." userId="18944fe69ee29ef2" providerId="LiveId" clId="{6C26670F-8F68-47F5-8DB3-8297CFCD58BF}" dt="2024-09-15T12:58:55.314" v="1001" actId="1036"/>
          <ac:cxnSpMkLst>
            <pc:docMk/>
            <pc:sldMk cId="3236594346" sldId="781"/>
            <ac:cxnSpMk id="33" creationId="{B212DAFB-F1EC-4040-B4A5-620EFDF18E94}"/>
          </ac:cxnSpMkLst>
        </pc:cxnChg>
        <pc:cxnChg chg="mod">
          <ac:chgData name="Nikolas V." userId="18944fe69ee29ef2" providerId="LiveId" clId="{6C26670F-8F68-47F5-8DB3-8297CFCD58BF}" dt="2024-09-15T12:58:55.314" v="1001" actId="1036"/>
          <ac:cxnSpMkLst>
            <pc:docMk/>
            <pc:sldMk cId="3236594346" sldId="781"/>
            <ac:cxnSpMk id="43" creationId="{BA94CDE1-D802-4A92-BCD1-B3D4F4300247}"/>
          </ac:cxnSpMkLst>
        </pc:cxnChg>
        <pc:cxnChg chg="mod">
          <ac:chgData name="Nikolas V." userId="18944fe69ee29ef2" providerId="LiveId" clId="{6C26670F-8F68-47F5-8DB3-8297CFCD58BF}" dt="2024-09-15T12:58:55.314" v="1001" actId="1036"/>
          <ac:cxnSpMkLst>
            <pc:docMk/>
            <pc:sldMk cId="3236594346" sldId="781"/>
            <ac:cxnSpMk id="46" creationId="{C9E2EFBB-43CF-4B72-BA6F-E4D8C908A264}"/>
          </ac:cxnSpMkLst>
        </pc:cxnChg>
        <pc:cxnChg chg="mod">
          <ac:chgData name="Nikolas V." userId="18944fe69ee29ef2" providerId="LiveId" clId="{6C26670F-8F68-47F5-8DB3-8297CFCD58BF}" dt="2024-09-15T12:58:55.314" v="1001" actId="1036"/>
          <ac:cxnSpMkLst>
            <pc:docMk/>
            <pc:sldMk cId="3236594346" sldId="781"/>
            <ac:cxnSpMk id="47" creationId="{BE778FBE-FAA5-4A80-89DF-DAC1935A28EA}"/>
          </ac:cxnSpMkLst>
        </pc:cxnChg>
        <pc:cxnChg chg="mod">
          <ac:chgData name="Nikolas V." userId="18944fe69ee29ef2" providerId="LiveId" clId="{6C26670F-8F68-47F5-8DB3-8297CFCD58BF}" dt="2024-09-15T12:58:55.314" v="1001" actId="1036"/>
          <ac:cxnSpMkLst>
            <pc:docMk/>
            <pc:sldMk cId="3236594346" sldId="781"/>
            <ac:cxnSpMk id="49" creationId="{044C810B-B81E-4235-A945-DC54360AF260}"/>
          </ac:cxnSpMkLst>
        </pc:cxnChg>
        <pc:cxnChg chg="mod">
          <ac:chgData name="Nikolas V." userId="18944fe69ee29ef2" providerId="LiveId" clId="{6C26670F-8F68-47F5-8DB3-8297CFCD58BF}" dt="2024-09-15T12:58:55.314" v="1001" actId="1036"/>
          <ac:cxnSpMkLst>
            <pc:docMk/>
            <pc:sldMk cId="3236594346" sldId="781"/>
            <ac:cxnSpMk id="52" creationId="{0F1A7C0B-0F84-4FB5-B8CA-7D8549B783F7}"/>
          </ac:cxnSpMkLst>
        </pc:cxnChg>
      </pc:sldChg>
      <pc:sldChg chg="add del">
        <pc:chgData name="Nikolas V." userId="18944fe69ee29ef2" providerId="LiveId" clId="{6C26670F-8F68-47F5-8DB3-8297CFCD58BF}" dt="2024-09-15T12:56:50.150" v="961" actId="2696"/>
        <pc:sldMkLst>
          <pc:docMk/>
          <pc:sldMk cId="1631011325" sldId="782"/>
        </pc:sldMkLst>
      </pc:sldChg>
      <pc:sldChg chg="addSp modSp add mod">
        <pc:chgData name="Nikolas V." userId="18944fe69ee29ef2" providerId="LiveId" clId="{6C26670F-8F68-47F5-8DB3-8297CFCD58BF}" dt="2024-09-16T18:54:11.188" v="3058" actId="20577"/>
        <pc:sldMkLst>
          <pc:docMk/>
          <pc:sldMk cId="0" sldId="905"/>
        </pc:sldMkLst>
        <pc:spChg chg="add mod">
          <ac:chgData name="Nikolas V." userId="18944fe69ee29ef2" providerId="LiveId" clId="{6C26670F-8F68-47F5-8DB3-8297CFCD58BF}" dt="2024-09-15T13:08:01.549" v="1397" actId="20577"/>
          <ac:spMkLst>
            <pc:docMk/>
            <pc:sldMk cId="0" sldId="905"/>
            <ac:spMk id="2" creationId="{EBFA3369-2651-E0CF-0055-163FD099F3FF}"/>
          </ac:spMkLst>
        </pc:spChg>
        <pc:spChg chg="add mod">
          <ac:chgData name="Nikolas V." userId="18944fe69ee29ef2" providerId="LiveId" clId="{6C26670F-8F68-47F5-8DB3-8297CFCD58BF}" dt="2024-09-16T08:50:02.321" v="2222" actId="20577"/>
          <ac:spMkLst>
            <pc:docMk/>
            <pc:sldMk cId="0" sldId="905"/>
            <ac:spMk id="3" creationId="{23E84DE1-8575-C147-543B-47B919A19809}"/>
          </ac:spMkLst>
        </pc:spChg>
        <pc:spChg chg="mod">
          <ac:chgData name="Nikolas V." userId="18944fe69ee29ef2" providerId="LiveId" clId="{6C26670F-8F68-47F5-8DB3-8297CFCD58BF}" dt="2024-09-16T18:54:11.188" v="3058" actId="20577"/>
          <ac:spMkLst>
            <pc:docMk/>
            <pc:sldMk cId="0" sldId="905"/>
            <ac:spMk id="17" creationId="{5D823EBD-E604-4C1C-86BC-992B90A647D8}"/>
          </ac:spMkLst>
        </pc:spChg>
        <pc:spChg chg="mod">
          <ac:chgData name="Nikolas V." userId="18944fe69ee29ef2" providerId="LiveId" clId="{6C26670F-8F68-47F5-8DB3-8297CFCD58BF}" dt="2024-09-15T13:04:16.522" v="1250" actId="1076"/>
          <ac:spMkLst>
            <pc:docMk/>
            <pc:sldMk cId="0" sldId="905"/>
            <ac:spMk id="20" creationId="{FF652380-EFB4-4EBD-90D2-66C779005F37}"/>
          </ac:spMkLst>
        </pc:spChg>
        <pc:spChg chg="mod">
          <ac:chgData name="Nikolas V." userId="18944fe69ee29ef2" providerId="LiveId" clId="{6C26670F-8F68-47F5-8DB3-8297CFCD58BF}" dt="2024-09-15T13:04:12.779" v="1249" actId="1037"/>
          <ac:spMkLst>
            <pc:docMk/>
            <pc:sldMk cId="0" sldId="905"/>
            <ac:spMk id="27" creationId="{3EF5B1EE-7975-4564-82E6-2CC62C191A10}"/>
          </ac:spMkLst>
        </pc:spChg>
        <pc:spChg chg="mod">
          <ac:chgData name="Nikolas V." userId="18944fe69ee29ef2" providerId="LiveId" clId="{6C26670F-8F68-47F5-8DB3-8297CFCD58BF}" dt="2024-09-15T13:04:12.779" v="1249" actId="1037"/>
          <ac:spMkLst>
            <pc:docMk/>
            <pc:sldMk cId="0" sldId="905"/>
            <ac:spMk id="28" creationId="{777BE10F-4E09-4533-A1EF-E58460C104B7}"/>
          </ac:spMkLst>
        </pc:spChg>
        <pc:spChg chg="mod">
          <ac:chgData name="Nikolas V." userId="18944fe69ee29ef2" providerId="LiveId" clId="{6C26670F-8F68-47F5-8DB3-8297CFCD58BF}" dt="2024-09-15T13:04:12.779" v="1249" actId="1037"/>
          <ac:spMkLst>
            <pc:docMk/>
            <pc:sldMk cId="0" sldId="905"/>
            <ac:spMk id="30" creationId="{8A917C6C-BB5F-471D-88BE-4248E02C0B77}"/>
          </ac:spMkLst>
        </pc:spChg>
        <pc:graphicFrameChg chg="mod modGraphic">
          <ac:chgData name="Nikolas V." userId="18944fe69ee29ef2" providerId="LiveId" clId="{6C26670F-8F68-47F5-8DB3-8297CFCD58BF}" dt="2024-09-15T13:07:38.580" v="1389" actId="20577"/>
          <ac:graphicFrameMkLst>
            <pc:docMk/>
            <pc:sldMk cId="0" sldId="905"/>
            <ac:graphicFrameMk id="31" creationId="{E5C45BE9-29CC-7BC7-BD84-EF78E53CCE02}"/>
          </ac:graphicFrameMkLst>
        </pc:graphicFrameChg>
        <pc:picChg chg="mod">
          <ac:chgData name="Nikolas V." userId="18944fe69ee29ef2" providerId="LiveId" clId="{6C26670F-8F68-47F5-8DB3-8297CFCD58BF}" dt="2024-09-15T13:03:44.453" v="1225" actId="1037"/>
          <ac:picMkLst>
            <pc:docMk/>
            <pc:sldMk cId="0" sldId="905"/>
            <ac:picMk id="8194" creationId="{3793D4E4-7F91-EC4A-A0C9-E11963D03C97}"/>
          </ac:picMkLst>
        </pc:picChg>
        <pc:picChg chg="mod">
          <ac:chgData name="Nikolas V." userId="18944fe69ee29ef2" providerId="LiveId" clId="{6C26670F-8F68-47F5-8DB3-8297CFCD58BF}" dt="2024-09-15T13:03:47.918" v="1226" actId="1076"/>
          <ac:picMkLst>
            <pc:docMk/>
            <pc:sldMk cId="0" sldId="905"/>
            <ac:picMk id="8195" creationId="{31D7EE2C-45D4-66B3-1649-C04977E51B9A}"/>
          </ac:picMkLst>
        </pc:picChg>
        <pc:picChg chg="mod">
          <ac:chgData name="Nikolas V." userId="18944fe69ee29ef2" providerId="LiveId" clId="{6C26670F-8F68-47F5-8DB3-8297CFCD58BF}" dt="2024-09-15T13:04:12.779" v="1249" actId="1037"/>
          <ac:picMkLst>
            <pc:docMk/>
            <pc:sldMk cId="0" sldId="905"/>
            <ac:picMk id="8200" creationId="{57C2FA33-34FD-73FE-FC9A-30CC53736334}"/>
          </ac:picMkLst>
        </pc:picChg>
        <pc:picChg chg="mod">
          <ac:chgData name="Nikolas V." userId="18944fe69ee29ef2" providerId="LiveId" clId="{6C26670F-8F68-47F5-8DB3-8297CFCD58BF}" dt="2024-09-15T13:04:12.779" v="1249" actId="1037"/>
          <ac:picMkLst>
            <pc:docMk/>
            <pc:sldMk cId="0" sldId="905"/>
            <ac:picMk id="8201" creationId="{AE542E1A-A434-8B4E-1FD2-D28F6B210693}"/>
          </ac:picMkLst>
        </pc:picChg>
        <pc:picChg chg="mod">
          <ac:chgData name="Nikolas V." userId="18944fe69ee29ef2" providerId="LiveId" clId="{6C26670F-8F68-47F5-8DB3-8297CFCD58BF}" dt="2024-09-15T13:04:12.779" v="1249" actId="1037"/>
          <ac:picMkLst>
            <pc:docMk/>
            <pc:sldMk cId="0" sldId="905"/>
            <ac:picMk id="8202" creationId="{CAB7A66E-A2B1-6841-1FC7-B1F01E1F2598}"/>
          </ac:picMkLst>
        </pc:picChg>
      </pc:sldChg>
      <pc:sldChg chg="del">
        <pc:chgData name="Nikolas V." userId="18944fe69ee29ef2" providerId="LiveId" clId="{6C26670F-8F68-47F5-8DB3-8297CFCD58BF}" dt="2024-09-14T07:22:48.198" v="36" actId="2696"/>
        <pc:sldMkLst>
          <pc:docMk/>
          <pc:sldMk cId="866460681" sldId="1691"/>
        </pc:sldMkLst>
      </pc:sldChg>
      <pc:sldChg chg="del">
        <pc:chgData name="Nikolas V." userId="18944fe69ee29ef2" providerId="LiveId" clId="{6C26670F-8F68-47F5-8DB3-8297CFCD58BF}" dt="2024-09-14T07:22:48.651" v="37" actId="2696"/>
        <pc:sldMkLst>
          <pc:docMk/>
          <pc:sldMk cId="930313598" sldId="1692"/>
        </pc:sldMkLst>
      </pc:sldChg>
      <pc:sldChg chg="addSp delSp modSp add mod modAnim">
        <pc:chgData name="Nikolas V." userId="18944fe69ee29ef2" providerId="LiveId" clId="{6C26670F-8F68-47F5-8DB3-8297CFCD58BF}" dt="2024-09-16T08:37:36.696" v="2044" actId="20577"/>
        <pc:sldMkLst>
          <pc:docMk/>
          <pc:sldMk cId="310711081" sldId="1735"/>
        </pc:sldMkLst>
        <pc:spChg chg="add mod">
          <ac:chgData name="Nikolas V." userId="18944fe69ee29ef2" providerId="LiveId" clId="{6C26670F-8F68-47F5-8DB3-8297CFCD58BF}" dt="2024-09-15T12:17:34.975" v="676" actId="1076"/>
          <ac:spMkLst>
            <pc:docMk/>
            <pc:sldMk cId="310711081" sldId="1735"/>
            <ac:spMk id="5" creationId="{7AFA9591-DE1B-68FE-5314-1ECF4558E356}"/>
          </ac:spMkLst>
        </pc:spChg>
        <pc:spChg chg="add mod">
          <ac:chgData name="Nikolas V." userId="18944fe69ee29ef2" providerId="LiveId" clId="{6C26670F-8F68-47F5-8DB3-8297CFCD58BF}" dt="2024-09-16T08:37:28.775" v="2038" actId="20577"/>
          <ac:spMkLst>
            <pc:docMk/>
            <pc:sldMk cId="310711081" sldId="1735"/>
            <ac:spMk id="9" creationId="{A14B8860-CCA7-2924-91F9-C7E7D303BF0D}"/>
          </ac:spMkLst>
        </pc:spChg>
        <pc:spChg chg="add mod">
          <ac:chgData name="Nikolas V." userId="18944fe69ee29ef2" providerId="LiveId" clId="{6C26670F-8F68-47F5-8DB3-8297CFCD58BF}" dt="2024-09-16T08:37:36.696" v="2044" actId="20577"/>
          <ac:spMkLst>
            <pc:docMk/>
            <pc:sldMk cId="310711081" sldId="1735"/>
            <ac:spMk id="11" creationId="{ECE55EDD-7A2F-E51F-82F8-22476FEFBB4F}"/>
          </ac:spMkLst>
        </pc:spChg>
        <pc:spChg chg="mod">
          <ac:chgData name="Nikolas V." userId="18944fe69ee29ef2" providerId="LiveId" clId="{6C26670F-8F68-47F5-8DB3-8297CFCD58BF}" dt="2024-09-16T08:37:16.585" v="2033" actId="21"/>
          <ac:spMkLst>
            <pc:docMk/>
            <pc:sldMk cId="310711081" sldId="1735"/>
            <ac:spMk id="13" creationId="{F08209F6-3DF3-8A45-AA27-2052745EA2AB}"/>
          </ac:spMkLst>
        </pc:spChg>
        <pc:spChg chg="mod">
          <ac:chgData name="Nikolas V." userId="18944fe69ee29ef2" providerId="LiveId" clId="{6C26670F-8F68-47F5-8DB3-8297CFCD58BF}" dt="2024-09-16T08:37:32.452" v="2041" actId="20577"/>
          <ac:spMkLst>
            <pc:docMk/>
            <pc:sldMk cId="310711081" sldId="1735"/>
            <ac:spMk id="15" creationId="{3540B07A-A15D-0643-854E-B48716D5C8CB}"/>
          </ac:spMkLst>
        </pc:spChg>
        <pc:spChg chg="mod">
          <ac:chgData name="Nikolas V." userId="18944fe69ee29ef2" providerId="LiveId" clId="{6C26670F-8F68-47F5-8DB3-8297CFCD58BF}" dt="2024-09-16T08:37:07.614" v="2030" actId="21"/>
          <ac:spMkLst>
            <pc:docMk/>
            <pc:sldMk cId="310711081" sldId="1735"/>
            <ac:spMk id="16" creationId="{6810F1A6-2377-7E4B-ACB1-95ACAEF2A37A}"/>
          </ac:spMkLst>
        </pc:spChg>
        <pc:spChg chg="add del mod">
          <ac:chgData name="Nikolas V." userId="18944fe69ee29ef2" providerId="LiveId" clId="{6C26670F-8F68-47F5-8DB3-8297CFCD58BF}" dt="2024-09-15T12:17:24.911" v="672" actId="21"/>
          <ac:spMkLst>
            <pc:docMk/>
            <pc:sldMk cId="310711081" sldId="1735"/>
            <ac:spMk id="18" creationId="{5E6006EE-54E5-4710-F539-BE1C3A377422}"/>
          </ac:spMkLst>
        </pc:spChg>
        <pc:spChg chg="mod">
          <ac:chgData name="Nikolas V." userId="18944fe69ee29ef2" providerId="LiveId" clId="{6C26670F-8F68-47F5-8DB3-8297CFCD58BF}" dt="2024-09-15T12:13:19.970" v="584" actId="207"/>
          <ac:spMkLst>
            <pc:docMk/>
            <pc:sldMk cId="310711081" sldId="1735"/>
            <ac:spMk id="26" creationId="{DF0BB6D1-FB66-1C40-96D8-A7B71E790BD9}"/>
          </ac:spMkLst>
        </pc:spChg>
        <pc:cxnChg chg="mod">
          <ac:chgData name="Nikolas V." userId="18944fe69ee29ef2" providerId="LiveId" clId="{6C26670F-8F68-47F5-8DB3-8297CFCD58BF}" dt="2024-09-15T12:13:31.537" v="585" actId="692"/>
          <ac:cxnSpMkLst>
            <pc:docMk/>
            <pc:sldMk cId="310711081" sldId="1735"/>
            <ac:cxnSpMk id="17" creationId="{44586858-2882-D744-A9EC-EC0D44EC0464}"/>
          </ac:cxnSpMkLst>
        </pc:cxnChg>
      </pc:sldChg>
      <pc:sldChg chg="addSp delSp modSp add mod setBg">
        <pc:chgData name="Nikolas V." userId="18944fe69ee29ef2" providerId="LiveId" clId="{6C26670F-8F68-47F5-8DB3-8297CFCD58BF}" dt="2024-09-15T13:48:00.415" v="1903" actId="1076"/>
        <pc:sldMkLst>
          <pc:docMk/>
          <pc:sldMk cId="999267405" sldId="3424"/>
        </pc:sldMkLst>
        <pc:spChg chg="mod">
          <ac:chgData name="Nikolas V." userId="18944fe69ee29ef2" providerId="LiveId" clId="{6C26670F-8F68-47F5-8DB3-8297CFCD58BF}" dt="2024-09-14T08:00:27.877" v="116"/>
          <ac:spMkLst>
            <pc:docMk/>
            <pc:sldMk cId="999267405" sldId="3424"/>
            <ac:spMk id="2" creationId="{00000000-0000-0000-0000-000000000000}"/>
          </ac:spMkLst>
        </pc:spChg>
        <pc:spChg chg="del">
          <ac:chgData name="Nikolas V." userId="18944fe69ee29ef2" providerId="LiveId" clId="{6C26670F-8F68-47F5-8DB3-8297CFCD58BF}" dt="2024-09-14T07:52:33.999" v="49" actId="21"/>
          <ac:spMkLst>
            <pc:docMk/>
            <pc:sldMk cId="999267405" sldId="3424"/>
            <ac:spMk id="4" creationId="{00000000-0000-0000-0000-000000000000}"/>
          </ac:spMkLst>
        </pc:spChg>
        <pc:spChg chg="mod">
          <ac:chgData name="Nikolas V." userId="18944fe69ee29ef2" providerId="LiveId" clId="{6C26670F-8F68-47F5-8DB3-8297CFCD58BF}" dt="2024-09-15T11:58:15.590" v="379" actId="1076"/>
          <ac:spMkLst>
            <pc:docMk/>
            <pc:sldMk cId="999267405" sldId="3424"/>
            <ac:spMk id="5" creationId="{00000000-0000-0000-0000-000000000000}"/>
          </ac:spMkLst>
        </pc:spChg>
        <pc:spChg chg="mod">
          <ac:chgData name="Nikolas V." userId="18944fe69ee29ef2" providerId="LiveId" clId="{6C26670F-8F68-47F5-8DB3-8297CFCD58BF}" dt="2024-09-15T13:48:00.415" v="1903" actId="1076"/>
          <ac:spMkLst>
            <pc:docMk/>
            <pc:sldMk cId="999267405" sldId="3424"/>
            <ac:spMk id="7" creationId="{00000000-0000-0000-0000-000000000000}"/>
          </ac:spMkLst>
        </pc:spChg>
        <pc:spChg chg="add mod">
          <ac:chgData name="Nikolas V." userId="18944fe69ee29ef2" providerId="LiveId" clId="{6C26670F-8F68-47F5-8DB3-8297CFCD58BF}" dt="2024-09-15T13:47:50.878" v="1902" actId="1076"/>
          <ac:spMkLst>
            <pc:docMk/>
            <pc:sldMk cId="999267405" sldId="3424"/>
            <ac:spMk id="8" creationId="{F21F3B4A-ED63-2C45-BCB3-1911100B01C8}"/>
          </ac:spMkLst>
        </pc:spChg>
        <pc:spChg chg="mod">
          <ac:chgData name="Nikolas V." userId="18944fe69ee29ef2" providerId="LiveId" clId="{6C26670F-8F68-47F5-8DB3-8297CFCD58BF}" dt="2024-09-15T11:58:19.464" v="380" actId="1076"/>
          <ac:spMkLst>
            <pc:docMk/>
            <pc:sldMk cId="999267405" sldId="3424"/>
            <ac:spMk id="12" creationId="{00000000-0000-0000-0000-000000000000}"/>
          </ac:spMkLst>
        </pc:spChg>
        <pc:spChg chg="mod">
          <ac:chgData name="Nikolas V." userId="18944fe69ee29ef2" providerId="LiveId" clId="{6C26670F-8F68-47F5-8DB3-8297CFCD58BF}" dt="2024-09-15T11:58:50.288" v="426" actId="1076"/>
          <ac:spMkLst>
            <pc:docMk/>
            <pc:sldMk cId="999267405" sldId="3424"/>
            <ac:spMk id="13" creationId="{00000000-0000-0000-0000-000000000000}"/>
          </ac:spMkLst>
        </pc:spChg>
        <pc:picChg chg="mod modCrop">
          <ac:chgData name="Nikolas V." userId="18944fe69ee29ef2" providerId="LiveId" clId="{6C26670F-8F68-47F5-8DB3-8297CFCD58BF}" dt="2024-09-15T11:57:58.785" v="376" actId="14100"/>
          <ac:picMkLst>
            <pc:docMk/>
            <pc:sldMk cId="999267405" sldId="3424"/>
            <ac:picMk id="3" creationId="{00000000-0000-0000-0000-000000000000}"/>
          </ac:picMkLst>
        </pc:picChg>
        <pc:picChg chg="add mod">
          <ac:chgData name="Nikolas V." userId="18944fe69ee29ef2" providerId="LiveId" clId="{6C26670F-8F68-47F5-8DB3-8297CFCD58BF}" dt="2024-09-14T08:02:37.700" v="150" actId="14100"/>
          <ac:picMkLst>
            <pc:docMk/>
            <pc:sldMk cId="999267405" sldId="3424"/>
            <ac:picMk id="6" creationId="{EAA2A704-3B66-7AD6-01B2-A47FA8BBFA2D}"/>
          </ac:picMkLst>
        </pc:picChg>
        <pc:picChg chg="add del">
          <ac:chgData name="Nikolas V." userId="18944fe69ee29ef2" providerId="LiveId" clId="{6C26670F-8F68-47F5-8DB3-8297CFCD58BF}" dt="2024-09-15T11:49:29.007" v="164" actId="22"/>
          <ac:picMkLst>
            <pc:docMk/>
            <pc:sldMk cId="999267405" sldId="3424"/>
            <ac:picMk id="6" creationId="{F26FE79F-7C70-0D98-8B81-BFA98017D5B2}"/>
          </ac:picMkLst>
        </pc:picChg>
        <pc:cxnChg chg="mod">
          <ac:chgData name="Nikolas V." userId="18944fe69ee29ef2" providerId="LiveId" clId="{6C26670F-8F68-47F5-8DB3-8297CFCD58BF}" dt="2024-09-15T11:57:41.277" v="374" actId="1037"/>
          <ac:cxnSpMkLst>
            <pc:docMk/>
            <pc:sldMk cId="999267405" sldId="3424"/>
            <ac:cxnSpMk id="15" creationId="{00000000-0000-0000-0000-000000000000}"/>
          </ac:cxnSpMkLst>
        </pc:cxnChg>
        <pc:cxnChg chg="mod">
          <ac:chgData name="Nikolas V." userId="18944fe69ee29ef2" providerId="LiveId" clId="{6C26670F-8F68-47F5-8DB3-8297CFCD58BF}" dt="2024-09-15T11:57:41.277" v="374" actId="1037"/>
          <ac:cxnSpMkLst>
            <pc:docMk/>
            <pc:sldMk cId="999267405" sldId="3424"/>
            <ac:cxnSpMk id="17" creationId="{00000000-0000-0000-0000-000000000000}"/>
          </ac:cxnSpMkLst>
        </pc:cxnChg>
      </pc:sldChg>
      <pc:sldChg chg="addSp delSp modSp add del mod setBg modAnim">
        <pc:chgData name="Nikolas V." userId="18944fe69ee29ef2" providerId="LiveId" clId="{6C26670F-8F68-47F5-8DB3-8297CFCD58BF}" dt="2024-09-16T09:25:27.371" v="2921" actId="1038"/>
        <pc:sldMkLst>
          <pc:docMk/>
          <pc:sldMk cId="2701219981" sldId="3427"/>
        </pc:sldMkLst>
        <pc:spChg chg="mod">
          <ac:chgData name="Nikolas V." userId="18944fe69ee29ef2" providerId="LiveId" clId="{6C26670F-8F68-47F5-8DB3-8297CFCD58BF}" dt="2024-09-16T09:16:50.693" v="2767" actId="20577"/>
          <ac:spMkLst>
            <pc:docMk/>
            <pc:sldMk cId="2701219981" sldId="3427"/>
            <ac:spMk id="2" creationId="{003427F3-A028-7844-A518-028BE2E4BD65}"/>
          </ac:spMkLst>
        </pc:spChg>
        <pc:spChg chg="add del mod">
          <ac:chgData name="Nikolas V." userId="18944fe69ee29ef2" providerId="LiveId" clId="{6C26670F-8F68-47F5-8DB3-8297CFCD58BF}" dt="2024-09-16T08:56:54.553" v="2296" actId="21"/>
          <ac:spMkLst>
            <pc:docMk/>
            <pc:sldMk cId="2701219981" sldId="3427"/>
            <ac:spMk id="3" creationId="{49C4AAAC-7DE6-950D-53C7-BA48466E3E3E}"/>
          </ac:spMkLst>
        </pc:spChg>
        <pc:spChg chg="del">
          <ac:chgData name="Nikolas V." userId="18944fe69ee29ef2" providerId="LiveId" clId="{6C26670F-8F68-47F5-8DB3-8297CFCD58BF}" dt="2024-09-15T13:24:49.628" v="1554" actId="21"/>
          <ac:spMkLst>
            <pc:docMk/>
            <pc:sldMk cId="2701219981" sldId="3427"/>
            <ac:spMk id="3" creationId="{BC1E1136-07EC-1146-B88A-BA3B4C89A6B4}"/>
          </ac:spMkLst>
        </pc:spChg>
        <pc:spChg chg="add mod">
          <ac:chgData name="Nikolas V." userId="18944fe69ee29ef2" providerId="LiveId" clId="{6C26670F-8F68-47F5-8DB3-8297CFCD58BF}" dt="2024-09-15T13:32:03.606" v="1645" actId="767"/>
          <ac:spMkLst>
            <pc:docMk/>
            <pc:sldMk cId="2701219981" sldId="3427"/>
            <ac:spMk id="5" creationId="{749A63D3-9128-3A23-7831-728FB1E17349}"/>
          </ac:spMkLst>
        </pc:spChg>
        <pc:spChg chg="add del mod">
          <ac:chgData name="Nikolas V." userId="18944fe69ee29ef2" providerId="LiveId" clId="{6C26670F-8F68-47F5-8DB3-8297CFCD58BF}" dt="2024-09-16T09:14:30.442" v="2712" actId="21"/>
          <ac:spMkLst>
            <pc:docMk/>
            <pc:sldMk cId="2701219981" sldId="3427"/>
            <ac:spMk id="5" creationId="{DC5220A5-AFF5-CBE0-1ABA-8E94278E786F}"/>
          </ac:spMkLst>
        </pc:spChg>
        <pc:spChg chg="add mod">
          <ac:chgData name="Nikolas V." userId="18944fe69ee29ef2" providerId="LiveId" clId="{6C26670F-8F68-47F5-8DB3-8297CFCD58BF}" dt="2024-09-16T08:57:33.774" v="2401" actId="1076"/>
          <ac:spMkLst>
            <pc:docMk/>
            <pc:sldMk cId="2701219981" sldId="3427"/>
            <ac:spMk id="6" creationId="{F9380537-4E72-61B5-6546-44E0EE454B3C}"/>
          </ac:spMkLst>
        </pc:spChg>
        <pc:spChg chg="add del mod">
          <ac:chgData name="Nikolas V." userId="18944fe69ee29ef2" providerId="LiveId" clId="{6C26670F-8F68-47F5-8DB3-8297CFCD58BF}" dt="2024-09-15T13:38:16.460" v="1711" actId="21"/>
          <ac:spMkLst>
            <pc:docMk/>
            <pc:sldMk cId="2701219981" sldId="3427"/>
            <ac:spMk id="8" creationId="{13A979BE-0559-6281-B389-B2FDABBDF5CC}"/>
          </ac:spMkLst>
        </pc:spChg>
        <pc:spChg chg="add mod">
          <ac:chgData name="Nikolas V." userId="18944fe69ee29ef2" providerId="LiveId" clId="{6C26670F-8F68-47F5-8DB3-8297CFCD58BF}" dt="2024-09-16T09:25:27.371" v="2921" actId="1038"/>
          <ac:spMkLst>
            <pc:docMk/>
            <pc:sldMk cId="2701219981" sldId="3427"/>
            <ac:spMk id="9" creationId="{7037A07E-A030-EFC4-10A8-73E1B6ED8992}"/>
          </ac:spMkLst>
        </pc:spChg>
        <pc:spChg chg="add">
          <ac:chgData name="Nikolas V." userId="18944fe69ee29ef2" providerId="LiveId" clId="{6C26670F-8F68-47F5-8DB3-8297CFCD58BF}" dt="2024-09-15T13:37:13.442" v="1693" actId="26606"/>
          <ac:spMkLst>
            <pc:docMk/>
            <pc:sldMk cId="2701219981" sldId="3427"/>
            <ac:spMk id="12" creationId="{99ED5833-B85B-4103-8A3B-CAB0308E6C15}"/>
          </ac:spMkLst>
        </pc:spChg>
        <pc:picChg chg="mod ord">
          <ac:chgData name="Nikolas V." userId="18944fe69ee29ef2" providerId="LiveId" clId="{6C26670F-8F68-47F5-8DB3-8297CFCD58BF}" dt="2024-09-16T09:25:27.371" v="2921" actId="1038"/>
          <ac:picMkLst>
            <pc:docMk/>
            <pc:sldMk cId="2701219981" sldId="3427"/>
            <ac:picMk id="4" creationId="{FBC842D6-945F-0744-8022-9092C8067C8B}"/>
          </ac:picMkLst>
        </pc:picChg>
        <pc:picChg chg="add mod">
          <ac:chgData name="Nikolas V." userId="18944fe69ee29ef2" providerId="LiveId" clId="{6C26670F-8F68-47F5-8DB3-8297CFCD58BF}" dt="2024-09-16T09:25:27.371" v="2921" actId="1038"/>
          <ac:picMkLst>
            <pc:docMk/>
            <pc:sldMk cId="2701219981" sldId="3427"/>
            <ac:picMk id="7" creationId="{F92EC878-62E3-1412-3B3E-E2BF7F7499E2}"/>
          </ac:picMkLst>
        </pc:picChg>
      </pc:sldChg>
      <pc:sldChg chg="addSp modSp add mod">
        <pc:chgData name="Nikolas V." userId="18944fe69ee29ef2" providerId="LiveId" clId="{6C26670F-8F68-47F5-8DB3-8297CFCD58BF}" dt="2024-09-15T12:19:21.153" v="714" actId="1076"/>
        <pc:sldMkLst>
          <pc:docMk/>
          <pc:sldMk cId="3758914422" sldId="3441"/>
        </pc:sldMkLst>
        <pc:spChg chg="mod">
          <ac:chgData name="Nikolas V." userId="18944fe69ee29ef2" providerId="LiveId" clId="{6C26670F-8F68-47F5-8DB3-8297CFCD58BF}" dt="2024-09-15T12:19:06.584" v="693" actId="2711"/>
          <ac:spMkLst>
            <pc:docMk/>
            <pc:sldMk cId="3758914422" sldId="3441"/>
            <ac:spMk id="2" creationId="{00000000-0000-0000-0000-000000000000}"/>
          </ac:spMkLst>
        </pc:spChg>
        <pc:spChg chg="mod">
          <ac:chgData name="Nikolas V." userId="18944fe69ee29ef2" providerId="LiveId" clId="{6C26670F-8F68-47F5-8DB3-8297CFCD58BF}" dt="2024-09-15T12:19:06.584" v="693" actId="2711"/>
          <ac:spMkLst>
            <pc:docMk/>
            <pc:sldMk cId="3758914422" sldId="3441"/>
            <ac:spMk id="3" creationId="{00000000-0000-0000-0000-000000000000}"/>
          </ac:spMkLst>
        </pc:spChg>
        <pc:spChg chg="add mod">
          <ac:chgData name="Nikolas V." userId="18944fe69ee29ef2" providerId="LiveId" clId="{6C26670F-8F68-47F5-8DB3-8297CFCD58BF}" dt="2024-09-15T12:19:15.190" v="713" actId="1036"/>
          <ac:spMkLst>
            <pc:docMk/>
            <pc:sldMk cId="3758914422" sldId="3441"/>
            <ac:spMk id="4" creationId="{BAAE5FB1-0280-CE8C-31FF-2A3BAA197873}"/>
          </ac:spMkLst>
        </pc:spChg>
        <pc:spChg chg="add mod">
          <ac:chgData name="Nikolas V." userId="18944fe69ee29ef2" providerId="LiveId" clId="{6C26670F-8F68-47F5-8DB3-8297CFCD58BF}" dt="2024-09-15T12:19:21.153" v="714" actId="1076"/>
          <ac:spMkLst>
            <pc:docMk/>
            <pc:sldMk cId="3758914422" sldId="3441"/>
            <ac:spMk id="5" creationId="{A7CE296C-238F-8287-2DE8-FF818DE62F9C}"/>
          </ac:spMkLst>
        </pc:spChg>
        <pc:spChg chg="add mod">
          <ac:chgData name="Nikolas V." userId="18944fe69ee29ef2" providerId="LiveId" clId="{6C26670F-8F68-47F5-8DB3-8297CFCD58BF}" dt="2024-09-15T12:19:15.190" v="713" actId="1036"/>
          <ac:spMkLst>
            <pc:docMk/>
            <pc:sldMk cId="3758914422" sldId="3441"/>
            <ac:spMk id="6" creationId="{2EC06150-4A59-F48D-20DB-1765FA011F02}"/>
          </ac:spMkLst>
        </pc:spChg>
        <pc:spChg chg="mod">
          <ac:chgData name="Nikolas V." userId="18944fe69ee29ef2" providerId="LiveId" clId="{6C26670F-8F68-47F5-8DB3-8297CFCD58BF}" dt="2024-09-15T12:19:06.584" v="693" actId="2711"/>
          <ac:spMkLst>
            <pc:docMk/>
            <pc:sldMk cId="3758914422" sldId="3441"/>
            <ac:spMk id="7" creationId="{00000000-0000-0000-0000-000000000000}"/>
          </ac:spMkLst>
        </pc:spChg>
        <pc:spChg chg="mod">
          <ac:chgData name="Nikolas V." userId="18944fe69ee29ef2" providerId="LiveId" clId="{6C26670F-8F68-47F5-8DB3-8297CFCD58BF}" dt="2024-09-15T12:19:06.584" v="693" actId="2711"/>
          <ac:spMkLst>
            <pc:docMk/>
            <pc:sldMk cId="3758914422" sldId="3441"/>
            <ac:spMk id="8" creationId="{00000000-0000-0000-0000-000000000000}"/>
          </ac:spMkLst>
        </pc:spChg>
        <pc:spChg chg="add mod">
          <ac:chgData name="Nikolas V." userId="18944fe69ee29ef2" providerId="LiveId" clId="{6C26670F-8F68-47F5-8DB3-8297CFCD58BF}" dt="2024-09-15T12:19:15.190" v="713" actId="1036"/>
          <ac:spMkLst>
            <pc:docMk/>
            <pc:sldMk cId="3758914422" sldId="3441"/>
            <ac:spMk id="9" creationId="{8D9177F2-5439-4FF4-48AD-57E43A53D42E}"/>
          </ac:spMkLst>
        </pc:spChg>
        <pc:spChg chg="mod">
          <ac:chgData name="Nikolas V." userId="18944fe69ee29ef2" providerId="LiveId" clId="{6C26670F-8F68-47F5-8DB3-8297CFCD58BF}" dt="2024-09-15T12:19:06.584" v="693" actId="2711"/>
          <ac:spMkLst>
            <pc:docMk/>
            <pc:sldMk cId="3758914422" sldId="3441"/>
            <ac:spMk id="14" creationId="{00000000-0000-0000-0000-000000000000}"/>
          </ac:spMkLst>
        </pc:spChg>
        <pc:spChg chg="mod">
          <ac:chgData name="Nikolas V." userId="18944fe69ee29ef2" providerId="LiveId" clId="{6C26670F-8F68-47F5-8DB3-8297CFCD58BF}" dt="2024-09-15T12:19:15.190" v="713" actId="1036"/>
          <ac:spMkLst>
            <pc:docMk/>
            <pc:sldMk cId="3758914422" sldId="3441"/>
            <ac:spMk id="16" creationId="{38C4A60D-C9B1-7C45-BCA0-A9875EA04049}"/>
          </ac:spMkLst>
        </pc:spChg>
        <pc:spChg chg="mod">
          <ac:chgData name="Nikolas V." userId="18944fe69ee29ef2" providerId="LiveId" clId="{6C26670F-8F68-47F5-8DB3-8297CFCD58BF}" dt="2024-09-15T12:19:06.584" v="693" actId="2711"/>
          <ac:spMkLst>
            <pc:docMk/>
            <pc:sldMk cId="3758914422" sldId="3441"/>
            <ac:spMk id="19" creationId="{00000000-0000-0000-0000-000000000000}"/>
          </ac:spMkLst>
        </pc:spChg>
        <pc:spChg chg="mod">
          <ac:chgData name="Nikolas V." userId="18944fe69ee29ef2" providerId="LiveId" clId="{6C26670F-8F68-47F5-8DB3-8297CFCD58BF}" dt="2024-09-15T12:19:06.584" v="693" actId="2711"/>
          <ac:spMkLst>
            <pc:docMk/>
            <pc:sldMk cId="3758914422" sldId="3441"/>
            <ac:spMk id="25605" creationId="{00000000-0000-0000-0000-000000000000}"/>
          </ac:spMkLst>
        </pc:spChg>
      </pc:sldChg>
      <pc:sldChg chg="modSp add del mod">
        <pc:chgData name="Nikolas V." userId="18944fe69ee29ef2" providerId="LiveId" clId="{6C26670F-8F68-47F5-8DB3-8297CFCD58BF}" dt="2024-09-16T09:06:00.289" v="2486" actId="20577"/>
        <pc:sldMkLst>
          <pc:docMk/>
          <pc:sldMk cId="130364122" sldId="3455"/>
        </pc:sldMkLst>
        <pc:spChg chg="mod">
          <ac:chgData name="Nikolas V." userId="18944fe69ee29ef2" providerId="LiveId" clId="{6C26670F-8F68-47F5-8DB3-8297CFCD58BF}" dt="2024-09-15T13:42:14.178" v="1856" actId="404"/>
          <ac:spMkLst>
            <pc:docMk/>
            <pc:sldMk cId="130364122" sldId="3455"/>
            <ac:spMk id="2" creationId="{D6B8DD89-DF02-4569-BCB6-5C3957E0CA66}"/>
          </ac:spMkLst>
        </pc:spChg>
        <pc:spChg chg="mod">
          <ac:chgData name="Nikolas V." userId="18944fe69ee29ef2" providerId="LiveId" clId="{6C26670F-8F68-47F5-8DB3-8297CFCD58BF}" dt="2024-09-16T09:06:00.289" v="2486" actId="20577"/>
          <ac:spMkLst>
            <pc:docMk/>
            <pc:sldMk cId="130364122" sldId="3455"/>
            <ac:spMk id="3" creationId="{4F3EC7C3-88E0-4FDC-9590-8075E01592F8}"/>
          </ac:spMkLst>
        </pc:spChg>
        <pc:spChg chg="mod">
          <ac:chgData name="Nikolas V." userId="18944fe69ee29ef2" providerId="LiveId" clId="{6C26670F-8F68-47F5-8DB3-8297CFCD58BF}" dt="2024-09-16T08:50:52.611" v="2225" actId="1076"/>
          <ac:spMkLst>
            <pc:docMk/>
            <pc:sldMk cId="130364122" sldId="3455"/>
            <ac:spMk id="5" creationId="{F04E7ABD-9D42-4A7B-9BA4-C469B606D1B5}"/>
          </ac:spMkLst>
        </pc:spChg>
        <pc:spChg chg="mod">
          <ac:chgData name="Nikolas V." userId="18944fe69ee29ef2" providerId="LiveId" clId="{6C26670F-8F68-47F5-8DB3-8297CFCD58BF}" dt="2024-09-15T13:30:49.119" v="1636" actId="14100"/>
          <ac:spMkLst>
            <pc:docMk/>
            <pc:sldMk cId="130364122" sldId="3455"/>
            <ac:spMk id="9" creationId="{A453F6FC-2A7C-4995-80E2-188361DBF874}"/>
          </ac:spMkLst>
        </pc:spChg>
        <pc:spChg chg="mod">
          <ac:chgData name="Nikolas V." userId="18944fe69ee29ef2" providerId="LiveId" clId="{6C26670F-8F68-47F5-8DB3-8297CFCD58BF}" dt="2024-09-15T13:30:49.119" v="1636" actId="14100"/>
          <ac:spMkLst>
            <pc:docMk/>
            <pc:sldMk cId="130364122" sldId="3455"/>
            <ac:spMk id="10" creationId="{A0F8B6D4-50E0-42E3-B3D4-6D224DFC7046}"/>
          </ac:spMkLst>
        </pc:spChg>
        <pc:spChg chg="mod">
          <ac:chgData name="Nikolas V." userId="18944fe69ee29ef2" providerId="LiveId" clId="{6C26670F-8F68-47F5-8DB3-8297CFCD58BF}" dt="2024-09-15T13:30:49.119" v="1636" actId="14100"/>
          <ac:spMkLst>
            <pc:docMk/>
            <pc:sldMk cId="130364122" sldId="3455"/>
            <ac:spMk id="11" creationId="{6E4DE3AE-A3D8-4E73-B225-0A769CDAF1A4}"/>
          </ac:spMkLst>
        </pc:spChg>
        <pc:spChg chg="mod">
          <ac:chgData name="Nikolas V." userId="18944fe69ee29ef2" providerId="LiveId" clId="{6C26670F-8F68-47F5-8DB3-8297CFCD58BF}" dt="2024-09-15T13:30:49.119" v="1636" actId="14100"/>
          <ac:spMkLst>
            <pc:docMk/>
            <pc:sldMk cId="130364122" sldId="3455"/>
            <ac:spMk id="12" creationId="{77546C1A-3C51-4F6D-AD1D-CE8B9C346A83}"/>
          </ac:spMkLst>
        </pc:spChg>
        <pc:spChg chg="mod">
          <ac:chgData name="Nikolas V." userId="18944fe69ee29ef2" providerId="LiveId" clId="{6C26670F-8F68-47F5-8DB3-8297CFCD58BF}" dt="2024-09-15T13:30:49.119" v="1636" actId="14100"/>
          <ac:spMkLst>
            <pc:docMk/>
            <pc:sldMk cId="130364122" sldId="3455"/>
            <ac:spMk id="13" creationId="{52DBE815-6C73-464E-9823-4B9D0A9FBB52}"/>
          </ac:spMkLst>
        </pc:spChg>
        <pc:spChg chg="mod">
          <ac:chgData name="Nikolas V." userId="18944fe69ee29ef2" providerId="LiveId" clId="{6C26670F-8F68-47F5-8DB3-8297CFCD58BF}" dt="2024-09-15T13:30:49.119" v="1636" actId="14100"/>
          <ac:spMkLst>
            <pc:docMk/>
            <pc:sldMk cId="130364122" sldId="3455"/>
            <ac:spMk id="14" creationId="{1B7AEFDA-E0CC-4A04-A90E-D353D744576A}"/>
          </ac:spMkLst>
        </pc:spChg>
      </pc:sldChg>
      <pc:sldChg chg="addSp delSp modSp add mod">
        <pc:chgData name="Nikolas V." userId="18944fe69ee29ef2" providerId="LiveId" clId="{6C26670F-8F68-47F5-8DB3-8297CFCD58BF}" dt="2024-09-16T09:08:55.916" v="2530" actId="1076"/>
        <pc:sldMkLst>
          <pc:docMk/>
          <pc:sldMk cId="1550816652" sldId="3456"/>
        </pc:sldMkLst>
        <pc:spChg chg="mod">
          <ac:chgData name="Nikolas V." userId="18944fe69ee29ef2" providerId="LiveId" clId="{6C26670F-8F68-47F5-8DB3-8297CFCD58BF}" dt="2024-09-15T13:44:33.822" v="1871" actId="207"/>
          <ac:spMkLst>
            <pc:docMk/>
            <pc:sldMk cId="1550816652" sldId="3456"/>
            <ac:spMk id="2" creationId="{47AE0E1E-633B-4841-BEB0-1A326BFB260C}"/>
          </ac:spMkLst>
        </pc:spChg>
        <pc:spChg chg="add del mod">
          <ac:chgData name="Nikolas V." userId="18944fe69ee29ef2" providerId="LiveId" clId="{6C26670F-8F68-47F5-8DB3-8297CFCD58BF}" dt="2024-09-16T09:05:38.328" v="2485" actId="21"/>
          <ac:spMkLst>
            <pc:docMk/>
            <pc:sldMk cId="1550816652" sldId="3456"/>
            <ac:spMk id="3" creationId="{996AE36E-CA6A-BC88-1273-45F245C25570}"/>
          </ac:spMkLst>
        </pc:spChg>
        <pc:spChg chg="mod">
          <ac:chgData name="Nikolas V." userId="18944fe69ee29ef2" providerId="LiveId" clId="{6C26670F-8F68-47F5-8DB3-8297CFCD58BF}" dt="2024-09-15T12:44:18.119" v="842" actId="1036"/>
          <ac:spMkLst>
            <pc:docMk/>
            <pc:sldMk cId="1550816652" sldId="3456"/>
            <ac:spMk id="5" creationId="{4367C9EE-54FC-43CD-9ABE-68E237BBEE60}"/>
          </ac:spMkLst>
        </pc:spChg>
        <pc:spChg chg="mod">
          <ac:chgData name="Nikolas V." userId="18944fe69ee29ef2" providerId="LiveId" clId="{6C26670F-8F68-47F5-8DB3-8297CFCD58BF}" dt="2024-09-15T12:44:18.119" v="842" actId="1036"/>
          <ac:spMkLst>
            <pc:docMk/>
            <pc:sldMk cId="1550816652" sldId="3456"/>
            <ac:spMk id="7" creationId="{287E481E-9752-4DB8-AEFF-5A163F9F1069}"/>
          </ac:spMkLst>
        </pc:spChg>
        <pc:spChg chg="mod">
          <ac:chgData name="Nikolas V." userId="18944fe69ee29ef2" providerId="LiveId" clId="{6C26670F-8F68-47F5-8DB3-8297CFCD58BF}" dt="2024-09-16T09:08:37.522" v="2528" actId="20577"/>
          <ac:spMkLst>
            <pc:docMk/>
            <pc:sldMk cId="1550816652" sldId="3456"/>
            <ac:spMk id="10" creationId="{AED3335E-5C19-4EBD-BDAA-0A7041603D1C}"/>
          </ac:spMkLst>
        </pc:spChg>
        <pc:spChg chg="mod">
          <ac:chgData name="Nikolas V." userId="18944fe69ee29ef2" providerId="LiveId" clId="{6C26670F-8F68-47F5-8DB3-8297CFCD58BF}" dt="2024-09-16T09:08:55.916" v="2530" actId="1076"/>
          <ac:spMkLst>
            <pc:docMk/>
            <pc:sldMk cId="1550816652" sldId="3456"/>
            <ac:spMk id="13" creationId="{344EBAC2-A8B0-487D-9DEF-3C2FEF2FFF16}"/>
          </ac:spMkLst>
        </pc:spChg>
        <pc:spChg chg="mod">
          <ac:chgData name="Nikolas V." userId="18944fe69ee29ef2" providerId="LiveId" clId="{6C26670F-8F68-47F5-8DB3-8297CFCD58BF}" dt="2024-09-15T12:44:18.119" v="842" actId="1036"/>
          <ac:spMkLst>
            <pc:docMk/>
            <pc:sldMk cId="1550816652" sldId="3456"/>
            <ac:spMk id="15" creationId="{A7828C56-9F4F-4F3C-98B3-DE36CB79A038}"/>
          </ac:spMkLst>
        </pc:spChg>
        <pc:spChg chg="mod">
          <ac:chgData name="Nikolas V." userId="18944fe69ee29ef2" providerId="LiveId" clId="{6C26670F-8F68-47F5-8DB3-8297CFCD58BF}" dt="2024-09-15T12:44:18.119" v="842" actId="1036"/>
          <ac:spMkLst>
            <pc:docMk/>
            <pc:sldMk cId="1550816652" sldId="3456"/>
            <ac:spMk id="17" creationId="{E2A06897-AD88-4FE6-92AF-C521BDCABF6C}"/>
          </ac:spMkLst>
        </pc:spChg>
        <pc:spChg chg="mod">
          <ac:chgData name="Nikolas V." userId="18944fe69ee29ef2" providerId="LiveId" clId="{6C26670F-8F68-47F5-8DB3-8297CFCD58BF}" dt="2024-09-15T12:40:25.049" v="760" actId="113"/>
          <ac:spMkLst>
            <pc:docMk/>
            <pc:sldMk cId="1550816652" sldId="3456"/>
            <ac:spMk id="20" creationId="{F60CC2A6-F09F-4C5D-80C6-1C18DE5B4BE3}"/>
          </ac:spMkLst>
        </pc:spChg>
        <pc:spChg chg="mod">
          <ac:chgData name="Nikolas V." userId="18944fe69ee29ef2" providerId="LiveId" clId="{6C26670F-8F68-47F5-8DB3-8297CFCD58BF}" dt="2024-09-15T12:44:18.119" v="842" actId="1036"/>
          <ac:spMkLst>
            <pc:docMk/>
            <pc:sldMk cId="1550816652" sldId="3456"/>
            <ac:spMk id="27" creationId="{80CBA42E-548A-4CC8-A4F5-5C4E659C6595}"/>
          </ac:spMkLst>
        </pc:spChg>
        <pc:grpChg chg="mod">
          <ac:chgData name="Nikolas V." userId="18944fe69ee29ef2" providerId="LiveId" clId="{6C26670F-8F68-47F5-8DB3-8297CFCD58BF}" dt="2024-09-15T12:44:18.119" v="842" actId="1036"/>
          <ac:grpSpMkLst>
            <pc:docMk/>
            <pc:sldMk cId="1550816652" sldId="3456"/>
            <ac:grpSpMk id="12" creationId="{B98E7D29-FD24-4918-AA43-079A3F34F132}"/>
          </ac:grpSpMkLst>
        </pc:grpChg>
        <pc:picChg chg="mod">
          <ac:chgData name="Nikolas V." userId="18944fe69ee29ef2" providerId="LiveId" clId="{6C26670F-8F68-47F5-8DB3-8297CFCD58BF}" dt="2024-09-15T12:44:18.119" v="842" actId="1036"/>
          <ac:picMkLst>
            <pc:docMk/>
            <pc:sldMk cId="1550816652" sldId="3456"/>
            <ac:picMk id="4" creationId="{3ABF777A-0F45-4528-B02D-78BD6FD4AC89}"/>
          </ac:picMkLst>
        </pc:picChg>
        <pc:picChg chg="mod">
          <ac:chgData name="Nikolas V." userId="18944fe69ee29ef2" providerId="LiveId" clId="{6C26670F-8F68-47F5-8DB3-8297CFCD58BF}" dt="2024-09-15T12:44:18.119" v="842" actId="1036"/>
          <ac:picMkLst>
            <pc:docMk/>
            <pc:sldMk cId="1550816652" sldId="3456"/>
            <ac:picMk id="23" creationId="{30AC0BF9-5AC7-46D9-9A23-3AC1D2CF255F}"/>
          </ac:picMkLst>
        </pc:picChg>
        <pc:picChg chg="mod">
          <ac:chgData name="Nikolas V." userId="18944fe69ee29ef2" providerId="LiveId" clId="{6C26670F-8F68-47F5-8DB3-8297CFCD58BF}" dt="2024-09-15T12:44:18.119" v="842" actId="1036"/>
          <ac:picMkLst>
            <pc:docMk/>
            <pc:sldMk cId="1550816652" sldId="3456"/>
            <ac:picMk id="24" creationId="{637D640A-99BD-4A94-A1E5-3686EBABEF43}"/>
          </ac:picMkLst>
        </pc:picChg>
        <pc:cxnChg chg="mod">
          <ac:chgData name="Nikolas V." userId="18944fe69ee29ef2" providerId="LiveId" clId="{6C26670F-8F68-47F5-8DB3-8297CFCD58BF}" dt="2024-09-15T12:44:18.119" v="842" actId="1036"/>
          <ac:cxnSpMkLst>
            <pc:docMk/>
            <pc:sldMk cId="1550816652" sldId="3456"/>
            <ac:cxnSpMk id="14" creationId="{BD3B0CAA-60A2-4455-ACD8-52F41EFE8358}"/>
          </ac:cxnSpMkLst>
        </pc:cxnChg>
        <pc:cxnChg chg="mod">
          <ac:chgData name="Nikolas V." userId="18944fe69ee29ef2" providerId="LiveId" clId="{6C26670F-8F68-47F5-8DB3-8297CFCD58BF}" dt="2024-09-15T12:44:18.119" v="842" actId="1036"/>
          <ac:cxnSpMkLst>
            <pc:docMk/>
            <pc:sldMk cId="1550816652" sldId="3456"/>
            <ac:cxnSpMk id="16" creationId="{99AF9000-E935-47E6-A878-761D69BB9190}"/>
          </ac:cxnSpMkLst>
        </pc:cxnChg>
        <pc:cxnChg chg="mod">
          <ac:chgData name="Nikolas V." userId="18944fe69ee29ef2" providerId="LiveId" clId="{6C26670F-8F68-47F5-8DB3-8297CFCD58BF}" dt="2024-09-15T12:44:18.119" v="842" actId="1036"/>
          <ac:cxnSpMkLst>
            <pc:docMk/>
            <pc:sldMk cId="1550816652" sldId="3456"/>
            <ac:cxnSpMk id="26" creationId="{43D8F09B-029F-4B4C-9387-3F071A42B315}"/>
          </ac:cxnSpMkLst>
        </pc:cxnChg>
      </pc:sldChg>
      <pc:sldChg chg="modSp add del mod">
        <pc:chgData name="Nikolas V." userId="18944fe69ee29ef2" providerId="LiveId" clId="{6C26670F-8F68-47F5-8DB3-8297CFCD58BF}" dt="2024-09-15T13:48:30.042" v="1904" actId="20578"/>
        <pc:sldMkLst>
          <pc:docMk/>
          <pc:sldMk cId="2507058311" sldId="3458"/>
        </pc:sldMkLst>
        <pc:spChg chg="mod">
          <ac:chgData name="Nikolas V." userId="18944fe69ee29ef2" providerId="LiveId" clId="{6C26670F-8F68-47F5-8DB3-8297CFCD58BF}" dt="2024-09-15T12:20:31.715" v="717" actId="2711"/>
          <ac:spMkLst>
            <pc:docMk/>
            <pc:sldMk cId="2507058311" sldId="3458"/>
            <ac:spMk id="3" creationId="{79FD5ED0-AEF8-6E4A-912E-156E4A669A09}"/>
          </ac:spMkLst>
        </pc:spChg>
        <pc:spChg chg="mod">
          <ac:chgData name="Nikolas V." userId="18944fe69ee29ef2" providerId="LiveId" clId="{6C26670F-8F68-47F5-8DB3-8297CFCD58BF}" dt="2024-09-15T12:20:31.715" v="717" actId="2711"/>
          <ac:spMkLst>
            <pc:docMk/>
            <pc:sldMk cId="2507058311" sldId="3458"/>
            <ac:spMk id="7" creationId="{00000000-0000-0000-0000-000000000000}"/>
          </ac:spMkLst>
        </pc:spChg>
        <pc:spChg chg="mod">
          <ac:chgData name="Nikolas V." userId="18944fe69ee29ef2" providerId="LiveId" clId="{6C26670F-8F68-47F5-8DB3-8297CFCD58BF}" dt="2024-09-15T12:20:31.715" v="717" actId="2711"/>
          <ac:spMkLst>
            <pc:docMk/>
            <pc:sldMk cId="2507058311" sldId="3458"/>
            <ac:spMk id="8" creationId="{00000000-0000-0000-0000-000000000000}"/>
          </ac:spMkLst>
        </pc:spChg>
        <pc:spChg chg="mod">
          <ac:chgData name="Nikolas V." userId="18944fe69ee29ef2" providerId="LiveId" clId="{6C26670F-8F68-47F5-8DB3-8297CFCD58BF}" dt="2024-09-15T12:20:31.715" v="717" actId="2711"/>
          <ac:spMkLst>
            <pc:docMk/>
            <pc:sldMk cId="2507058311" sldId="3458"/>
            <ac:spMk id="10" creationId="{00000000-0000-0000-0000-000000000000}"/>
          </ac:spMkLst>
        </pc:spChg>
        <pc:spChg chg="mod">
          <ac:chgData name="Nikolas V." userId="18944fe69ee29ef2" providerId="LiveId" clId="{6C26670F-8F68-47F5-8DB3-8297CFCD58BF}" dt="2024-09-15T12:20:31.715" v="717" actId="2711"/>
          <ac:spMkLst>
            <pc:docMk/>
            <pc:sldMk cId="2507058311" sldId="3458"/>
            <ac:spMk id="12" creationId="{00000000-0000-0000-0000-000000000000}"/>
          </ac:spMkLst>
        </pc:spChg>
        <pc:spChg chg="mod">
          <ac:chgData name="Nikolas V." userId="18944fe69ee29ef2" providerId="LiveId" clId="{6C26670F-8F68-47F5-8DB3-8297CFCD58BF}" dt="2024-09-15T12:20:31.715" v="717" actId="2711"/>
          <ac:spMkLst>
            <pc:docMk/>
            <pc:sldMk cId="2507058311" sldId="3458"/>
            <ac:spMk id="16" creationId="{F208F61B-6D84-254C-92E3-71ABECC1C4EF}"/>
          </ac:spMkLst>
        </pc:spChg>
        <pc:spChg chg="mod">
          <ac:chgData name="Nikolas V." userId="18944fe69ee29ef2" providerId="LiveId" clId="{6C26670F-8F68-47F5-8DB3-8297CFCD58BF}" dt="2024-09-15T12:20:31.715" v="717" actId="2711"/>
          <ac:spMkLst>
            <pc:docMk/>
            <pc:sldMk cId="2507058311" sldId="3458"/>
            <ac:spMk id="17" creationId="{4DE25B73-24C9-5E46-8D2C-3D18F271DE35}"/>
          </ac:spMkLst>
        </pc:spChg>
        <pc:spChg chg="mod">
          <ac:chgData name="Nikolas V." userId="18944fe69ee29ef2" providerId="LiveId" clId="{6C26670F-8F68-47F5-8DB3-8297CFCD58BF}" dt="2024-09-15T12:20:31.715" v="717" actId="2711"/>
          <ac:spMkLst>
            <pc:docMk/>
            <pc:sldMk cId="2507058311" sldId="3458"/>
            <ac:spMk id="18" creationId="{8F1C681C-0752-8C46-92EE-4E997FB0027D}"/>
          </ac:spMkLst>
        </pc:spChg>
        <pc:spChg chg="mod">
          <ac:chgData name="Nikolas V." userId="18944fe69ee29ef2" providerId="LiveId" clId="{6C26670F-8F68-47F5-8DB3-8297CFCD58BF}" dt="2024-09-15T12:20:31.715" v="717" actId="2711"/>
          <ac:spMkLst>
            <pc:docMk/>
            <pc:sldMk cId="2507058311" sldId="3458"/>
            <ac:spMk id="19" creationId="{5AB35A6C-17B5-9E40-BD7C-27BE0949A997}"/>
          </ac:spMkLst>
        </pc:spChg>
        <pc:spChg chg="mod">
          <ac:chgData name="Nikolas V." userId="18944fe69ee29ef2" providerId="LiveId" clId="{6C26670F-8F68-47F5-8DB3-8297CFCD58BF}" dt="2024-09-15T12:20:31.715" v="717" actId="2711"/>
          <ac:spMkLst>
            <pc:docMk/>
            <pc:sldMk cId="2507058311" sldId="3458"/>
            <ac:spMk id="20" creationId="{00000000-0000-0000-0000-000000000000}"/>
          </ac:spMkLst>
        </pc:spChg>
        <pc:spChg chg="mod">
          <ac:chgData name="Nikolas V." userId="18944fe69ee29ef2" providerId="LiveId" clId="{6C26670F-8F68-47F5-8DB3-8297CFCD58BF}" dt="2024-09-15T12:20:31.715" v="717" actId="2711"/>
          <ac:spMkLst>
            <pc:docMk/>
            <pc:sldMk cId="2507058311" sldId="3458"/>
            <ac:spMk id="21" creationId="{28A4F222-D3AC-6B4C-86CD-AAAB09F636F2}"/>
          </ac:spMkLst>
        </pc:spChg>
        <pc:spChg chg="mod">
          <ac:chgData name="Nikolas V." userId="18944fe69ee29ef2" providerId="LiveId" clId="{6C26670F-8F68-47F5-8DB3-8297CFCD58BF}" dt="2024-09-15T13:48:30.042" v="1904" actId="20578"/>
          <ac:spMkLst>
            <pc:docMk/>
            <pc:sldMk cId="2507058311" sldId="3458"/>
            <ac:spMk id="22" creationId="{A02F3ACB-2C91-024D-B009-6A1D06BEF31E}"/>
          </ac:spMkLst>
        </pc:spChg>
        <pc:spChg chg="mod">
          <ac:chgData name="Nikolas V." userId="18944fe69ee29ef2" providerId="LiveId" clId="{6C26670F-8F68-47F5-8DB3-8297CFCD58BF}" dt="2024-09-15T12:20:31.715" v="717" actId="2711"/>
          <ac:spMkLst>
            <pc:docMk/>
            <pc:sldMk cId="2507058311" sldId="3458"/>
            <ac:spMk id="23" creationId="{711350C3-C96D-724B-8AF3-76800007BD6D}"/>
          </ac:spMkLst>
        </pc:spChg>
        <pc:spChg chg="mod">
          <ac:chgData name="Nikolas V." userId="18944fe69ee29ef2" providerId="LiveId" clId="{6C26670F-8F68-47F5-8DB3-8297CFCD58BF}" dt="2024-09-15T12:20:31.715" v="717" actId="2711"/>
          <ac:spMkLst>
            <pc:docMk/>
            <pc:sldMk cId="2507058311" sldId="3458"/>
            <ac:spMk id="36874" creationId="{00000000-0000-0000-0000-000000000000}"/>
          </ac:spMkLst>
        </pc:spChg>
      </pc:sldChg>
      <pc:sldChg chg="addSp delSp modSp add mod">
        <pc:chgData name="Nikolas V." userId="18944fe69ee29ef2" providerId="LiveId" clId="{6C26670F-8F68-47F5-8DB3-8297CFCD58BF}" dt="2024-09-16T09:05:29.234" v="2484" actId="21"/>
        <pc:sldMkLst>
          <pc:docMk/>
          <pc:sldMk cId="131944867" sldId="3459"/>
        </pc:sldMkLst>
        <pc:spChg chg="mod">
          <ac:chgData name="Nikolas V." userId="18944fe69ee29ef2" providerId="LiveId" clId="{6C26670F-8F68-47F5-8DB3-8297CFCD58BF}" dt="2024-09-15T13:44:05.237" v="1867" actId="207"/>
          <ac:spMkLst>
            <pc:docMk/>
            <pc:sldMk cId="131944867" sldId="3459"/>
            <ac:spMk id="2" creationId="{730A970B-D943-4741-8772-E60D04AF790B}"/>
          </ac:spMkLst>
        </pc:spChg>
        <pc:spChg chg="mod">
          <ac:chgData name="Nikolas V." userId="18944fe69ee29ef2" providerId="LiveId" clId="{6C26670F-8F68-47F5-8DB3-8297CFCD58BF}" dt="2024-09-15T12:43:53.695" v="801" actId="27636"/>
          <ac:spMkLst>
            <pc:docMk/>
            <pc:sldMk cId="131944867" sldId="3459"/>
            <ac:spMk id="3" creationId="{2DDFB901-E8E0-42C8-A048-511CF2411E62}"/>
          </ac:spMkLst>
        </pc:spChg>
        <pc:spChg chg="add del mod">
          <ac:chgData name="Nikolas V." userId="18944fe69ee29ef2" providerId="LiveId" clId="{6C26670F-8F68-47F5-8DB3-8297CFCD58BF}" dt="2024-09-16T09:05:29.234" v="2484" actId="21"/>
          <ac:spMkLst>
            <pc:docMk/>
            <pc:sldMk cId="131944867" sldId="3459"/>
            <ac:spMk id="4" creationId="{31522644-2504-3F12-9140-466B0904A92C}"/>
          </ac:spMkLst>
        </pc:spChg>
        <pc:spChg chg="mod">
          <ac:chgData name="Nikolas V." userId="18944fe69ee29ef2" providerId="LiveId" clId="{6C26670F-8F68-47F5-8DB3-8297CFCD58BF}" dt="2024-09-15T12:43:36.217" v="797" actId="1036"/>
          <ac:spMkLst>
            <pc:docMk/>
            <pc:sldMk cId="131944867" sldId="3459"/>
            <ac:spMk id="10" creationId="{352789FA-FDBF-449D-A84C-99B0A21C8F54}"/>
          </ac:spMkLst>
        </pc:spChg>
        <pc:spChg chg="mod">
          <ac:chgData name="Nikolas V." userId="18944fe69ee29ef2" providerId="LiveId" clId="{6C26670F-8F68-47F5-8DB3-8297CFCD58BF}" dt="2024-09-15T12:43:36.217" v="797" actId="1036"/>
          <ac:spMkLst>
            <pc:docMk/>
            <pc:sldMk cId="131944867" sldId="3459"/>
            <ac:spMk id="14" creationId="{2FE43738-3025-4500-B112-6B77FCBD49FA}"/>
          </ac:spMkLst>
        </pc:spChg>
        <pc:picChg chg="mod">
          <ac:chgData name="Nikolas V." userId="18944fe69ee29ef2" providerId="LiveId" clId="{6C26670F-8F68-47F5-8DB3-8297CFCD58BF}" dt="2024-09-15T12:43:36.217" v="797" actId="1036"/>
          <ac:picMkLst>
            <pc:docMk/>
            <pc:sldMk cId="131944867" sldId="3459"/>
            <ac:picMk id="12" creationId="{C95FF7AC-1CB5-4CDA-9250-9F472207A16E}"/>
          </ac:picMkLst>
        </pc:picChg>
        <pc:picChg chg="mod">
          <ac:chgData name="Nikolas V." userId="18944fe69ee29ef2" providerId="LiveId" clId="{6C26670F-8F68-47F5-8DB3-8297CFCD58BF}" dt="2024-09-15T12:43:36.217" v="797" actId="1036"/>
          <ac:picMkLst>
            <pc:docMk/>
            <pc:sldMk cId="131944867" sldId="3459"/>
            <ac:picMk id="15" creationId="{1A8A5471-E508-42AA-938A-6A5C6AAE7FBC}"/>
          </ac:picMkLst>
        </pc:picChg>
        <pc:picChg chg="mod">
          <ac:chgData name="Nikolas V." userId="18944fe69ee29ef2" providerId="LiveId" clId="{6C26670F-8F68-47F5-8DB3-8297CFCD58BF}" dt="2024-09-15T12:43:36.217" v="797" actId="1036"/>
          <ac:picMkLst>
            <pc:docMk/>
            <pc:sldMk cId="131944867" sldId="3459"/>
            <ac:picMk id="16" creationId="{3F57B410-0ED6-4056-B1F7-6FE0CF7DDBDD}"/>
          </ac:picMkLst>
        </pc:picChg>
        <pc:cxnChg chg="mod">
          <ac:chgData name="Nikolas V." userId="18944fe69ee29ef2" providerId="LiveId" clId="{6C26670F-8F68-47F5-8DB3-8297CFCD58BF}" dt="2024-09-15T12:43:36.217" v="797" actId="1036"/>
          <ac:cxnSpMkLst>
            <pc:docMk/>
            <pc:sldMk cId="131944867" sldId="3459"/>
            <ac:cxnSpMk id="13" creationId="{FFA57403-7076-4203-B644-7918F61DF2C7}"/>
          </ac:cxnSpMkLst>
        </pc:cxnChg>
        <pc:cxnChg chg="mod">
          <ac:chgData name="Nikolas V." userId="18944fe69ee29ef2" providerId="LiveId" clId="{6C26670F-8F68-47F5-8DB3-8297CFCD58BF}" dt="2024-09-15T12:43:36.217" v="797" actId="1036"/>
          <ac:cxnSpMkLst>
            <pc:docMk/>
            <pc:sldMk cId="131944867" sldId="3459"/>
            <ac:cxnSpMk id="17" creationId="{90BBF1DC-35DB-45CA-A825-81B2E1C9B91A}"/>
          </ac:cxnSpMkLst>
        </pc:cxnChg>
      </pc:sldChg>
      <pc:sldChg chg="modSp add mod">
        <pc:chgData name="Nikolas V." userId="18944fe69ee29ef2" providerId="LiveId" clId="{6C26670F-8F68-47F5-8DB3-8297CFCD58BF}" dt="2024-09-14T08:01:13.179" v="144" actId="1076"/>
        <pc:sldMkLst>
          <pc:docMk/>
          <pc:sldMk cId="660878052" sldId="3461"/>
        </pc:sldMkLst>
        <pc:spChg chg="mod">
          <ac:chgData name="Nikolas V." userId="18944fe69ee29ef2" providerId="LiveId" clId="{6C26670F-8F68-47F5-8DB3-8297CFCD58BF}" dt="2024-09-14T08:01:13.179" v="144" actId="1076"/>
          <ac:spMkLst>
            <pc:docMk/>
            <pc:sldMk cId="660878052" sldId="3461"/>
            <ac:spMk id="2" creationId="{00000000-0000-0000-0000-000000000000}"/>
          </ac:spMkLst>
        </pc:spChg>
        <pc:spChg chg="mod">
          <ac:chgData name="Nikolas V." userId="18944fe69ee29ef2" providerId="LiveId" clId="{6C26670F-8F68-47F5-8DB3-8297CFCD58BF}" dt="2024-09-14T08:00:53.254" v="118" actId="2711"/>
          <ac:spMkLst>
            <pc:docMk/>
            <pc:sldMk cId="660878052" sldId="3461"/>
            <ac:spMk id="5" creationId="{00000000-0000-0000-0000-000000000000}"/>
          </ac:spMkLst>
        </pc:spChg>
        <pc:spChg chg="mod">
          <ac:chgData name="Nikolas V." userId="18944fe69ee29ef2" providerId="LiveId" clId="{6C26670F-8F68-47F5-8DB3-8297CFCD58BF}" dt="2024-09-14T08:00:58.426" v="119" actId="2711"/>
          <ac:spMkLst>
            <pc:docMk/>
            <pc:sldMk cId="660878052" sldId="3461"/>
            <ac:spMk id="7" creationId="{00000000-0000-0000-0000-000000000000}"/>
          </ac:spMkLst>
        </pc:spChg>
        <pc:spChg chg="mod">
          <ac:chgData name="Nikolas V." userId="18944fe69ee29ef2" providerId="LiveId" clId="{6C26670F-8F68-47F5-8DB3-8297CFCD58BF}" dt="2024-09-14T08:00:53.254" v="118" actId="2711"/>
          <ac:spMkLst>
            <pc:docMk/>
            <pc:sldMk cId="660878052" sldId="3461"/>
            <ac:spMk id="8" creationId="{00000000-0000-0000-0000-000000000000}"/>
          </ac:spMkLst>
        </pc:spChg>
        <pc:spChg chg="mod">
          <ac:chgData name="Nikolas V." userId="18944fe69ee29ef2" providerId="LiveId" clId="{6C26670F-8F68-47F5-8DB3-8297CFCD58BF}" dt="2024-09-14T08:00:53.254" v="118" actId="2711"/>
          <ac:spMkLst>
            <pc:docMk/>
            <pc:sldMk cId="660878052" sldId="3461"/>
            <ac:spMk id="30" creationId="{00000000-0000-0000-0000-000000000000}"/>
          </ac:spMkLst>
        </pc:spChg>
        <pc:spChg chg="mod">
          <ac:chgData name="Nikolas V." userId="18944fe69ee29ef2" providerId="LiveId" clId="{6C26670F-8F68-47F5-8DB3-8297CFCD58BF}" dt="2024-09-14T08:00:53.254" v="118" actId="2711"/>
          <ac:spMkLst>
            <pc:docMk/>
            <pc:sldMk cId="660878052" sldId="3461"/>
            <ac:spMk id="31" creationId="{00000000-0000-0000-0000-000000000000}"/>
          </ac:spMkLst>
        </pc:spChg>
        <pc:spChg chg="mod">
          <ac:chgData name="Nikolas V." userId="18944fe69ee29ef2" providerId="LiveId" clId="{6C26670F-8F68-47F5-8DB3-8297CFCD58BF}" dt="2024-09-14T08:00:53.254" v="118" actId="2711"/>
          <ac:spMkLst>
            <pc:docMk/>
            <pc:sldMk cId="660878052" sldId="3461"/>
            <ac:spMk id="32" creationId="{00000000-0000-0000-0000-000000000000}"/>
          </ac:spMkLst>
        </pc:spChg>
        <pc:spChg chg="mod">
          <ac:chgData name="Nikolas V." userId="18944fe69ee29ef2" providerId="LiveId" clId="{6C26670F-8F68-47F5-8DB3-8297CFCD58BF}" dt="2024-09-14T08:00:53.254" v="118" actId="2711"/>
          <ac:spMkLst>
            <pc:docMk/>
            <pc:sldMk cId="660878052" sldId="3461"/>
            <ac:spMk id="33" creationId="{0F69562F-EA6D-2143-8617-59048C2D204E}"/>
          </ac:spMkLst>
        </pc:spChg>
        <pc:picChg chg="mod">
          <ac:chgData name="Nikolas V." userId="18944fe69ee29ef2" providerId="LiveId" clId="{6C26670F-8F68-47F5-8DB3-8297CFCD58BF}" dt="2024-09-14T08:01:09.179" v="143" actId="1076"/>
          <ac:picMkLst>
            <pc:docMk/>
            <pc:sldMk cId="660878052" sldId="3461"/>
            <ac:picMk id="3" creationId="{D4EE315C-E5E6-C042-95CA-CA2153645E36}"/>
          </ac:picMkLst>
        </pc:picChg>
      </pc:sldChg>
      <pc:sldChg chg="modSp add mod">
        <pc:chgData name="Nikolas V." userId="18944fe69ee29ef2" providerId="LiveId" clId="{6C26670F-8F68-47F5-8DB3-8297CFCD58BF}" dt="2024-09-15T13:44:14.440" v="1869" actId="207"/>
        <pc:sldMkLst>
          <pc:docMk/>
          <pc:sldMk cId="1378117460" sldId="3464"/>
        </pc:sldMkLst>
        <pc:spChg chg="mod">
          <ac:chgData name="Nikolas V." userId="18944fe69ee29ef2" providerId="LiveId" clId="{6C26670F-8F68-47F5-8DB3-8297CFCD58BF}" dt="2024-09-15T13:44:14.440" v="1869" actId="207"/>
          <ac:spMkLst>
            <pc:docMk/>
            <pc:sldMk cId="1378117460" sldId="3464"/>
            <ac:spMk id="2" creationId="{55CF374D-53F6-459D-BEA8-8E1C78DF9CA0}"/>
          </ac:spMkLst>
        </pc:spChg>
        <pc:spChg chg="mod">
          <ac:chgData name="Nikolas V." userId="18944fe69ee29ef2" providerId="LiveId" clId="{6C26670F-8F68-47F5-8DB3-8297CFCD58BF}" dt="2024-09-15T13:42:42.120" v="1859" actId="255"/>
          <ac:spMkLst>
            <pc:docMk/>
            <pc:sldMk cId="1378117460" sldId="3464"/>
            <ac:spMk id="3" creationId="{7B453213-538D-4347-ACF8-241D37ABD0B3}"/>
          </ac:spMkLst>
        </pc:spChg>
        <pc:spChg chg="mod">
          <ac:chgData name="Nikolas V." userId="18944fe69ee29ef2" providerId="LiveId" clId="{6C26670F-8F68-47F5-8DB3-8297CFCD58BF}" dt="2024-09-15T13:10:32.679" v="1420" actId="2711"/>
          <ac:spMkLst>
            <pc:docMk/>
            <pc:sldMk cId="1378117460" sldId="3464"/>
            <ac:spMk id="5" creationId="{62868074-8230-4927-804A-79A935D3416E}"/>
          </ac:spMkLst>
        </pc:spChg>
        <pc:spChg chg="mod">
          <ac:chgData name="Nikolas V." userId="18944fe69ee29ef2" providerId="LiveId" clId="{6C26670F-8F68-47F5-8DB3-8297CFCD58BF}" dt="2024-09-15T13:10:32.679" v="1420" actId="2711"/>
          <ac:spMkLst>
            <pc:docMk/>
            <pc:sldMk cId="1378117460" sldId="3464"/>
            <ac:spMk id="6" creationId="{19DC8050-3A04-487A-B0AB-16F3968E309C}"/>
          </ac:spMkLst>
        </pc:spChg>
        <pc:spChg chg="mod">
          <ac:chgData name="Nikolas V." userId="18944fe69ee29ef2" providerId="LiveId" clId="{6C26670F-8F68-47F5-8DB3-8297CFCD58BF}" dt="2024-09-15T13:10:32.679" v="1420" actId="2711"/>
          <ac:spMkLst>
            <pc:docMk/>
            <pc:sldMk cId="1378117460" sldId="3464"/>
            <ac:spMk id="7" creationId="{2DBA1702-A54C-4DB7-AD45-3D26E1FB2D4D}"/>
          </ac:spMkLst>
        </pc:spChg>
        <pc:spChg chg="mod">
          <ac:chgData name="Nikolas V." userId="18944fe69ee29ef2" providerId="LiveId" clId="{6C26670F-8F68-47F5-8DB3-8297CFCD58BF}" dt="2024-09-15T13:10:32.679" v="1420" actId="2711"/>
          <ac:spMkLst>
            <pc:docMk/>
            <pc:sldMk cId="1378117460" sldId="3464"/>
            <ac:spMk id="12" creationId="{C491B8C7-8F39-438C-B968-030EDE92E82C}"/>
          </ac:spMkLst>
        </pc:spChg>
      </pc:sldChg>
      <pc:sldChg chg="modSp add mod">
        <pc:chgData name="Nikolas V." userId="18944fe69ee29ef2" providerId="LiveId" clId="{6C26670F-8F68-47F5-8DB3-8297CFCD58BF}" dt="2024-09-16T09:07:08.187" v="2501" actId="1076"/>
        <pc:sldMkLst>
          <pc:docMk/>
          <pc:sldMk cId="1825426031" sldId="3466"/>
        </pc:sldMkLst>
        <pc:spChg chg="mod">
          <ac:chgData name="Nikolas V." userId="18944fe69ee29ef2" providerId="LiveId" clId="{6C26670F-8F68-47F5-8DB3-8297CFCD58BF}" dt="2024-09-15T13:46:42.959" v="1886" actId="122"/>
          <ac:spMkLst>
            <pc:docMk/>
            <pc:sldMk cId="1825426031" sldId="3466"/>
            <ac:spMk id="2" creationId="{5102FC07-186A-420F-B472-3FCF12FF1725}"/>
          </ac:spMkLst>
        </pc:spChg>
        <pc:spChg chg="mod">
          <ac:chgData name="Nikolas V." userId="18944fe69ee29ef2" providerId="LiveId" clId="{6C26670F-8F68-47F5-8DB3-8297CFCD58BF}" dt="2024-09-15T12:51:26.545" v="945" actId="2711"/>
          <ac:spMkLst>
            <pc:docMk/>
            <pc:sldMk cId="1825426031" sldId="3466"/>
            <ac:spMk id="6" creationId="{4ABB8D5F-B844-4A67-92C1-371414A5693A}"/>
          </ac:spMkLst>
        </pc:spChg>
        <pc:spChg chg="mod">
          <ac:chgData name="Nikolas V." userId="18944fe69ee29ef2" providerId="LiveId" clId="{6C26670F-8F68-47F5-8DB3-8297CFCD58BF}" dt="2024-09-15T12:51:26.545" v="945" actId="2711"/>
          <ac:spMkLst>
            <pc:docMk/>
            <pc:sldMk cId="1825426031" sldId="3466"/>
            <ac:spMk id="9" creationId="{1E6BBA59-B803-4172-962A-245A24B13290}"/>
          </ac:spMkLst>
        </pc:spChg>
        <pc:spChg chg="mod">
          <ac:chgData name="Nikolas V." userId="18944fe69ee29ef2" providerId="LiveId" clId="{6C26670F-8F68-47F5-8DB3-8297CFCD58BF}" dt="2024-09-15T12:51:26.545" v="945" actId="2711"/>
          <ac:spMkLst>
            <pc:docMk/>
            <pc:sldMk cId="1825426031" sldId="3466"/>
            <ac:spMk id="10" creationId="{9ED56886-E366-44CE-902C-F9A37C70D90D}"/>
          </ac:spMkLst>
        </pc:spChg>
        <pc:spChg chg="mod">
          <ac:chgData name="Nikolas V." userId="18944fe69ee29ef2" providerId="LiveId" clId="{6C26670F-8F68-47F5-8DB3-8297CFCD58BF}" dt="2024-09-15T12:51:26.545" v="945" actId="2711"/>
          <ac:spMkLst>
            <pc:docMk/>
            <pc:sldMk cId="1825426031" sldId="3466"/>
            <ac:spMk id="11" creationId="{4574E070-33F6-45CB-9198-38246A46826D}"/>
          </ac:spMkLst>
        </pc:spChg>
        <pc:spChg chg="mod">
          <ac:chgData name="Nikolas V." userId="18944fe69ee29ef2" providerId="LiveId" clId="{6C26670F-8F68-47F5-8DB3-8297CFCD58BF}" dt="2024-09-15T12:51:26.545" v="945" actId="2711"/>
          <ac:spMkLst>
            <pc:docMk/>
            <pc:sldMk cId="1825426031" sldId="3466"/>
            <ac:spMk id="12" creationId="{C52CA61A-1AD6-4DE4-95EA-85E71DB2FCFF}"/>
          </ac:spMkLst>
        </pc:spChg>
        <pc:spChg chg="mod">
          <ac:chgData name="Nikolas V." userId="18944fe69ee29ef2" providerId="LiveId" clId="{6C26670F-8F68-47F5-8DB3-8297CFCD58BF}" dt="2024-09-15T12:51:26.545" v="945" actId="2711"/>
          <ac:spMkLst>
            <pc:docMk/>
            <pc:sldMk cId="1825426031" sldId="3466"/>
            <ac:spMk id="14" creationId="{84CD98D0-BEB2-41F2-9EE1-A3B803D39819}"/>
          </ac:spMkLst>
        </pc:spChg>
        <pc:spChg chg="mod">
          <ac:chgData name="Nikolas V." userId="18944fe69ee29ef2" providerId="LiveId" clId="{6C26670F-8F68-47F5-8DB3-8297CFCD58BF}" dt="2024-09-15T12:51:26.545" v="945" actId="2711"/>
          <ac:spMkLst>
            <pc:docMk/>
            <pc:sldMk cId="1825426031" sldId="3466"/>
            <ac:spMk id="16" creationId="{3212B3E1-A428-4AC1-8EBD-B14A6B31E55E}"/>
          </ac:spMkLst>
        </pc:spChg>
        <pc:spChg chg="mod">
          <ac:chgData name="Nikolas V." userId="18944fe69ee29ef2" providerId="LiveId" clId="{6C26670F-8F68-47F5-8DB3-8297CFCD58BF}" dt="2024-09-15T12:51:26.545" v="945" actId="2711"/>
          <ac:spMkLst>
            <pc:docMk/>
            <pc:sldMk cId="1825426031" sldId="3466"/>
            <ac:spMk id="20" creationId="{8F0FF594-ABDE-412D-B53E-36317C1211B0}"/>
          </ac:spMkLst>
        </pc:spChg>
        <pc:spChg chg="mod">
          <ac:chgData name="Nikolas V." userId="18944fe69ee29ef2" providerId="LiveId" clId="{6C26670F-8F68-47F5-8DB3-8297CFCD58BF}" dt="2024-09-16T09:07:08.187" v="2501" actId="1076"/>
          <ac:spMkLst>
            <pc:docMk/>
            <pc:sldMk cId="1825426031" sldId="3466"/>
            <ac:spMk id="25" creationId="{A3274A15-FA0C-48C5-ADB7-3B145454923E}"/>
          </ac:spMkLst>
        </pc:spChg>
        <pc:spChg chg="mod">
          <ac:chgData name="Nikolas V." userId="18944fe69ee29ef2" providerId="LiveId" clId="{6C26670F-8F68-47F5-8DB3-8297CFCD58BF}" dt="2024-09-15T12:51:26.545" v="945" actId="2711"/>
          <ac:spMkLst>
            <pc:docMk/>
            <pc:sldMk cId="1825426031" sldId="3466"/>
            <ac:spMk id="36" creationId="{C2A401C2-0461-4860-B5F6-E9A0229EF299}"/>
          </ac:spMkLst>
        </pc:spChg>
      </pc:sldChg>
      <pc:sldChg chg="add">
        <pc:chgData name="Nikolas V." userId="18944fe69ee29ef2" providerId="LiveId" clId="{6C26670F-8F68-47F5-8DB3-8297CFCD58BF}" dt="2024-09-14T07:02:45.996" v="12"/>
        <pc:sldMkLst>
          <pc:docMk/>
          <pc:sldMk cId="1666193012" sldId="3467"/>
        </pc:sldMkLst>
      </pc:sldChg>
      <pc:sldChg chg="modSp add mod">
        <pc:chgData name="Nikolas V." userId="18944fe69ee29ef2" providerId="LiveId" clId="{6C26670F-8F68-47F5-8DB3-8297CFCD58BF}" dt="2024-09-16T08:35:13.901" v="1969" actId="20577"/>
        <pc:sldMkLst>
          <pc:docMk/>
          <pc:sldMk cId="2515384305" sldId="3468"/>
        </pc:sldMkLst>
        <pc:spChg chg="mod">
          <ac:chgData name="Nikolas V." userId="18944fe69ee29ef2" providerId="LiveId" clId="{6C26670F-8F68-47F5-8DB3-8297CFCD58BF}" dt="2024-09-15T12:22:02.445" v="721" actId="2711"/>
          <ac:spMkLst>
            <pc:docMk/>
            <pc:sldMk cId="2515384305" sldId="3468"/>
            <ac:spMk id="2" creationId="{00000000-0000-0000-0000-000000000000}"/>
          </ac:spMkLst>
        </pc:spChg>
        <pc:spChg chg="mod">
          <ac:chgData name="Nikolas V." userId="18944fe69ee29ef2" providerId="LiveId" clId="{6C26670F-8F68-47F5-8DB3-8297CFCD58BF}" dt="2024-09-15T12:22:02.445" v="721" actId="2711"/>
          <ac:spMkLst>
            <pc:docMk/>
            <pc:sldMk cId="2515384305" sldId="3468"/>
            <ac:spMk id="3" creationId="{00000000-0000-0000-0000-000000000000}"/>
          </ac:spMkLst>
        </pc:spChg>
        <pc:spChg chg="mod">
          <ac:chgData name="Nikolas V." userId="18944fe69ee29ef2" providerId="LiveId" clId="{6C26670F-8F68-47F5-8DB3-8297CFCD58BF}" dt="2024-09-15T12:22:02.445" v="721" actId="2711"/>
          <ac:spMkLst>
            <pc:docMk/>
            <pc:sldMk cId="2515384305" sldId="3468"/>
            <ac:spMk id="7" creationId="{00000000-0000-0000-0000-000000000000}"/>
          </ac:spMkLst>
        </pc:spChg>
        <pc:spChg chg="mod">
          <ac:chgData name="Nikolas V." userId="18944fe69ee29ef2" providerId="LiveId" clId="{6C26670F-8F68-47F5-8DB3-8297CFCD58BF}" dt="2024-09-15T12:22:02.445" v="721" actId="2711"/>
          <ac:spMkLst>
            <pc:docMk/>
            <pc:sldMk cId="2515384305" sldId="3468"/>
            <ac:spMk id="8" creationId="{00000000-0000-0000-0000-000000000000}"/>
          </ac:spMkLst>
        </pc:spChg>
        <pc:spChg chg="mod">
          <ac:chgData name="Nikolas V." userId="18944fe69ee29ef2" providerId="LiveId" clId="{6C26670F-8F68-47F5-8DB3-8297CFCD58BF}" dt="2024-09-16T08:35:13.901" v="1969" actId="20577"/>
          <ac:spMkLst>
            <pc:docMk/>
            <pc:sldMk cId="2515384305" sldId="3468"/>
            <ac:spMk id="11" creationId="{F00A77A7-7795-3B48-84A5-1EDB25627EF2}"/>
          </ac:spMkLst>
        </pc:spChg>
        <pc:spChg chg="mod">
          <ac:chgData name="Nikolas V." userId="18944fe69ee29ef2" providerId="LiveId" clId="{6C26670F-8F68-47F5-8DB3-8297CFCD58BF}" dt="2024-09-15T12:22:02.445" v="721" actId="2711"/>
          <ac:spMkLst>
            <pc:docMk/>
            <pc:sldMk cId="2515384305" sldId="3468"/>
            <ac:spMk id="13" creationId="{0AE0F7B2-9F73-F543-B5BF-3BB763D8279B}"/>
          </ac:spMkLst>
        </pc:spChg>
        <pc:spChg chg="mod">
          <ac:chgData name="Nikolas V." userId="18944fe69ee29ef2" providerId="LiveId" clId="{6C26670F-8F68-47F5-8DB3-8297CFCD58BF}" dt="2024-09-15T12:22:02.445" v="721" actId="2711"/>
          <ac:spMkLst>
            <pc:docMk/>
            <pc:sldMk cId="2515384305" sldId="3468"/>
            <ac:spMk id="14" creationId="{00000000-0000-0000-0000-000000000000}"/>
          </ac:spMkLst>
        </pc:spChg>
        <pc:spChg chg="mod">
          <ac:chgData name="Nikolas V." userId="18944fe69ee29ef2" providerId="LiveId" clId="{6C26670F-8F68-47F5-8DB3-8297CFCD58BF}" dt="2024-09-15T12:22:02.445" v="721" actId="2711"/>
          <ac:spMkLst>
            <pc:docMk/>
            <pc:sldMk cId="2515384305" sldId="3468"/>
            <ac:spMk id="15" creationId="{1751391A-4D94-9547-A54A-8B4282694D67}"/>
          </ac:spMkLst>
        </pc:spChg>
        <pc:spChg chg="mod">
          <ac:chgData name="Nikolas V." userId="18944fe69ee29ef2" providerId="LiveId" clId="{6C26670F-8F68-47F5-8DB3-8297CFCD58BF}" dt="2024-09-15T12:22:02.445" v="721" actId="2711"/>
          <ac:spMkLst>
            <pc:docMk/>
            <pc:sldMk cId="2515384305" sldId="3468"/>
            <ac:spMk id="17" creationId="{6B5655D5-CF2C-B240-A801-B91292DADCE8}"/>
          </ac:spMkLst>
        </pc:spChg>
        <pc:spChg chg="mod">
          <ac:chgData name="Nikolas V." userId="18944fe69ee29ef2" providerId="LiveId" clId="{6C26670F-8F68-47F5-8DB3-8297CFCD58BF}" dt="2024-09-15T12:22:02.445" v="721" actId="2711"/>
          <ac:spMkLst>
            <pc:docMk/>
            <pc:sldMk cId="2515384305" sldId="3468"/>
            <ac:spMk id="18" creationId="{DE67096E-5C0E-E244-B540-3D781291FEAD}"/>
          </ac:spMkLst>
        </pc:spChg>
        <pc:spChg chg="mod">
          <ac:chgData name="Nikolas V." userId="18944fe69ee29ef2" providerId="LiveId" clId="{6C26670F-8F68-47F5-8DB3-8297CFCD58BF}" dt="2024-09-15T12:22:02.445" v="721" actId="2711"/>
          <ac:spMkLst>
            <pc:docMk/>
            <pc:sldMk cId="2515384305" sldId="3468"/>
            <ac:spMk id="19" creationId="{00000000-0000-0000-0000-000000000000}"/>
          </ac:spMkLst>
        </pc:spChg>
        <pc:spChg chg="mod">
          <ac:chgData name="Nikolas V." userId="18944fe69ee29ef2" providerId="LiveId" clId="{6C26670F-8F68-47F5-8DB3-8297CFCD58BF}" dt="2024-09-15T12:22:02.445" v="721" actId="2711"/>
          <ac:spMkLst>
            <pc:docMk/>
            <pc:sldMk cId="2515384305" sldId="3468"/>
            <ac:spMk id="20" creationId="{075D3011-0539-5348-8156-AEBCDAF50A36}"/>
          </ac:spMkLst>
        </pc:spChg>
        <pc:spChg chg="mod">
          <ac:chgData name="Nikolas V." userId="18944fe69ee29ef2" providerId="LiveId" clId="{6C26670F-8F68-47F5-8DB3-8297CFCD58BF}" dt="2024-09-15T12:22:02.445" v="721" actId="2711"/>
          <ac:spMkLst>
            <pc:docMk/>
            <pc:sldMk cId="2515384305" sldId="3468"/>
            <ac:spMk id="21" creationId="{E13957D9-146A-FD42-A43C-981DDE82572E}"/>
          </ac:spMkLst>
        </pc:spChg>
        <pc:spChg chg="mod">
          <ac:chgData name="Nikolas V." userId="18944fe69ee29ef2" providerId="LiveId" clId="{6C26670F-8F68-47F5-8DB3-8297CFCD58BF}" dt="2024-09-15T12:22:02.445" v="721" actId="2711"/>
          <ac:spMkLst>
            <pc:docMk/>
            <pc:sldMk cId="2515384305" sldId="3468"/>
            <ac:spMk id="22" creationId="{C079A4B4-5F28-C543-968C-562DAADF71AA}"/>
          </ac:spMkLst>
        </pc:spChg>
        <pc:spChg chg="mod">
          <ac:chgData name="Nikolas V." userId="18944fe69ee29ef2" providerId="LiveId" clId="{6C26670F-8F68-47F5-8DB3-8297CFCD58BF}" dt="2024-09-15T12:22:02.445" v="721" actId="2711"/>
          <ac:spMkLst>
            <pc:docMk/>
            <pc:sldMk cId="2515384305" sldId="3468"/>
            <ac:spMk id="23" creationId="{A088CA93-D298-8641-B407-8D9C1E638672}"/>
          </ac:spMkLst>
        </pc:spChg>
        <pc:spChg chg="mod">
          <ac:chgData name="Nikolas V." userId="18944fe69ee29ef2" providerId="LiveId" clId="{6C26670F-8F68-47F5-8DB3-8297CFCD58BF}" dt="2024-09-15T12:22:02.445" v="721" actId="2711"/>
          <ac:spMkLst>
            <pc:docMk/>
            <pc:sldMk cId="2515384305" sldId="3468"/>
            <ac:spMk id="24" creationId="{F7A35502-9C1D-0B44-B20D-B9F3BE474825}"/>
          </ac:spMkLst>
        </pc:spChg>
        <pc:spChg chg="mod">
          <ac:chgData name="Nikolas V." userId="18944fe69ee29ef2" providerId="LiveId" clId="{6C26670F-8F68-47F5-8DB3-8297CFCD58BF}" dt="2024-09-15T12:22:02.445" v="721" actId="2711"/>
          <ac:spMkLst>
            <pc:docMk/>
            <pc:sldMk cId="2515384305" sldId="3468"/>
            <ac:spMk id="25" creationId="{AD72FD09-6111-F447-B93D-2DE087343B0B}"/>
          </ac:spMkLst>
        </pc:spChg>
        <pc:spChg chg="mod">
          <ac:chgData name="Nikolas V." userId="18944fe69ee29ef2" providerId="LiveId" clId="{6C26670F-8F68-47F5-8DB3-8297CFCD58BF}" dt="2024-09-15T12:22:22.256" v="722" actId="20577"/>
          <ac:spMkLst>
            <pc:docMk/>
            <pc:sldMk cId="2515384305" sldId="3468"/>
            <ac:spMk id="26" creationId="{ACEA5C3F-483D-C342-AE21-AA2897C5345E}"/>
          </ac:spMkLst>
        </pc:spChg>
        <pc:spChg chg="mod">
          <ac:chgData name="Nikolas V." userId="18944fe69ee29ef2" providerId="LiveId" clId="{6C26670F-8F68-47F5-8DB3-8297CFCD58BF}" dt="2024-09-15T12:22:02.445" v="721" actId="2711"/>
          <ac:spMkLst>
            <pc:docMk/>
            <pc:sldMk cId="2515384305" sldId="3468"/>
            <ac:spMk id="25605" creationId="{00000000-0000-0000-0000-000000000000}"/>
          </ac:spMkLst>
        </pc:spChg>
      </pc:sldChg>
      <pc:sldChg chg="del">
        <pc:chgData name="Nikolas V." userId="18944fe69ee29ef2" providerId="LiveId" clId="{6C26670F-8F68-47F5-8DB3-8297CFCD58BF}" dt="2024-09-14T07:22:42.900" v="21" actId="2696"/>
        <pc:sldMkLst>
          <pc:docMk/>
          <pc:sldMk cId="2357266273" sldId="4372"/>
        </pc:sldMkLst>
      </pc:sldChg>
      <pc:sldChg chg="del">
        <pc:chgData name="Nikolas V." userId="18944fe69ee29ef2" providerId="LiveId" clId="{6C26670F-8F68-47F5-8DB3-8297CFCD58BF}" dt="2024-09-14T07:22:46.354" v="32" actId="2696"/>
        <pc:sldMkLst>
          <pc:docMk/>
          <pc:sldMk cId="349009035" sldId="4375"/>
        </pc:sldMkLst>
      </pc:sldChg>
      <pc:sldChg chg="modSp add del mod">
        <pc:chgData name="Nikolas V." userId="18944fe69ee29ef2" providerId="LiveId" clId="{6C26670F-8F68-47F5-8DB3-8297CFCD58BF}" dt="2024-09-15T13:25:18.764" v="1555" actId="2696"/>
        <pc:sldMkLst>
          <pc:docMk/>
          <pc:sldMk cId="3493757461" sldId="4376"/>
        </pc:sldMkLst>
        <pc:spChg chg="mod">
          <ac:chgData name="Nikolas V." userId="18944fe69ee29ef2" providerId="LiveId" clId="{6C26670F-8F68-47F5-8DB3-8297CFCD58BF}" dt="2024-09-14T08:00:27.877" v="116"/>
          <ac:spMkLst>
            <pc:docMk/>
            <pc:sldMk cId="3493757461" sldId="4376"/>
            <ac:spMk id="2" creationId="{8C88B89A-60D0-CBE7-2BF6-0543C379EC18}"/>
          </ac:spMkLst>
        </pc:spChg>
        <pc:spChg chg="mod">
          <ac:chgData name="Nikolas V." userId="18944fe69ee29ef2" providerId="LiveId" clId="{6C26670F-8F68-47F5-8DB3-8297CFCD58BF}" dt="2024-09-14T07:53:46.852" v="67"/>
          <ac:spMkLst>
            <pc:docMk/>
            <pc:sldMk cId="3493757461" sldId="4376"/>
            <ac:spMk id="3" creationId="{839DB7BF-DB73-E4E8-CFE7-61A4EC2BFB23}"/>
          </ac:spMkLst>
        </pc:spChg>
      </pc:sldChg>
      <pc:sldChg chg="modSp add del mod">
        <pc:chgData name="Nikolas V." userId="18944fe69ee29ef2" providerId="LiveId" clId="{6C26670F-8F68-47F5-8DB3-8297CFCD58BF}" dt="2024-09-16T18:55:04.667" v="3060" actId="20577"/>
        <pc:sldMkLst>
          <pc:docMk/>
          <pc:sldMk cId="745715003" sldId="4377"/>
        </pc:sldMkLst>
        <pc:spChg chg="mod">
          <ac:chgData name="Nikolas V." userId="18944fe69ee29ef2" providerId="LiveId" clId="{6C26670F-8F68-47F5-8DB3-8297CFCD58BF}" dt="2024-09-16T09:24:53.770" v="2898" actId="1036"/>
          <ac:spMkLst>
            <pc:docMk/>
            <pc:sldMk cId="745715003" sldId="4377"/>
            <ac:spMk id="2" creationId="{00000000-0000-0000-0000-000000000000}"/>
          </ac:spMkLst>
        </pc:spChg>
        <pc:spChg chg="mod">
          <ac:chgData name="Nikolas V." userId="18944fe69ee29ef2" providerId="LiveId" clId="{6C26670F-8F68-47F5-8DB3-8297CFCD58BF}" dt="2024-09-16T09:25:14.032" v="2902" actId="1076"/>
          <ac:spMkLst>
            <pc:docMk/>
            <pc:sldMk cId="745715003" sldId="4377"/>
            <ac:spMk id="3" creationId="{00000000-0000-0000-0000-000000000000}"/>
          </ac:spMkLst>
        </pc:spChg>
        <pc:spChg chg="mod">
          <ac:chgData name="Nikolas V." userId="18944fe69ee29ef2" providerId="LiveId" clId="{6C26670F-8F68-47F5-8DB3-8297CFCD58BF}" dt="2024-09-16T18:55:04.667" v="3060" actId="20577"/>
          <ac:spMkLst>
            <pc:docMk/>
            <pc:sldMk cId="745715003" sldId="4377"/>
            <ac:spMk id="4" creationId="{00000000-0000-0000-0000-000000000000}"/>
          </ac:spMkLst>
        </pc:spChg>
        <pc:spChg chg="mod">
          <ac:chgData name="Nikolas V." userId="18944fe69ee29ef2" providerId="LiveId" clId="{6C26670F-8F68-47F5-8DB3-8297CFCD58BF}" dt="2024-09-16T09:24:53.770" v="2898" actId="1036"/>
          <ac:spMkLst>
            <pc:docMk/>
            <pc:sldMk cId="745715003" sldId="4377"/>
            <ac:spMk id="11" creationId="{181BEFA7-91F7-8A44-8C0B-AD73204B921D}"/>
          </ac:spMkLst>
        </pc:spChg>
        <pc:spChg chg="mod">
          <ac:chgData name="Nikolas V." userId="18944fe69ee29ef2" providerId="LiveId" clId="{6C26670F-8F68-47F5-8DB3-8297CFCD58BF}" dt="2024-09-16T09:24:53.770" v="2898" actId="1036"/>
          <ac:spMkLst>
            <pc:docMk/>
            <pc:sldMk cId="745715003" sldId="4377"/>
            <ac:spMk id="12" creationId="{AACB313B-A170-C74E-8BDB-423929BED18A}"/>
          </ac:spMkLst>
        </pc:spChg>
        <pc:graphicFrameChg chg="mod">
          <ac:chgData name="Nikolas V." userId="18944fe69ee29ef2" providerId="LiveId" clId="{6C26670F-8F68-47F5-8DB3-8297CFCD58BF}" dt="2024-09-16T09:24:53.770" v="2898" actId="1036"/>
          <ac:graphicFrameMkLst>
            <pc:docMk/>
            <pc:sldMk cId="745715003" sldId="4377"/>
            <ac:graphicFrameMk id="6" creationId="{75DC996F-C2CC-8B41-B40F-70CA61CBA9F3}"/>
          </ac:graphicFrameMkLst>
        </pc:graphicFrameChg>
        <pc:cxnChg chg="mod">
          <ac:chgData name="Nikolas V." userId="18944fe69ee29ef2" providerId="LiveId" clId="{6C26670F-8F68-47F5-8DB3-8297CFCD58BF}" dt="2024-09-16T09:24:53.770" v="2898" actId="1036"/>
          <ac:cxnSpMkLst>
            <pc:docMk/>
            <pc:sldMk cId="745715003" sldId="4377"/>
            <ac:cxnSpMk id="7" creationId="{EC50905F-8B19-D549-9A98-81FA4432B598}"/>
          </ac:cxnSpMkLst>
        </pc:cxnChg>
        <pc:cxnChg chg="mod">
          <ac:chgData name="Nikolas V." userId="18944fe69ee29ef2" providerId="LiveId" clId="{6C26670F-8F68-47F5-8DB3-8297CFCD58BF}" dt="2024-09-16T09:24:53.770" v="2898" actId="1036"/>
          <ac:cxnSpMkLst>
            <pc:docMk/>
            <pc:sldMk cId="745715003" sldId="4377"/>
            <ac:cxnSpMk id="10" creationId="{F5598F08-DB2B-B74D-A2F7-DA9D9B54C604}"/>
          </ac:cxnSpMkLst>
        </pc:cxnChg>
      </pc:sldChg>
      <pc:sldChg chg="add del">
        <pc:chgData name="Nikolas V." userId="18944fe69ee29ef2" providerId="LiveId" clId="{6C26670F-8F68-47F5-8DB3-8297CFCD58BF}" dt="2024-09-15T12:41:42.196" v="767" actId="2696"/>
        <pc:sldMkLst>
          <pc:docMk/>
          <pc:sldMk cId="1437018907" sldId="4377"/>
        </pc:sldMkLst>
      </pc:sldChg>
      <pc:sldChg chg="new del">
        <pc:chgData name="Nikolas V." userId="18944fe69ee29ef2" providerId="LiveId" clId="{6C26670F-8F68-47F5-8DB3-8297CFCD58BF}" dt="2024-09-15T12:53:01.470" v="950" actId="2696"/>
        <pc:sldMkLst>
          <pc:docMk/>
          <pc:sldMk cId="1996396958" sldId="4377"/>
        </pc:sldMkLst>
      </pc:sldChg>
      <pc:sldChg chg="add">
        <pc:chgData name="Nikolas V." userId="18944fe69ee29ef2" providerId="LiveId" clId="{6C26670F-8F68-47F5-8DB3-8297CFCD58BF}" dt="2024-09-16T09:10:29.452" v="2543"/>
        <pc:sldMkLst>
          <pc:docMk/>
          <pc:sldMk cId="654403462" sldId="4378"/>
        </pc:sldMkLst>
      </pc:sldChg>
      <pc:sldChg chg="add del">
        <pc:chgData name="Nikolas V." userId="18944fe69ee29ef2" providerId="LiveId" clId="{6C26670F-8F68-47F5-8DB3-8297CFCD58BF}" dt="2024-09-16T09:10:16.052" v="2538"/>
        <pc:sldMkLst>
          <pc:docMk/>
          <pc:sldMk cId="794507367" sldId="4378"/>
        </pc:sldMkLst>
      </pc:sldChg>
      <pc:sldChg chg="add del">
        <pc:chgData name="Nikolas V." userId="18944fe69ee29ef2" providerId="LiveId" clId="{6C26670F-8F68-47F5-8DB3-8297CFCD58BF}" dt="2024-09-16T09:09:56.589" v="2534"/>
        <pc:sldMkLst>
          <pc:docMk/>
          <pc:sldMk cId="837423010" sldId="4378"/>
        </pc:sldMkLst>
      </pc:sldChg>
      <pc:sldChg chg="add del">
        <pc:chgData name="Nikolas V." userId="18944fe69ee29ef2" providerId="LiveId" clId="{6C26670F-8F68-47F5-8DB3-8297CFCD58BF}" dt="2024-09-16T09:10:29.428" v="2542"/>
        <pc:sldMkLst>
          <pc:docMk/>
          <pc:sldMk cId="1277379486" sldId="4378"/>
        </pc:sldMkLst>
      </pc:sldChg>
      <pc:sldChg chg="add del">
        <pc:chgData name="Nikolas V." userId="18944fe69ee29ef2" providerId="LiveId" clId="{6C26670F-8F68-47F5-8DB3-8297CFCD58BF}" dt="2024-09-16T09:10:10.356" v="2536"/>
        <pc:sldMkLst>
          <pc:docMk/>
          <pc:sldMk cId="2889958506" sldId="4378"/>
        </pc:sldMkLst>
      </pc:sldChg>
      <pc:sldChg chg="add del">
        <pc:chgData name="Nikolas V." userId="18944fe69ee29ef2" providerId="LiveId" clId="{6C26670F-8F68-47F5-8DB3-8297CFCD58BF}" dt="2024-09-15T12:42:07.865" v="772" actId="2696"/>
        <pc:sldMkLst>
          <pc:docMk/>
          <pc:sldMk cId="3963302922" sldId="4378"/>
        </pc:sldMkLst>
      </pc:sldChg>
      <pc:sldChg chg="add del">
        <pc:chgData name="Nikolas V." userId="18944fe69ee29ef2" providerId="LiveId" clId="{6C26670F-8F68-47F5-8DB3-8297CFCD58BF}" dt="2024-09-16T09:10:16.052" v="2538"/>
        <pc:sldMkLst>
          <pc:docMk/>
          <pc:sldMk cId="1182187002" sldId="4379"/>
        </pc:sldMkLst>
      </pc:sldChg>
      <pc:sldChg chg="new del">
        <pc:chgData name="Nikolas V." userId="18944fe69ee29ef2" providerId="LiveId" clId="{6C26670F-8F68-47F5-8DB3-8297CFCD58BF}" dt="2024-09-15T12:21:55.313" v="720" actId="2696"/>
        <pc:sldMkLst>
          <pc:docMk/>
          <pc:sldMk cId="1341207585" sldId="4379"/>
        </pc:sldMkLst>
      </pc:sldChg>
      <pc:sldChg chg="add">
        <pc:chgData name="Nikolas V." userId="18944fe69ee29ef2" providerId="LiveId" clId="{6C26670F-8F68-47F5-8DB3-8297CFCD58BF}" dt="2024-09-16T09:10:29.452" v="2543"/>
        <pc:sldMkLst>
          <pc:docMk/>
          <pc:sldMk cId="2356201129" sldId="4379"/>
        </pc:sldMkLst>
      </pc:sldChg>
      <pc:sldChg chg="addSp delSp modSp new del mod">
        <pc:chgData name="Nikolas V." userId="18944fe69ee29ef2" providerId="LiveId" clId="{6C26670F-8F68-47F5-8DB3-8297CFCD58BF}" dt="2024-09-15T12:37:56.246" v="755" actId="2696"/>
        <pc:sldMkLst>
          <pc:docMk/>
          <pc:sldMk cId="2490389438" sldId="4379"/>
        </pc:sldMkLst>
        <pc:spChg chg="mod">
          <ac:chgData name="Nikolas V." userId="18944fe69ee29ef2" providerId="LiveId" clId="{6C26670F-8F68-47F5-8DB3-8297CFCD58BF}" dt="2024-09-15T12:23:11.079" v="742" actId="1076"/>
          <ac:spMkLst>
            <pc:docMk/>
            <pc:sldMk cId="2490389438" sldId="4379"/>
            <ac:spMk id="2" creationId="{66E515DD-D741-F48B-4844-3760A7224570}"/>
          </ac:spMkLst>
        </pc:spChg>
        <pc:spChg chg="del">
          <ac:chgData name="Nikolas V." userId="18944fe69ee29ef2" providerId="LiveId" clId="{6C26670F-8F68-47F5-8DB3-8297CFCD58BF}" dt="2024-09-15T12:23:03.731" v="738" actId="21"/>
          <ac:spMkLst>
            <pc:docMk/>
            <pc:sldMk cId="2490389438" sldId="4379"/>
            <ac:spMk id="3" creationId="{3BBB9401-2D34-991E-5EB5-7D6CA33B1E65}"/>
          </ac:spMkLst>
        </pc:spChg>
        <pc:spChg chg="add mod">
          <ac:chgData name="Nikolas V." userId="18944fe69ee29ef2" providerId="LiveId" clId="{6C26670F-8F68-47F5-8DB3-8297CFCD58BF}" dt="2024-09-15T12:32:15.603" v="750"/>
          <ac:spMkLst>
            <pc:docMk/>
            <pc:sldMk cId="2490389438" sldId="4379"/>
            <ac:spMk id="11" creationId="{15DF023C-56D0-9CAA-8C71-08E6944CC16A}"/>
          </ac:spMkLst>
        </pc:spChg>
        <pc:spChg chg="add mod">
          <ac:chgData name="Nikolas V." userId="18944fe69ee29ef2" providerId="LiveId" clId="{6C26670F-8F68-47F5-8DB3-8297CFCD58BF}" dt="2024-09-15T12:32:15.603" v="750"/>
          <ac:spMkLst>
            <pc:docMk/>
            <pc:sldMk cId="2490389438" sldId="4379"/>
            <ac:spMk id="12" creationId="{483C10EA-8053-F877-103A-3596AA58F7E4}"/>
          </ac:spMkLst>
        </pc:spChg>
        <pc:spChg chg="add mod">
          <ac:chgData name="Nikolas V." userId="18944fe69ee29ef2" providerId="LiveId" clId="{6C26670F-8F68-47F5-8DB3-8297CFCD58BF}" dt="2024-09-15T12:32:15.603" v="750"/>
          <ac:spMkLst>
            <pc:docMk/>
            <pc:sldMk cId="2490389438" sldId="4379"/>
            <ac:spMk id="13" creationId="{0210BC8F-9DCC-2597-8929-E1BD8893F34F}"/>
          </ac:spMkLst>
        </pc:spChg>
        <pc:spChg chg="add mod">
          <ac:chgData name="Nikolas V." userId="18944fe69ee29ef2" providerId="LiveId" clId="{6C26670F-8F68-47F5-8DB3-8297CFCD58BF}" dt="2024-09-15T12:32:15.603" v="750"/>
          <ac:spMkLst>
            <pc:docMk/>
            <pc:sldMk cId="2490389438" sldId="4379"/>
            <ac:spMk id="14" creationId="{984F4209-246B-39D3-CA11-C8617C8872CC}"/>
          </ac:spMkLst>
        </pc:spChg>
        <pc:spChg chg="add mod">
          <ac:chgData name="Nikolas V." userId="18944fe69ee29ef2" providerId="LiveId" clId="{6C26670F-8F68-47F5-8DB3-8297CFCD58BF}" dt="2024-09-15T12:32:15.603" v="750"/>
          <ac:spMkLst>
            <pc:docMk/>
            <pc:sldMk cId="2490389438" sldId="4379"/>
            <ac:spMk id="15" creationId="{D354AEBF-6250-69BF-79DD-4FE7E83D82FA}"/>
          </ac:spMkLst>
        </pc:spChg>
        <pc:spChg chg="add mod">
          <ac:chgData name="Nikolas V." userId="18944fe69ee29ef2" providerId="LiveId" clId="{6C26670F-8F68-47F5-8DB3-8297CFCD58BF}" dt="2024-09-15T12:32:15.603" v="750"/>
          <ac:spMkLst>
            <pc:docMk/>
            <pc:sldMk cId="2490389438" sldId="4379"/>
            <ac:spMk id="16" creationId="{05928FCA-6584-D873-8300-E4C34D862EEB}"/>
          </ac:spMkLst>
        </pc:spChg>
        <pc:spChg chg="add mod">
          <ac:chgData name="Nikolas V." userId="18944fe69ee29ef2" providerId="LiveId" clId="{6C26670F-8F68-47F5-8DB3-8297CFCD58BF}" dt="2024-09-15T12:32:15.603" v="750"/>
          <ac:spMkLst>
            <pc:docMk/>
            <pc:sldMk cId="2490389438" sldId="4379"/>
            <ac:spMk id="17" creationId="{19A44A76-12BB-A1BC-4907-64A0EFB94B93}"/>
          </ac:spMkLst>
        </pc:spChg>
        <pc:spChg chg="add mod">
          <ac:chgData name="Nikolas V." userId="18944fe69ee29ef2" providerId="LiveId" clId="{6C26670F-8F68-47F5-8DB3-8297CFCD58BF}" dt="2024-09-15T12:32:15.603" v="750"/>
          <ac:spMkLst>
            <pc:docMk/>
            <pc:sldMk cId="2490389438" sldId="4379"/>
            <ac:spMk id="18" creationId="{AFB4CEB9-A553-CD63-C05E-99D8F6C6BC0A}"/>
          </ac:spMkLst>
        </pc:spChg>
        <pc:spChg chg="add mod">
          <ac:chgData name="Nikolas V." userId="18944fe69ee29ef2" providerId="LiveId" clId="{6C26670F-8F68-47F5-8DB3-8297CFCD58BF}" dt="2024-09-15T12:32:15.603" v="750"/>
          <ac:spMkLst>
            <pc:docMk/>
            <pc:sldMk cId="2490389438" sldId="4379"/>
            <ac:spMk id="19" creationId="{275171CE-E12D-9452-84FD-A90A321ED3BB}"/>
          </ac:spMkLst>
        </pc:spChg>
        <pc:spChg chg="add mod">
          <ac:chgData name="Nikolas V." userId="18944fe69ee29ef2" providerId="LiveId" clId="{6C26670F-8F68-47F5-8DB3-8297CFCD58BF}" dt="2024-09-15T12:32:15.603" v="750"/>
          <ac:spMkLst>
            <pc:docMk/>
            <pc:sldMk cId="2490389438" sldId="4379"/>
            <ac:spMk id="22" creationId="{271C93E1-A1E1-E6F0-DA61-F237BE0B99D9}"/>
          </ac:spMkLst>
        </pc:spChg>
        <pc:spChg chg="add mod">
          <ac:chgData name="Nikolas V." userId="18944fe69ee29ef2" providerId="LiveId" clId="{6C26670F-8F68-47F5-8DB3-8297CFCD58BF}" dt="2024-09-15T12:32:15.603" v="750"/>
          <ac:spMkLst>
            <pc:docMk/>
            <pc:sldMk cId="2490389438" sldId="4379"/>
            <ac:spMk id="23" creationId="{02CA1902-537C-413E-AB62-5152F28B350E}"/>
          </ac:spMkLst>
        </pc:spChg>
        <pc:spChg chg="add mod">
          <ac:chgData name="Nikolas V." userId="18944fe69ee29ef2" providerId="LiveId" clId="{6C26670F-8F68-47F5-8DB3-8297CFCD58BF}" dt="2024-09-15T12:32:15.603" v="750"/>
          <ac:spMkLst>
            <pc:docMk/>
            <pc:sldMk cId="2490389438" sldId="4379"/>
            <ac:spMk id="25" creationId="{8143367F-3B91-2695-8EDF-F327E045F8D2}"/>
          </ac:spMkLst>
        </pc:spChg>
        <pc:spChg chg="add mod">
          <ac:chgData name="Nikolas V." userId="18944fe69ee29ef2" providerId="LiveId" clId="{6C26670F-8F68-47F5-8DB3-8297CFCD58BF}" dt="2024-09-15T12:32:15.603" v="750"/>
          <ac:spMkLst>
            <pc:docMk/>
            <pc:sldMk cId="2490389438" sldId="4379"/>
            <ac:spMk id="27" creationId="{7BF0D638-3ADE-99AF-C53A-F42F8D99A88E}"/>
          </ac:spMkLst>
        </pc:spChg>
        <pc:spChg chg="add mod">
          <ac:chgData name="Nikolas V." userId="18944fe69ee29ef2" providerId="LiveId" clId="{6C26670F-8F68-47F5-8DB3-8297CFCD58BF}" dt="2024-09-15T12:32:49.915" v="753" actId="1076"/>
          <ac:spMkLst>
            <pc:docMk/>
            <pc:sldMk cId="2490389438" sldId="4379"/>
            <ac:spMk id="30" creationId="{49F77C57-9601-9116-7B96-C2E7D9F07AFF}"/>
          </ac:spMkLst>
        </pc:spChg>
        <pc:spChg chg="add mod">
          <ac:chgData name="Nikolas V." userId="18944fe69ee29ef2" providerId="LiveId" clId="{6C26670F-8F68-47F5-8DB3-8297CFCD58BF}" dt="2024-09-15T12:32:49.915" v="753" actId="1076"/>
          <ac:spMkLst>
            <pc:docMk/>
            <pc:sldMk cId="2490389438" sldId="4379"/>
            <ac:spMk id="31" creationId="{9F729564-CF7C-7EF8-0F5E-33520CB010AF}"/>
          </ac:spMkLst>
        </pc:spChg>
        <pc:spChg chg="add mod">
          <ac:chgData name="Nikolas V." userId="18944fe69ee29ef2" providerId="LiveId" clId="{6C26670F-8F68-47F5-8DB3-8297CFCD58BF}" dt="2024-09-15T12:32:49.915" v="753" actId="1076"/>
          <ac:spMkLst>
            <pc:docMk/>
            <pc:sldMk cId="2490389438" sldId="4379"/>
            <ac:spMk id="32" creationId="{B92AE4B9-7116-AF37-6DF2-88B9D141656F}"/>
          </ac:spMkLst>
        </pc:spChg>
        <pc:spChg chg="add mod">
          <ac:chgData name="Nikolas V." userId="18944fe69ee29ef2" providerId="LiveId" clId="{6C26670F-8F68-47F5-8DB3-8297CFCD58BF}" dt="2024-09-15T12:32:49.915" v="753" actId="1076"/>
          <ac:spMkLst>
            <pc:docMk/>
            <pc:sldMk cId="2490389438" sldId="4379"/>
            <ac:spMk id="33" creationId="{EE587167-59BD-CC67-693D-4B143912E8BA}"/>
          </ac:spMkLst>
        </pc:spChg>
        <pc:spChg chg="add mod">
          <ac:chgData name="Nikolas V." userId="18944fe69ee29ef2" providerId="LiveId" clId="{6C26670F-8F68-47F5-8DB3-8297CFCD58BF}" dt="2024-09-15T12:32:49.915" v="753" actId="1076"/>
          <ac:spMkLst>
            <pc:docMk/>
            <pc:sldMk cId="2490389438" sldId="4379"/>
            <ac:spMk id="34" creationId="{80C232EB-B111-88A6-D360-BD1A0991BEA5}"/>
          </ac:spMkLst>
        </pc:spChg>
        <pc:spChg chg="add mod">
          <ac:chgData name="Nikolas V." userId="18944fe69ee29ef2" providerId="LiveId" clId="{6C26670F-8F68-47F5-8DB3-8297CFCD58BF}" dt="2024-09-15T12:32:49.915" v="753" actId="1076"/>
          <ac:spMkLst>
            <pc:docMk/>
            <pc:sldMk cId="2490389438" sldId="4379"/>
            <ac:spMk id="35" creationId="{41DF9FFD-9C57-9E8D-BA78-2D31A5D90929}"/>
          </ac:spMkLst>
        </pc:spChg>
        <pc:spChg chg="add mod">
          <ac:chgData name="Nikolas V." userId="18944fe69ee29ef2" providerId="LiveId" clId="{6C26670F-8F68-47F5-8DB3-8297CFCD58BF}" dt="2024-09-15T12:32:49.915" v="753" actId="1076"/>
          <ac:spMkLst>
            <pc:docMk/>
            <pc:sldMk cId="2490389438" sldId="4379"/>
            <ac:spMk id="36" creationId="{54A72209-FEF5-B4A6-65E9-B42811730ED5}"/>
          </ac:spMkLst>
        </pc:spChg>
        <pc:spChg chg="add mod">
          <ac:chgData name="Nikolas V." userId="18944fe69ee29ef2" providerId="LiveId" clId="{6C26670F-8F68-47F5-8DB3-8297CFCD58BF}" dt="2024-09-15T12:32:49.915" v="753" actId="1076"/>
          <ac:spMkLst>
            <pc:docMk/>
            <pc:sldMk cId="2490389438" sldId="4379"/>
            <ac:spMk id="37" creationId="{52CBC0C8-4A16-9838-CADD-05FDCADBF3E8}"/>
          </ac:spMkLst>
        </pc:spChg>
        <pc:spChg chg="add mod">
          <ac:chgData name="Nikolas V." userId="18944fe69ee29ef2" providerId="LiveId" clId="{6C26670F-8F68-47F5-8DB3-8297CFCD58BF}" dt="2024-09-15T12:32:49.915" v="753" actId="1076"/>
          <ac:spMkLst>
            <pc:docMk/>
            <pc:sldMk cId="2490389438" sldId="4379"/>
            <ac:spMk id="38" creationId="{39934A3D-6C90-40DB-7817-0177EF9A13EA}"/>
          </ac:spMkLst>
        </pc:spChg>
        <pc:spChg chg="add mod">
          <ac:chgData name="Nikolas V." userId="18944fe69ee29ef2" providerId="LiveId" clId="{6C26670F-8F68-47F5-8DB3-8297CFCD58BF}" dt="2024-09-15T12:32:49.915" v="753" actId="1076"/>
          <ac:spMkLst>
            <pc:docMk/>
            <pc:sldMk cId="2490389438" sldId="4379"/>
            <ac:spMk id="41" creationId="{EA16FABA-E6B0-90EF-53DF-D7AA4BE54515}"/>
          </ac:spMkLst>
        </pc:spChg>
        <pc:spChg chg="add mod">
          <ac:chgData name="Nikolas V." userId="18944fe69ee29ef2" providerId="LiveId" clId="{6C26670F-8F68-47F5-8DB3-8297CFCD58BF}" dt="2024-09-15T12:32:49.915" v="753" actId="1076"/>
          <ac:spMkLst>
            <pc:docMk/>
            <pc:sldMk cId="2490389438" sldId="4379"/>
            <ac:spMk id="42" creationId="{97CF4CC7-5BFE-7650-182C-3E4E691F89EB}"/>
          </ac:spMkLst>
        </pc:spChg>
        <pc:spChg chg="add mod">
          <ac:chgData name="Nikolas V." userId="18944fe69ee29ef2" providerId="LiveId" clId="{6C26670F-8F68-47F5-8DB3-8297CFCD58BF}" dt="2024-09-15T12:32:49.915" v="753" actId="1076"/>
          <ac:spMkLst>
            <pc:docMk/>
            <pc:sldMk cId="2490389438" sldId="4379"/>
            <ac:spMk id="44" creationId="{1CB5757D-49C0-D3CB-EEE9-ED0C4B0CD70B}"/>
          </ac:spMkLst>
        </pc:spChg>
        <pc:spChg chg="add mod">
          <ac:chgData name="Nikolas V." userId="18944fe69ee29ef2" providerId="LiveId" clId="{6C26670F-8F68-47F5-8DB3-8297CFCD58BF}" dt="2024-09-15T12:32:49.915" v="753" actId="1076"/>
          <ac:spMkLst>
            <pc:docMk/>
            <pc:sldMk cId="2490389438" sldId="4379"/>
            <ac:spMk id="46" creationId="{CA0C8916-2514-D26F-5B30-1157E1A2CB61}"/>
          </ac:spMkLst>
        </pc:spChg>
        <pc:picChg chg="add del">
          <ac:chgData name="Nikolas V." userId="18944fe69ee29ef2" providerId="LiveId" clId="{6C26670F-8F68-47F5-8DB3-8297CFCD58BF}" dt="2024-09-15T12:30:13.046" v="744" actId="22"/>
          <ac:picMkLst>
            <pc:docMk/>
            <pc:sldMk cId="2490389438" sldId="4379"/>
            <ac:picMk id="6" creationId="{63028719-869B-5165-728D-647C1E666A8B}"/>
          </ac:picMkLst>
        </pc:picChg>
        <pc:picChg chg="add del mod">
          <ac:chgData name="Nikolas V." userId="18944fe69ee29ef2" providerId="LiveId" clId="{6C26670F-8F68-47F5-8DB3-8297CFCD58BF}" dt="2024-09-15T12:32:25.357" v="751" actId="21"/>
          <ac:picMkLst>
            <pc:docMk/>
            <pc:sldMk cId="2490389438" sldId="4379"/>
            <ac:picMk id="8" creationId="{C2D19926-1ECA-6F71-B26E-69C5899BAD7F}"/>
          </ac:picMkLst>
        </pc:picChg>
        <pc:picChg chg="add mod">
          <ac:chgData name="Nikolas V." userId="18944fe69ee29ef2" providerId="LiveId" clId="{6C26670F-8F68-47F5-8DB3-8297CFCD58BF}" dt="2024-09-15T12:32:15.603" v="750"/>
          <ac:picMkLst>
            <pc:docMk/>
            <pc:sldMk cId="2490389438" sldId="4379"/>
            <ac:picMk id="9" creationId="{EEBB6DD4-60FD-F098-4BEA-69224CD7ABCB}"/>
          </ac:picMkLst>
        </pc:picChg>
        <pc:picChg chg="add mod">
          <ac:chgData name="Nikolas V." userId="18944fe69ee29ef2" providerId="LiveId" clId="{6C26670F-8F68-47F5-8DB3-8297CFCD58BF}" dt="2024-09-15T12:32:15.603" v="750"/>
          <ac:picMkLst>
            <pc:docMk/>
            <pc:sldMk cId="2490389438" sldId="4379"/>
            <ac:picMk id="10" creationId="{4DD9088E-830E-4E89-8D79-E2D6EFECEE86}"/>
          </ac:picMkLst>
        </pc:picChg>
        <pc:picChg chg="add mod">
          <ac:chgData name="Nikolas V." userId="18944fe69ee29ef2" providerId="LiveId" clId="{6C26670F-8F68-47F5-8DB3-8297CFCD58BF}" dt="2024-09-15T12:32:49.915" v="753" actId="1076"/>
          <ac:picMkLst>
            <pc:docMk/>
            <pc:sldMk cId="2490389438" sldId="4379"/>
            <ac:picMk id="28" creationId="{3A89A5BC-938D-9C12-0F25-E55510CFD65D}"/>
          </ac:picMkLst>
        </pc:picChg>
        <pc:picChg chg="add mod">
          <ac:chgData name="Nikolas V." userId="18944fe69ee29ef2" providerId="LiveId" clId="{6C26670F-8F68-47F5-8DB3-8297CFCD58BF}" dt="2024-09-15T12:32:49.915" v="753" actId="1076"/>
          <ac:picMkLst>
            <pc:docMk/>
            <pc:sldMk cId="2490389438" sldId="4379"/>
            <ac:picMk id="29" creationId="{A8B46E2A-B11B-B9EA-8190-F972AD426C47}"/>
          </ac:picMkLst>
        </pc:picChg>
        <pc:cxnChg chg="add mod">
          <ac:chgData name="Nikolas V." userId="18944fe69ee29ef2" providerId="LiveId" clId="{6C26670F-8F68-47F5-8DB3-8297CFCD58BF}" dt="2024-09-15T12:32:15.603" v="750"/>
          <ac:cxnSpMkLst>
            <pc:docMk/>
            <pc:sldMk cId="2490389438" sldId="4379"/>
            <ac:cxnSpMk id="20" creationId="{72301A54-9EDF-589F-A84C-5292D9ED2496}"/>
          </ac:cxnSpMkLst>
        </pc:cxnChg>
        <pc:cxnChg chg="add mod">
          <ac:chgData name="Nikolas V." userId="18944fe69ee29ef2" providerId="LiveId" clId="{6C26670F-8F68-47F5-8DB3-8297CFCD58BF}" dt="2024-09-15T12:32:15.603" v="750"/>
          <ac:cxnSpMkLst>
            <pc:docMk/>
            <pc:sldMk cId="2490389438" sldId="4379"/>
            <ac:cxnSpMk id="21" creationId="{41044A9D-9146-6EF0-E2DF-A7A3787EA55C}"/>
          </ac:cxnSpMkLst>
        </pc:cxnChg>
        <pc:cxnChg chg="add mod">
          <ac:chgData name="Nikolas V." userId="18944fe69ee29ef2" providerId="LiveId" clId="{6C26670F-8F68-47F5-8DB3-8297CFCD58BF}" dt="2024-09-15T12:32:15.603" v="750"/>
          <ac:cxnSpMkLst>
            <pc:docMk/>
            <pc:sldMk cId="2490389438" sldId="4379"/>
            <ac:cxnSpMk id="24" creationId="{F6787B04-0594-5739-0366-F5A26915FB75}"/>
          </ac:cxnSpMkLst>
        </pc:cxnChg>
        <pc:cxnChg chg="add mod">
          <ac:chgData name="Nikolas V." userId="18944fe69ee29ef2" providerId="LiveId" clId="{6C26670F-8F68-47F5-8DB3-8297CFCD58BF}" dt="2024-09-15T12:32:15.603" v="750"/>
          <ac:cxnSpMkLst>
            <pc:docMk/>
            <pc:sldMk cId="2490389438" sldId="4379"/>
            <ac:cxnSpMk id="26" creationId="{8915B340-9173-867A-6A0E-9BE44233251F}"/>
          </ac:cxnSpMkLst>
        </pc:cxnChg>
        <pc:cxnChg chg="add mod">
          <ac:chgData name="Nikolas V." userId="18944fe69ee29ef2" providerId="LiveId" clId="{6C26670F-8F68-47F5-8DB3-8297CFCD58BF}" dt="2024-09-15T12:32:49.915" v="753" actId="1076"/>
          <ac:cxnSpMkLst>
            <pc:docMk/>
            <pc:sldMk cId="2490389438" sldId="4379"/>
            <ac:cxnSpMk id="39" creationId="{F8649A31-32BE-D59C-6D62-F9923839E036}"/>
          </ac:cxnSpMkLst>
        </pc:cxnChg>
        <pc:cxnChg chg="add mod">
          <ac:chgData name="Nikolas V." userId="18944fe69ee29ef2" providerId="LiveId" clId="{6C26670F-8F68-47F5-8DB3-8297CFCD58BF}" dt="2024-09-15T12:32:49.915" v="753" actId="1076"/>
          <ac:cxnSpMkLst>
            <pc:docMk/>
            <pc:sldMk cId="2490389438" sldId="4379"/>
            <ac:cxnSpMk id="40" creationId="{A7D8DAD5-C0F5-FD4E-CFDD-06CD9AA083C5}"/>
          </ac:cxnSpMkLst>
        </pc:cxnChg>
        <pc:cxnChg chg="add mod">
          <ac:chgData name="Nikolas V." userId="18944fe69ee29ef2" providerId="LiveId" clId="{6C26670F-8F68-47F5-8DB3-8297CFCD58BF}" dt="2024-09-15T12:32:49.915" v="753" actId="1076"/>
          <ac:cxnSpMkLst>
            <pc:docMk/>
            <pc:sldMk cId="2490389438" sldId="4379"/>
            <ac:cxnSpMk id="43" creationId="{72690E62-6843-D205-1880-36CED9CD212C}"/>
          </ac:cxnSpMkLst>
        </pc:cxnChg>
        <pc:cxnChg chg="add mod">
          <ac:chgData name="Nikolas V." userId="18944fe69ee29ef2" providerId="LiveId" clId="{6C26670F-8F68-47F5-8DB3-8297CFCD58BF}" dt="2024-09-15T12:32:49.915" v="753" actId="1076"/>
          <ac:cxnSpMkLst>
            <pc:docMk/>
            <pc:sldMk cId="2490389438" sldId="4379"/>
            <ac:cxnSpMk id="45" creationId="{6BD3D1F8-BCD1-1F44-7E8A-1C1DE0BF78FD}"/>
          </ac:cxnSpMkLst>
        </pc:cxnChg>
      </pc:sldChg>
      <pc:sldChg chg="add del">
        <pc:chgData name="Nikolas V." userId="18944fe69ee29ef2" providerId="LiveId" clId="{6C26670F-8F68-47F5-8DB3-8297CFCD58BF}" dt="2024-09-16T09:10:10.356" v="2536"/>
        <pc:sldMkLst>
          <pc:docMk/>
          <pc:sldMk cId="2645686232" sldId="4379"/>
        </pc:sldMkLst>
      </pc:sldChg>
      <pc:sldChg chg="modSp add del mod">
        <pc:chgData name="Nikolas V." userId="18944fe69ee29ef2" providerId="LiveId" clId="{6C26670F-8F68-47F5-8DB3-8297CFCD58BF}" dt="2024-09-16T09:10:29.428" v="2542"/>
        <pc:sldMkLst>
          <pc:docMk/>
          <pc:sldMk cId="3724803709" sldId="4379"/>
        </pc:sldMkLst>
        <pc:spChg chg="mod">
          <ac:chgData name="Nikolas V." userId="18944fe69ee29ef2" providerId="LiveId" clId="{6C26670F-8F68-47F5-8DB3-8297CFCD58BF}" dt="2024-09-16T09:10:29.428" v="2542"/>
          <ac:spMkLst>
            <pc:docMk/>
            <pc:sldMk cId="3724803709" sldId="4379"/>
            <ac:spMk id="2" creationId="{39063481-F08A-4912-9FA9-139800FF5842}"/>
          </ac:spMkLst>
        </pc:spChg>
      </pc:sldChg>
      <pc:sldChg chg="modSp add del mod">
        <pc:chgData name="Nikolas V." userId="18944fe69ee29ef2" providerId="LiveId" clId="{6C26670F-8F68-47F5-8DB3-8297CFCD58BF}" dt="2024-09-16T09:09:56.589" v="2534"/>
        <pc:sldMkLst>
          <pc:docMk/>
          <pc:sldMk cId="4071775775" sldId="4379"/>
        </pc:sldMkLst>
        <pc:spChg chg="mod">
          <ac:chgData name="Nikolas V." userId="18944fe69ee29ef2" providerId="LiveId" clId="{6C26670F-8F68-47F5-8DB3-8297CFCD58BF}" dt="2024-09-16T09:09:56.589" v="2534"/>
          <ac:spMkLst>
            <pc:docMk/>
            <pc:sldMk cId="4071775775" sldId="4379"/>
            <ac:spMk id="2" creationId="{39063481-F08A-4912-9FA9-139800FF5842}"/>
          </ac:spMkLst>
        </pc:spChg>
      </pc:sldChg>
      <pc:sldMasterChg chg="delSldLayout">
        <pc:chgData name="Nikolas V." userId="18944fe69ee29ef2" providerId="LiveId" clId="{6C26670F-8F68-47F5-8DB3-8297CFCD58BF}" dt="2024-09-15T13:25:30.524" v="1560" actId="2696"/>
        <pc:sldMasterMkLst>
          <pc:docMk/>
          <pc:sldMasterMk cId="1469657676" sldId="2147483682"/>
        </pc:sldMasterMkLst>
        <pc:sldLayoutChg chg="del">
          <pc:chgData name="Nikolas V." userId="18944fe69ee29ef2" providerId="LiveId" clId="{6C26670F-8F68-47F5-8DB3-8297CFCD58BF}" dt="2024-09-14T07:22:47.838" v="35" actId="2696"/>
          <pc:sldLayoutMkLst>
            <pc:docMk/>
            <pc:sldMasterMk cId="1469657676" sldId="2147483682"/>
            <pc:sldLayoutMk cId="1382479706" sldId="2147483695"/>
          </pc:sldLayoutMkLst>
        </pc:sldLayoutChg>
        <pc:sldLayoutChg chg="del">
          <pc:chgData name="Nikolas V." userId="18944fe69ee29ef2" providerId="LiveId" clId="{6C26670F-8F68-47F5-8DB3-8297CFCD58BF}" dt="2024-09-15T13:25:30.524" v="1560" actId="2696"/>
          <pc:sldLayoutMkLst>
            <pc:docMk/>
            <pc:sldMasterMk cId="1469657676" sldId="2147483682"/>
            <pc:sldLayoutMk cId="963882872" sldId="2147483696"/>
          </pc:sldLayoutMkLst>
        </pc:sldLayoutChg>
      </pc:sldMasterChg>
      <pc:sldMasterChg chg="modSldLayout">
        <pc:chgData name="Nikolas V." userId="18944fe69ee29ef2" providerId="LiveId" clId="{6C26670F-8F68-47F5-8DB3-8297CFCD58BF}" dt="2024-09-14T07:53:47.102" v="68"/>
        <pc:sldMasterMkLst>
          <pc:docMk/>
          <pc:sldMasterMk cId="1336555920" sldId="2147483698"/>
        </pc:sldMasterMkLst>
        <pc:sldLayoutChg chg="addSp delSp">
          <pc:chgData name="Nikolas V." userId="18944fe69ee29ef2" providerId="LiveId" clId="{6C26670F-8F68-47F5-8DB3-8297CFCD58BF}" dt="2024-09-14T07:53:47.102" v="68"/>
          <pc:sldLayoutMkLst>
            <pc:docMk/>
            <pc:sldMasterMk cId="1336555920" sldId="2147483698"/>
            <pc:sldLayoutMk cId="1818279411" sldId="2147483711"/>
          </pc:sldLayoutMkLst>
          <pc:cxnChg chg="add del">
            <ac:chgData name="Nikolas V." userId="18944fe69ee29ef2" providerId="LiveId" clId="{6C26670F-8F68-47F5-8DB3-8297CFCD58BF}" dt="2024-09-14T07:53:47.102" v="68"/>
            <ac:cxnSpMkLst>
              <pc:docMk/>
              <pc:sldMasterMk cId="1336555920" sldId="2147483698"/>
              <pc:sldLayoutMk cId="1818279411" sldId="2147483711"/>
              <ac:cxnSpMk id="7" creationId="{00000000-0000-0000-0000-000000000000}"/>
            </ac:cxnSpMkLst>
          </pc:cxn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9328680505846"/>
          <c:y val="3.0855539971949501E-2"/>
          <c:w val="0.57820433837619389"/>
          <c:h val="0.86406732117812102"/>
        </c:manualLayout>
      </c:layout>
      <c:barChart>
        <c:barDir val="bar"/>
        <c:grouping val="stacked"/>
        <c:varyColors val="0"/>
        <c:ser>
          <c:idx val="0"/>
          <c:order val="0"/>
          <c:tx>
            <c:strRef>
              <c:f>工作表1!$B$1</c:f>
              <c:strCache>
                <c:ptCount val="1"/>
                <c:pt idx="0">
                  <c:v>Technique Design</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工作表1!$B$2:$B$6</c:f>
              <c:numCache>
                <c:formatCode>General</c:formatCode>
                <c:ptCount val="5"/>
                <c:pt idx="0">
                  <c:v>2025.6</c:v>
                </c:pt>
                <c:pt idx="1">
                  <c:v>2025.1</c:v>
                </c:pt>
                <c:pt idx="2">
                  <c:v>2025.1</c:v>
                </c:pt>
                <c:pt idx="3">
                  <c:v>2025.1</c:v>
                </c:pt>
                <c:pt idx="4">
                  <c:v>2024.1</c:v>
                </c:pt>
              </c:numCache>
            </c:numRef>
          </c:val>
          <c:extLst>
            <c:ext xmlns:c16="http://schemas.microsoft.com/office/drawing/2014/chart" uri="{C3380CC4-5D6E-409C-BE32-E72D297353CC}">
              <c16:uniqueId val="{00000000-0C76-5943-BA34-C8F4F6AB2F04}"/>
            </c:ext>
          </c:extLst>
        </c:ser>
        <c:ser>
          <c:idx val="1"/>
          <c:order val="1"/>
          <c:tx>
            <c:strRef>
              <c:f>工作表1!$C$1</c:f>
              <c:strCache>
                <c:ptCount val="1"/>
                <c:pt idx="0">
                  <c:v>Engineering Development</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工作表1!$C$2:$C$6</c:f>
              <c:numCache>
                <c:formatCode>General</c:formatCode>
                <c:ptCount val="5"/>
                <c:pt idx="0">
                  <c:v>2.5</c:v>
                </c:pt>
                <c:pt idx="1">
                  <c:v>2</c:v>
                </c:pt>
                <c:pt idx="2">
                  <c:v>1.5</c:v>
                </c:pt>
                <c:pt idx="3">
                  <c:v>2.5</c:v>
                </c:pt>
                <c:pt idx="4">
                  <c:v>2</c:v>
                </c:pt>
              </c:numCache>
            </c:numRef>
          </c:val>
          <c:extLst>
            <c:ext xmlns:c16="http://schemas.microsoft.com/office/drawing/2014/chart" uri="{C3380CC4-5D6E-409C-BE32-E72D297353CC}">
              <c16:uniqueId val="{00000001-0C76-5943-BA34-C8F4F6AB2F04}"/>
            </c:ext>
          </c:extLst>
        </c:ser>
        <c:ser>
          <c:idx val="2"/>
          <c:order val="2"/>
          <c:tx>
            <c:strRef>
              <c:f>工作表1!$D$1</c:f>
              <c:strCache>
                <c:ptCount val="1"/>
                <c:pt idx="0">
                  <c:v>Installation</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工作表1!$D$2:$D$6</c:f>
              <c:numCache>
                <c:formatCode>General</c:formatCode>
                <c:ptCount val="5"/>
                <c:pt idx="0">
                  <c:v>0.5</c:v>
                </c:pt>
                <c:pt idx="1">
                  <c:v>1</c:v>
                </c:pt>
                <c:pt idx="2">
                  <c:v>1.5</c:v>
                </c:pt>
                <c:pt idx="3">
                  <c:v>1</c:v>
                </c:pt>
                <c:pt idx="4">
                  <c:v>0.5</c:v>
                </c:pt>
              </c:numCache>
            </c:numRef>
          </c:val>
          <c:extLst>
            <c:ext xmlns:c16="http://schemas.microsoft.com/office/drawing/2014/chart" uri="{C3380CC4-5D6E-409C-BE32-E72D297353CC}">
              <c16:uniqueId val="{00000002-0C76-5943-BA34-C8F4F6AB2F04}"/>
            </c:ext>
          </c:extLst>
        </c:ser>
        <c:ser>
          <c:idx val="3"/>
          <c:order val="3"/>
          <c:tx>
            <c:strRef>
              <c:f>工作表1!$E$1</c:f>
              <c:strCache>
                <c:ptCount val="1"/>
                <c:pt idx="0">
                  <c:v>Trial Run</c:v>
                </c:pt>
              </c:strCache>
            </c:strRef>
          </c:tx>
          <c:spPr>
            <a:solidFill>
              <a:schemeClr val="accent6">
                <a:lumMod val="75000"/>
              </a:schemeClr>
            </a:solidFill>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工作表1!$E$2:$E$6</c:f>
              <c:numCache>
                <c:formatCode>General</c:formatCode>
                <c:ptCount val="5"/>
                <c:pt idx="0">
                  <c:v>1.5</c:v>
                </c:pt>
                <c:pt idx="1">
                  <c:v>2</c:v>
                </c:pt>
                <c:pt idx="2">
                  <c:v>2</c:v>
                </c:pt>
                <c:pt idx="3">
                  <c:v>1.5</c:v>
                </c:pt>
              </c:numCache>
            </c:numRef>
          </c:val>
          <c:extLst>
            <c:ext xmlns:c16="http://schemas.microsoft.com/office/drawing/2014/chart" uri="{C3380CC4-5D6E-409C-BE32-E72D297353CC}">
              <c16:uniqueId val="{00000003-0C76-5943-BA34-C8F4F6AB2F04}"/>
            </c:ext>
          </c:extLst>
        </c:ser>
        <c:dLbls>
          <c:showLegendKey val="0"/>
          <c:showVal val="0"/>
          <c:showCatName val="0"/>
          <c:showSerName val="0"/>
          <c:showPercent val="0"/>
          <c:showBubbleSize val="0"/>
        </c:dLbls>
        <c:gapWidth val="150"/>
        <c:overlap val="100"/>
        <c:axId val="-2144370216"/>
        <c:axId val="-2144367240"/>
      </c:barChart>
      <c:catAx>
        <c:axId val="-2144370216"/>
        <c:scaling>
          <c:orientation val="minMax"/>
        </c:scaling>
        <c:delete val="0"/>
        <c:axPos val="l"/>
        <c:minorGridlines/>
        <c:numFmt formatCode="General" sourceLinked="0"/>
        <c:majorTickMark val="out"/>
        <c:minorTickMark val="none"/>
        <c:tickLblPos val="nextTo"/>
        <c:txPr>
          <a:bodyPr rot="-60000000" spcFirstLastPara="0" vertOverflow="ellipsis" vert="horz" wrap="square" anchor="ctr" anchorCtr="1"/>
          <a:lstStyle/>
          <a:p>
            <a:pPr>
              <a:defRPr lang="zh-CN" sz="1600" b="0" i="0" u="none" strike="noStrike" kern="1200" baseline="0">
                <a:solidFill>
                  <a:schemeClr val="tx1"/>
                </a:solidFill>
                <a:latin typeface="+mn-lt"/>
                <a:ea typeface="+mn-ea"/>
                <a:cs typeface="+mn-cs"/>
              </a:defRPr>
            </a:pPr>
            <a:endParaRPr lang="en-US"/>
          </a:p>
        </c:txPr>
        <c:crossAx val="-2144367240"/>
        <c:crossesAt val="2023"/>
        <c:auto val="1"/>
        <c:lblAlgn val="ctr"/>
        <c:lblOffset val="100"/>
        <c:noMultiLvlLbl val="0"/>
      </c:catAx>
      <c:valAx>
        <c:axId val="-2144367240"/>
        <c:scaling>
          <c:orientation val="minMax"/>
          <c:max val="2030.1"/>
          <c:min val="2024.1"/>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en-US"/>
          </a:p>
        </c:txPr>
        <c:crossAx val="-2144370216"/>
        <c:crosses val="autoZero"/>
        <c:crossBetween val="between"/>
        <c:majorUnit val="1"/>
      </c:valAx>
    </c:plotArea>
    <c:legend>
      <c:legendPos val="r"/>
      <c:layout>
        <c:manualLayout>
          <c:xMode val="edge"/>
          <c:yMode val="edge"/>
          <c:x val="0.79600938452992531"/>
          <c:y val="0.14698876876014619"/>
          <c:w val="0.19598804122519889"/>
          <c:h val="0.55454959083831201"/>
        </c:manualLayout>
      </c:layout>
      <c:overlay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en-US"/>
        </a:p>
      </c:txPr>
    </c:legend>
    <c:plotVisOnly val="1"/>
    <c:dispBlanksAs val="gap"/>
    <c:showDLblsOverMax val="0"/>
  </c:chart>
  <c:txPr>
    <a:bodyPr/>
    <a:lstStyle/>
    <a:p>
      <a:pPr>
        <a:defRPr lang="zh-CN"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4" y="0"/>
            <a:ext cx="2945659" cy="496412"/>
          </a:xfrm>
          <a:prstGeom prst="rect">
            <a:avLst/>
          </a:prstGeom>
        </p:spPr>
        <p:txBody>
          <a:bodyPr vert="horz" lIns="91440" tIns="45720" rIns="91440" bIns="45720" rtlCol="0"/>
          <a:lstStyle>
            <a:lvl1pPr algn="r">
              <a:defRPr sz="1200"/>
            </a:lvl1pPr>
          </a:lstStyle>
          <a:p>
            <a:fld id="{4B5ED013-6C45-2048-9533-874BD3EB882B}" type="datetimeFigureOut">
              <a:rPr lang="fr-FR" smtClean="0"/>
              <a:t>17/09/2024</a:t>
            </a:fld>
            <a:endParaRPr lang="en-US"/>
          </a:p>
        </p:txBody>
      </p:sp>
      <p:sp>
        <p:nvSpPr>
          <p:cNvPr id="4" name="Espace réservé du pied de page 3"/>
          <p:cNvSpPr>
            <a:spLocks noGrp="1"/>
          </p:cNvSpPr>
          <p:nvPr>
            <p:ph type="ftr" sz="quarter" idx="2"/>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4" y="9430091"/>
            <a:ext cx="2945659" cy="496412"/>
          </a:xfrm>
          <a:prstGeom prst="rect">
            <a:avLst/>
          </a:prstGeom>
        </p:spPr>
        <p:txBody>
          <a:bodyPr vert="horz" lIns="91440" tIns="45720" rIns="91440" bIns="45720" rtlCol="0" anchor="b"/>
          <a:lstStyle>
            <a:lvl1pPr algn="r">
              <a:defRPr sz="1200"/>
            </a:lvl1pPr>
          </a:lstStyle>
          <a:p>
            <a:fld id="{D512255D-3E22-9F4D-86C7-6109B4051BEB}" type="slidenum">
              <a:rPr lang="en-US" smtClean="0"/>
              <a:t>‹#›</a:t>
            </a:fld>
            <a:endParaRPr lang="en-US"/>
          </a:p>
        </p:txBody>
      </p:sp>
    </p:spTree>
    <p:extLst>
      <p:ext uri="{BB962C8B-B14F-4D97-AF65-F5344CB8AC3E}">
        <p14:creationId xmlns:p14="http://schemas.microsoft.com/office/powerpoint/2010/main" val="33608152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FA2BB384-555D-E745-8B2E-782018C8B8E5}" type="datetimeFigureOut">
              <a:rPr lang="fr-FR" smtClean="0"/>
              <a:t>17/09/2024</a:t>
            </a:fld>
            <a:endParaRPr lang="en-US"/>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Espace réservé du pied de page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08D58BEB-34B8-CC40-BBA8-762ACFCEEE13}" type="slidenum">
              <a:rPr lang="en-US" smtClean="0"/>
              <a:t>‹#›</a:t>
            </a:fld>
            <a:endParaRPr lang="en-US"/>
          </a:p>
        </p:txBody>
      </p:sp>
    </p:spTree>
    <p:extLst>
      <p:ext uri="{BB962C8B-B14F-4D97-AF65-F5344CB8AC3E}">
        <p14:creationId xmlns:p14="http://schemas.microsoft.com/office/powerpoint/2010/main" val="23884415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a:t>
            </a:fld>
            <a:endParaRPr lang="en-US"/>
          </a:p>
        </p:txBody>
      </p:sp>
    </p:spTree>
    <p:extLst>
      <p:ext uri="{BB962C8B-B14F-4D97-AF65-F5344CB8AC3E}">
        <p14:creationId xmlns:p14="http://schemas.microsoft.com/office/powerpoint/2010/main" val="66529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First is the capture solenoid, it is deigned refer to PSI </a:t>
            </a:r>
            <a:r>
              <a:rPr lang="zh-CN" altLang="zh-CN" sz="1800" dirty="0">
                <a:effectLst/>
                <a:ea typeface="等线" panose="02010600030101010101" pitchFamily="2" charset="-122"/>
                <a:cs typeface="Times New Roman" panose="02020603050405020304" pitchFamily="18" charset="0"/>
              </a:rPr>
              <a:t>μ</a:t>
            </a:r>
            <a:r>
              <a:rPr lang="en-US" altLang="zh-CN" sz="1800" dirty="0">
                <a:effectLst/>
                <a:latin typeface="等线" panose="02010600030101010101" pitchFamily="2" charset="-122"/>
                <a:cs typeface="Times New Roman" panose="02020603050405020304" pitchFamily="18" charset="0"/>
              </a:rPr>
              <a:t>E4 beamline. The capture solenoid for MELODY consist of two large-aperture solenoids with mineral insulation cables and its inner radius is 250 mm. The distance between the capture solenoid and the target is 350 mm, so the solenoid needs to be strong radiation resistance.</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6622F1-7C5A-45CE-8E3E-5CE8CBDE57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33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SMBT is designed to collect and transport the surface muons from target to the terminals. The designed parameters are listed here. It has a beam momentum of about 28 MeV/c, and the polarization is higher than 95%, the beam intensity is higher than 10</a:t>
            </a:r>
            <a:r>
              <a:rPr lang="en-US" altLang="zh-CN" sz="1800" baseline="30000" dirty="0">
                <a:effectLst/>
                <a:latin typeface="等线" panose="02010600030101010101" pitchFamily="2" charset="-122"/>
                <a:cs typeface="Times New Roman" panose="02020603050405020304" pitchFamily="18" charset="0"/>
              </a:rPr>
              <a:t>5</a:t>
            </a:r>
            <a:r>
              <a:rPr lang="en-US" altLang="zh-CN" sz="1800" dirty="0">
                <a:effectLst/>
                <a:latin typeface="等线" panose="02010600030101010101" pitchFamily="2" charset="-122"/>
                <a:cs typeface="Times New Roman" panose="02020603050405020304" pitchFamily="18" charset="0"/>
              </a:rPr>
              <a:t> μ/s. The background particle mainly is positron should be less than 1%. We use the TRANSPORT software for beamline optics design, as shown in </a:t>
            </a:r>
            <a:r>
              <a:rPr lang="en-US" altLang="zh-CN" sz="1800" dirty="0" err="1">
                <a:effectLst/>
                <a:latin typeface="等线" panose="02010600030101010101" pitchFamily="2" charset="-122"/>
                <a:cs typeface="Times New Roman" panose="02020603050405020304" pitchFamily="18" charset="0"/>
              </a:rPr>
              <a:t>theright</a:t>
            </a:r>
            <a:r>
              <a:rPr lang="en-US" altLang="zh-CN" sz="1800" dirty="0">
                <a:effectLst/>
                <a:latin typeface="等线" panose="02010600030101010101" pitchFamily="2" charset="-122"/>
                <a:cs typeface="Times New Roman" panose="02020603050405020304" pitchFamily="18" charset="0"/>
              </a:rPr>
              <a:t>. This picture shows the layout of SMBT. We use a large-aperture solenoid to capture the surface muons, and we also use 9 solenoids to focus the beam along the beamline. Meanwhile, we use 3 dipole bending magnets to adjust the beam direction and select the beam momentum. We use a Wien filter to remove the positrons from the beam. The kicker and septum are used to split muon beam into two separate beams for the two terminals. Five collimators are used to adjust the beam spot size and the beam intensity at the terminal. The beamline shows a feature of high acceptance and cost-efficient due to that we use fully solenoid to focus the beam instead of quadrupole magnet.</a:t>
            </a:r>
            <a:endParaRPr lang="en-US" altLang="zh-CN"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7B6622F1-7C5A-45CE-8E3E-5CE8CBDE5705}" type="slidenum">
              <a:rPr lang="zh-CN" altLang="en-US" smtClean="0"/>
              <a:t>26</a:t>
            </a:fld>
            <a:endParaRPr lang="zh-CN" altLang="en-US"/>
          </a:p>
        </p:txBody>
      </p:sp>
    </p:spTree>
    <p:extLst>
      <p:ext uri="{BB962C8B-B14F-4D97-AF65-F5344CB8AC3E}">
        <p14:creationId xmlns:p14="http://schemas.microsoft.com/office/powerpoint/2010/main" val="30273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等线" panose="02010600030101010101" pitchFamily="2" charset="-122"/>
                <a:cs typeface="Times New Roman" panose="02020603050405020304" pitchFamily="18" charset="0"/>
              </a:rPr>
              <a:t>The beam transportation is also simulated with G4bl. The magnets and fields are designed and solved with FEA (finite element analysis) software. We import the field maps of all the magnets and initial muons file to G4bl to simulated the beam transportation. And the muon information at the sample position is recorded, including the beam momentum, profile, intensity and polarization.</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27</a:t>
            </a:fld>
            <a:endParaRPr lang="zh-CN" altLang="en-US"/>
          </a:p>
        </p:txBody>
      </p:sp>
    </p:spTree>
    <p:extLst>
      <p:ext uri="{BB962C8B-B14F-4D97-AF65-F5344CB8AC3E}">
        <p14:creationId xmlns:p14="http://schemas.microsoft.com/office/powerpoint/2010/main" val="44123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beam intensity with different beam spot size is shown in this table. The commonly used beam spot size for </a:t>
            </a:r>
            <a:r>
              <a:rPr lang="en-US" altLang="zh-CN" sz="1800" dirty="0" err="1">
                <a:effectLst/>
                <a:latin typeface="等线" panose="02010600030101010101" pitchFamily="2" charset="-122"/>
                <a:cs typeface="Times New Roman" panose="02020603050405020304" pitchFamily="18" charset="0"/>
              </a:rPr>
              <a:t>uSR</a:t>
            </a:r>
            <a:r>
              <a:rPr lang="en-US" altLang="zh-CN" sz="1800" dirty="0">
                <a:effectLst/>
                <a:latin typeface="等线" panose="02010600030101010101" pitchFamily="2" charset="-122"/>
                <a:cs typeface="Times New Roman" panose="02020603050405020304" pitchFamily="18" charset="0"/>
              </a:rPr>
              <a:t> experiment is 20 mm or 30 mm. And, in this condition, the beam intensity is much higher than the design parameter of 10</a:t>
            </a:r>
            <a:r>
              <a:rPr lang="en-US" altLang="zh-CN" sz="1800" baseline="30000" dirty="0">
                <a:effectLst/>
                <a:latin typeface="等线" panose="02010600030101010101" pitchFamily="2" charset="-122"/>
                <a:cs typeface="Times New Roman" panose="02020603050405020304" pitchFamily="18" charset="0"/>
              </a:rPr>
              <a:t>5</a:t>
            </a:r>
            <a:r>
              <a:rPr lang="en-US" altLang="zh-CN" sz="1800" dirty="0">
                <a:effectLst/>
                <a:latin typeface="等线" panose="02010600030101010101" pitchFamily="2" charset="-122"/>
                <a:cs typeface="Times New Roman" panose="02020603050405020304" pitchFamily="18" charset="0"/>
              </a:rPr>
              <a:t> μ/s. And these graph shows the typical beam profile with different beam spot size.</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28</a:t>
            </a:fld>
            <a:endParaRPr lang="zh-CN" altLang="en-US"/>
          </a:p>
        </p:txBody>
      </p:sp>
    </p:spTree>
    <p:extLst>
      <p:ext uri="{BB962C8B-B14F-4D97-AF65-F5344CB8AC3E}">
        <p14:creationId xmlns:p14="http://schemas.microsoft.com/office/powerpoint/2010/main" val="352426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is my summary.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Systematic physical design of SMBT is presented. Good results are obtained with A.I. optimization.  All the magnet devices have been designed and will be developed in the next step. The beam measurement detector have been fabricated and will be tested with ISIS muon beam in the next week. The NMBT and DMBT are reserved and will be built in the future.</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29</a:t>
            </a:fld>
            <a:endParaRPr lang="zh-CN" altLang="en-US"/>
          </a:p>
        </p:txBody>
      </p:sp>
    </p:spTree>
    <p:extLst>
      <p:ext uri="{BB962C8B-B14F-4D97-AF65-F5344CB8AC3E}">
        <p14:creationId xmlns:p14="http://schemas.microsoft.com/office/powerpoint/2010/main" val="206103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kumimoji="1" lang="en-US" altLang="zh-CN" dirty="0"/>
              <a:t>time</a:t>
            </a:r>
            <a:r>
              <a:rPr kumimoji="1" lang="zh-CN" altLang="en-US" dirty="0"/>
              <a:t> </a:t>
            </a:r>
            <a:r>
              <a:rPr kumimoji="1" lang="en-US" altLang="zh-CN" dirty="0"/>
              <a:t>line</a:t>
            </a:r>
            <a:r>
              <a:rPr kumimoji="1" lang="zh-CN" altLang="en-US" dirty="0"/>
              <a:t> </a:t>
            </a:r>
            <a:r>
              <a:rPr kumimoji="1" lang="en-US" altLang="zh-CN" dirty="0"/>
              <a:t>of</a:t>
            </a:r>
            <a:r>
              <a:rPr kumimoji="1" lang="zh-CN" altLang="en-US" dirty="0"/>
              <a:t> </a:t>
            </a:r>
            <a:r>
              <a:rPr kumimoji="1" lang="en-US" altLang="zh-CN" dirty="0"/>
              <a:t>melody.</a:t>
            </a:r>
            <a:r>
              <a:rPr kumimoji="1" lang="zh-CN" altLang="en-US" dirty="0"/>
              <a:t> </a:t>
            </a:r>
            <a:r>
              <a:rPr kumimoji="1" lang="en-US" altLang="zh-CN" dirty="0"/>
              <a:t>Starting</a:t>
            </a:r>
            <a:r>
              <a:rPr kumimoji="1" lang="zh-CN" altLang="en-US" dirty="0"/>
              <a:t> </a:t>
            </a:r>
            <a:r>
              <a:rPr kumimoji="1" lang="en-US" altLang="zh-CN" dirty="0"/>
              <a:t>from</a:t>
            </a:r>
            <a:r>
              <a:rPr kumimoji="1" lang="zh-CN" altLang="en-US" dirty="0"/>
              <a:t> </a:t>
            </a:r>
            <a:r>
              <a:rPr kumimoji="1" lang="en-US" altLang="zh-CN" dirty="0"/>
              <a:t>this</a:t>
            </a:r>
            <a:r>
              <a:rPr kumimoji="1" lang="zh-CN" altLang="en-US" dirty="0"/>
              <a:t> </a:t>
            </a:r>
            <a:r>
              <a:rPr kumimoji="1" lang="en-US" altLang="zh-CN" dirty="0"/>
              <a:t>year,</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build</a:t>
            </a:r>
            <a:r>
              <a:rPr kumimoji="1" lang="zh-CN" altLang="en-US" dirty="0"/>
              <a:t> </a:t>
            </a:r>
            <a:r>
              <a:rPr kumimoji="1" lang="en-US" altLang="zh-CN" dirty="0"/>
              <a:t>the</a:t>
            </a:r>
            <a:r>
              <a:rPr kumimoji="1" lang="zh-CN" altLang="en-US" dirty="0"/>
              <a:t> </a:t>
            </a:r>
            <a:r>
              <a:rPr kumimoji="1" lang="en-US" altLang="zh-CN" dirty="0"/>
              <a:t>project</a:t>
            </a:r>
            <a:r>
              <a:rPr kumimoji="1" lang="zh-CN" altLang="en-US" dirty="0"/>
              <a:t> </a:t>
            </a:r>
            <a:r>
              <a:rPr kumimoji="1" lang="en-US" altLang="zh-CN" dirty="0"/>
              <a:t>in</a:t>
            </a:r>
            <a:r>
              <a:rPr kumimoji="1" lang="zh-CN" altLang="en-US" dirty="0"/>
              <a:t> </a:t>
            </a:r>
            <a:r>
              <a:rPr kumimoji="1" lang="en-US" altLang="zh-CN" dirty="0"/>
              <a:t>6</a:t>
            </a:r>
            <a:r>
              <a:rPr kumimoji="1" lang="zh-CN" altLang="en-US" dirty="0"/>
              <a:t> </a:t>
            </a:r>
            <a:r>
              <a:rPr kumimoji="1" lang="en-US" altLang="zh-CN" dirty="0"/>
              <a:t>years.</a:t>
            </a:r>
            <a:r>
              <a:rPr kumimoji="1" lang="zh-CN" altLang="en-US" dirty="0"/>
              <a:t> </a:t>
            </a:r>
            <a:r>
              <a:rPr kumimoji="1" lang="en-US" altLang="zh-CN" dirty="0"/>
              <a:t>And</a:t>
            </a:r>
            <a:r>
              <a:rPr kumimoji="1" lang="zh-CN" altLang="en-US" dirty="0"/>
              <a:t> </a:t>
            </a:r>
            <a:r>
              <a:rPr kumimoji="1" lang="en-US" altLang="zh-CN" dirty="0"/>
              <a:t>in</a:t>
            </a:r>
            <a:r>
              <a:rPr kumimoji="1" lang="zh-CN" altLang="en-US" dirty="0"/>
              <a:t> </a:t>
            </a:r>
            <a:r>
              <a:rPr kumimoji="1" lang="en-US" altLang="zh-CN" dirty="0"/>
              <a:t>2</a:t>
            </a:r>
            <a:r>
              <a:rPr kumimoji="1" lang="zh-CN" altLang="en-US" dirty="0"/>
              <a:t> </a:t>
            </a:r>
            <a:r>
              <a:rPr kumimoji="1" lang="en-US" altLang="zh-CN" dirty="0"/>
              <a:t>and</a:t>
            </a:r>
            <a:r>
              <a:rPr kumimoji="1" lang="zh-CN" altLang="en-US" dirty="0"/>
              <a:t> </a:t>
            </a:r>
            <a:r>
              <a:rPr kumimoji="1" lang="en-US" altLang="zh-CN" dirty="0"/>
              <a:t>half</a:t>
            </a:r>
            <a:r>
              <a:rPr kumimoji="1" lang="zh-CN" altLang="en-US" dirty="0"/>
              <a:t> </a:t>
            </a:r>
            <a:r>
              <a:rPr kumimoji="1" lang="en-US" altLang="zh-CN" dirty="0"/>
              <a:t>years</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complete</a:t>
            </a:r>
            <a:r>
              <a:rPr kumimoji="1" lang="zh-CN" altLang="en-US" dirty="0"/>
              <a:t> </a:t>
            </a:r>
            <a:r>
              <a:rPr kumimoji="1" lang="en-US" altLang="zh-CN" dirty="0"/>
              <a:t>the</a:t>
            </a:r>
            <a:r>
              <a:rPr kumimoji="1" lang="zh-CN" altLang="en-US" dirty="0"/>
              <a:t> </a:t>
            </a:r>
            <a:r>
              <a:rPr kumimoji="1" lang="en-US" altLang="zh-CN" dirty="0"/>
              <a:t>construction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experimental</a:t>
            </a:r>
            <a:r>
              <a:rPr kumimoji="1" lang="zh-CN" altLang="en-US" dirty="0"/>
              <a:t> </a:t>
            </a:r>
            <a:r>
              <a:rPr kumimoji="1" lang="en-US" altLang="zh-CN" dirty="0"/>
              <a:t>hall</a:t>
            </a:r>
            <a:r>
              <a:rPr kumimoji="1" lang="zh-CN" altLang="en-US" dirty="0"/>
              <a:t> </a:t>
            </a:r>
            <a:r>
              <a:rPr kumimoji="1" lang="en-US" altLang="zh-CN" dirty="0"/>
              <a:t>and</a:t>
            </a:r>
            <a:r>
              <a:rPr kumimoji="1" lang="zh-CN" altLang="en-US" dirty="0"/>
              <a:t> </a:t>
            </a:r>
            <a:r>
              <a:rPr kumimoji="1" lang="en-US" altLang="zh-CN" dirty="0"/>
              <a:t>start</a:t>
            </a:r>
            <a:r>
              <a:rPr kumimoji="1" lang="zh-CN" altLang="en-US" dirty="0"/>
              <a:t> </a:t>
            </a:r>
            <a:r>
              <a:rPr kumimoji="1" lang="en-US" altLang="zh-CN" dirty="0"/>
              <a:t>the</a:t>
            </a:r>
            <a:r>
              <a:rPr kumimoji="1" lang="zh-CN" altLang="en-US" dirty="0"/>
              <a:t> </a:t>
            </a:r>
            <a:r>
              <a:rPr kumimoji="1" lang="en-US" altLang="zh-CN" dirty="0"/>
              <a:t>installation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equipment.</a:t>
            </a:r>
            <a:r>
              <a:rPr kumimoji="1" lang="zh-CN" altLang="en-US" dirty="0"/>
              <a:t> </a:t>
            </a:r>
            <a:r>
              <a:rPr kumimoji="1" lang="en-US" altLang="zh-CN" dirty="0"/>
              <a:t>And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middle</a:t>
            </a:r>
            <a:r>
              <a:rPr kumimoji="1" lang="zh-CN" altLang="en-US" dirty="0"/>
              <a:t> </a:t>
            </a:r>
            <a:r>
              <a:rPr kumimoji="1" lang="en-US" altLang="zh-CN" dirty="0"/>
              <a:t>of</a:t>
            </a:r>
            <a:r>
              <a:rPr kumimoji="1" lang="zh-CN" altLang="en-US" dirty="0"/>
              <a:t> </a:t>
            </a:r>
            <a:r>
              <a:rPr kumimoji="1" lang="en-US" altLang="zh-CN" dirty="0"/>
              <a:t>2028</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start</a:t>
            </a:r>
            <a:r>
              <a:rPr kumimoji="1" lang="zh-CN" altLang="en-US" dirty="0"/>
              <a:t> </a:t>
            </a:r>
            <a:r>
              <a:rPr kumimoji="1" lang="en-US" altLang="zh-CN" dirty="0"/>
              <a:t>the</a:t>
            </a:r>
            <a:r>
              <a:rPr kumimoji="1" lang="zh-CN" altLang="en-US" dirty="0"/>
              <a:t> </a:t>
            </a:r>
            <a:r>
              <a:rPr kumimoji="1" lang="en-US" altLang="zh-CN" dirty="0"/>
              <a:t>trial</a:t>
            </a:r>
            <a:r>
              <a:rPr kumimoji="1" lang="zh-CN" altLang="en-US" dirty="0"/>
              <a:t> </a:t>
            </a:r>
            <a:r>
              <a:rPr kumimoji="1" lang="en-US" altLang="zh-CN" dirty="0"/>
              <a:t>run</a:t>
            </a:r>
            <a:r>
              <a:rPr kumimoji="1" lang="zh-CN" altLang="en-US" dirty="0"/>
              <a:t> </a:t>
            </a:r>
            <a:r>
              <a:rPr kumimoji="1" lang="en-US" altLang="zh-CN" dirty="0"/>
              <a:t>to</a:t>
            </a:r>
            <a:r>
              <a:rPr kumimoji="1" lang="zh-CN" altLang="en-US" dirty="0"/>
              <a:t> </a:t>
            </a:r>
            <a:r>
              <a:rPr kumimoji="1" lang="en-US" altLang="zh-CN" dirty="0"/>
              <a:t>make</a:t>
            </a:r>
            <a:r>
              <a:rPr kumimoji="1" lang="zh-CN" altLang="en-US" dirty="0"/>
              <a:t> </a:t>
            </a:r>
            <a:r>
              <a:rPr kumimoji="1" lang="en-US" altLang="zh-CN" dirty="0"/>
              <a:t>sure</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provide</a:t>
            </a:r>
            <a:r>
              <a:rPr kumimoji="1" lang="zh-CN" altLang="en-US" dirty="0"/>
              <a:t> </a:t>
            </a:r>
            <a:r>
              <a:rPr kumimoji="1" lang="en-US" altLang="zh-CN" dirty="0"/>
              <a:t>a</a:t>
            </a:r>
            <a:r>
              <a:rPr kumimoji="1" lang="zh-CN" altLang="en-US" dirty="0"/>
              <a:t> </a:t>
            </a:r>
            <a:r>
              <a:rPr kumimoji="1" lang="en-US" altLang="zh-CN" dirty="0"/>
              <a:t>good</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for</a:t>
            </a:r>
            <a:r>
              <a:rPr kumimoji="1" lang="zh-CN" altLang="en-US" dirty="0"/>
              <a:t> </a:t>
            </a:r>
            <a:r>
              <a:rPr kumimoji="1" lang="en-US" altLang="zh-CN" dirty="0"/>
              <a:t>users</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end</a:t>
            </a:r>
            <a:r>
              <a:rPr kumimoji="1" lang="zh-CN" altLang="en-US" dirty="0"/>
              <a:t> </a:t>
            </a:r>
            <a:r>
              <a:rPr kumimoji="1" lang="en-US" altLang="zh-CN" dirty="0"/>
              <a:t>of</a:t>
            </a:r>
            <a:r>
              <a:rPr kumimoji="1" lang="zh-CN" altLang="en-US" dirty="0"/>
              <a:t> </a:t>
            </a:r>
            <a:r>
              <a:rPr kumimoji="1" lang="en-US" altLang="zh-CN" dirty="0"/>
              <a:t>2029.</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527B5-CD37-4BDB-9EFC-5459BE6E91D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5441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have</a:t>
            </a:r>
            <a:r>
              <a:rPr kumimoji="1" lang="zh-CN" altLang="en-US" dirty="0"/>
              <a:t> </a:t>
            </a:r>
            <a:r>
              <a:rPr kumimoji="1" lang="en-US" altLang="zh-CN" dirty="0" err="1"/>
              <a:t>organised</a:t>
            </a:r>
            <a:r>
              <a:rPr kumimoji="1" lang="zh-CN" altLang="en-US" dirty="0"/>
              <a:t> </a:t>
            </a:r>
            <a:r>
              <a:rPr kumimoji="1" lang="en-US" altLang="zh-CN" dirty="0"/>
              <a:t>a</a:t>
            </a:r>
            <a:r>
              <a:rPr kumimoji="1" lang="zh-CN" altLang="en-US" dirty="0"/>
              <a:t> </a:t>
            </a:r>
            <a:r>
              <a:rPr kumimoji="1" lang="en-US" altLang="zh-CN" dirty="0"/>
              <a:t>first</a:t>
            </a:r>
            <a:r>
              <a:rPr kumimoji="1" lang="zh-CN" altLang="en-US" dirty="0"/>
              <a:t> </a:t>
            </a:r>
            <a:r>
              <a:rPr kumimoji="1" lang="en-US" altLang="zh-CN" dirty="0"/>
              <a:t>workshop</a:t>
            </a:r>
            <a:r>
              <a:rPr kumimoji="1" lang="zh-CN" altLang="en-US" dirty="0"/>
              <a:t> </a:t>
            </a:r>
            <a:r>
              <a:rPr kumimoji="1" lang="en-US" altLang="zh-CN" dirty="0"/>
              <a:t>for</a:t>
            </a:r>
            <a:r>
              <a:rPr kumimoji="1" lang="zh-CN" altLang="en-US" dirty="0"/>
              <a:t> </a:t>
            </a:r>
            <a:r>
              <a:rPr kumimoji="1" lang="en-US" altLang="zh-CN" dirty="0"/>
              <a:t>MELODY</a:t>
            </a:r>
            <a:r>
              <a:rPr kumimoji="1" lang="zh-CN" altLang="en-US" dirty="0"/>
              <a:t> </a:t>
            </a:r>
            <a:r>
              <a:rPr kumimoji="1" lang="en-US" altLang="zh-CN" dirty="0"/>
              <a:t>last</a:t>
            </a:r>
            <a:r>
              <a:rPr kumimoji="1" lang="zh-CN" altLang="en-US" dirty="0"/>
              <a:t> </a:t>
            </a:r>
            <a:r>
              <a:rPr kumimoji="1" lang="en-US" altLang="zh-CN" dirty="0"/>
              <a:t>year,</a:t>
            </a:r>
            <a:r>
              <a:rPr kumimoji="1" lang="zh-CN" altLang="en-US" dirty="0"/>
              <a:t> </a:t>
            </a:r>
            <a:r>
              <a:rPr kumimoji="1" lang="en-US" altLang="zh-CN" dirty="0"/>
              <a:t>and</a:t>
            </a:r>
            <a:r>
              <a:rPr kumimoji="1" lang="zh-CN" altLang="en-US" dirty="0"/>
              <a:t> </a:t>
            </a:r>
            <a:r>
              <a:rPr kumimoji="1" lang="en-US" altLang="zh-CN" dirty="0"/>
              <a:t>we</a:t>
            </a:r>
            <a:r>
              <a:rPr kumimoji="1" lang="zh-CN" altLang="en-US" dirty="0"/>
              <a:t> </a:t>
            </a:r>
            <a:r>
              <a:rPr kumimoji="1" lang="en-US" altLang="zh-CN" dirty="0"/>
              <a:t>hope</a:t>
            </a:r>
            <a:r>
              <a:rPr kumimoji="1" lang="zh-CN" altLang="en-US" dirty="0"/>
              <a:t> </a:t>
            </a:r>
            <a:r>
              <a:rPr kumimoji="1" lang="en-US" altLang="zh-CN" dirty="0"/>
              <a:t>to</a:t>
            </a:r>
            <a:r>
              <a:rPr kumimoji="1" lang="zh-CN" altLang="en-US" dirty="0"/>
              <a:t> </a:t>
            </a:r>
            <a:r>
              <a:rPr kumimoji="1" lang="en-US" altLang="zh-CN" dirty="0"/>
              <a:t>host</a:t>
            </a:r>
            <a:r>
              <a:rPr kumimoji="1" lang="zh-CN" altLang="en-US" dirty="0"/>
              <a:t> </a:t>
            </a:r>
            <a:r>
              <a:rPr kumimoji="1" lang="en-US" altLang="zh-CN" dirty="0"/>
              <a:t>all</a:t>
            </a:r>
            <a:r>
              <a:rPr kumimoji="1" lang="zh-CN" altLang="en-US" dirty="0"/>
              <a:t> </a:t>
            </a:r>
            <a:r>
              <a:rPr kumimoji="1" lang="en-US" altLang="zh-CN" dirty="0"/>
              <a:t>of</a:t>
            </a:r>
            <a:r>
              <a:rPr kumimoji="1" lang="zh-CN" altLang="en-US" dirty="0"/>
              <a:t> </a:t>
            </a:r>
            <a:r>
              <a:rPr kumimoji="1" lang="en-US" altLang="zh-CN" dirty="0"/>
              <a:t>you</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year.</a:t>
            </a:r>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6612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SMBT have three different dipole bending magnets, including a rectangular bidirectional dipole magnet, and two normal sector dipole magnets. The parameters of the dipole are listed in this table and the models are shown in the bottom graph.</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6622F1-7C5A-45CE-8E3E-5CE8CBDE57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8077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ea typeface="等线" panose="02010600030101010101" pitchFamily="2" charset="-122"/>
                <a:cs typeface="Times New Roman" panose="02020603050405020304" pitchFamily="18" charset="0"/>
              </a:rPr>
              <a:t> </a:t>
            </a:r>
            <a:r>
              <a:rPr lang="en-US" altLang="zh-CN" sz="1800" dirty="0">
                <a:effectLst/>
                <a:ea typeface="等线" panose="02010600030101010101" pitchFamily="2" charset="-122"/>
                <a:cs typeface="Times New Roman" panose="02020603050405020304" pitchFamily="18" charset="0"/>
              </a:rPr>
              <a:t>The </a:t>
            </a:r>
            <a:r>
              <a:rPr lang="en-US" altLang="zh-CN" sz="1800" dirty="0" err="1">
                <a:effectLst/>
                <a:ea typeface="等线" panose="02010600030101010101" pitchFamily="2" charset="-122"/>
                <a:cs typeface="Times New Roman" panose="02020603050405020304" pitchFamily="18" charset="0"/>
              </a:rPr>
              <a:t>wien</a:t>
            </a:r>
            <a:r>
              <a:rPr lang="en-US" altLang="zh-CN" sz="1800" dirty="0">
                <a:effectLst/>
                <a:ea typeface="等线" panose="02010600030101010101" pitchFamily="2" charset="-122"/>
                <a:cs typeface="Times New Roman" panose="02020603050405020304" pitchFamily="18" charset="0"/>
              </a:rPr>
              <a:t> filter is also designed refer to PSI. The majority contamination in the muon beam is positrons, which has the same momentum as surface muons. And the </a:t>
            </a:r>
            <a:r>
              <a:rPr lang="en-US" altLang="zh-CN" sz="1800" dirty="0" err="1">
                <a:effectLst/>
                <a:ea typeface="等线" panose="02010600030101010101" pitchFamily="2" charset="-122"/>
                <a:cs typeface="Times New Roman" panose="02020603050405020304" pitchFamily="18" charset="0"/>
              </a:rPr>
              <a:t>wien</a:t>
            </a:r>
            <a:r>
              <a:rPr lang="en-US" altLang="zh-CN" sz="1800" dirty="0">
                <a:effectLst/>
                <a:ea typeface="等线" panose="02010600030101010101" pitchFamily="2" charset="-122"/>
                <a:cs typeface="Times New Roman" panose="02020603050405020304" pitchFamily="18" charset="0"/>
              </a:rPr>
              <a:t> filter is used to remove the positrons by selecting the particle velocity. The parameters of </a:t>
            </a:r>
            <a:r>
              <a:rPr lang="en-US" altLang="zh-CN" sz="1800" dirty="0" err="1">
                <a:effectLst/>
                <a:ea typeface="等线" panose="02010600030101010101" pitchFamily="2" charset="-122"/>
                <a:cs typeface="Times New Roman" panose="02020603050405020304" pitchFamily="18" charset="0"/>
              </a:rPr>
              <a:t>wien</a:t>
            </a:r>
            <a:r>
              <a:rPr lang="en-US" altLang="zh-CN" sz="1800" dirty="0">
                <a:effectLst/>
                <a:ea typeface="等线" panose="02010600030101010101" pitchFamily="2" charset="-122"/>
                <a:cs typeface="Times New Roman" panose="02020603050405020304" pitchFamily="18" charset="0"/>
              </a:rPr>
              <a:t> filter are listed here. </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6622F1-7C5A-45CE-8E3E-5CE8CBDE570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182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dirty="0">
                <a:effectLst/>
                <a:ea typeface="等线" panose="02010600030101010101" pitchFamily="2" charset="-122"/>
                <a:cs typeface="Times New Roman" panose="02020603050405020304" pitchFamily="18" charset="0"/>
              </a:rPr>
              <a:t> </a:t>
            </a:r>
            <a:r>
              <a:rPr lang="en-US" altLang="zh-CN" sz="1800" dirty="0">
                <a:effectLst/>
                <a:ea typeface="等线" panose="02010600030101010101" pitchFamily="2" charset="-122"/>
                <a:cs typeface="Times New Roman" panose="02020603050405020304" pitchFamily="18" charset="0"/>
              </a:rPr>
              <a:t>We optimize the beamline to maximize the beam intensity for different beam spot sizes by tunning the beamline parameters. The optimized parameters including positions of the dipole magnets, the positions and field strengths of the solenoids, and the positions and sizes of the collimators. There are more than 30 adjustable parameters with very larger parameter space. So, we combine the A.I. (artificial intelligence) algorithms and G4bel to optimize the beamline. Two algorithms are used, including the genetic algorithm and iterated local research algorithm.</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35</a:t>
            </a:fld>
            <a:endParaRPr lang="zh-CN" altLang="en-US"/>
          </a:p>
        </p:txBody>
      </p:sp>
    </p:spTree>
    <p:extLst>
      <p:ext uri="{BB962C8B-B14F-4D97-AF65-F5344CB8AC3E}">
        <p14:creationId xmlns:p14="http://schemas.microsoft.com/office/powerpoint/2010/main" val="299168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a:t>
            </a:r>
            <a:r>
              <a:rPr kumimoji="1" lang="zh-CN" altLang="en-US" dirty="0"/>
              <a:t> </a:t>
            </a:r>
            <a:r>
              <a:rPr kumimoji="1" lang="en-US" altLang="zh-CN" dirty="0"/>
              <a:t>most</a:t>
            </a:r>
            <a:r>
              <a:rPr kumimoji="1" lang="zh-CN" altLang="en-US" dirty="0"/>
              <a:t> </a:t>
            </a:r>
            <a:r>
              <a:rPr kumimoji="1" lang="en-US" altLang="zh-CN" dirty="0"/>
              <a:t>of</a:t>
            </a:r>
            <a:r>
              <a:rPr kumimoji="1" lang="zh-CN" altLang="en-US" dirty="0"/>
              <a:t> </a:t>
            </a:r>
            <a:r>
              <a:rPr kumimoji="1" lang="en-US" altLang="zh-CN" dirty="0"/>
              <a:t>you</a:t>
            </a:r>
            <a:r>
              <a:rPr kumimoji="1" lang="zh-CN" altLang="en-US" dirty="0"/>
              <a:t> </a:t>
            </a:r>
            <a:r>
              <a:rPr kumimoji="1" lang="en-US" altLang="zh-CN" dirty="0"/>
              <a:t>have</a:t>
            </a:r>
            <a:r>
              <a:rPr kumimoji="1" lang="zh-CN" altLang="en-US" dirty="0"/>
              <a:t> </a:t>
            </a:r>
            <a:r>
              <a:rPr kumimoji="1" lang="en-US" altLang="zh-CN" dirty="0"/>
              <a:t>come</a:t>
            </a:r>
            <a:r>
              <a:rPr kumimoji="1" lang="zh-CN" altLang="en-US" dirty="0"/>
              <a:t> </a:t>
            </a:r>
            <a:r>
              <a:rPr kumimoji="1" lang="en-US" altLang="zh-CN" dirty="0"/>
              <a:t>to</a:t>
            </a:r>
            <a:r>
              <a:rPr kumimoji="1" lang="zh-CN" altLang="en-US" dirty="0"/>
              <a:t> </a:t>
            </a:r>
            <a:r>
              <a:rPr kumimoji="1" lang="en-US" altLang="zh-CN" dirty="0"/>
              <a:t>CSNS</a:t>
            </a:r>
            <a:r>
              <a:rPr kumimoji="1" lang="zh-CN" altLang="en-US" dirty="0"/>
              <a:t> </a:t>
            </a:r>
            <a:r>
              <a:rPr kumimoji="1" lang="en-US" altLang="zh-CN" dirty="0"/>
              <a:t>before,</a:t>
            </a:r>
            <a:r>
              <a:rPr kumimoji="1" lang="zh-CN" altLang="en-US" dirty="0"/>
              <a:t> </a:t>
            </a:r>
            <a:r>
              <a:rPr kumimoji="1" lang="en-US" altLang="zh-CN" dirty="0"/>
              <a:t>we</a:t>
            </a:r>
            <a:r>
              <a:rPr kumimoji="1" lang="zh-CN" altLang="en-US" dirty="0"/>
              <a:t> </a:t>
            </a:r>
            <a:r>
              <a:rPr kumimoji="1" lang="en-US" altLang="zh-CN" dirty="0"/>
              <a:t>are</a:t>
            </a:r>
            <a:r>
              <a:rPr kumimoji="1" lang="zh-CN" altLang="en-US" dirty="0"/>
              <a:t> </a:t>
            </a:r>
            <a:r>
              <a:rPr kumimoji="1" lang="en-US" altLang="zh-CN" dirty="0"/>
              <a:t>in</a:t>
            </a:r>
            <a:r>
              <a:rPr kumimoji="1" lang="zh-CN" altLang="en-US" dirty="0"/>
              <a:t> </a:t>
            </a:r>
            <a:r>
              <a:rPr kumimoji="1" lang="en-US" altLang="zh-CN" dirty="0"/>
              <a:t>southern</a:t>
            </a:r>
            <a:r>
              <a:rPr kumimoji="1" lang="zh-CN" altLang="en-US" dirty="0"/>
              <a:t> </a:t>
            </a:r>
            <a:r>
              <a:rPr kumimoji="1" lang="en-US" altLang="zh-CN" dirty="0"/>
              <a:t>China,</a:t>
            </a:r>
            <a:r>
              <a:rPr kumimoji="1" lang="zh-CN" altLang="en-US" dirty="0"/>
              <a:t> </a:t>
            </a:r>
            <a:r>
              <a:rPr kumimoji="1" lang="en-US" altLang="zh-CN" dirty="0"/>
              <a:t>in</a:t>
            </a:r>
            <a:r>
              <a:rPr kumimoji="1" lang="zh-CN" altLang="en-US" dirty="0"/>
              <a:t> </a:t>
            </a:r>
            <a:r>
              <a:rPr kumimoji="1" lang="en-US" altLang="zh-CN" dirty="0"/>
              <a:t>Dongguan</a:t>
            </a:r>
            <a:r>
              <a:rPr kumimoji="1" lang="zh-CN" altLang="en-US" dirty="0"/>
              <a:t> </a:t>
            </a:r>
            <a:r>
              <a:rPr kumimoji="1" lang="en-US" altLang="zh-CN" dirty="0"/>
              <a:t>City,</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close</a:t>
            </a:r>
            <a:r>
              <a:rPr kumimoji="1" lang="zh-CN" altLang="en-US" dirty="0"/>
              <a:t> </a:t>
            </a:r>
            <a:r>
              <a:rPr kumimoji="1" lang="en-US" altLang="zh-CN" dirty="0"/>
              <a:t>to</a:t>
            </a:r>
            <a:r>
              <a:rPr kumimoji="1" lang="zh-CN" altLang="en-US" dirty="0"/>
              <a:t> </a:t>
            </a:r>
            <a:r>
              <a:rPr kumimoji="1" lang="en-US" altLang="zh-CN" dirty="0"/>
              <a:t>Hongkong.</a:t>
            </a:r>
            <a:r>
              <a:rPr kumimoji="1" lang="zh-CN" altLang="en-US" dirty="0"/>
              <a:t> </a:t>
            </a:r>
            <a:r>
              <a:rPr kumimoji="1" lang="en-US" altLang="zh-CN" dirty="0"/>
              <a:t>If</a:t>
            </a:r>
            <a:r>
              <a:rPr kumimoji="1" lang="zh-CN" altLang="en-US" dirty="0"/>
              <a:t> </a:t>
            </a:r>
            <a:r>
              <a:rPr kumimoji="1" lang="en-US" altLang="zh-CN" dirty="0"/>
              <a:t>you</a:t>
            </a:r>
            <a:r>
              <a:rPr kumimoji="1" lang="zh-CN" altLang="en-US" dirty="0"/>
              <a:t> </a:t>
            </a:r>
            <a:r>
              <a:rPr kumimoji="1" lang="en-US" altLang="zh-CN" dirty="0"/>
              <a:t>come</a:t>
            </a:r>
            <a:r>
              <a:rPr kumimoji="1" lang="zh-CN" altLang="en-US" dirty="0"/>
              <a:t> </a:t>
            </a:r>
            <a:r>
              <a:rPr kumimoji="1" lang="en-US" altLang="zh-CN" dirty="0"/>
              <a:t>to</a:t>
            </a:r>
            <a:r>
              <a:rPr kumimoji="1" lang="zh-CN" altLang="en-US" dirty="0"/>
              <a:t> </a:t>
            </a:r>
            <a:r>
              <a:rPr kumimoji="1" lang="en-US" altLang="zh-CN" dirty="0"/>
              <a:t>CSNS</a:t>
            </a:r>
            <a:r>
              <a:rPr kumimoji="1" lang="zh-CN" altLang="en-US" dirty="0"/>
              <a:t> </a:t>
            </a:r>
            <a:r>
              <a:rPr kumimoji="1" lang="en-US" altLang="zh-CN" dirty="0"/>
              <a:t>you</a:t>
            </a:r>
            <a:r>
              <a:rPr kumimoji="1" lang="zh-CN" altLang="en-US" dirty="0"/>
              <a:t> </a:t>
            </a:r>
            <a:r>
              <a:rPr kumimoji="1" lang="en-US" altLang="zh-CN" dirty="0"/>
              <a:t>can</a:t>
            </a:r>
            <a:r>
              <a:rPr kumimoji="1" lang="zh-CN" altLang="en-US" dirty="0"/>
              <a:t> </a:t>
            </a:r>
            <a:r>
              <a:rPr kumimoji="1" lang="en-US" altLang="zh-CN" dirty="0"/>
              <a:t>fly</a:t>
            </a:r>
            <a:r>
              <a:rPr kumimoji="1" lang="zh-CN" altLang="en-US" dirty="0"/>
              <a:t> </a:t>
            </a:r>
            <a:r>
              <a:rPr kumimoji="1" lang="en-US" altLang="zh-CN" dirty="0"/>
              <a:t>to</a:t>
            </a:r>
            <a:r>
              <a:rPr kumimoji="1" lang="zh-CN" altLang="en-US" dirty="0"/>
              <a:t> </a:t>
            </a:r>
            <a:r>
              <a:rPr kumimoji="1" lang="en-US" altLang="zh-CN" dirty="0"/>
              <a:t>Hongkong</a:t>
            </a:r>
            <a:r>
              <a:rPr kumimoji="1" lang="zh-CN" altLang="en-US" dirty="0"/>
              <a:t> </a:t>
            </a:r>
            <a:r>
              <a:rPr kumimoji="1" lang="en-US" altLang="zh-CN" dirty="0"/>
              <a:t>and</a:t>
            </a:r>
            <a:r>
              <a:rPr kumimoji="1" lang="zh-CN" altLang="en-US" dirty="0"/>
              <a:t> </a:t>
            </a:r>
            <a:r>
              <a:rPr kumimoji="1" lang="en-US" altLang="zh-CN" dirty="0"/>
              <a:t>it</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1</a:t>
            </a:r>
            <a:r>
              <a:rPr kumimoji="1" lang="zh-CN" altLang="en-US" dirty="0"/>
              <a:t> </a:t>
            </a:r>
            <a:r>
              <a:rPr kumimoji="1" lang="en-US" altLang="zh-CN" dirty="0"/>
              <a:t>to</a:t>
            </a:r>
            <a:r>
              <a:rPr kumimoji="1" lang="zh-CN" altLang="en-US" dirty="0"/>
              <a:t> </a:t>
            </a:r>
            <a:r>
              <a:rPr kumimoji="1" lang="en-US" altLang="zh-CN" dirty="0"/>
              <a:t>2</a:t>
            </a:r>
            <a:r>
              <a:rPr kumimoji="1" lang="zh-CN" altLang="en-US" dirty="0"/>
              <a:t> </a:t>
            </a:r>
            <a:r>
              <a:rPr kumimoji="1" lang="en-US" altLang="zh-CN" dirty="0"/>
              <a:t>hours</a:t>
            </a:r>
            <a:r>
              <a:rPr kumimoji="1" lang="zh-CN" altLang="en-US" dirty="0"/>
              <a:t> </a:t>
            </a:r>
            <a:r>
              <a:rPr kumimoji="1" lang="en-US" altLang="zh-CN" dirty="0"/>
              <a:t>driving</a:t>
            </a:r>
            <a:r>
              <a:rPr kumimoji="1" lang="zh-CN" altLang="en-US" dirty="0"/>
              <a:t> </a:t>
            </a:r>
            <a:r>
              <a:rPr kumimoji="1" lang="en-US" altLang="zh-CN" dirty="0"/>
              <a:t>to</a:t>
            </a:r>
            <a:r>
              <a:rPr kumimoji="1" lang="zh-CN" altLang="en-US" dirty="0"/>
              <a:t> </a:t>
            </a:r>
            <a:r>
              <a:rPr kumimoji="1" lang="en-US" altLang="zh-CN" dirty="0"/>
              <a:t>our</a:t>
            </a:r>
            <a:r>
              <a:rPr kumimoji="1" lang="zh-CN" altLang="en-US" dirty="0"/>
              <a:t> </a:t>
            </a:r>
            <a:r>
              <a:rPr kumimoji="1" lang="en-US" altLang="zh-CN" dirty="0"/>
              <a:t>campus</a:t>
            </a:r>
            <a:endParaRPr kumimoji="1" lang="zh-CN" altLang="en-US" dirty="0"/>
          </a:p>
        </p:txBody>
      </p:sp>
      <p:sp>
        <p:nvSpPr>
          <p:cNvPr id="4" name="灯片编号占位符 3"/>
          <p:cNvSpPr>
            <a:spLocks noGrp="1"/>
          </p:cNvSpPr>
          <p:nvPr>
            <p:ph type="sldNum" sz="quarter" idx="5"/>
          </p:nvPr>
        </p:nvSpPr>
        <p:spPr/>
        <p:txBody>
          <a:bodyPr/>
          <a:lstStyle/>
          <a:p>
            <a:fld id="{1CF527B5-CD37-4BDB-9EFC-5459BE6E91D5}" type="slidenum">
              <a:rPr lang="en-US" smtClean="0"/>
              <a:t>2</a:t>
            </a:fld>
            <a:endParaRPr lang="en-US"/>
          </a:p>
        </p:txBody>
      </p:sp>
    </p:spTree>
    <p:extLst>
      <p:ext uri="{BB962C8B-B14F-4D97-AF65-F5344CB8AC3E}">
        <p14:creationId xmlns:p14="http://schemas.microsoft.com/office/powerpoint/2010/main" val="177347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intensity measurement detector system is used to measure the beam intensity and estimate the ratio of background positrons at the terminal. A double-stacked scintillator detector with PMT readout and waveform-sampling electronics is proposed. The detector system has been fabricated and will be tested at ISIS next week.</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36</a:t>
            </a:fld>
            <a:endParaRPr lang="zh-CN" altLang="en-US"/>
          </a:p>
        </p:txBody>
      </p:sp>
    </p:spTree>
    <p:extLst>
      <p:ext uri="{BB962C8B-B14F-4D97-AF65-F5344CB8AC3E}">
        <p14:creationId xmlns:p14="http://schemas.microsoft.com/office/powerpoint/2010/main" val="1156789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kicker magnet is used to split the beam into two beam bunches for </a:t>
            </a:r>
            <a:r>
              <a:rPr lang="en-US" altLang="zh-CN" sz="1800" dirty="0" err="1">
                <a:effectLst/>
                <a:latin typeface="等线" panose="02010600030101010101" pitchFamily="2" charset="-122"/>
                <a:cs typeface="Times New Roman" panose="02020603050405020304" pitchFamily="18" charset="0"/>
              </a:rPr>
              <a:t>uSR</a:t>
            </a:r>
            <a:r>
              <a:rPr lang="en-US" altLang="zh-CN" sz="1800" dirty="0">
                <a:effectLst/>
                <a:latin typeface="等线" panose="02010600030101010101" pitchFamily="2" charset="-122"/>
                <a:cs typeface="Times New Roman" panose="02020603050405020304" pitchFamily="18" charset="0"/>
              </a:rPr>
              <a:t> experiment. The muon time structure is shown in the right-bottom graph. And the parameters of the kicker are listed in this table, it has a rise time less than 250 ns with a flat time of 300ns. The beam loss caused by kicker is estimated less than 5%.</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37</a:t>
            </a:fld>
            <a:endParaRPr lang="zh-CN" altLang="en-US"/>
          </a:p>
        </p:txBody>
      </p:sp>
    </p:spTree>
    <p:extLst>
      <p:ext uri="{BB962C8B-B14F-4D97-AF65-F5344CB8AC3E}">
        <p14:creationId xmlns:p14="http://schemas.microsoft.com/office/powerpoint/2010/main" val="194315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zh-CN" altLang="en-US" dirty="0"/>
              <a:t> </a:t>
            </a:r>
            <a:r>
              <a:rPr kumimoji="1" lang="en-US" altLang="zh-CN" dirty="0"/>
              <a:t>the</a:t>
            </a:r>
            <a:r>
              <a:rPr kumimoji="1" lang="zh-CN" altLang="en-US" dirty="0"/>
              <a:t> </a:t>
            </a:r>
            <a:r>
              <a:rPr kumimoji="1" lang="en-US" altLang="zh-CN" dirty="0" err="1"/>
              <a:t>beginnning</a:t>
            </a:r>
            <a:r>
              <a:rPr kumimoji="1" lang="zh-CN" altLang="en-US" dirty="0"/>
              <a:t> </a:t>
            </a:r>
            <a:r>
              <a:rPr kumimoji="1" lang="en-US" altLang="zh-CN" dirty="0"/>
              <a:t>of</a:t>
            </a:r>
            <a:r>
              <a:rPr kumimoji="1" lang="zh-CN" altLang="en-US" dirty="0"/>
              <a:t> </a:t>
            </a:r>
            <a:r>
              <a:rPr kumimoji="1" lang="en-US" altLang="zh-CN" dirty="0"/>
              <a:t>this</a:t>
            </a:r>
            <a:r>
              <a:rPr kumimoji="1" lang="zh-CN" altLang="en-US" dirty="0"/>
              <a:t> </a:t>
            </a:r>
            <a:r>
              <a:rPr kumimoji="1" lang="en-US" altLang="zh-CN" dirty="0"/>
              <a:t>year,</a:t>
            </a:r>
            <a:r>
              <a:rPr kumimoji="1" lang="zh-CN" altLang="en-US" dirty="0"/>
              <a:t> </a:t>
            </a:r>
            <a:r>
              <a:rPr kumimoji="1" lang="en-US" altLang="zh-CN" dirty="0"/>
              <a:t>the</a:t>
            </a:r>
            <a:r>
              <a:rPr kumimoji="1" lang="zh-CN" altLang="en-US" dirty="0"/>
              <a:t> </a:t>
            </a:r>
            <a:r>
              <a:rPr kumimoji="1" lang="en-US" altLang="zh-CN" dirty="0"/>
              <a:t>central</a:t>
            </a:r>
            <a:r>
              <a:rPr kumimoji="1" lang="zh-CN" altLang="en-US" dirty="0"/>
              <a:t> </a:t>
            </a:r>
            <a:r>
              <a:rPr kumimoji="1" lang="en-US" altLang="zh-CN" dirty="0"/>
              <a:t>government</a:t>
            </a:r>
            <a:r>
              <a:rPr kumimoji="1" lang="zh-CN" altLang="en-US" dirty="0"/>
              <a:t> </a:t>
            </a:r>
            <a:r>
              <a:rPr kumimoji="1" lang="en-US" altLang="zh-CN" dirty="0"/>
              <a:t>has</a:t>
            </a:r>
            <a:r>
              <a:rPr kumimoji="1" lang="zh-CN" altLang="en-US" dirty="0"/>
              <a:t> </a:t>
            </a:r>
            <a:r>
              <a:rPr kumimoji="1" lang="en-US" altLang="zh-CN" dirty="0"/>
              <a:t>approved</a:t>
            </a:r>
            <a:r>
              <a:rPr kumimoji="1" lang="zh-CN" altLang="en-US" dirty="0"/>
              <a:t> </a:t>
            </a:r>
            <a:r>
              <a:rPr kumimoji="1" lang="en-US" altLang="zh-CN" dirty="0"/>
              <a:t>the</a:t>
            </a:r>
            <a:r>
              <a:rPr kumimoji="1" lang="zh-CN" altLang="en-US" dirty="0"/>
              <a:t> </a:t>
            </a:r>
            <a:r>
              <a:rPr kumimoji="1" lang="en-US" altLang="zh-CN" dirty="0"/>
              <a:t>phase</a:t>
            </a:r>
            <a:r>
              <a:rPr kumimoji="1" lang="zh-CN" altLang="en-US" dirty="0"/>
              <a:t> </a:t>
            </a:r>
            <a:r>
              <a:rPr kumimoji="1" lang="en-US" altLang="zh-CN" dirty="0"/>
              <a:t>ii</a:t>
            </a:r>
            <a:r>
              <a:rPr kumimoji="1" lang="zh-CN" altLang="en-US" dirty="0"/>
              <a:t> </a:t>
            </a:r>
            <a:r>
              <a:rPr kumimoji="1" lang="en-US" altLang="zh-CN" dirty="0"/>
              <a:t>upgrade</a:t>
            </a:r>
            <a:r>
              <a:rPr kumimoji="1" lang="zh-CN" altLang="en-US" dirty="0"/>
              <a:t> </a:t>
            </a:r>
            <a:r>
              <a:rPr kumimoji="1" lang="en-US" altLang="zh-CN" dirty="0"/>
              <a:t>of</a:t>
            </a:r>
            <a:r>
              <a:rPr kumimoji="1" lang="zh-CN" altLang="en-US" dirty="0"/>
              <a:t> </a:t>
            </a:r>
            <a:r>
              <a:rPr kumimoji="1" lang="en-US" altLang="zh-CN" dirty="0"/>
              <a:t>CSNS.</a:t>
            </a:r>
            <a:r>
              <a:rPr kumimoji="1" lang="zh-CN" altLang="en-US" dirty="0"/>
              <a:t> </a:t>
            </a:r>
            <a:r>
              <a:rPr kumimoji="1" lang="en-US" altLang="zh-CN" dirty="0"/>
              <a:t>The</a:t>
            </a:r>
            <a:r>
              <a:rPr kumimoji="1" lang="zh-CN" altLang="en-US" dirty="0"/>
              <a:t> </a:t>
            </a:r>
            <a:r>
              <a:rPr kumimoji="1" lang="en-US" altLang="zh-CN" dirty="0"/>
              <a:t>linear</a:t>
            </a:r>
            <a:r>
              <a:rPr kumimoji="1" lang="zh-CN" altLang="en-US" dirty="0"/>
              <a:t> </a:t>
            </a:r>
            <a:r>
              <a:rPr kumimoji="1" lang="en-US" altLang="zh-CN" dirty="0"/>
              <a:t>accelerator</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upgrade</a:t>
            </a:r>
            <a:r>
              <a:rPr kumimoji="1" lang="zh-CN" altLang="en-US" dirty="0"/>
              <a:t> </a:t>
            </a:r>
            <a:r>
              <a:rPr kumimoji="1" lang="en-US" altLang="zh-CN" dirty="0"/>
              <a:t>to</a:t>
            </a:r>
            <a:r>
              <a:rPr kumimoji="1" lang="zh-CN" altLang="en-US" dirty="0"/>
              <a:t> </a:t>
            </a:r>
            <a:r>
              <a:rPr kumimoji="1" lang="en-US" altLang="zh-CN" dirty="0"/>
              <a:t>300MeV</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superconducting</a:t>
            </a:r>
            <a:r>
              <a:rPr kumimoji="1" lang="zh-CN" altLang="en-US" dirty="0"/>
              <a:t> </a:t>
            </a:r>
            <a:r>
              <a:rPr kumimoji="1" lang="en-US" altLang="zh-CN" dirty="0" err="1"/>
              <a:t>Linac</a:t>
            </a:r>
            <a:r>
              <a:rPr kumimoji="1" lang="zh-CN" altLang="en-US" dirty="0"/>
              <a:t> </a:t>
            </a:r>
            <a:r>
              <a:rPr kumimoji="1" lang="en-US" altLang="zh-CN" dirty="0"/>
              <a:t>in</a:t>
            </a:r>
            <a:r>
              <a:rPr kumimoji="1" lang="zh-CN" altLang="en-US" dirty="0"/>
              <a:t> </a:t>
            </a:r>
            <a:r>
              <a:rPr kumimoji="1" lang="en-US" altLang="zh-CN" dirty="0"/>
              <a:t>order</a:t>
            </a:r>
            <a:r>
              <a:rPr kumimoji="1" lang="zh-CN" altLang="en-US" dirty="0"/>
              <a:t> </a:t>
            </a:r>
            <a:r>
              <a:rPr kumimoji="1" lang="en-US" altLang="zh-CN" dirty="0"/>
              <a:t>to</a:t>
            </a:r>
            <a:r>
              <a:rPr kumimoji="1" lang="zh-CN" altLang="en-US" dirty="0"/>
              <a:t> </a:t>
            </a:r>
            <a:r>
              <a:rPr kumimoji="1" lang="en-US" altLang="zh-CN" dirty="0"/>
              <a:t>reduce</a:t>
            </a:r>
            <a:r>
              <a:rPr kumimoji="1" lang="zh-CN" altLang="en-US" dirty="0"/>
              <a:t> </a:t>
            </a:r>
            <a:r>
              <a:rPr kumimoji="1" lang="en-US" altLang="zh-CN" dirty="0"/>
              <a:t>the</a:t>
            </a:r>
            <a:r>
              <a:rPr kumimoji="1" lang="zh-CN" altLang="en-US" dirty="0"/>
              <a:t> </a:t>
            </a:r>
            <a:r>
              <a:rPr kumimoji="1" lang="en-US" altLang="zh-CN" dirty="0"/>
              <a:t>space</a:t>
            </a:r>
            <a:r>
              <a:rPr kumimoji="1" lang="zh-CN" altLang="en-US" dirty="0"/>
              <a:t> </a:t>
            </a:r>
            <a:r>
              <a:rPr kumimoji="1" lang="en-US" altLang="zh-CN" dirty="0"/>
              <a:t>charge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beam.</a:t>
            </a:r>
            <a:r>
              <a:rPr kumimoji="1" lang="zh-CN" altLang="en-US" dirty="0"/>
              <a:t> </a:t>
            </a:r>
            <a:r>
              <a:rPr kumimoji="1" lang="en-US" altLang="zh-CN" dirty="0"/>
              <a:t>The</a:t>
            </a:r>
            <a:r>
              <a:rPr kumimoji="1" lang="zh-CN" altLang="en-US" dirty="0"/>
              <a:t> </a:t>
            </a:r>
            <a:r>
              <a:rPr kumimoji="1" lang="en-US" altLang="zh-CN" dirty="0"/>
              <a:t>RCS</a:t>
            </a:r>
            <a:r>
              <a:rPr kumimoji="1" lang="zh-CN" altLang="en-US" dirty="0"/>
              <a:t> </a:t>
            </a:r>
            <a:r>
              <a:rPr kumimoji="1" lang="en-US" altLang="zh-CN" dirty="0"/>
              <a:t>ring</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able</a:t>
            </a:r>
            <a:r>
              <a:rPr kumimoji="1" lang="zh-CN" altLang="en-US" dirty="0"/>
              <a:t> </a:t>
            </a:r>
            <a:r>
              <a:rPr kumimoji="1" lang="en-US" altLang="zh-CN" dirty="0"/>
              <a:t>to</a:t>
            </a:r>
            <a:r>
              <a:rPr kumimoji="1" lang="zh-CN" altLang="en-US" dirty="0"/>
              <a:t> </a:t>
            </a:r>
            <a:r>
              <a:rPr kumimoji="1" lang="en-US" altLang="zh-CN" dirty="0"/>
              <a:t>accelerate</a:t>
            </a:r>
            <a:r>
              <a:rPr kumimoji="1" lang="zh-CN" altLang="en-US" dirty="0"/>
              <a:t> </a:t>
            </a:r>
            <a:r>
              <a:rPr kumimoji="1" lang="en-US" altLang="zh-CN" dirty="0"/>
              <a:t>the</a:t>
            </a:r>
            <a:r>
              <a:rPr kumimoji="1" lang="zh-CN" altLang="en-US" dirty="0"/>
              <a:t> </a:t>
            </a:r>
            <a:r>
              <a:rPr kumimoji="1" lang="en-US" altLang="zh-CN" dirty="0"/>
              <a:t>protons</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beam</a:t>
            </a:r>
            <a:r>
              <a:rPr kumimoji="1" lang="zh-CN" altLang="en-US" dirty="0"/>
              <a:t> </a:t>
            </a:r>
            <a:r>
              <a:rPr kumimoji="1" lang="en-US" altLang="zh-CN" dirty="0" err="1"/>
              <a:t>poewer</a:t>
            </a:r>
            <a:r>
              <a:rPr kumimoji="1" lang="zh-CN" altLang="en-US" dirty="0"/>
              <a:t> </a:t>
            </a:r>
            <a:r>
              <a:rPr kumimoji="1" lang="en-US" altLang="zh-CN" dirty="0"/>
              <a:t>of</a:t>
            </a:r>
            <a:r>
              <a:rPr kumimoji="1" lang="zh-CN" altLang="en-US" dirty="0"/>
              <a:t> </a:t>
            </a:r>
            <a:r>
              <a:rPr kumimoji="1" lang="en-US" altLang="zh-CN" dirty="0"/>
              <a:t>500kW.</a:t>
            </a:r>
            <a:r>
              <a:rPr kumimoji="1" lang="zh-CN" altLang="en-US" dirty="0"/>
              <a:t> </a:t>
            </a:r>
            <a:r>
              <a:rPr kumimoji="1" lang="en-US" altLang="zh-CN" dirty="0"/>
              <a:t>The</a:t>
            </a:r>
            <a:r>
              <a:rPr kumimoji="1" lang="zh-CN" altLang="en-US" dirty="0"/>
              <a:t> </a:t>
            </a:r>
            <a:r>
              <a:rPr kumimoji="1" lang="en-US" altLang="zh-CN" dirty="0"/>
              <a:t>neutron</a:t>
            </a:r>
            <a:r>
              <a:rPr kumimoji="1" lang="zh-CN" altLang="en-US" dirty="0"/>
              <a:t> </a:t>
            </a:r>
            <a:r>
              <a:rPr kumimoji="1" lang="en-US" altLang="zh-CN" dirty="0"/>
              <a:t>target</a:t>
            </a:r>
            <a:r>
              <a:rPr kumimoji="1" lang="zh-CN" altLang="en-US" dirty="0"/>
              <a:t> </a:t>
            </a:r>
            <a:r>
              <a:rPr kumimoji="1" lang="en-US" altLang="zh-CN" dirty="0"/>
              <a:t>station</a:t>
            </a:r>
            <a:r>
              <a:rPr kumimoji="1" lang="zh-CN" altLang="en-US" dirty="0"/>
              <a:t> </a:t>
            </a:r>
            <a:r>
              <a:rPr kumimoji="1" lang="en-US" altLang="zh-CN" dirty="0"/>
              <a:t>will</a:t>
            </a:r>
            <a:r>
              <a:rPr kumimoji="1" lang="zh-CN" altLang="en-US" dirty="0"/>
              <a:t> </a:t>
            </a:r>
            <a:r>
              <a:rPr kumimoji="1" lang="en-US" altLang="zh-CN" dirty="0"/>
              <a:t>also</a:t>
            </a:r>
            <a:r>
              <a:rPr kumimoji="1" lang="zh-CN" altLang="en-US" dirty="0"/>
              <a:t> </a:t>
            </a:r>
            <a:r>
              <a:rPr kumimoji="1" lang="en-US" altLang="zh-CN" dirty="0"/>
              <a:t>be</a:t>
            </a:r>
            <a:r>
              <a:rPr kumimoji="1" lang="zh-CN" altLang="en-US" dirty="0"/>
              <a:t> </a:t>
            </a:r>
            <a:r>
              <a:rPr kumimoji="1" lang="en-US" altLang="zh-CN" dirty="0" err="1"/>
              <a:t>upraded</a:t>
            </a:r>
            <a:r>
              <a:rPr kumimoji="1" lang="zh-CN" altLang="en-US" dirty="0"/>
              <a:t> </a:t>
            </a:r>
            <a:r>
              <a:rPr kumimoji="1" lang="en-US" altLang="zh-CN" dirty="0" err="1"/>
              <a:t>accordingly,and</a:t>
            </a:r>
            <a:r>
              <a:rPr kumimoji="1" lang="zh-CN" altLang="en-US" dirty="0"/>
              <a:t> </a:t>
            </a:r>
            <a:r>
              <a:rPr kumimoji="1" lang="en-US" altLang="zh-CN" dirty="0"/>
              <a:t>9</a:t>
            </a:r>
            <a:r>
              <a:rPr kumimoji="1" lang="zh-CN" altLang="en-US" dirty="0"/>
              <a:t> </a:t>
            </a:r>
            <a:r>
              <a:rPr kumimoji="1" lang="en-US" altLang="zh-CN" dirty="0"/>
              <a:t>more</a:t>
            </a:r>
            <a:r>
              <a:rPr kumimoji="1" lang="zh-CN" altLang="en-US" dirty="0"/>
              <a:t> </a:t>
            </a:r>
            <a:r>
              <a:rPr kumimoji="1" lang="en-US" altLang="zh-CN" dirty="0"/>
              <a:t>neutron</a:t>
            </a:r>
            <a:r>
              <a:rPr kumimoji="1" lang="zh-CN" altLang="en-US" dirty="0"/>
              <a:t> </a:t>
            </a:r>
            <a:r>
              <a:rPr kumimoji="1" lang="en-US" altLang="zh-CN" dirty="0"/>
              <a:t>spectrometers</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built.</a:t>
            </a:r>
            <a:r>
              <a:rPr kumimoji="1" lang="zh-CN" altLang="en-US" dirty="0"/>
              <a:t> </a:t>
            </a:r>
            <a:r>
              <a:rPr kumimoji="1" lang="en-US" altLang="zh-CN" dirty="0"/>
              <a:t>Our</a:t>
            </a:r>
            <a:r>
              <a:rPr kumimoji="1" lang="zh-CN" altLang="en-US" dirty="0"/>
              <a:t> </a:t>
            </a:r>
            <a:r>
              <a:rPr kumimoji="1" lang="en-US" altLang="zh-CN" dirty="0"/>
              <a:t>MELODY</a:t>
            </a:r>
            <a:r>
              <a:rPr kumimoji="1" lang="zh-CN" altLang="en-US" dirty="0"/>
              <a:t> </a:t>
            </a:r>
            <a:r>
              <a:rPr kumimoji="1" lang="en-US" altLang="zh-CN" dirty="0"/>
              <a:t>project</a:t>
            </a:r>
            <a:r>
              <a:rPr kumimoji="1" lang="zh-CN" altLang="en-US" dirty="0"/>
              <a:t> </a:t>
            </a:r>
            <a:r>
              <a:rPr kumimoji="1" lang="en-US" altLang="zh-CN" dirty="0"/>
              <a:t>will</a:t>
            </a:r>
            <a:r>
              <a:rPr kumimoji="1" lang="zh-CN" altLang="en-US" dirty="0"/>
              <a:t> </a:t>
            </a:r>
            <a:r>
              <a:rPr kumimoji="1" lang="en-US" altLang="zh-CN" dirty="0"/>
              <a:t>extract</a:t>
            </a:r>
            <a:r>
              <a:rPr kumimoji="1" lang="zh-CN" altLang="en-US" dirty="0"/>
              <a:t> </a:t>
            </a:r>
            <a:r>
              <a:rPr kumimoji="1" lang="en-US" altLang="zh-CN" dirty="0"/>
              <a:t>1</a:t>
            </a:r>
            <a:r>
              <a:rPr kumimoji="1" lang="zh-CN" altLang="en-US" dirty="0"/>
              <a:t> </a:t>
            </a:r>
            <a:r>
              <a:rPr kumimoji="1" lang="en-US" altLang="zh-CN" dirty="0"/>
              <a:t>pulse</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25Hz</a:t>
            </a:r>
            <a:r>
              <a:rPr kumimoji="1" lang="zh-CN" altLang="en-US" dirty="0"/>
              <a:t> </a:t>
            </a:r>
            <a:r>
              <a:rPr kumimoji="1" lang="en-US" altLang="zh-CN" dirty="0"/>
              <a:t>proton</a:t>
            </a:r>
            <a:r>
              <a:rPr kumimoji="1" lang="zh-CN" altLang="en-US" dirty="0"/>
              <a:t> </a:t>
            </a:r>
            <a:r>
              <a:rPr kumimoji="1" lang="en-US" altLang="zh-CN" dirty="0"/>
              <a:t>beam</a:t>
            </a:r>
            <a:r>
              <a:rPr kumimoji="1" lang="zh-CN" altLang="en-US" dirty="0"/>
              <a:t> </a:t>
            </a:r>
            <a:r>
              <a:rPr kumimoji="1" lang="en-US" altLang="zh-CN" dirty="0"/>
              <a:t>to</a:t>
            </a:r>
            <a:r>
              <a:rPr kumimoji="1" lang="zh-CN" altLang="en-US" dirty="0"/>
              <a:t> </a:t>
            </a:r>
            <a:r>
              <a:rPr kumimoji="1" lang="en-US" altLang="zh-CN" dirty="0"/>
              <a:t>hit</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stand-alone</a:t>
            </a:r>
            <a:r>
              <a:rPr kumimoji="1" lang="zh-CN" altLang="en-US" dirty="0"/>
              <a:t> </a:t>
            </a:r>
            <a:r>
              <a:rPr kumimoji="1" lang="en-US" altLang="zh-CN" dirty="0"/>
              <a:t>target.</a:t>
            </a: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4</a:t>
            </a:fld>
            <a:endParaRPr lang="zh-CN" altLang="en-US"/>
          </a:p>
        </p:txBody>
      </p:sp>
    </p:spTree>
    <p:extLst>
      <p:ext uri="{BB962C8B-B14F-4D97-AF65-F5344CB8AC3E}">
        <p14:creationId xmlns:p14="http://schemas.microsoft.com/office/powerpoint/2010/main" val="293211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ln>
        </p:spPr>
      </p:sp>
      <p:sp>
        <p:nvSpPr>
          <p:cNvPr id="50179" name="备注占位符 2"/>
          <p:cNvSpPr>
            <a:spLocks noGrp="1"/>
          </p:cNvSpPr>
          <p:nvPr>
            <p:ph type="body" idx="1"/>
          </p:nvPr>
        </p:nvSpPr>
        <p:spPr bwMode="auto">
          <a:noFill/>
        </p:spPr>
        <p:txBody>
          <a:bodyPr wrap="square" numCol="1" anchor="t" anchorCtr="0" compatLnSpc="1"/>
          <a:lstStyle/>
          <a:p>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China</a:t>
            </a:r>
            <a:r>
              <a:rPr lang="zh-CN" altLang="en-US" dirty="0">
                <a:latin typeface="Arial" panose="020B0604020202020204" pitchFamily="34" charset="0"/>
              </a:rPr>
              <a:t> </a:t>
            </a:r>
            <a:r>
              <a:rPr lang="en-US" altLang="zh-CN" dirty="0">
                <a:latin typeface="Arial" panose="020B0604020202020204" pitchFamily="34" charset="0"/>
              </a:rPr>
              <a:t>there</a:t>
            </a:r>
            <a:r>
              <a:rPr lang="zh-CN" altLang="en-US" dirty="0">
                <a:latin typeface="Arial" panose="020B0604020202020204" pitchFamily="34" charset="0"/>
              </a:rPr>
              <a:t> </a:t>
            </a:r>
            <a:r>
              <a:rPr lang="en-US" altLang="zh-CN" dirty="0">
                <a:latin typeface="Arial" panose="020B0604020202020204" pitchFamily="34" charset="0"/>
              </a:rPr>
              <a:t>is</a:t>
            </a:r>
            <a:r>
              <a:rPr lang="zh-CN" altLang="en-US" dirty="0">
                <a:latin typeface="Arial" panose="020B0604020202020204" pitchFamily="34" charset="0"/>
              </a:rPr>
              <a:t> </a:t>
            </a:r>
            <a:r>
              <a:rPr lang="en-US" altLang="zh-CN" dirty="0">
                <a:latin typeface="Arial" panose="020B0604020202020204" pitchFamily="34" charset="0"/>
              </a:rPr>
              <a:t>a</a:t>
            </a:r>
            <a:r>
              <a:rPr lang="zh-CN" altLang="en-US" dirty="0">
                <a:latin typeface="Arial" panose="020B0604020202020204" pitchFamily="34" charset="0"/>
              </a:rPr>
              <a:t> </a:t>
            </a:r>
            <a:r>
              <a:rPr lang="en-US" altLang="zh-CN" dirty="0">
                <a:latin typeface="Arial" panose="020B0604020202020204" pitchFamily="34" charset="0"/>
              </a:rPr>
              <a:t>big</a:t>
            </a:r>
            <a:r>
              <a:rPr lang="zh-CN" altLang="en-US" dirty="0">
                <a:latin typeface="Arial" panose="020B0604020202020204" pitchFamily="34" charset="0"/>
              </a:rPr>
              <a:t> </a:t>
            </a:r>
            <a:r>
              <a:rPr lang="en-US" altLang="zh-CN" dirty="0">
                <a:latin typeface="Arial" panose="020B0604020202020204" pitchFamily="34" charset="0"/>
              </a:rPr>
              <a:t>muon</a:t>
            </a:r>
            <a:r>
              <a:rPr lang="zh-CN" altLang="en-US" dirty="0">
                <a:latin typeface="Arial" panose="020B0604020202020204" pitchFamily="34" charset="0"/>
              </a:rPr>
              <a:t> </a:t>
            </a:r>
            <a:r>
              <a:rPr lang="en-US" altLang="zh-CN" dirty="0">
                <a:latin typeface="Arial" panose="020B0604020202020204" pitchFamily="34" charset="0"/>
              </a:rPr>
              <a:t>community.</a:t>
            </a:r>
            <a:r>
              <a:rPr lang="zh-CN" altLang="en-US" dirty="0">
                <a:latin typeface="Arial" panose="020B0604020202020204" pitchFamily="34" charset="0"/>
              </a:rPr>
              <a:t> </a:t>
            </a:r>
            <a:r>
              <a:rPr lang="en-US" altLang="zh-CN" dirty="0">
                <a:latin typeface="Arial" panose="020B0604020202020204" pitchFamily="34" charset="0"/>
              </a:rPr>
              <a:t>There</a:t>
            </a:r>
            <a:r>
              <a:rPr lang="zh-CN" altLang="en-US" dirty="0">
                <a:latin typeface="Arial" panose="020B0604020202020204" pitchFamily="34" charset="0"/>
              </a:rPr>
              <a:t> </a:t>
            </a:r>
            <a:r>
              <a:rPr lang="en-US" altLang="zh-CN" dirty="0">
                <a:latin typeface="Arial" panose="020B0604020202020204" pitchFamily="34" charset="0"/>
              </a:rPr>
              <a:t>are</a:t>
            </a:r>
            <a:r>
              <a:rPr lang="zh-CN" altLang="en-US" dirty="0">
                <a:latin typeface="Arial" panose="020B0604020202020204" pitchFamily="34" charset="0"/>
              </a:rPr>
              <a:t> </a:t>
            </a:r>
            <a:r>
              <a:rPr lang="en-US" altLang="zh-CN" dirty="0">
                <a:latin typeface="Arial" panose="020B0604020202020204" pitchFamily="34" charset="0"/>
              </a:rPr>
              <a:t>many</a:t>
            </a:r>
            <a:r>
              <a:rPr lang="zh-CN" altLang="en-US" dirty="0">
                <a:latin typeface="Arial" panose="020B0604020202020204" pitchFamily="34" charset="0"/>
              </a:rPr>
              <a:t> </a:t>
            </a:r>
            <a:r>
              <a:rPr lang="en-US" altLang="zh-CN" dirty="0">
                <a:latin typeface="Arial" panose="020B0604020202020204" pitchFamily="34" charset="0"/>
              </a:rPr>
              <a:t>long</a:t>
            </a:r>
            <a:r>
              <a:rPr lang="zh-CN" altLang="en-US" dirty="0">
                <a:latin typeface="Arial" panose="020B0604020202020204" pitchFamily="34" charset="0"/>
              </a:rPr>
              <a:t> </a:t>
            </a:r>
            <a:r>
              <a:rPr lang="en-US" altLang="zh-CN" dirty="0">
                <a:latin typeface="Arial" panose="020B0604020202020204" pitchFamily="34" charset="0"/>
              </a:rPr>
              <a:t>time</a:t>
            </a:r>
            <a:r>
              <a:rPr lang="zh-CN" altLang="en-US" dirty="0">
                <a:latin typeface="Arial" panose="020B0604020202020204" pitchFamily="34" charset="0"/>
              </a:rPr>
              <a:t> </a:t>
            </a:r>
            <a:r>
              <a:rPr lang="en-US" altLang="zh-CN" dirty="0">
                <a:latin typeface="Arial" panose="020B0604020202020204" pitchFamily="34" charset="0"/>
              </a:rPr>
              <a:t>Chinese</a:t>
            </a:r>
            <a:r>
              <a:rPr lang="zh-CN" altLang="en-US" dirty="0">
                <a:latin typeface="Arial" panose="020B0604020202020204" pitchFamily="34" charset="0"/>
              </a:rPr>
              <a:t> </a:t>
            </a:r>
            <a:r>
              <a:rPr lang="en-US" altLang="zh-CN" dirty="0" err="1">
                <a:latin typeface="Arial" panose="020B0604020202020204" pitchFamily="34" charset="0"/>
              </a:rPr>
              <a:t>muSR</a:t>
            </a:r>
            <a:r>
              <a:rPr lang="zh-CN" altLang="en-US" dirty="0">
                <a:latin typeface="Arial" panose="020B0604020202020204" pitchFamily="34" charset="0"/>
              </a:rPr>
              <a:t> </a:t>
            </a:r>
            <a:r>
              <a:rPr lang="en-US" altLang="zh-CN" dirty="0">
                <a:latin typeface="Arial" panose="020B0604020202020204" pitchFamily="34" charset="0"/>
              </a:rPr>
              <a:t>users</a:t>
            </a:r>
            <a:r>
              <a:rPr lang="zh-CN" altLang="en-US" dirty="0">
                <a:latin typeface="Arial" panose="020B0604020202020204" pitchFamily="34" charset="0"/>
              </a:rPr>
              <a:t> </a:t>
            </a:r>
            <a:r>
              <a:rPr lang="en-US" altLang="zh-CN" dirty="0">
                <a:latin typeface="Arial" panose="020B0604020202020204" pitchFamily="34" charset="0"/>
              </a:rPr>
              <a:t>who</a:t>
            </a:r>
            <a:r>
              <a:rPr lang="zh-CN" altLang="en-US" dirty="0">
                <a:latin typeface="Arial" panose="020B0604020202020204" pitchFamily="34" charset="0"/>
              </a:rPr>
              <a:t> </a:t>
            </a:r>
            <a:r>
              <a:rPr lang="en-US" altLang="zh-CN" dirty="0">
                <a:latin typeface="Arial" panose="020B0604020202020204" pitchFamily="34" charset="0"/>
              </a:rPr>
              <a:t>have</a:t>
            </a:r>
            <a:r>
              <a:rPr lang="zh-CN" altLang="en-US" dirty="0">
                <a:latin typeface="Arial" panose="020B0604020202020204" pitchFamily="34" charset="0"/>
              </a:rPr>
              <a:t> </a:t>
            </a:r>
            <a:r>
              <a:rPr lang="en-US" altLang="zh-CN" dirty="0">
                <a:latin typeface="Arial" panose="020B0604020202020204" pitchFamily="34" charset="0"/>
              </a:rPr>
              <a:t>been</a:t>
            </a:r>
            <a:r>
              <a:rPr lang="zh-CN" altLang="en-US" dirty="0">
                <a:latin typeface="Arial" panose="020B0604020202020204" pitchFamily="34" charset="0"/>
              </a:rPr>
              <a:t> </a:t>
            </a:r>
            <a:r>
              <a:rPr lang="en-US" altLang="zh-CN" dirty="0">
                <a:latin typeface="Arial" panose="020B0604020202020204" pitchFamily="34" charset="0"/>
              </a:rPr>
              <a:t>doing</a:t>
            </a:r>
            <a:r>
              <a:rPr lang="zh-CN" altLang="en-US" dirty="0">
                <a:latin typeface="Arial" panose="020B0604020202020204" pitchFamily="34" charset="0"/>
              </a:rPr>
              <a:t> </a:t>
            </a:r>
            <a:r>
              <a:rPr lang="en-US" altLang="zh-CN" dirty="0" err="1">
                <a:latin typeface="Arial" panose="020B0604020202020204" pitchFamily="34" charset="0"/>
              </a:rPr>
              <a:t>musr</a:t>
            </a:r>
            <a:r>
              <a:rPr lang="zh-CN" altLang="en-US" dirty="0">
                <a:latin typeface="Arial" panose="020B0604020202020204" pitchFamily="34" charset="0"/>
              </a:rPr>
              <a:t> </a:t>
            </a:r>
            <a:r>
              <a:rPr lang="en-US" altLang="zh-CN" dirty="0">
                <a:latin typeface="Arial" panose="020B0604020202020204" pitchFamily="34" charset="0"/>
              </a:rPr>
              <a:t>research</a:t>
            </a:r>
            <a:r>
              <a:rPr lang="zh-CN" altLang="en-US" dirty="0">
                <a:latin typeface="Arial" panose="020B0604020202020204" pitchFamily="34" charset="0"/>
              </a:rPr>
              <a:t> </a:t>
            </a:r>
            <a:r>
              <a:rPr lang="en-US" altLang="zh-CN" dirty="0">
                <a:latin typeface="Arial" panose="020B0604020202020204" pitchFamily="34" charset="0"/>
              </a:rPr>
              <a:t>abroad</a:t>
            </a:r>
            <a:r>
              <a:rPr lang="zh-CN" altLang="en-US" dirty="0">
                <a:latin typeface="Arial" panose="020B0604020202020204" pitchFamily="34" charset="0"/>
              </a:rPr>
              <a:t> </a:t>
            </a:r>
            <a:r>
              <a:rPr lang="en-US" altLang="zh-CN" dirty="0">
                <a:latin typeface="Arial" panose="020B0604020202020204" pitchFamily="34" charset="0"/>
              </a:rPr>
              <a:t>for</a:t>
            </a:r>
            <a:r>
              <a:rPr lang="zh-CN" altLang="en-US" dirty="0">
                <a:latin typeface="Arial" panose="020B0604020202020204" pitchFamily="34" charset="0"/>
              </a:rPr>
              <a:t> </a:t>
            </a:r>
            <a:r>
              <a:rPr lang="en-US" altLang="zh-CN" dirty="0">
                <a:latin typeface="Arial" panose="020B0604020202020204" pitchFamily="34" charset="0"/>
              </a:rPr>
              <a:t>many</a:t>
            </a:r>
            <a:r>
              <a:rPr lang="zh-CN" altLang="en-US" dirty="0">
                <a:latin typeface="Arial" panose="020B0604020202020204" pitchFamily="34" charset="0"/>
              </a:rPr>
              <a:t> </a:t>
            </a:r>
            <a:r>
              <a:rPr lang="en-US" altLang="zh-CN" dirty="0">
                <a:latin typeface="Arial" panose="020B0604020202020204" pitchFamily="34" charset="0"/>
              </a:rPr>
              <a:t>years,</a:t>
            </a:r>
            <a:r>
              <a:rPr lang="zh-CN" altLang="en-US" dirty="0">
                <a:latin typeface="Arial" panose="020B0604020202020204" pitchFamily="34" charset="0"/>
              </a:rPr>
              <a:t> </a:t>
            </a:r>
            <a:r>
              <a:rPr lang="en-US" altLang="zh-CN" dirty="0">
                <a:latin typeface="Arial" panose="020B0604020202020204" pitchFamily="34" charset="0"/>
              </a:rPr>
              <a:t>they</a:t>
            </a:r>
            <a:r>
              <a:rPr lang="zh-CN" altLang="en-US" dirty="0">
                <a:latin typeface="Arial" panose="020B0604020202020204" pitchFamily="34" charset="0"/>
              </a:rPr>
              <a:t> </a:t>
            </a:r>
            <a:r>
              <a:rPr lang="en-US" altLang="zh-CN" dirty="0">
                <a:latin typeface="Arial" panose="020B0604020202020204" pitchFamily="34" charset="0"/>
              </a:rPr>
              <a:t>are</a:t>
            </a:r>
            <a:r>
              <a:rPr lang="zh-CN" altLang="en-US" dirty="0">
                <a:latin typeface="Arial" panose="020B0604020202020204" pitchFamily="34" charset="0"/>
              </a:rPr>
              <a:t> </a:t>
            </a:r>
            <a:r>
              <a:rPr lang="en-US" altLang="zh-CN" dirty="0">
                <a:latin typeface="Arial" panose="020B0604020202020204" pitchFamily="34" charset="0"/>
              </a:rPr>
              <a:t>keen</a:t>
            </a:r>
            <a:r>
              <a:rPr lang="zh-CN" altLang="en-US" dirty="0">
                <a:latin typeface="Arial" panose="020B0604020202020204" pitchFamily="34" charset="0"/>
              </a:rPr>
              <a:t> </a:t>
            </a:r>
            <a:r>
              <a:rPr lang="en-US" altLang="zh-CN" dirty="0">
                <a:latin typeface="Arial" panose="020B0604020202020204" pitchFamily="34" charset="0"/>
              </a:rPr>
              <a:t>at</a:t>
            </a:r>
            <a:r>
              <a:rPr lang="zh-CN" altLang="en-US" dirty="0">
                <a:latin typeface="Arial" panose="020B0604020202020204" pitchFamily="34" charset="0"/>
              </a:rPr>
              <a:t> </a:t>
            </a:r>
            <a:r>
              <a:rPr lang="en-US" altLang="zh-CN" dirty="0">
                <a:latin typeface="Arial" panose="020B0604020202020204" pitchFamily="34" charset="0"/>
              </a:rPr>
              <a:t>a</a:t>
            </a:r>
            <a:r>
              <a:rPr lang="zh-CN" altLang="en-US" dirty="0">
                <a:latin typeface="Arial" panose="020B0604020202020204" pitchFamily="34" charset="0"/>
              </a:rPr>
              <a:t> </a:t>
            </a:r>
            <a:r>
              <a:rPr lang="en-US" altLang="zh-CN" dirty="0" err="1">
                <a:latin typeface="Arial" panose="020B0604020202020204" pitchFamily="34" charset="0"/>
              </a:rPr>
              <a:t>musr</a:t>
            </a:r>
            <a:r>
              <a:rPr lang="zh-CN" altLang="en-US" dirty="0">
                <a:latin typeface="Arial" panose="020B0604020202020204" pitchFamily="34" charset="0"/>
              </a:rPr>
              <a:t> </a:t>
            </a:r>
            <a:r>
              <a:rPr lang="en-US" altLang="zh-CN" dirty="0">
                <a:latin typeface="Arial" panose="020B0604020202020204" pitchFamily="34" charset="0"/>
              </a:rPr>
              <a:t>facility</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China.</a:t>
            </a:r>
            <a:r>
              <a:rPr lang="zh-CN" altLang="en-US" dirty="0">
                <a:latin typeface="Arial" panose="020B0604020202020204" pitchFamily="34" charset="0"/>
              </a:rPr>
              <a:t> </a:t>
            </a:r>
            <a:r>
              <a:rPr lang="en-US" altLang="zh-CN" dirty="0">
                <a:latin typeface="Arial" panose="020B0604020202020204" pitchFamily="34" charset="0"/>
              </a:rPr>
              <a:t>The</a:t>
            </a:r>
            <a:r>
              <a:rPr lang="zh-CN" altLang="en-US" dirty="0">
                <a:latin typeface="Arial" panose="020B0604020202020204" pitchFamily="34" charset="0"/>
              </a:rPr>
              <a:t> </a:t>
            </a:r>
            <a:r>
              <a:rPr lang="en-US" altLang="zh-CN" dirty="0">
                <a:latin typeface="Arial" panose="020B0604020202020204" pitchFamily="34" charset="0"/>
              </a:rPr>
              <a:t>number</a:t>
            </a:r>
            <a:r>
              <a:rPr lang="zh-CN" altLang="en-US" dirty="0">
                <a:latin typeface="Arial" panose="020B0604020202020204" pitchFamily="34" charset="0"/>
              </a:rPr>
              <a:t> </a:t>
            </a:r>
            <a:r>
              <a:rPr lang="en-US" altLang="zh-CN" dirty="0">
                <a:latin typeface="Arial" panose="020B0604020202020204" pitchFamily="34" charset="0"/>
              </a:rPr>
              <a:t>of</a:t>
            </a:r>
            <a:r>
              <a:rPr lang="zh-CN" altLang="en-US" dirty="0">
                <a:latin typeface="Arial" panose="020B0604020202020204" pitchFamily="34" charset="0"/>
              </a:rPr>
              <a:t> </a:t>
            </a:r>
            <a:r>
              <a:rPr lang="en-US" altLang="zh-CN" dirty="0">
                <a:latin typeface="Arial" panose="020B0604020202020204" pitchFamily="34" charset="0"/>
              </a:rPr>
              <a:t>Particle</a:t>
            </a:r>
            <a:r>
              <a:rPr lang="zh-CN" altLang="en-US" dirty="0">
                <a:latin typeface="Arial" panose="020B0604020202020204" pitchFamily="34" charset="0"/>
              </a:rPr>
              <a:t> </a:t>
            </a:r>
            <a:r>
              <a:rPr lang="en-US" altLang="zh-CN" dirty="0">
                <a:latin typeface="Arial" panose="020B0604020202020204" pitchFamily="34" charset="0"/>
              </a:rPr>
              <a:t>physicists</a:t>
            </a:r>
            <a:r>
              <a:rPr lang="zh-CN" altLang="en-US" dirty="0">
                <a:latin typeface="Arial" panose="020B0604020202020204" pitchFamily="34" charset="0"/>
              </a:rPr>
              <a:t> </a:t>
            </a:r>
            <a:r>
              <a:rPr lang="en-US" altLang="zh-CN" dirty="0">
                <a:latin typeface="Arial" panose="020B0604020202020204" pitchFamily="34" charset="0"/>
              </a:rPr>
              <a:t>who</a:t>
            </a:r>
            <a:r>
              <a:rPr lang="zh-CN" altLang="en-US" dirty="0">
                <a:latin typeface="Arial" panose="020B0604020202020204" pitchFamily="34" charset="0"/>
              </a:rPr>
              <a:t> </a:t>
            </a:r>
            <a:r>
              <a:rPr lang="en-US" altLang="zh-CN" dirty="0">
                <a:latin typeface="Arial" panose="020B0604020202020204" pitchFamily="34" charset="0"/>
              </a:rPr>
              <a:t>are</a:t>
            </a:r>
            <a:r>
              <a:rPr lang="zh-CN" altLang="en-US" dirty="0">
                <a:latin typeface="Arial" panose="020B0604020202020204" pitchFamily="34" charset="0"/>
              </a:rPr>
              <a:t> </a:t>
            </a:r>
            <a:r>
              <a:rPr lang="en-US" altLang="zh-CN" dirty="0">
                <a:latin typeface="Arial" panose="020B0604020202020204" pitchFamily="34" charset="0"/>
              </a:rPr>
              <a:t>interested</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muon</a:t>
            </a:r>
            <a:r>
              <a:rPr lang="zh-CN" altLang="en-US" dirty="0">
                <a:latin typeface="Arial" panose="020B0604020202020204" pitchFamily="34" charset="0"/>
              </a:rPr>
              <a:t> </a:t>
            </a:r>
            <a:r>
              <a:rPr lang="en-US" altLang="zh-CN" dirty="0">
                <a:latin typeface="Arial" panose="020B0604020202020204" pitchFamily="34" charset="0"/>
              </a:rPr>
              <a:t>physics</a:t>
            </a:r>
            <a:r>
              <a:rPr lang="zh-CN" altLang="en-US" dirty="0">
                <a:latin typeface="Arial" panose="020B0604020202020204" pitchFamily="34" charset="0"/>
              </a:rPr>
              <a:t> </a:t>
            </a:r>
            <a:r>
              <a:rPr lang="en-US" altLang="zh-CN" dirty="0">
                <a:latin typeface="Arial" panose="020B0604020202020204" pitchFamily="34" charset="0"/>
              </a:rPr>
              <a:t>is</a:t>
            </a:r>
            <a:r>
              <a:rPr lang="zh-CN" altLang="en-US" dirty="0">
                <a:latin typeface="Arial" panose="020B0604020202020204" pitchFamily="34" charset="0"/>
              </a:rPr>
              <a:t> </a:t>
            </a:r>
            <a:r>
              <a:rPr lang="en-US" altLang="zh-CN" dirty="0">
                <a:latin typeface="Arial" panose="020B0604020202020204" pitchFamily="34" charset="0"/>
              </a:rPr>
              <a:t>also</a:t>
            </a:r>
            <a:r>
              <a:rPr lang="zh-CN" altLang="en-US" dirty="0">
                <a:latin typeface="Arial" panose="020B0604020202020204" pitchFamily="34" charset="0"/>
              </a:rPr>
              <a:t> </a:t>
            </a:r>
            <a:r>
              <a:rPr lang="en-US" altLang="zh-CN" dirty="0">
                <a:latin typeface="Arial" panose="020B0604020202020204" pitchFamily="34" charset="0"/>
              </a:rPr>
              <a:t>increasing</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these</a:t>
            </a:r>
            <a:r>
              <a:rPr lang="zh-CN" altLang="en-US" dirty="0">
                <a:latin typeface="Arial" panose="020B0604020202020204" pitchFamily="34" charset="0"/>
              </a:rPr>
              <a:t> </a:t>
            </a:r>
            <a:r>
              <a:rPr lang="en-US" altLang="zh-CN" dirty="0">
                <a:latin typeface="Arial" panose="020B0604020202020204" pitchFamily="34" charset="0"/>
              </a:rPr>
              <a:t>years.</a:t>
            </a:r>
            <a:r>
              <a:rPr lang="zh-CN" altLang="en-US" dirty="0">
                <a:latin typeface="Arial" panose="020B0604020202020204" pitchFamily="34" charset="0"/>
              </a:rPr>
              <a:t> </a:t>
            </a:r>
            <a:r>
              <a:rPr lang="en-US" altLang="zh-CN" dirty="0">
                <a:latin typeface="Arial" panose="020B0604020202020204" pitchFamily="34" charset="0"/>
              </a:rPr>
              <a:t>Also</a:t>
            </a:r>
            <a:r>
              <a:rPr lang="zh-CN" altLang="en-US" dirty="0">
                <a:latin typeface="Arial" panose="020B0604020202020204" pitchFamily="34" charset="0"/>
              </a:rPr>
              <a:t> </a:t>
            </a:r>
            <a:r>
              <a:rPr lang="en-US" altLang="zh-CN" dirty="0">
                <a:latin typeface="Arial" panose="020B0604020202020204" pitchFamily="34" charset="0"/>
              </a:rPr>
              <a:t>as</a:t>
            </a:r>
            <a:r>
              <a:rPr lang="zh-CN" altLang="en-US" dirty="0">
                <a:latin typeface="Arial" panose="020B0604020202020204" pitchFamily="34" charset="0"/>
              </a:rPr>
              <a:t> </a:t>
            </a:r>
            <a:r>
              <a:rPr lang="en-US" altLang="zh-CN" dirty="0">
                <a:latin typeface="Arial" panose="020B0604020202020204" pitchFamily="34" charset="0"/>
              </a:rPr>
              <a:t>you</a:t>
            </a:r>
            <a:r>
              <a:rPr lang="zh-CN" altLang="en-US" dirty="0">
                <a:latin typeface="Arial" panose="020B0604020202020204" pitchFamily="34" charset="0"/>
              </a:rPr>
              <a:t> </a:t>
            </a:r>
            <a:r>
              <a:rPr lang="en-US" altLang="zh-CN" dirty="0">
                <a:latin typeface="Arial" panose="020B0604020202020204" pitchFamily="34" charset="0"/>
              </a:rPr>
              <a:t>know</a:t>
            </a:r>
            <a:r>
              <a:rPr lang="zh-CN" altLang="en-US" dirty="0">
                <a:latin typeface="Arial" panose="020B0604020202020204" pitchFamily="34" charset="0"/>
              </a:rPr>
              <a:t> </a:t>
            </a:r>
            <a:r>
              <a:rPr lang="en-US" altLang="zh-CN" dirty="0">
                <a:latin typeface="Arial" panose="020B0604020202020204" pitchFamily="34" charset="0"/>
              </a:rPr>
              <a:t>that</a:t>
            </a:r>
            <a:r>
              <a:rPr lang="zh-CN" altLang="en-US" dirty="0">
                <a:latin typeface="Arial" panose="020B0604020202020204" pitchFamily="34" charset="0"/>
              </a:rPr>
              <a:t> </a:t>
            </a:r>
            <a:r>
              <a:rPr lang="en-US" altLang="zh-CN" dirty="0">
                <a:latin typeface="Arial" panose="020B0604020202020204" pitchFamily="34" charset="0"/>
              </a:rPr>
              <a:t>China</a:t>
            </a:r>
            <a:r>
              <a:rPr lang="zh-CN" altLang="en-US" dirty="0">
                <a:latin typeface="Arial" panose="020B0604020202020204" pitchFamily="34" charset="0"/>
              </a:rPr>
              <a:t> </a:t>
            </a:r>
            <a:r>
              <a:rPr lang="en-US" altLang="zh-CN" dirty="0">
                <a:latin typeface="Arial" panose="020B0604020202020204" pitchFamily="34" charset="0"/>
              </a:rPr>
              <a:t>is</a:t>
            </a:r>
            <a:r>
              <a:rPr lang="zh-CN" altLang="en-US" dirty="0">
                <a:latin typeface="Arial" panose="020B0604020202020204" pitchFamily="34" charset="0"/>
              </a:rPr>
              <a:t> </a:t>
            </a:r>
            <a:r>
              <a:rPr lang="en-US" altLang="zh-CN" dirty="0">
                <a:latin typeface="Arial" panose="020B0604020202020204" pitchFamily="34" charset="0"/>
              </a:rPr>
              <a:t>an</a:t>
            </a:r>
            <a:r>
              <a:rPr lang="zh-CN" altLang="en-US" dirty="0">
                <a:latin typeface="Arial" panose="020B0604020202020204" pitchFamily="34" charset="0"/>
              </a:rPr>
              <a:t> </a:t>
            </a:r>
            <a:r>
              <a:rPr lang="en-US" altLang="zh-CN" dirty="0">
                <a:latin typeface="Arial" panose="020B0604020202020204" pitchFamily="34" charset="0"/>
              </a:rPr>
              <a:t>ancient</a:t>
            </a:r>
            <a:r>
              <a:rPr lang="zh-CN" altLang="en-US" dirty="0">
                <a:latin typeface="Arial" panose="020B0604020202020204" pitchFamily="34" charset="0"/>
              </a:rPr>
              <a:t> </a:t>
            </a:r>
            <a:r>
              <a:rPr lang="en-US" altLang="zh-CN" dirty="0">
                <a:latin typeface="Arial" panose="020B0604020202020204" pitchFamily="34" charset="0"/>
              </a:rPr>
              <a:t>country</a:t>
            </a:r>
            <a:r>
              <a:rPr lang="zh-CN" altLang="en-US" dirty="0">
                <a:latin typeface="Arial" panose="020B0604020202020204" pitchFamily="34" charset="0"/>
              </a:rPr>
              <a:t> </a:t>
            </a:r>
            <a:r>
              <a:rPr lang="en-US" altLang="zh-CN" dirty="0">
                <a:latin typeface="Arial" panose="020B0604020202020204" pitchFamily="34" charset="0"/>
              </a:rPr>
              <a:t>and</a:t>
            </a:r>
            <a:r>
              <a:rPr lang="zh-CN" altLang="en-US" dirty="0">
                <a:latin typeface="Arial" panose="020B0604020202020204" pitchFamily="34" charset="0"/>
              </a:rPr>
              <a:t> </a:t>
            </a:r>
            <a:r>
              <a:rPr lang="en-US" altLang="zh-CN" dirty="0">
                <a:latin typeface="Arial" panose="020B0604020202020204" pitchFamily="34" charset="0"/>
              </a:rPr>
              <a:t>archeology</a:t>
            </a:r>
            <a:r>
              <a:rPr lang="zh-CN" altLang="en-US" dirty="0">
                <a:latin typeface="Arial" panose="020B0604020202020204" pitchFamily="34" charset="0"/>
              </a:rPr>
              <a:t> </a:t>
            </a:r>
            <a:r>
              <a:rPr lang="en-US" altLang="zh-CN" dirty="0">
                <a:latin typeface="Arial" panose="020B0604020202020204" pitchFamily="34" charset="0"/>
              </a:rPr>
              <a:t>is</a:t>
            </a:r>
            <a:r>
              <a:rPr lang="zh-CN" altLang="en-US" dirty="0">
                <a:latin typeface="Arial" panose="020B0604020202020204" pitchFamily="34" charset="0"/>
              </a:rPr>
              <a:t> </a:t>
            </a:r>
            <a:r>
              <a:rPr lang="en-US" altLang="zh-CN" dirty="0">
                <a:latin typeface="Arial" panose="020B0604020202020204" pitchFamily="34" charset="0"/>
              </a:rPr>
              <a:t>important</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China,</a:t>
            </a:r>
            <a:r>
              <a:rPr lang="zh-CN" altLang="en-US" dirty="0">
                <a:latin typeface="Arial" panose="020B0604020202020204" pitchFamily="34" charset="0"/>
              </a:rPr>
              <a:t> </a:t>
            </a:r>
            <a:r>
              <a:rPr lang="en-US" altLang="zh-CN" dirty="0">
                <a:latin typeface="Arial" panose="020B0604020202020204" pitchFamily="34" charset="0"/>
              </a:rPr>
              <a:t>several</a:t>
            </a:r>
            <a:r>
              <a:rPr lang="zh-CN" altLang="en-US" dirty="0">
                <a:latin typeface="Arial" panose="020B0604020202020204" pitchFamily="34" charset="0"/>
              </a:rPr>
              <a:t> </a:t>
            </a:r>
            <a:r>
              <a:rPr lang="en-US" altLang="zh-CN" dirty="0">
                <a:latin typeface="Arial" panose="020B0604020202020204" pitchFamily="34" charset="0"/>
              </a:rPr>
              <a:t>groups</a:t>
            </a:r>
            <a:r>
              <a:rPr lang="zh-CN" altLang="en-US" dirty="0">
                <a:latin typeface="Arial" panose="020B0604020202020204" pitchFamily="34" charset="0"/>
              </a:rPr>
              <a:t> </a:t>
            </a:r>
            <a:r>
              <a:rPr lang="en-US" altLang="zh-CN" dirty="0">
                <a:latin typeface="Arial" panose="020B0604020202020204" pitchFamily="34" charset="0"/>
              </a:rPr>
              <a:t>already</a:t>
            </a:r>
            <a:r>
              <a:rPr lang="zh-CN" altLang="en-US" dirty="0">
                <a:latin typeface="Arial" panose="020B0604020202020204" pitchFamily="34" charset="0"/>
              </a:rPr>
              <a:t> </a:t>
            </a:r>
            <a:r>
              <a:rPr lang="en-US" altLang="zh-CN" dirty="0">
                <a:latin typeface="Arial" panose="020B0604020202020204" pitchFamily="34" charset="0"/>
              </a:rPr>
              <a:t>expressed</a:t>
            </a:r>
            <a:r>
              <a:rPr lang="zh-CN" altLang="en-US" dirty="0">
                <a:latin typeface="Arial" panose="020B0604020202020204" pitchFamily="34" charset="0"/>
              </a:rPr>
              <a:t> </a:t>
            </a:r>
            <a:r>
              <a:rPr lang="en-US" altLang="zh-CN" dirty="0">
                <a:latin typeface="Arial" panose="020B0604020202020204" pitchFamily="34" charset="0"/>
              </a:rPr>
              <a:t>their</a:t>
            </a:r>
            <a:r>
              <a:rPr lang="zh-CN" altLang="en-US" dirty="0">
                <a:latin typeface="Arial" panose="020B0604020202020204" pitchFamily="34" charset="0"/>
              </a:rPr>
              <a:t> </a:t>
            </a:r>
            <a:r>
              <a:rPr lang="en-US" altLang="zh-CN" dirty="0">
                <a:latin typeface="Arial" panose="020B0604020202020204" pitchFamily="34" charset="0"/>
              </a:rPr>
              <a:t>interests</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doing</a:t>
            </a:r>
            <a:r>
              <a:rPr lang="zh-CN" altLang="en-US" dirty="0">
                <a:latin typeface="Arial" panose="020B0604020202020204" pitchFamily="34" charset="0"/>
              </a:rPr>
              <a:t> </a:t>
            </a:r>
            <a:r>
              <a:rPr lang="en-US" altLang="zh-CN" dirty="0">
                <a:latin typeface="Arial" panose="020B0604020202020204" pitchFamily="34" charset="0"/>
              </a:rPr>
              <a:t>MIXE</a:t>
            </a:r>
            <a:r>
              <a:rPr lang="zh-CN" altLang="en-US" dirty="0">
                <a:latin typeface="Arial" panose="020B0604020202020204" pitchFamily="34" charset="0"/>
              </a:rPr>
              <a:t> </a:t>
            </a:r>
            <a:r>
              <a:rPr lang="en-US" altLang="zh-CN" dirty="0">
                <a:latin typeface="Arial" panose="020B0604020202020204" pitchFamily="34" charset="0"/>
              </a:rPr>
              <a:t>study</a:t>
            </a:r>
            <a:r>
              <a:rPr lang="zh-CN" altLang="en-US" dirty="0">
                <a:latin typeface="Arial" panose="020B0604020202020204" pitchFamily="34" charset="0"/>
              </a:rPr>
              <a:t> </a:t>
            </a:r>
            <a:r>
              <a:rPr lang="en-US" altLang="zh-CN" dirty="0">
                <a:latin typeface="Arial" panose="020B0604020202020204" pitchFamily="34" charset="0"/>
              </a:rPr>
              <a:t>with</a:t>
            </a:r>
            <a:r>
              <a:rPr lang="zh-CN" altLang="en-US" dirty="0">
                <a:latin typeface="Arial" panose="020B0604020202020204" pitchFamily="34" charset="0"/>
              </a:rPr>
              <a:t> </a:t>
            </a:r>
            <a:r>
              <a:rPr lang="en-US" altLang="zh-CN" dirty="0">
                <a:latin typeface="Arial" panose="020B0604020202020204" pitchFamily="34" charset="0"/>
              </a:rPr>
              <a:t>MELODY.</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recent</a:t>
            </a:r>
            <a:r>
              <a:rPr lang="zh-CN" altLang="en-US" dirty="0">
                <a:latin typeface="Arial" panose="020B0604020202020204" pitchFamily="34" charset="0"/>
              </a:rPr>
              <a:t> </a:t>
            </a:r>
            <a:r>
              <a:rPr lang="en-US" altLang="zh-CN" dirty="0">
                <a:latin typeface="Arial" panose="020B0604020202020204" pitchFamily="34" charset="0"/>
              </a:rPr>
              <a:t>years</a:t>
            </a:r>
            <a:r>
              <a:rPr lang="zh-CN" altLang="en-US" dirty="0">
                <a:latin typeface="Arial" panose="020B0604020202020204" pitchFamily="34" charset="0"/>
              </a:rPr>
              <a:t> </a:t>
            </a:r>
            <a:r>
              <a:rPr lang="en-US" altLang="zh-CN" dirty="0">
                <a:latin typeface="Arial" panose="020B0604020202020204" pitchFamily="34" charset="0"/>
              </a:rPr>
              <a:t>there</a:t>
            </a:r>
            <a:r>
              <a:rPr lang="zh-CN" altLang="en-US" dirty="0">
                <a:latin typeface="Arial" panose="020B0604020202020204" pitchFamily="34" charset="0"/>
              </a:rPr>
              <a:t> </a:t>
            </a:r>
            <a:r>
              <a:rPr lang="en-US" altLang="zh-CN" dirty="0">
                <a:latin typeface="Arial" panose="020B0604020202020204" pitchFamily="34" charset="0"/>
              </a:rPr>
              <a:t>are</a:t>
            </a:r>
            <a:r>
              <a:rPr lang="zh-CN" altLang="en-US" dirty="0">
                <a:latin typeface="Arial" panose="020B0604020202020204" pitchFamily="34" charset="0"/>
              </a:rPr>
              <a:t> </a:t>
            </a:r>
            <a:r>
              <a:rPr lang="en-US" altLang="zh-CN" dirty="0">
                <a:latin typeface="Arial" panose="020B0604020202020204" pitchFamily="34" charset="0"/>
              </a:rPr>
              <a:t>more</a:t>
            </a:r>
            <a:r>
              <a:rPr lang="zh-CN" altLang="en-US" dirty="0">
                <a:latin typeface="Arial" panose="020B0604020202020204" pitchFamily="34" charset="0"/>
              </a:rPr>
              <a:t> </a:t>
            </a:r>
            <a:r>
              <a:rPr lang="en-US" altLang="zh-CN" dirty="0">
                <a:latin typeface="Arial" panose="020B0604020202020204" pitchFamily="34" charset="0"/>
              </a:rPr>
              <a:t>and</a:t>
            </a:r>
            <a:r>
              <a:rPr lang="zh-CN" altLang="en-US" dirty="0">
                <a:latin typeface="Arial" panose="020B0604020202020204" pitchFamily="34" charset="0"/>
              </a:rPr>
              <a:t> </a:t>
            </a:r>
            <a:r>
              <a:rPr lang="en-US" altLang="zh-CN" dirty="0">
                <a:latin typeface="Arial" panose="020B0604020202020204" pitchFamily="34" charset="0"/>
              </a:rPr>
              <a:t>more</a:t>
            </a:r>
            <a:r>
              <a:rPr lang="zh-CN" altLang="en-US" dirty="0">
                <a:latin typeface="Arial" panose="020B0604020202020204" pitchFamily="34" charset="0"/>
              </a:rPr>
              <a:t> </a:t>
            </a:r>
            <a:r>
              <a:rPr lang="en-US" altLang="zh-CN" dirty="0">
                <a:latin typeface="Arial" panose="020B0604020202020204" pitchFamily="34" charset="0"/>
              </a:rPr>
              <a:t>Chinese</a:t>
            </a:r>
            <a:r>
              <a:rPr lang="zh-CN" altLang="en-US" dirty="0">
                <a:latin typeface="Arial" panose="020B0604020202020204" pitchFamily="34" charset="0"/>
              </a:rPr>
              <a:t> </a:t>
            </a:r>
            <a:r>
              <a:rPr lang="en-US" altLang="zh-CN" dirty="0">
                <a:latin typeface="Arial" panose="020B0604020202020204" pitchFamily="34" charset="0"/>
              </a:rPr>
              <a:t>scientists</a:t>
            </a:r>
            <a:r>
              <a:rPr lang="zh-CN" altLang="en-US" dirty="0">
                <a:latin typeface="Arial" panose="020B0604020202020204" pitchFamily="34" charset="0"/>
              </a:rPr>
              <a:t> </a:t>
            </a:r>
            <a:r>
              <a:rPr lang="en-US" altLang="zh-CN" dirty="0">
                <a:latin typeface="Arial" panose="020B0604020202020204" pitchFamily="34" charset="0"/>
              </a:rPr>
              <a:t>becoming</a:t>
            </a:r>
            <a:r>
              <a:rPr lang="zh-CN" altLang="en-US" dirty="0">
                <a:latin typeface="Arial" panose="020B0604020202020204" pitchFamily="34" charset="0"/>
              </a:rPr>
              <a:t> </a:t>
            </a:r>
            <a:r>
              <a:rPr lang="en-US" altLang="zh-CN" dirty="0">
                <a:latin typeface="Arial" panose="020B0604020202020204" pitchFamily="34" charset="0"/>
              </a:rPr>
              <a:t>interested</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muon</a:t>
            </a:r>
            <a:r>
              <a:rPr lang="zh-CN" altLang="en-US" dirty="0">
                <a:latin typeface="Arial" panose="020B0604020202020204" pitchFamily="34" charset="0"/>
              </a:rPr>
              <a:t> </a:t>
            </a:r>
            <a:r>
              <a:rPr lang="en-US" altLang="zh-CN" dirty="0">
                <a:latin typeface="Arial" panose="020B0604020202020204" pitchFamily="34" charset="0"/>
              </a:rPr>
              <a:t>science.</a:t>
            </a:r>
            <a:r>
              <a:rPr lang="zh-CN" altLang="en-US" dirty="0">
                <a:latin typeface="Arial" panose="020B0604020202020204" pitchFamily="34" charset="0"/>
              </a:rPr>
              <a:t> </a:t>
            </a:r>
            <a:r>
              <a:rPr lang="en-US" altLang="zh-CN" dirty="0">
                <a:latin typeface="Arial" panose="020B0604020202020204" pitchFamily="34" charset="0"/>
              </a:rPr>
              <a:t>The</a:t>
            </a:r>
            <a:r>
              <a:rPr lang="zh-CN" altLang="en-US" dirty="0">
                <a:latin typeface="Arial" panose="020B0604020202020204" pitchFamily="34" charset="0"/>
              </a:rPr>
              <a:t> </a:t>
            </a:r>
            <a:r>
              <a:rPr lang="en-US" altLang="zh-CN" dirty="0">
                <a:latin typeface="Arial" panose="020B0604020202020204" pitchFamily="34" charset="0"/>
              </a:rPr>
              <a:t>muon</a:t>
            </a:r>
            <a:r>
              <a:rPr lang="zh-CN" altLang="en-US" dirty="0">
                <a:latin typeface="Arial" panose="020B0604020202020204" pitchFamily="34" charset="0"/>
              </a:rPr>
              <a:t> </a:t>
            </a:r>
            <a:r>
              <a:rPr lang="en-US" altLang="zh-CN" dirty="0">
                <a:latin typeface="Arial" panose="020B0604020202020204" pitchFamily="34" charset="0"/>
              </a:rPr>
              <a:t>workshop</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this</a:t>
            </a:r>
            <a:r>
              <a:rPr lang="zh-CN" altLang="en-US" dirty="0">
                <a:latin typeface="Arial" panose="020B0604020202020204" pitchFamily="34" charset="0"/>
              </a:rPr>
              <a:t> </a:t>
            </a:r>
            <a:r>
              <a:rPr lang="en-US" altLang="zh-CN" dirty="0">
                <a:latin typeface="Arial" panose="020B0604020202020204" pitchFamily="34" charset="0"/>
              </a:rPr>
              <a:t>year</a:t>
            </a:r>
            <a:r>
              <a:rPr lang="zh-CN" altLang="en-US" dirty="0">
                <a:latin typeface="Arial" panose="020B0604020202020204" pitchFamily="34" charset="0"/>
              </a:rPr>
              <a:t> </a:t>
            </a:r>
            <a:r>
              <a:rPr lang="en-US" altLang="zh-CN" dirty="0">
                <a:latin typeface="Arial" panose="020B0604020202020204" pitchFamily="34" charset="0"/>
              </a:rPr>
              <a:t>attract</a:t>
            </a:r>
            <a:r>
              <a:rPr lang="zh-CN" altLang="en-US" dirty="0">
                <a:latin typeface="Arial" panose="020B0604020202020204" pitchFamily="34" charset="0"/>
              </a:rPr>
              <a:t> </a:t>
            </a:r>
            <a:r>
              <a:rPr lang="en-US" altLang="zh-CN" dirty="0">
                <a:latin typeface="Arial" panose="020B0604020202020204" pitchFamily="34" charset="0"/>
              </a:rPr>
              <a:t>more</a:t>
            </a:r>
            <a:r>
              <a:rPr lang="zh-CN" altLang="en-US" dirty="0">
                <a:latin typeface="Arial" panose="020B0604020202020204" pitchFamily="34" charset="0"/>
              </a:rPr>
              <a:t> </a:t>
            </a:r>
            <a:r>
              <a:rPr lang="en-US" altLang="zh-CN" dirty="0">
                <a:latin typeface="Arial" panose="020B0604020202020204" pitchFamily="34" charset="0"/>
              </a:rPr>
              <a:t>than</a:t>
            </a:r>
            <a:r>
              <a:rPr lang="zh-CN" altLang="en-US" dirty="0">
                <a:latin typeface="Arial" panose="020B0604020202020204" pitchFamily="34" charset="0"/>
              </a:rPr>
              <a:t> </a:t>
            </a:r>
            <a:r>
              <a:rPr lang="en-US" altLang="zh-CN" dirty="0">
                <a:latin typeface="Arial" panose="020B0604020202020204" pitchFamily="34" charset="0"/>
              </a:rPr>
              <a:t>100</a:t>
            </a:r>
            <a:r>
              <a:rPr lang="zh-CN" altLang="en-US" dirty="0">
                <a:latin typeface="Arial" panose="020B0604020202020204" pitchFamily="34" charset="0"/>
              </a:rPr>
              <a:t> </a:t>
            </a:r>
            <a:r>
              <a:rPr lang="en-US" altLang="zh-CN" dirty="0">
                <a:latin typeface="Arial" panose="020B0604020202020204" pitchFamily="34" charset="0"/>
              </a:rPr>
              <a:t>scientist</a:t>
            </a:r>
            <a:r>
              <a:rPr lang="zh-CN" altLang="en-US" dirty="0">
                <a:latin typeface="Arial" panose="020B0604020202020204" pitchFamily="34" charset="0"/>
              </a:rPr>
              <a:t> </a:t>
            </a:r>
            <a:r>
              <a:rPr lang="en-US" altLang="zh-CN" dirty="0">
                <a:latin typeface="Arial" panose="020B0604020202020204" pitchFamily="34" charset="0"/>
              </a:rPr>
              <a:t>to</a:t>
            </a:r>
            <a:r>
              <a:rPr lang="zh-CN" altLang="en-US" dirty="0">
                <a:latin typeface="Arial" panose="020B0604020202020204" pitchFamily="34" charset="0"/>
              </a:rPr>
              <a:t> </a:t>
            </a:r>
            <a:r>
              <a:rPr lang="en-US" altLang="zh-CN" dirty="0">
                <a:latin typeface="Arial" panose="020B0604020202020204" pitchFamily="34" charset="0"/>
              </a:rPr>
              <a:t>attend</a:t>
            </a:r>
            <a:r>
              <a:rPr lang="zh-CN" altLang="en-US" dirty="0">
                <a:latin typeface="Arial" panose="020B0604020202020204" pitchFamily="34" charset="0"/>
              </a:rPr>
              <a:t> </a:t>
            </a:r>
            <a:r>
              <a:rPr lang="en-US" altLang="zh-CN" dirty="0">
                <a:latin typeface="Arial" panose="020B0604020202020204" pitchFamily="34" charset="0"/>
              </a:rPr>
              <a:t>the</a:t>
            </a:r>
            <a:r>
              <a:rPr lang="zh-CN" altLang="en-US" dirty="0">
                <a:latin typeface="Arial" panose="020B0604020202020204" pitchFamily="34" charset="0"/>
              </a:rPr>
              <a:t> </a:t>
            </a:r>
            <a:r>
              <a:rPr lang="en-US" altLang="zh-CN" dirty="0">
                <a:latin typeface="Arial" panose="020B0604020202020204" pitchFamily="34" charset="0"/>
              </a:rPr>
              <a:t>meeting.</a:t>
            </a:r>
            <a:endParaRPr lang="zh-CN" altLang="en-US" dirty="0">
              <a:latin typeface="Arial" panose="020B0604020202020204" pitchFamily="34" charset="0"/>
            </a:endParaRPr>
          </a:p>
        </p:txBody>
      </p:sp>
      <p:sp>
        <p:nvSpPr>
          <p:cNvPr id="50180" name="幻灯片编号占位符 3"/>
          <p:cNvSpPr>
            <a:spLocks noGrp="1"/>
          </p:cNvSpPr>
          <p:nvPr>
            <p:ph type="sldNum" sz="quarter" idx="5"/>
          </p:nvPr>
        </p:nvSpPr>
        <p:spPr bwMode="auto">
          <a:noFill/>
          <a:ln>
            <a:miter lim="800000"/>
          </a:ln>
        </p:spPr>
        <p:txBody>
          <a:bodyPr/>
          <a:lstStyle/>
          <a:p>
            <a:fld id="{46FB6697-6D2E-42F1-9D26-0FD360393D12}" type="slidenum">
              <a:rPr lang="en-US" altLang="zh-CN">
                <a:solidFill>
                  <a:srgbClr val="000000"/>
                </a:solidFill>
              </a:rPr>
              <a:t>5</a:t>
            </a:fld>
            <a:endParaRPr lang="en-US" altLang="zh-CN">
              <a:solidFill>
                <a:srgbClr val="000000"/>
              </a:solidFill>
            </a:endParaRPr>
          </a:p>
        </p:txBody>
      </p:sp>
    </p:spTree>
    <p:extLst>
      <p:ext uri="{BB962C8B-B14F-4D97-AF65-F5344CB8AC3E}">
        <p14:creationId xmlns:p14="http://schemas.microsoft.com/office/powerpoint/2010/main" val="196738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science</a:t>
            </a:r>
            <a:r>
              <a:rPr kumimoji="1" lang="zh-CN" altLang="en-US" dirty="0"/>
              <a:t> </a:t>
            </a:r>
            <a:r>
              <a:rPr kumimoji="1" lang="en-US" altLang="zh-CN" dirty="0"/>
              <a:t>goals</a:t>
            </a:r>
            <a:r>
              <a:rPr kumimoji="1" lang="zh-CN" altLang="en-US" dirty="0"/>
              <a:t> </a:t>
            </a:r>
            <a:r>
              <a:rPr kumimoji="1" lang="en-US" altLang="zh-CN" dirty="0"/>
              <a:t>of</a:t>
            </a:r>
            <a:r>
              <a:rPr kumimoji="1" lang="zh-CN" altLang="en-US" dirty="0"/>
              <a:t> </a:t>
            </a:r>
            <a:r>
              <a:rPr kumimoji="1" lang="en-US" altLang="zh-CN" dirty="0"/>
              <a:t>MELODY</a:t>
            </a:r>
            <a:r>
              <a:rPr kumimoji="1" lang="zh-CN" altLang="en-US" dirty="0"/>
              <a:t> </a:t>
            </a:r>
            <a:r>
              <a:rPr kumimoji="1" lang="en-US" altLang="zh-CN" dirty="0"/>
              <a:t>will</a:t>
            </a:r>
            <a:r>
              <a:rPr kumimoji="1" lang="zh-CN" altLang="en-US" dirty="0"/>
              <a:t> </a:t>
            </a:r>
            <a:r>
              <a:rPr kumimoji="1" lang="en-US" altLang="zh-CN" dirty="0"/>
              <a:t>also</a:t>
            </a:r>
            <a:r>
              <a:rPr kumimoji="1" lang="zh-CN" altLang="en-US" dirty="0"/>
              <a:t> </a:t>
            </a:r>
            <a:r>
              <a:rPr kumimoji="1" lang="en-US" altLang="zh-CN" dirty="0"/>
              <a:t>be</a:t>
            </a:r>
            <a:r>
              <a:rPr kumimoji="1" lang="zh-CN" altLang="en-US" dirty="0"/>
              <a:t> </a:t>
            </a:r>
            <a:r>
              <a:rPr kumimoji="1" lang="en-US" altLang="zh-CN" dirty="0"/>
              <a:t>focused</a:t>
            </a:r>
            <a:r>
              <a:rPr kumimoji="1" lang="zh-CN" altLang="en-US" dirty="0"/>
              <a:t> </a:t>
            </a:r>
            <a:r>
              <a:rPr kumimoji="1" lang="en-US" altLang="zh-CN" dirty="0"/>
              <a:t>on</a:t>
            </a:r>
            <a:r>
              <a:rPr kumimoji="1" lang="zh-CN" altLang="en-US" dirty="0"/>
              <a:t> </a:t>
            </a:r>
            <a:r>
              <a:rPr kumimoji="1" lang="en-US" altLang="zh-CN" dirty="0"/>
              <a:t>these</a:t>
            </a:r>
            <a:r>
              <a:rPr kumimoji="1" lang="zh-CN" altLang="en-US" dirty="0"/>
              <a:t> </a:t>
            </a:r>
            <a:r>
              <a:rPr kumimoji="1" lang="en-US" altLang="zh-CN" dirty="0"/>
              <a:t>4</a:t>
            </a:r>
            <a:r>
              <a:rPr kumimoji="1" lang="zh-CN" altLang="en-US" dirty="0"/>
              <a:t> </a:t>
            </a:r>
            <a:r>
              <a:rPr kumimoji="1" lang="en-US" altLang="zh-CN" dirty="0"/>
              <a:t>fields.</a:t>
            </a:r>
            <a:r>
              <a:rPr kumimoji="1" lang="zh-CN" altLang="en-US" dirty="0"/>
              <a:t> </a:t>
            </a:r>
            <a:r>
              <a:rPr kumimoji="1" lang="en-US" altLang="zh-CN" dirty="0"/>
              <a:t>CSNS</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material</a:t>
            </a:r>
            <a:r>
              <a:rPr kumimoji="1" lang="zh-CN" altLang="en-US" dirty="0"/>
              <a:t> </a:t>
            </a:r>
            <a:r>
              <a:rPr kumimoji="1" lang="en-US" altLang="zh-CN" dirty="0"/>
              <a:t>research</a:t>
            </a:r>
            <a:r>
              <a:rPr kumimoji="1" lang="zh-CN" altLang="en-US" dirty="0"/>
              <a:t> </a:t>
            </a:r>
            <a:r>
              <a:rPr kumimoji="1" lang="en-US" altLang="zh-CN" dirty="0"/>
              <a:t>center</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major</a:t>
            </a:r>
            <a:r>
              <a:rPr kumimoji="1" lang="zh-CN" altLang="en-US" dirty="0"/>
              <a:t> </a:t>
            </a:r>
            <a:r>
              <a:rPr kumimoji="1" lang="en-US" altLang="zh-CN" dirty="0"/>
              <a:t>goal</a:t>
            </a:r>
            <a:r>
              <a:rPr kumimoji="1" lang="zh-CN" altLang="en-US" dirty="0"/>
              <a:t> </a:t>
            </a:r>
            <a:r>
              <a:rPr kumimoji="1" lang="en-US" altLang="zh-CN" dirty="0"/>
              <a:t>of</a:t>
            </a:r>
            <a:r>
              <a:rPr kumimoji="1" lang="zh-CN" altLang="en-US" dirty="0"/>
              <a:t> </a:t>
            </a:r>
            <a:r>
              <a:rPr kumimoji="1" lang="en-US" altLang="zh-CN" dirty="0"/>
              <a:t>MELODY</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provide</a:t>
            </a:r>
            <a:r>
              <a:rPr kumimoji="1" lang="zh-CN" altLang="en-US" dirty="0"/>
              <a:t> </a:t>
            </a:r>
            <a:r>
              <a:rPr kumimoji="1" lang="en-US" altLang="zh-CN" dirty="0"/>
              <a:t>a</a:t>
            </a:r>
            <a:r>
              <a:rPr kumimoji="1" lang="zh-CN" altLang="en-US" dirty="0"/>
              <a:t> </a:t>
            </a:r>
            <a:r>
              <a:rPr kumimoji="1" lang="en-US" altLang="zh-CN" dirty="0"/>
              <a:t>good</a:t>
            </a:r>
            <a:r>
              <a:rPr kumimoji="1" lang="zh-CN" altLang="en-US" dirty="0"/>
              <a:t> </a:t>
            </a:r>
            <a:r>
              <a:rPr kumimoji="1" lang="en-US" altLang="zh-CN" dirty="0" err="1"/>
              <a:t>muSR</a:t>
            </a:r>
            <a:r>
              <a:rPr kumimoji="1" lang="zh-CN" altLang="en-US" dirty="0"/>
              <a:t> </a:t>
            </a:r>
            <a:r>
              <a:rPr kumimoji="1" lang="en-US" altLang="zh-CN" dirty="0"/>
              <a:t>research</a:t>
            </a:r>
            <a:r>
              <a:rPr kumimoji="1" lang="zh-CN" altLang="en-US" dirty="0"/>
              <a:t> </a:t>
            </a:r>
            <a:r>
              <a:rPr kumimoji="1" lang="en-US" altLang="zh-CN" dirty="0"/>
              <a:t>platform</a:t>
            </a:r>
            <a:r>
              <a:rPr kumimoji="1" lang="zh-CN" altLang="en-US" dirty="0"/>
              <a:t> </a:t>
            </a:r>
            <a:r>
              <a:rPr kumimoji="1" lang="en-US" altLang="zh-CN" dirty="0"/>
              <a:t>to</a:t>
            </a:r>
            <a:r>
              <a:rPr kumimoji="1" lang="zh-CN" altLang="en-US" dirty="0"/>
              <a:t> </a:t>
            </a:r>
            <a:r>
              <a:rPr kumimoji="1" lang="en-US" altLang="zh-CN" dirty="0"/>
              <a:t>do</a:t>
            </a:r>
            <a:r>
              <a:rPr kumimoji="1" lang="zh-CN" altLang="en-US" dirty="0"/>
              <a:t> </a:t>
            </a:r>
            <a:r>
              <a:rPr kumimoji="1" lang="en-US" altLang="zh-CN" dirty="0"/>
              <a:t>studies</a:t>
            </a:r>
            <a:r>
              <a:rPr kumimoji="1" lang="zh-CN" altLang="en-US" dirty="0"/>
              <a:t> </a:t>
            </a:r>
            <a:r>
              <a:rPr kumimoji="1" lang="en-US" altLang="zh-CN" dirty="0"/>
              <a:t>on</a:t>
            </a:r>
            <a:r>
              <a:rPr kumimoji="1" lang="zh-CN" altLang="en-US" dirty="0"/>
              <a:t> </a:t>
            </a:r>
            <a:r>
              <a:rPr kumimoji="1" lang="en-US" altLang="zh-CN" dirty="0"/>
              <a:t>Superconductivity/</a:t>
            </a:r>
            <a:r>
              <a:rPr kumimoji="1" lang="zh-CN" altLang="en-US" dirty="0"/>
              <a:t> </a:t>
            </a:r>
            <a:r>
              <a:rPr kumimoji="1" lang="en-US" altLang="zh-CN" dirty="0"/>
              <a:t>magnetism/</a:t>
            </a:r>
            <a:r>
              <a:rPr kumimoji="1" lang="zh-CN" altLang="en-US" dirty="0"/>
              <a:t> </a:t>
            </a:r>
            <a:r>
              <a:rPr kumimoji="1" lang="en-US" altLang="zh-CN" dirty="0"/>
              <a:t>semiconductors</a:t>
            </a:r>
            <a:r>
              <a:rPr kumimoji="1" lang="zh-CN" altLang="en-US" dirty="0"/>
              <a:t> </a:t>
            </a:r>
            <a:r>
              <a:rPr kumimoji="1" lang="en-US" altLang="zh-CN" dirty="0"/>
              <a:t>etc.</a:t>
            </a:r>
            <a:r>
              <a:rPr kumimoji="1" lang="zh-CN" altLang="en-US" dirty="0"/>
              <a:t> </a:t>
            </a:r>
            <a:r>
              <a:rPr kumimoji="1" lang="en-US" altLang="zh-CN" dirty="0"/>
              <a:t>Also</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push</a:t>
            </a:r>
            <a:r>
              <a:rPr kumimoji="1" lang="zh-CN" altLang="en-US" dirty="0"/>
              <a:t> </a:t>
            </a:r>
            <a:r>
              <a:rPr kumimoji="1" lang="en-US" altLang="zh-CN" dirty="0"/>
              <a:t>the</a:t>
            </a:r>
            <a:r>
              <a:rPr kumimoji="1" lang="zh-CN" altLang="en-US" dirty="0"/>
              <a:t> </a:t>
            </a:r>
            <a:r>
              <a:rPr kumimoji="1" lang="en-US" altLang="zh-CN" dirty="0"/>
              <a:t>muon</a:t>
            </a:r>
            <a:r>
              <a:rPr kumimoji="1" lang="zh-CN" altLang="en-US" dirty="0"/>
              <a:t> </a:t>
            </a:r>
            <a:r>
              <a:rPr kumimoji="1" lang="en-US" altLang="zh-CN" dirty="0"/>
              <a:t>technology</a:t>
            </a:r>
            <a:r>
              <a:rPr kumimoji="1" lang="zh-CN" altLang="en-US" dirty="0"/>
              <a:t> </a:t>
            </a:r>
            <a:r>
              <a:rPr kumimoji="1" lang="en-US" altLang="zh-CN" dirty="0"/>
              <a:t>development</a:t>
            </a:r>
            <a:r>
              <a:rPr kumimoji="1" lang="zh-CN" altLang="en-US" dirty="0"/>
              <a:t> </a:t>
            </a:r>
            <a:r>
              <a:rPr kumimoji="1" lang="en-US" altLang="zh-CN" dirty="0"/>
              <a:t>including</a:t>
            </a:r>
            <a:r>
              <a:rPr kumimoji="1" lang="zh-CN" altLang="en-US" dirty="0"/>
              <a:t> </a:t>
            </a:r>
            <a:r>
              <a:rPr kumimoji="1" lang="en-US" altLang="zh-CN" dirty="0"/>
              <a:t>muon</a:t>
            </a:r>
            <a:r>
              <a:rPr kumimoji="1" lang="zh-CN" altLang="en-US" dirty="0"/>
              <a:t> </a:t>
            </a:r>
            <a:r>
              <a:rPr kumimoji="1" lang="en-US" altLang="zh-CN" dirty="0"/>
              <a:t>moderation,</a:t>
            </a:r>
            <a:r>
              <a:rPr kumimoji="1" lang="zh-CN" altLang="en-US" dirty="0"/>
              <a:t> </a:t>
            </a:r>
            <a:r>
              <a:rPr kumimoji="1" lang="en-US" altLang="zh-CN" dirty="0" err="1"/>
              <a:t>accleration</a:t>
            </a:r>
            <a:r>
              <a:rPr kumimoji="1" lang="zh-CN" altLang="en-US" dirty="0"/>
              <a:t> </a:t>
            </a:r>
            <a:r>
              <a:rPr kumimoji="1" lang="en-US" altLang="zh-CN" dirty="0"/>
              <a:t>and</a:t>
            </a:r>
            <a:r>
              <a:rPr kumimoji="1" lang="zh-CN" altLang="en-US" dirty="0"/>
              <a:t> </a:t>
            </a:r>
            <a:r>
              <a:rPr kumimoji="1" lang="en-US" altLang="zh-CN" dirty="0"/>
              <a:t>muonium</a:t>
            </a:r>
            <a:r>
              <a:rPr kumimoji="1" lang="zh-CN" altLang="en-US" dirty="0"/>
              <a:t> </a:t>
            </a:r>
            <a:r>
              <a:rPr kumimoji="1" lang="en-US" altLang="zh-CN" dirty="0"/>
              <a:t>production.</a:t>
            </a:r>
            <a:r>
              <a:rPr kumimoji="1" lang="zh-CN" altLang="en-US" dirty="0"/>
              <a:t> </a:t>
            </a:r>
            <a:r>
              <a:rPr kumimoji="1" lang="en-US" altLang="zh-CN" dirty="0"/>
              <a:t>MIXE</a:t>
            </a:r>
            <a:r>
              <a:rPr kumimoji="1" lang="zh-CN" altLang="en-US" dirty="0"/>
              <a:t> </a:t>
            </a:r>
            <a:r>
              <a:rPr kumimoji="1" lang="en-US" altLang="zh-CN" dirty="0"/>
              <a:t>experiments</a:t>
            </a:r>
            <a:r>
              <a:rPr kumimoji="1" lang="zh-CN" altLang="en-US" dirty="0"/>
              <a:t> </a:t>
            </a:r>
            <a:r>
              <a:rPr kumimoji="1" lang="en-US" altLang="zh-CN" dirty="0"/>
              <a:t>and</a:t>
            </a:r>
            <a:r>
              <a:rPr kumimoji="1" lang="zh-CN" altLang="en-US" dirty="0"/>
              <a:t> </a:t>
            </a:r>
            <a:r>
              <a:rPr kumimoji="1" lang="en-US" altLang="zh-CN" dirty="0"/>
              <a:t>other</a:t>
            </a:r>
            <a:r>
              <a:rPr kumimoji="1" lang="zh-CN" altLang="en-US" dirty="0"/>
              <a:t> </a:t>
            </a:r>
            <a:r>
              <a:rPr kumimoji="1" lang="en-US" altLang="zh-CN" dirty="0"/>
              <a:t>applications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muon</a:t>
            </a:r>
            <a:r>
              <a:rPr kumimoji="1" lang="zh-CN" altLang="en-US" dirty="0"/>
              <a:t> </a:t>
            </a:r>
            <a:r>
              <a:rPr kumimoji="1" lang="en-US" altLang="zh-CN" dirty="0"/>
              <a:t>imaging</a:t>
            </a:r>
            <a:r>
              <a:rPr kumimoji="1" lang="zh-CN" altLang="en-US" dirty="0"/>
              <a:t> </a:t>
            </a:r>
            <a:r>
              <a:rPr kumimoji="1" lang="en-US" altLang="zh-CN" dirty="0"/>
              <a:t>and</a:t>
            </a:r>
            <a:r>
              <a:rPr kumimoji="1" lang="zh-CN" altLang="en-US" dirty="0"/>
              <a:t> </a:t>
            </a:r>
            <a:r>
              <a:rPr kumimoji="1" lang="en-US" altLang="zh-CN" dirty="0"/>
              <a:t>single</a:t>
            </a:r>
            <a:r>
              <a:rPr kumimoji="1" lang="zh-CN" altLang="en-US" dirty="0"/>
              <a:t> </a:t>
            </a:r>
            <a:r>
              <a:rPr kumimoji="1" lang="en-US" altLang="zh-CN" dirty="0"/>
              <a:t>event</a:t>
            </a:r>
            <a:r>
              <a:rPr kumimoji="1" lang="zh-CN" altLang="en-US" dirty="0"/>
              <a:t> </a:t>
            </a:r>
            <a:r>
              <a:rPr kumimoji="1" lang="en-US" altLang="zh-CN" dirty="0"/>
              <a:t>effect</a:t>
            </a:r>
            <a:r>
              <a:rPr kumimoji="1" lang="zh-CN" altLang="en-US" dirty="0"/>
              <a:t> </a:t>
            </a:r>
            <a:r>
              <a:rPr kumimoji="1" lang="en-US" altLang="zh-CN" dirty="0"/>
              <a:t>are</a:t>
            </a:r>
            <a:r>
              <a:rPr kumimoji="1" lang="zh-CN" altLang="en-US" dirty="0"/>
              <a:t> </a:t>
            </a:r>
            <a:r>
              <a:rPr kumimoji="1" lang="en-US" altLang="zh-CN" dirty="0"/>
              <a:t>also</a:t>
            </a:r>
            <a:r>
              <a:rPr kumimoji="1" lang="zh-CN" altLang="en-US" dirty="0"/>
              <a:t> </a:t>
            </a:r>
            <a:r>
              <a:rPr kumimoji="1" lang="en-US" altLang="zh-CN" dirty="0"/>
              <a:t>our</a:t>
            </a:r>
            <a:r>
              <a:rPr kumimoji="1" lang="zh-CN" altLang="en-US" dirty="0"/>
              <a:t> </a:t>
            </a:r>
            <a:r>
              <a:rPr kumimoji="1" lang="en-US" altLang="zh-CN" dirty="0"/>
              <a:t>science</a:t>
            </a:r>
            <a:r>
              <a:rPr kumimoji="1" lang="zh-CN" altLang="en-US" dirty="0"/>
              <a:t> </a:t>
            </a:r>
            <a:r>
              <a:rPr kumimoji="1" lang="en-US" altLang="zh-CN" dirty="0"/>
              <a:t>goals.</a:t>
            </a:r>
            <a:r>
              <a:rPr kumimoji="1" lang="zh-CN" altLang="en-US" dirty="0"/>
              <a:t> </a:t>
            </a:r>
            <a:r>
              <a:rPr kumimoji="1" lang="en-US" altLang="zh-CN" dirty="0"/>
              <a:t>Several</a:t>
            </a:r>
            <a:r>
              <a:rPr kumimoji="1" lang="zh-CN" altLang="en-US" dirty="0"/>
              <a:t> </a:t>
            </a:r>
            <a:r>
              <a:rPr kumimoji="1" lang="en-US" altLang="zh-CN" dirty="0"/>
              <a:t>groups</a:t>
            </a:r>
            <a:r>
              <a:rPr kumimoji="1" lang="zh-CN" altLang="en-US" dirty="0"/>
              <a:t> </a:t>
            </a:r>
            <a:r>
              <a:rPr kumimoji="1" lang="en-US" altLang="zh-CN" dirty="0"/>
              <a:t>of</a:t>
            </a:r>
            <a:r>
              <a:rPr kumimoji="1" lang="zh-CN" altLang="en-US" dirty="0"/>
              <a:t> </a:t>
            </a:r>
            <a:r>
              <a:rPr kumimoji="1" lang="en-US" altLang="zh-CN" dirty="0"/>
              <a:t>particle</a:t>
            </a:r>
            <a:r>
              <a:rPr kumimoji="1" lang="zh-CN" altLang="en-US" dirty="0"/>
              <a:t> </a:t>
            </a:r>
            <a:r>
              <a:rPr kumimoji="1" lang="en-US" altLang="zh-CN" dirty="0"/>
              <a:t>physicists</a:t>
            </a:r>
            <a:r>
              <a:rPr kumimoji="1" lang="zh-CN" altLang="en-US" dirty="0"/>
              <a:t> </a:t>
            </a:r>
            <a:r>
              <a:rPr kumimoji="1" lang="en-US" altLang="zh-CN" dirty="0"/>
              <a:t>are</a:t>
            </a:r>
            <a:r>
              <a:rPr kumimoji="1" lang="zh-CN" altLang="en-US" dirty="0"/>
              <a:t> </a:t>
            </a:r>
            <a:r>
              <a:rPr kumimoji="1" lang="en-US" altLang="zh-CN" dirty="0"/>
              <a:t>proposing</a:t>
            </a:r>
            <a:r>
              <a:rPr kumimoji="1" lang="zh-CN" altLang="en-US" dirty="0"/>
              <a:t> </a:t>
            </a:r>
            <a:r>
              <a:rPr kumimoji="1" lang="en-US" altLang="zh-CN" dirty="0"/>
              <a:t>more</a:t>
            </a:r>
            <a:r>
              <a:rPr kumimoji="1" lang="zh-CN" altLang="en-US" dirty="0"/>
              <a:t> </a:t>
            </a:r>
            <a:r>
              <a:rPr kumimoji="1" lang="en-US" altLang="zh-CN" dirty="0"/>
              <a:t>muon</a:t>
            </a:r>
            <a:r>
              <a:rPr kumimoji="1" lang="zh-CN" altLang="en-US" dirty="0"/>
              <a:t> </a:t>
            </a:r>
            <a:r>
              <a:rPr kumimoji="1" lang="en-US" altLang="zh-CN" dirty="0"/>
              <a:t>physics</a:t>
            </a:r>
            <a:r>
              <a:rPr kumimoji="1" lang="zh-CN" altLang="en-US" dirty="0"/>
              <a:t> </a:t>
            </a:r>
            <a:r>
              <a:rPr kumimoji="1" lang="en-US" altLang="zh-CN" dirty="0"/>
              <a:t>experiments</a:t>
            </a:r>
            <a:r>
              <a:rPr kumimoji="1" lang="zh-CN" altLang="en-US" dirty="0"/>
              <a:t> </a:t>
            </a:r>
            <a:r>
              <a:rPr kumimoji="1" lang="en-US" altLang="zh-CN" dirty="0"/>
              <a:t>on</a:t>
            </a:r>
            <a:r>
              <a:rPr kumimoji="1" lang="zh-CN" altLang="en-US" dirty="0"/>
              <a:t> </a:t>
            </a:r>
            <a:r>
              <a:rPr kumimoji="1" lang="en-US" altLang="zh-CN" dirty="0"/>
              <a:t>MELODY.</a:t>
            </a: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6</a:t>
            </a:fld>
            <a:endParaRPr lang="zh-CN" altLang="en-US"/>
          </a:p>
        </p:txBody>
      </p:sp>
    </p:spTree>
    <p:extLst>
      <p:ext uri="{BB962C8B-B14F-4D97-AF65-F5344CB8AC3E}">
        <p14:creationId xmlns:p14="http://schemas.microsoft.com/office/powerpoint/2010/main" val="141376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a:t>
            </a:r>
            <a:r>
              <a:rPr kumimoji="1" lang="zh-CN" altLang="en-US" dirty="0"/>
              <a:t> </a:t>
            </a:r>
            <a:r>
              <a:rPr kumimoji="1" lang="en-US" altLang="zh-CN" dirty="0"/>
              <a:t>is</a:t>
            </a:r>
            <a:r>
              <a:rPr kumimoji="1" lang="zh-CN" altLang="en-US" dirty="0"/>
              <a:t> </a:t>
            </a:r>
            <a:r>
              <a:rPr kumimoji="1" lang="en-US" altLang="zh-CN" dirty="0"/>
              <a:t>an</a:t>
            </a:r>
            <a:r>
              <a:rPr kumimoji="1" lang="zh-CN" altLang="en-US" dirty="0"/>
              <a:t> </a:t>
            </a:r>
            <a:r>
              <a:rPr kumimoji="1" lang="en-US" altLang="zh-CN" dirty="0"/>
              <a:t>overview</a:t>
            </a:r>
            <a:r>
              <a:rPr kumimoji="1" lang="zh-CN" altLang="en-US" dirty="0"/>
              <a:t> </a:t>
            </a:r>
            <a:r>
              <a:rPr kumimoji="1" lang="en-US" altLang="zh-CN" dirty="0"/>
              <a:t>design</a:t>
            </a:r>
            <a:r>
              <a:rPr kumimoji="1" lang="zh-CN" altLang="en-US" dirty="0"/>
              <a:t> </a:t>
            </a:r>
            <a:r>
              <a:rPr kumimoji="1" lang="en-US" altLang="zh-CN" dirty="0"/>
              <a:t>of</a:t>
            </a:r>
            <a:r>
              <a:rPr kumimoji="1" lang="zh-CN" altLang="en-US" dirty="0"/>
              <a:t> </a:t>
            </a:r>
            <a:r>
              <a:rPr kumimoji="1" lang="en-US" altLang="zh-CN" dirty="0"/>
              <a:t>MELODY.</a:t>
            </a:r>
            <a:r>
              <a:rPr kumimoji="1" lang="zh-CN" altLang="en-US" dirty="0"/>
              <a:t> </a:t>
            </a:r>
            <a:r>
              <a:rPr kumimoji="1" lang="en-US" altLang="zh-CN" dirty="0"/>
              <a:t>The</a:t>
            </a:r>
            <a:r>
              <a:rPr kumimoji="1" lang="zh-CN" altLang="en-US" dirty="0"/>
              <a:t> </a:t>
            </a:r>
            <a:r>
              <a:rPr kumimoji="1" lang="en-US" altLang="zh-CN" dirty="0"/>
              <a:t>protons</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RCS</a:t>
            </a:r>
            <a:r>
              <a:rPr kumimoji="1" lang="zh-CN" altLang="en-US" dirty="0"/>
              <a:t> </a:t>
            </a:r>
            <a:r>
              <a:rPr kumimoji="1" lang="en-US" altLang="zh-CN" dirty="0"/>
              <a:t>ring</a:t>
            </a:r>
            <a:r>
              <a:rPr kumimoji="1" lang="zh-CN" altLang="en-US" dirty="0"/>
              <a:t> </a:t>
            </a:r>
            <a:r>
              <a:rPr kumimoji="1" lang="en-US" altLang="zh-CN" dirty="0"/>
              <a:t>hits</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thick</a:t>
            </a:r>
            <a:r>
              <a:rPr kumimoji="1" lang="zh-CN" altLang="en-US" dirty="0"/>
              <a:t> </a:t>
            </a:r>
            <a:r>
              <a:rPr kumimoji="1" lang="en-US" altLang="zh-CN" dirty="0"/>
              <a:t>copper</a:t>
            </a:r>
            <a:r>
              <a:rPr kumimoji="1" lang="zh-CN" altLang="en-US" dirty="0"/>
              <a:t> </a:t>
            </a:r>
            <a:r>
              <a:rPr kumimoji="1" lang="en-US" altLang="zh-CN" dirty="0"/>
              <a:t>target.</a:t>
            </a:r>
            <a:r>
              <a:rPr kumimoji="1" lang="zh-CN" altLang="en-US" dirty="0"/>
              <a:t> </a:t>
            </a:r>
            <a:r>
              <a:rPr kumimoji="1" lang="en-US" altLang="zh-CN" dirty="0"/>
              <a:t>During</a:t>
            </a:r>
            <a:r>
              <a:rPr kumimoji="1" lang="zh-CN" altLang="en-US" dirty="0"/>
              <a:t> </a:t>
            </a:r>
            <a:r>
              <a:rPr kumimoji="1" lang="en-US" altLang="zh-CN" dirty="0"/>
              <a:t>CSNS-II</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build</a:t>
            </a:r>
            <a:r>
              <a:rPr kumimoji="1" lang="zh-CN" altLang="en-US" dirty="0"/>
              <a:t> </a:t>
            </a:r>
            <a:r>
              <a:rPr kumimoji="1" lang="en-US" altLang="zh-CN" dirty="0"/>
              <a:t>a</a:t>
            </a:r>
            <a:r>
              <a:rPr kumimoji="1" lang="zh-CN" altLang="en-US" dirty="0"/>
              <a:t> </a:t>
            </a:r>
            <a:r>
              <a:rPr kumimoji="1" lang="en-US" altLang="zh-CN" dirty="0"/>
              <a:t>surface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and</a:t>
            </a:r>
            <a:r>
              <a:rPr kumimoji="1" lang="zh-CN" altLang="en-US" dirty="0"/>
              <a:t> </a:t>
            </a:r>
            <a:r>
              <a:rPr kumimoji="1" lang="en-US" altLang="zh-CN" dirty="0"/>
              <a:t>one</a:t>
            </a:r>
            <a:r>
              <a:rPr kumimoji="1" lang="zh-CN" altLang="en-US" dirty="0"/>
              <a:t> </a:t>
            </a:r>
            <a:r>
              <a:rPr kumimoji="1" lang="en-US" altLang="zh-CN" dirty="0" err="1"/>
              <a:t>muSR</a:t>
            </a:r>
            <a:r>
              <a:rPr kumimoji="1" lang="zh-CN" altLang="en-US" dirty="0"/>
              <a:t> </a:t>
            </a:r>
            <a:r>
              <a:rPr kumimoji="1" lang="en-US" altLang="zh-CN" dirty="0"/>
              <a:t>spectrometer.</a:t>
            </a:r>
            <a:r>
              <a:rPr kumimoji="1" lang="zh-CN" altLang="en-US" dirty="0"/>
              <a:t> </a:t>
            </a:r>
            <a:r>
              <a:rPr kumimoji="1" lang="en-US" altLang="zh-CN" dirty="0"/>
              <a:t>Because</a:t>
            </a:r>
            <a:r>
              <a:rPr kumimoji="1" lang="zh-CN" altLang="en-US" dirty="0"/>
              <a:t> </a:t>
            </a:r>
            <a:r>
              <a:rPr kumimoji="1" lang="en-US" altLang="zh-CN" dirty="0"/>
              <a:t>the</a:t>
            </a:r>
            <a:r>
              <a:rPr kumimoji="1" lang="zh-CN" altLang="en-US" dirty="0"/>
              <a:t> </a:t>
            </a:r>
            <a:r>
              <a:rPr kumimoji="1" lang="en-US" altLang="zh-CN" dirty="0"/>
              <a:t>proton</a:t>
            </a:r>
            <a:r>
              <a:rPr kumimoji="1" lang="zh-CN" altLang="en-US" dirty="0"/>
              <a:t> </a:t>
            </a:r>
            <a:r>
              <a:rPr kumimoji="1" lang="en-US" altLang="zh-CN" dirty="0"/>
              <a:t>pulse</a:t>
            </a:r>
            <a:r>
              <a:rPr kumimoji="1" lang="zh-CN" altLang="en-US" dirty="0"/>
              <a:t> </a:t>
            </a:r>
            <a:r>
              <a:rPr kumimoji="1" lang="en-US" altLang="zh-CN" dirty="0"/>
              <a:t>has</a:t>
            </a:r>
            <a:r>
              <a:rPr kumimoji="1" lang="zh-CN" altLang="en-US" dirty="0"/>
              <a:t> </a:t>
            </a:r>
            <a:r>
              <a:rPr kumimoji="1" lang="en-US" altLang="zh-CN" dirty="0"/>
              <a:t>two</a:t>
            </a:r>
            <a:r>
              <a:rPr kumimoji="1" lang="zh-CN" altLang="en-US" dirty="0"/>
              <a:t> </a:t>
            </a:r>
            <a:r>
              <a:rPr kumimoji="1" lang="en-US" altLang="zh-CN" dirty="0"/>
              <a:t>bunches,</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a</a:t>
            </a:r>
            <a:r>
              <a:rPr kumimoji="1" lang="zh-CN" altLang="en-US" dirty="0"/>
              <a:t> </a:t>
            </a:r>
            <a:r>
              <a:rPr kumimoji="1" lang="en-US" altLang="zh-CN" dirty="0"/>
              <a:t>kicker</a:t>
            </a:r>
            <a:r>
              <a:rPr kumimoji="1" lang="zh-CN" altLang="en-US" dirty="0"/>
              <a:t> </a:t>
            </a:r>
            <a:r>
              <a:rPr kumimoji="1" lang="en-US" altLang="zh-CN" dirty="0"/>
              <a:t>to</a:t>
            </a:r>
            <a:r>
              <a:rPr kumimoji="1" lang="zh-CN" altLang="en-US" dirty="0"/>
              <a:t> </a:t>
            </a:r>
            <a:r>
              <a:rPr kumimoji="1" lang="en-US" altLang="zh-CN" dirty="0"/>
              <a:t>kick</a:t>
            </a:r>
            <a:r>
              <a:rPr kumimoji="1" lang="zh-CN" altLang="en-US" dirty="0"/>
              <a:t> </a:t>
            </a:r>
            <a:r>
              <a:rPr kumimoji="1" lang="en-US" altLang="zh-CN" dirty="0"/>
              <a:t>one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bunches</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second</a:t>
            </a:r>
            <a:r>
              <a:rPr kumimoji="1" lang="zh-CN" altLang="en-US" dirty="0"/>
              <a:t> </a:t>
            </a:r>
            <a:r>
              <a:rPr kumimoji="1" lang="en-US" altLang="zh-CN" dirty="0"/>
              <a:t>terminal</a:t>
            </a:r>
            <a:r>
              <a:rPr kumimoji="1" lang="zh-CN" altLang="en-US" dirty="0"/>
              <a:t> </a:t>
            </a:r>
            <a:r>
              <a:rPr kumimoji="1" lang="en-US" altLang="zh-CN" dirty="0"/>
              <a:t>to</a:t>
            </a:r>
            <a:r>
              <a:rPr kumimoji="1" lang="zh-CN" altLang="en-US" dirty="0"/>
              <a:t> </a:t>
            </a:r>
            <a:r>
              <a:rPr kumimoji="1" lang="en-US" altLang="zh-CN" dirty="0"/>
              <a:t>carry</a:t>
            </a:r>
            <a:r>
              <a:rPr kumimoji="1" lang="zh-CN" altLang="en-US" dirty="0"/>
              <a:t> </a:t>
            </a:r>
            <a:r>
              <a:rPr kumimoji="1" lang="en-US" altLang="zh-CN" dirty="0"/>
              <a:t>out</a:t>
            </a:r>
            <a:r>
              <a:rPr kumimoji="1" lang="zh-CN" altLang="en-US" dirty="0"/>
              <a:t> </a:t>
            </a:r>
            <a:r>
              <a:rPr kumimoji="1" lang="en-US" altLang="zh-CN" dirty="0"/>
              <a:t>muon</a:t>
            </a:r>
            <a:r>
              <a:rPr kumimoji="1" lang="zh-CN" altLang="en-US" dirty="0"/>
              <a:t> </a:t>
            </a:r>
            <a:r>
              <a:rPr kumimoji="1" lang="en-US" altLang="zh-CN" dirty="0"/>
              <a:t>technology</a:t>
            </a:r>
            <a:r>
              <a:rPr kumimoji="1" lang="zh-CN" altLang="en-US" dirty="0"/>
              <a:t> </a:t>
            </a:r>
            <a:r>
              <a:rPr kumimoji="1" lang="en-US" altLang="zh-CN" dirty="0"/>
              <a:t>development.</a:t>
            </a:r>
            <a:r>
              <a:rPr kumimoji="1" lang="zh-CN" altLang="en-US" dirty="0"/>
              <a:t> </a:t>
            </a:r>
            <a:r>
              <a:rPr kumimoji="1" lang="en-US" altLang="zh-CN" dirty="0"/>
              <a:t>We</a:t>
            </a:r>
            <a:r>
              <a:rPr kumimoji="1" lang="zh-CN" altLang="en-US" dirty="0"/>
              <a:t> </a:t>
            </a:r>
            <a:r>
              <a:rPr kumimoji="1" lang="en-US" altLang="zh-CN" dirty="0"/>
              <a:t>also</a:t>
            </a:r>
            <a:r>
              <a:rPr kumimoji="1" lang="zh-CN" altLang="en-US" dirty="0"/>
              <a:t> </a:t>
            </a:r>
            <a:r>
              <a:rPr kumimoji="1" lang="en-US" altLang="zh-CN" dirty="0"/>
              <a:t>reserve</a:t>
            </a:r>
            <a:r>
              <a:rPr kumimoji="1" lang="zh-CN" altLang="en-US" dirty="0"/>
              <a:t> </a:t>
            </a:r>
            <a:r>
              <a:rPr kumimoji="1" lang="en-US" altLang="zh-CN" dirty="0"/>
              <a:t>the</a:t>
            </a:r>
            <a:r>
              <a:rPr kumimoji="1" lang="zh-CN" altLang="en-US" dirty="0"/>
              <a:t> </a:t>
            </a:r>
            <a:r>
              <a:rPr kumimoji="1" lang="en-US" altLang="zh-CN" dirty="0"/>
              <a:t>beam</a:t>
            </a:r>
            <a:r>
              <a:rPr kumimoji="1" lang="zh-CN" altLang="en-US" dirty="0"/>
              <a:t> </a:t>
            </a:r>
            <a:r>
              <a:rPr kumimoji="1" lang="en-US" altLang="zh-CN" dirty="0"/>
              <a:t>tunnels</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decay</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dedicated</a:t>
            </a:r>
            <a:r>
              <a:rPr kumimoji="1" lang="zh-CN" altLang="en-US" dirty="0"/>
              <a:t> </a:t>
            </a:r>
            <a:r>
              <a:rPr kumimoji="1" lang="en-US" altLang="zh-CN" dirty="0"/>
              <a:t>negative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The</a:t>
            </a:r>
            <a:r>
              <a:rPr kumimoji="1" lang="zh-CN" altLang="en-US" dirty="0"/>
              <a:t> </a:t>
            </a:r>
            <a:r>
              <a:rPr kumimoji="1" lang="en-US" altLang="zh-CN" dirty="0"/>
              <a:t>negative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byproduct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surface</a:t>
            </a:r>
            <a:r>
              <a:rPr kumimoji="1" lang="zh-CN" altLang="en-US" dirty="0"/>
              <a:t> </a:t>
            </a:r>
            <a:r>
              <a:rPr kumimoji="1" lang="en-US" altLang="zh-CN" dirty="0"/>
              <a:t>muon,</a:t>
            </a:r>
            <a:r>
              <a:rPr kumimoji="1" lang="zh-CN" altLang="en-US" dirty="0"/>
              <a:t> </a:t>
            </a:r>
            <a:r>
              <a:rPr kumimoji="1" lang="en-US" altLang="zh-CN" dirty="0"/>
              <a:t>because</a:t>
            </a:r>
            <a:r>
              <a:rPr kumimoji="1" lang="zh-CN" altLang="en-US" dirty="0"/>
              <a:t> </a:t>
            </a:r>
            <a:r>
              <a:rPr kumimoji="1" lang="en-US" altLang="zh-CN" dirty="0"/>
              <a:t>it’s</a:t>
            </a:r>
            <a:r>
              <a:rPr kumimoji="1" lang="zh-CN" altLang="en-US" dirty="0"/>
              <a:t> </a:t>
            </a:r>
            <a:r>
              <a:rPr kumimoji="1" lang="en-US" altLang="zh-CN" dirty="0"/>
              <a:t>extracted</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first</a:t>
            </a:r>
            <a:r>
              <a:rPr kumimoji="1" lang="zh-CN" altLang="en-US" dirty="0"/>
              <a:t> </a:t>
            </a:r>
            <a:r>
              <a:rPr kumimoji="1" lang="en-US" altLang="zh-CN" dirty="0"/>
              <a:t>bending</a:t>
            </a:r>
            <a:r>
              <a:rPr kumimoji="1" lang="zh-CN" altLang="en-US" dirty="0"/>
              <a:t> </a:t>
            </a:r>
            <a:r>
              <a:rPr kumimoji="1" lang="en-US" altLang="zh-CN" dirty="0"/>
              <a:t>magnet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surface</a:t>
            </a:r>
            <a:r>
              <a:rPr kumimoji="1" lang="zh-CN" altLang="en-US" dirty="0"/>
              <a:t> </a:t>
            </a:r>
            <a:r>
              <a:rPr kumimoji="1" lang="en-US" altLang="zh-CN" dirty="0"/>
              <a:t>muon</a:t>
            </a:r>
            <a:r>
              <a:rPr kumimoji="1" lang="zh-CN" altLang="en-US" dirty="0"/>
              <a:t> </a:t>
            </a:r>
            <a:r>
              <a:rPr kumimoji="1" lang="en-US" altLang="zh-CN" dirty="0"/>
              <a:t>beamline.</a:t>
            </a: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7</a:t>
            </a:fld>
            <a:endParaRPr lang="zh-CN" altLang="en-US"/>
          </a:p>
        </p:txBody>
      </p:sp>
    </p:spTree>
    <p:extLst>
      <p:ext uri="{BB962C8B-B14F-4D97-AF65-F5344CB8AC3E}">
        <p14:creationId xmlns:p14="http://schemas.microsoft.com/office/powerpoint/2010/main" val="243621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There</a:t>
            </a:r>
            <a:r>
              <a:rPr kumimoji="1" lang="zh-CN" altLang="en-US" dirty="0"/>
              <a:t> </a:t>
            </a:r>
            <a:r>
              <a:rPr kumimoji="1" lang="en-US" altLang="zh-CN" dirty="0"/>
              <a:t>are</a:t>
            </a:r>
            <a:r>
              <a:rPr kumimoji="1" lang="zh-CN" altLang="en-US" dirty="0"/>
              <a:t> </a:t>
            </a:r>
            <a:r>
              <a:rPr kumimoji="1" lang="en-US" altLang="zh-CN" dirty="0"/>
              <a:t>several</a:t>
            </a:r>
            <a:r>
              <a:rPr kumimoji="1" lang="zh-CN" altLang="en-US" dirty="0"/>
              <a:t> </a:t>
            </a:r>
            <a:r>
              <a:rPr kumimoji="1" lang="en-US" altLang="zh-CN" dirty="0"/>
              <a:t>design</a:t>
            </a:r>
            <a:r>
              <a:rPr kumimoji="1" lang="zh-CN" altLang="en-US" dirty="0"/>
              <a:t> </a:t>
            </a:r>
            <a:r>
              <a:rPr kumimoji="1" lang="en-US" altLang="zh-CN" dirty="0"/>
              <a:t>features</a:t>
            </a:r>
            <a:r>
              <a:rPr kumimoji="1" lang="zh-CN" altLang="en-US" dirty="0"/>
              <a:t> </a:t>
            </a:r>
            <a:r>
              <a:rPr kumimoji="1" lang="en-US" altLang="zh-CN" dirty="0"/>
              <a:t>of</a:t>
            </a:r>
            <a:r>
              <a:rPr kumimoji="1" lang="zh-CN" altLang="en-US" dirty="0"/>
              <a:t> </a:t>
            </a:r>
            <a:r>
              <a:rPr kumimoji="1" lang="en-US" altLang="zh-CN" dirty="0"/>
              <a:t>MELODY.</a:t>
            </a:r>
            <a:r>
              <a:rPr kumimoji="1" lang="zh-CN" altLang="en-US" dirty="0"/>
              <a:t> </a:t>
            </a:r>
            <a:r>
              <a:rPr kumimoji="1" lang="en-US" altLang="zh-CN" dirty="0"/>
              <a:t>Our</a:t>
            </a:r>
            <a:r>
              <a:rPr kumimoji="1" lang="zh-CN" altLang="en-US" dirty="0"/>
              <a:t> </a:t>
            </a:r>
            <a:r>
              <a:rPr kumimoji="1" lang="en-US" altLang="zh-CN" dirty="0"/>
              <a:t>target</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stand-alone</a:t>
            </a:r>
            <a:r>
              <a:rPr kumimoji="1" lang="zh-CN" altLang="en-US" dirty="0"/>
              <a:t> </a:t>
            </a:r>
            <a:r>
              <a:rPr kumimoji="1" lang="en-US" altLang="zh-CN" dirty="0"/>
              <a:t>target,</a:t>
            </a:r>
            <a:r>
              <a:rPr kumimoji="1" lang="zh-CN" altLang="en-US" dirty="0"/>
              <a:t> </a:t>
            </a:r>
            <a:r>
              <a:rPr kumimoji="1" lang="en-US" altLang="zh-CN" dirty="0"/>
              <a:t>the</a:t>
            </a:r>
            <a:r>
              <a:rPr kumimoji="1" lang="zh-CN" altLang="en-US" dirty="0"/>
              <a:t> </a:t>
            </a:r>
            <a:r>
              <a:rPr kumimoji="1" lang="en-US" altLang="zh-CN" dirty="0"/>
              <a:t>repetition</a:t>
            </a:r>
            <a:r>
              <a:rPr kumimoji="1" lang="zh-CN" altLang="en-US" dirty="0"/>
              <a:t> </a:t>
            </a:r>
            <a:r>
              <a:rPr kumimoji="1" lang="en-US" altLang="zh-CN" dirty="0"/>
              <a:t>rate</a:t>
            </a:r>
            <a:r>
              <a:rPr kumimoji="1" lang="zh-CN" altLang="en-US" dirty="0"/>
              <a:t> </a:t>
            </a:r>
            <a:r>
              <a:rPr kumimoji="1" lang="en-US" altLang="zh-CN" dirty="0"/>
              <a:t>is</a:t>
            </a:r>
            <a:r>
              <a:rPr kumimoji="1" lang="zh-CN" altLang="en-US" dirty="0"/>
              <a:t> </a:t>
            </a:r>
            <a:r>
              <a:rPr kumimoji="1" lang="en-US" altLang="zh-CN" dirty="0"/>
              <a:t>low</a:t>
            </a:r>
            <a:r>
              <a:rPr kumimoji="1" lang="zh-CN" altLang="en-US" dirty="0"/>
              <a:t> </a:t>
            </a:r>
            <a:r>
              <a:rPr kumimoji="1" lang="en-US" altLang="zh-CN" dirty="0"/>
              <a:t>but</a:t>
            </a:r>
            <a:r>
              <a:rPr kumimoji="1" lang="zh-CN" altLang="en-US" dirty="0"/>
              <a:t> </a:t>
            </a:r>
            <a:r>
              <a:rPr kumimoji="1" lang="en-US" altLang="zh-CN" dirty="0"/>
              <a:t>it</a:t>
            </a:r>
            <a:r>
              <a:rPr kumimoji="1" lang="zh-CN" altLang="en-US" dirty="0"/>
              <a:t> </a:t>
            </a:r>
            <a:r>
              <a:rPr kumimoji="1" lang="en-US" altLang="zh-CN" dirty="0"/>
              <a:t>also</a:t>
            </a:r>
            <a:r>
              <a:rPr kumimoji="1" lang="zh-CN" altLang="en-US" dirty="0"/>
              <a:t> </a:t>
            </a:r>
            <a:r>
              <a:rPr kumimoji="1" lang="en-US" altLang="zh-CN" dirty="0"/>
              <a:t>gives</a:t>
            </a:r>
            <a:r>
              <a:rPr kumimoji="1" lang="zh-CN" altLang="en-US" dirty="0"/>
              <a:t> </a:t>
            </a:r>
            <a:r>
              <a:rPr kumimoji="1" lang="en-US" altLang="zh-CN" dirty="0"/>
              <a:t>us</a:t>
            </a:r>
            <a:r>
              <a:rPr kumimoji="1" lang="zh-CN" altLang="en-US" dirty="0"/>
              <a:t> </a:t>
            </a:r>
            <a:r>
              <a:rPr kumimoji="1" lang="en-US" altLang="zh-CN" dirty="0"/>
              <a:t>more</a:t>
            </a:r>
            <a:r>
              <a:rPr kumimoji="1" lang="zh-CN" altLang="en-US" dirty="0"/>
              <a:t> </a:t>
            </a:r>
            <a:r>
              <a:rPr kumimoji="1" lang="en-US" altLang="zh-CN" dirty="0"/>
              <a:t>freedom</a:t>
            </a:r>
            <a:r>
              <a:rPr kumimoji="1" lang="zh-CN" altLang="en-US" dirty="0"/>
              <a:t> </a:t>
            </a:r>
            <a:r>
              <a:rPr kumimoji="1" lang="en-US" altLang="zh-CN" dirty="0"/>
              <a:t>to</a:t>
            </a:r>
            <a:r>
              <a:rPr kumimoji="1" lang="zh-CN" altLang="en-US" dirty="0"/>
              <a:t> </a:t>
            </a:r>
            <a:r>
              <a:rPr kumimoji="1" lang="en-US" altLang="zh-CN" dirty="0"/>
              <a:t>design</a:t>
            </a:r>
            <a:r>
              <a:rPr kumimoji="1" lang="zh-CN" altLang="en-US" dirty="0"/>
              <a:t> </a:t>
            </a:r>
            <a:r>
              <a:rPr kumimoji="1" lang="en-US" altLang="zh-CN" dirty="0"/>
              <a:t>the</a:t>
            </a:r>
            <a:r>
              <a:rPr kumimoji="1" lang="zh-CN" altLang="en-US" dirty="0"/>
              <a:t> </a:t>
            </a:r>
            <a:r>
              <a:rPr kumimoji="1" lang="en-US" altLang="zh-CN" dirty="0"/>
              <a:t>target.</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use</a:t>
            </a:r>
            <a:r>
              <a:rPr kumimoji="1" lang="zh-CN" altLang="en-US" dirty="0"/>
              <a:t> </a:t>
            </a:r>
            <a:r>
              <a:rPr kumimoji="1" lang="en-US" altLang="zh-CN" dirty="0"/>
              <a:t>thicker</a:t>
            </a:r>
            <a:r>
              <a:rPr kumimoji="1" lang="zh-CN" altLang="en-US" dirty="0"/>
              <a:t> </a:t>
            </a:r>
            <a:r>
              <a:rPr kumimoji="1" lang="en-US" altLang="zh-CN" dirty="0"/>
              <a:t>target</a:t>
            </a:r>
            <a:r>
              <a:rPr kumimoji="1" lang="zh-CN" altLang="en-US" dirty="0"/>
              <a:t> </a:t>
            </a:r>
            <a:r>
              <a:rPr kumimoji="1" lang="en-US" altLang="zh-CN" dirty="0"/>
              <a:t>and</a:t>
            </a:r>
            <a:r>
              <a:rPr kumimoji="1" lang="zh-CN" altLang="en-US" dirty="0"/>
              <a:t> </a:t>
            </a:r>
            <a:r>
              <a:rPr kumimoji="1" lang="en-US" altLang="zh-CN" dirty="0"/>
              <a:t>denser</a:t>
            </a:r>
            <a:r>
              <a:rPr kumimoji="1" lang="zh-CN" altLang="en-US" dirty="0"/>
              <a:t> </a:t>
            </a:r>
            <a:r>
              <a:rPr kumimoji="1" lang="en-US" altLang="zh-CN" dirty="0"/>
              <a:t>materials</a:t>
            </a:r>
            <a:r>
              <a:rPr kumimoji="1" lang="zh-CN" altLang="en-US" dirty="0"/>
              <a:t> </a:t>
            </a:r>
            <a:r>
              <a:rPr kumimoji="1" lang="en-US" altLang="zh-CN" dirty="0"/>
              <a:t>to</a:t>
            </a:r>
            <a:r>
              <a:rPr kumimoji="1" lang="zh-CN" altLang="en-US" dirty="0"/>
              <a:t> </a:t>
            </a:r>
            <a:r>
              <a:rPr kumimoji="1" lang="en-US" altLang="zh-CN" dirty="0"/>
              <a:t>achieve</a:t>
            </a:r>
            <a:r>
              <a:rPr kumimoji="1" lang="zh-CN" altLang="en-US" dirty="0"/>
              <a:t> </a:t>
            </a:r>
            <a:r>
              <a:rPr kumimoji="1" lang="en-US" altLang="zh-CN" dirty="0"/>
              <a:t>higher</a:t>
            </a:r>
            <a:r>
              <a:rPr kumimoji="1" lang="zh-CN" altLang="en-US" dirty="0"/>
              <a:t> </a:t>
            </a:r>
            <a:r>
              <a:rPr kumimoji="1" lang="en-US" altLang="zh-CN" dirty="0"/>
              <a:t>muon</a:t>
            </a:r>
            <a:r>
              <a:rPr kumimoji="1" lang="zh-CN" altLang="en-US" dirty="0"/>
              <a:t> </a:t>
            </a:r>
            <a:r>
              <a:rPr kumimoji="1" lang="en-US" altLang="zh-CN" dirty="0"/>
              <a:t>production</a:t>
            </a:r>
            <a:r>
              <a:rPr kumimoji="1" lang="zh-CN" altLang="en-US" dirty="0"/>
              <a:t> </a:t>
            </a:r>
            <a:r>
              <a:rPr kumimoji="1" lang="en-US" altLang="zh-CN" dirty="0"/>
              <a:t>efficiency.</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solenoids</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surface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to</a:t>
            </a:r>
            <a:r>
              <a:rPr kumimoji="1" lang="zh-CN" altLang="en-US" dirty="0"/>
              <a:t> </a:t>
            </a:r>
            <a:r>
              <a:rPr kumimoji="1" lang="en-US" altLang="zh-CN" dirty="0"/>
              <a:t>reach</a:t>
            </a:r>
            <a:r>
              <a:rPr kumimoji="1" lang="zh-CN" altLang="en-US" dirty="0"/>
              <a:t> </a:t>
            </a:r>
            <a:r>
              <a:rPr kumimoji="1" lang="en-US" altLang="zh-CN" dirty="0"/>
              <a:t>a</a:t>
            </a:r>
            <a:r>
              <a:rPr kumimoji="1" lang="zh-CN" altLang="en-US" dirty="0"/>
              <a:t> </a:t>
            </a:r>
            <a:r>
              <a:rPr kumimoji="1" lang="en-US" altLang="zh-CN" dirty="0"/>
              <a:t>large</a:t>
            </a:r>
            <a:r>
              <a:rPr kumimoji="1" lang="zh-CN" altLang="en-US" dirty="0"/>
              <a:t> </a:t>
            </a:r>
            <a:r>
              <a:rPr kumimoji="1" lang="en-US" altLang="zh-CN" dirty="0"/>
              <a:t>acceptance,</a:t>
            </a:r>
            <a:r>
              <a:rPr kumimoji="1" lang="zh-CN" altLang="en-US" dirty="0"/>
              <a:t> </a:t>
            </a:r>
            <a:r>
              <a:rPr kumimoji="1" lang="en-US" altLang="zh-CN" dirty="0"/>
              <a:t>we</a:t>
            </a:r>
            <a:r>
              <a:rPr kumimoji="1" lang="zh-CN" altLang="en-US" dirty="0"/>
              <a:t> </a:t>
            </a:r>
            <a:r>
              <a:rPr kumimoji="1" lang="en-US" altLang="zh-CN" dirty="0"/>
              <a:t>designed</a:t>
            </a:r>
            <a:r>
              <a:rPr kumimoji="1" lang="zh-CN" altLang="en-US" dirty="0"/>
              <a:t> </a:t>
            </a:r>
            <a:r>
              <a:rPr kumimoji="1" lang="en-US" altLang="zh-CN" dirty="0"/>
              <a:t>a</a:t>
            </a:r>
            <a:r>
              <a:rPr kumimoji="1" lang="zh-CN" altLang="en-US" dirty="0"/>
              <a:t> </a:t>
            </a:r>
            <a:r>
              <a:rPr kumimoji="1" lang="en-US" altLang="zh-CN" dirty="0"/>
              <a:t>dedicated</a:t>
            </a:r>
            <a:r>
              <a:rPr kumimoji="1" lang="zh-CN" altLang="en-US" dirty="0"/>
              <a:t> </a:t>
            </a:r>
            <a:r>
              <a:rPr kumimoji="1" lang="en-US" altLang="zh-CN" dirty="0"/>
              <a:t>negative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low</a:t>
            </a:r>
            <a:r>
              <a:rPr kumimoji="1" lang="zh-CN" altLang="en-US" dirty="0"/>
              <a:t> </a:t>
            </a:r>
            <a:r>
              <a:rPr kumimoji="1" lang="en-US" altLang="zh-CN" dirty="0"/>
              <a:t>cost.</a:t>
            </a:r>
            <a:r>
              <a:rPr kumimoji="1" lang="zh-CN" altLang="en-US" dirty="0"/>
              <a:t> </a:t>
            </a:r>
            <a:r>
              <a:rPr kumimoji="1" lang="en-US" altLang="zh-CN" dirty="0"/>
              <a:t>And</a:t>
            </a:r>
            <a:r>
              <a:rPr kumimoji="1" lang="zh-CN" altLang="en-US" dirty="0"/>
              <a:t> </a:t>
            </a:r>
            <a:r>
              <a:rPr kumimoji="1" lang="en-US" altLang="zh-CN" dirty="0"/>
              <a:t>because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low</a:t>
            </a:r>
            <a:r>
              <a:rPr kumimoji="1" lang="zh-CN" altLang="en-US" dirty="0"/>
              <a:t> </a:t>
            </a:r>
            <a:r>
              <a:rPr kumimoji="1" lang="en-US" altLang="zh-CN" dirty="0"/>
              <a:t>repetition</a:t>
            </a:r>
            <a:r>
              <a:rPr kumimoji="1" lang="zh-CN" altLang="en-US" dirty="0"/>
              <a:t> </a:t>
            </a:r>
            <a:r>
              <a:rPr kumimoji="1" lang="en-US" altLang="zh-CN" dirty="0"/>
              <a:t>rate,</a:t>
            </a:r>
            <a:r>
              <a:rPr kumimoji="1" lang="zh-CN" altLang="en-US" dirty="0"/>
              <a:t> </a:t>
            </a:r>
            <a:r>
              <a:rPr kumimoji="1" lang="en-US" altLang="zh-CN" dirty="0"/>
              <a:t>we</a:t>
            </a:r>
            <a:r>
              <a:rPr kumimoji="1" lang="zh-CN" altLang="en-US" dirty="0"/>
              <a:t> </a:t>
            </a:r>
            <a:r>
              <a:rPr kumimoji="1" lang="en-US" altLang="zh-CN" dirty="0"/>
              <a:t>designed</a:t>
            </a:r>
            <a:r>
              <a:rPr kumimoji="1" lang="zh-CN" altLang="en-US" dirty="0"/>
              <a:t> </a:t>
            </a:r>
            <a:r>
              <a:rPr kumimoji="1" lang="en-US" altLang="zh-CN" dirty="0"/>
              <a:t>a</a:t>
            </a:r>
            <a:r>
              <a:rPr kumimoji="1" lang="zh-CN" altLang="en-US" dirty="0"/>
              <a:t> </a:t>
            </a:r>
            <a:r>
              <a:rPr kumimoji="1" lang="en-US" altLang="zh-CN" dirty="0" err="1"/>
              <a:t>muSR</a:t>
            </a:r>
            <a:r>
              <a:rPr kumimoji="1" lang="zh-CN" altLang="en-US" dirty="0"/>
              <a:t> </a:t>
            </a:r>
            <a:r>
              <a:rPr kumimoji="1" lang="en-US" altLang="zh-CN" dirty="0"/>
              <a:t>spectrometer</a:t>
            </a:r>
            <a:r>
              <a:rPr kumimoji="1" lang="zh-CN" altLang="en-US" dirty="0"/>
              <a:t> </a:t>
            </a:r>
            <a:r>
              <a:rPr kumimoji="1" lang="en-US" altLang="zh-CN" dirty="0"/>
              <a:t>with</a:t>
            </a:r>
            <a:r>
              <a:rPr kumimoji="1" lang="zh-CN" altLang="en-US" dirty="0"/>
              <a:t> </a:t>
            </a:r>
            <a:r>
              <a:rPr kumimoji="1" lang="en-US" altLang="zh-CN" dirty="0"/>
              <a:t>large</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detectors</a:t>
            </a:r>
            <a:r>
              <a:rPr kumimoji="1" lang="zh-CN" altLang="en-US" dirty="0"/>
              <a:t> </a:t>
            </a:r>
            <a:r>
              <a:rPr kumimoji="1" lang="en-US" altLang="zh-CN" dirty="0"/>
              <a:t>to</a:t>
            </a:r>
            <a:r>
              <a:rPr kumimoji="1" lang="zh-CN" altLang="en-US" dirty="0"/>
              <a:t> </a:t>
            </a:r>
            <a:r>
              <a:rPr kumimoji="1" lang="en-US" altLang="zh-CN" dirty="0"/>
              <a:t>reach</a:t>
            </a:r>
            <a:r>
              <a:rPr kumimoji="1" lang="zh-CN" altLang="en-US" dirty="0"/>
              <a:t> </a:t>
            </a:r>
            <a:r>
              <a:rPr kumimoji="1" lang="en-US" altLang="zh-CN" dirty="0"/>
              <a:t>a</a:t>
            </a:r>
            <a:r>
              <a:rPr kumimoji="1" lang="zh-CN" altLang="en-US" dirty="0"/>
              <a:t> </a:t>
            </a:r>
            <a:r>
              <a:rPr kumimoji="1" lang="en-US" altLang="zh-CN" dirty="0" err="1"/>
              <a:t>resonable</a:t>
            </a:r>
            <a:r>
              <a:rPr kumimoji="1" lang="zh-CN" altLang="en-US" dirty="0"/>
              <a:t> </a:t>
            </a:r>
            <a:r>
              <a:rPr kumimoji="1" lang="en-US" altLang="zh-CN" dirty="0"/>
              <a:t>counting</a:t>
            </a:r>
            <a:r>
              <a:rPr kumimoji="1" lang="zh-CN" altLang="en-US" dirty="0"/>
              <a:t> </a:t>
            </a:r>
            <a:r>
              <a:rPr kumimoji="1" lang="en-US" altLang="zh-CN" dirty="0"/>
              <a:t>rate,</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design</a:t>
            </a:r>
            <a:r>
              <a:rPr kumimoji="1" lang="zh-CN" altLang="en-US" dirty="0"/>
              <a:t> </a:t>
            </a:r>
            <a:r>
              <a:rPr kumimoji="1" lang="en-US" altLang="zh-CN" dirty="0"/>
              <a:t>asymmetry</a:t>
            </a:r>
            <a:r>
              <a:rPr kumimoji="1" lang="zh-CN" altLang="en-US" dirty="0"/>
              <a:t> </a:t>
            </a:r>
            <a:r>
              <a:rPr kumimoji="1" lang="en-US" altLang="zh-CN" dirty="0"/>
              <a:t>is</a:t>
            </a:r>
            <a:r>
              <a:rPr kumimoji="1" lang="zh-CN" altLang="en-US" dirty="0"/>
              <a:t> </a:t>
            </a:r>
            <a:r>
              <a:rPr kumimoji="1" lang="en-US" altLang="zh-CN" dirty="0"/>
              <a:t>high.</a:t>
            </a: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8</a:t>
            </a:fld>
            <a:endParaRPr lang="zh-CN" altLang="en-US"/>
          </a:p>
        </p:txBody>
      </p:sp>
    </p:spTree>
    <p:extLst>
      <p:ext uri="{BB962C8B-B14F-4D97-AF65-F5344CB8AC3E}">
        <p14:creationId xmlns:p14="http://schemas.microsoft.com/office/powerpoint/2010/main" val="389952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a:t>
            </a:r>
            <a:r>
              <a:rPr kumimoji="1" lang="zh-CN" altLang="en-US" dirty="0"/>
              <a:t> </a:t>
            </a:r>
            <a:r>
              <a:rPr kumimoji="1" lang="en-US" altLang="zh-CN" dirty="0"/>
              <a:t>are</a:t>
            </a:r>
            <a:r>
              <a:rPr kumimoji="1" lang="zh-CN" altLang="en-US" dirty="0"/>
              <a:t> </a:t>
            </a:r>
            <a:r>
              <a:rPr kumimoji="1" lang="en-US" altLang="zh-CN" dirty="0"/>
              <a:t>the</a:t>
            </a:r>
            <a:r>
              <a:rPr kumimoji="1" lang="zh-CN" altLang="en-US" dirty="0"/>
              <a:t> </a:t>
            </a:r>
            <a:r>
              <a:rPr kumimoji="1" lang="en-US" altLang="zh-CN" dirty="0"/>
              <a:t>design</a:t>
            </a:r>
            <a:r>
              <a:rPr kumimoji="1" lang="zh-CN" altLang="en-US" dirty="0"/>
              <a:t> </a:t>
            </a:r>
            <a:r>
              <a:rPr kumimoji="1" lang="en-US" altLang="zh-CN" dirty="0"/>
              <a:t>parameters.</a:t>
            </a:r>
            <a:r>
              <a:rPr kumimoji="1" lang="zh-CN" altLang="en-US" dirty="0"/>
              <a:t> </a:t>
            </a:r>
            <a:r>
              <a:rPr kumimoji="1" lang="en-US" altLang="zh-CN" dirty="0"/>
              <a:t>The</a:t>
            </a:r>
            <a:r>
              <a:rPr kumimoji="1" lang="zh-CN" altLang="en-US" dirty="0"/>
              <a:t> </a:t>
            </a:r>
            <a:r>
              <a:rPr kumimoji="1" lang="en-US" altLang="zh-CN" dirty="0"/>
              <a:t>proton</a:t>
            </a:r>
            <a:r>
              <a:rPr kumimoji="1" lang="zh-CN" altLang="en-US" dirty="0"/>
              <a:t> </a:t>
            </a:r>
            <a:r>
              <a:rPr kumimoji="1" lang="en-US" altLang="zh-CN" dirty="0"/>
              <a:t>driver</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20kW</a:t>
            </a:r>
            <a:r>
              <a:rPr kumimoji="1" lang="zh-CN" altLang="en-US" dirty="0"/>
              <a:t> </a:t>
            </a:r>
            <a:r>
              <a:rPr kumimoji="1" lang="en-US" altLang="zh-CN" dirty="0"/>
              <a:t>with</a:t>
            </a:r>
            <a:r>
              <a:rPr kumimoji="1" lang="zh-CN" altLang="en-US" dirty="0"/>
              <a:t> </a:t>
            </a:r>
            <a:r>
              <a:rPr kumimoji="1" lang="en-US" altLang="zh-CN" dirty="0"/>
              <a:t>1</a:t>
            </a:r>
            <a:r>
              <a:rPr kumimoji="1" lang="zh-CN" altLang="en-US" dirty="0"/>
              <a:t> </a:t>
            </a:r>
            <a:r>
              <a:rPr kumimoji="1" lang="en-US" altLang="zh-CN" dirty="0"/>
              <a:t>Hz.</a:t>
            </a:r>
            <a:r>
              <a:rPr kumimoji="1" lang="zh-CN" altLang="en-US" dirty="0"/>
              <a:t> </a:t>
            </a:r>
            <a:r>
              <a:rPr kumimoji="1" lang="en-US" altLang="zh-CN" dirty="0"/>
              <a:t>The</a:t>
            </a:r>
            <a:r>
              <a:rPr kumimoji="1" lang="zh-CN" altLang="en-US" dirty="0"/>
              <a:t> </a:t>
            </a:r>
            <a:r>
              <a:rPr kumimoji="1" lang="en-US" altLang="zh-CN" dirty="0"/>
              <a:t>surface</a:t>
            </a:r>
            <a:r>
              <a:rPr kumimoji="1" lang="zh-CN" altLang="en-US" dirty="0"/>
              <a:t> </a:t>
            </a:r>
            <a:r>
              <a:rPr kumimoji="1" lang="en-US" altLang="zh-CN" dirty="0"/>
              <a:t>muon</a:t>
            </a:r>
            <a:r>
              <a:rPr kumimoji="1" lang="zh-CN" altLang="en-US" dirty="0"/>
              <a:t> </a:t>
            </a:r>
            <a:r>
              <a:rPr kumimoji="1" lang="en-US" altLang="zh-CN" dirty="0"/>
              <a:t>will</a:t>
            </a:r>
            <a:r>
              <a:rPr kumimoji="1" lang="zh-CN" altLang="en-US" dirty="0"/>
              <a:t> </a:t>
            </a:r>
            <a:r>
              <a:rPr kumimoji="1" lang="en-US" altLang="zh-CN" dirty="0"/>
              <a:t>has</a:t>
            </a:r>
            <a:r>
              <a:rPr kumimoji="1" lang="zh-CN" altLang="en-US" dirty="0"/>
              <a:t> </a:t>
            </a:r>
            <a:r>
              <a:rPr kumimoji="1" lang="en-US" altLang="zh-CN" dirty="0"/>
              <a:t>a</a:t>
            </a:r>
            <a:r>
              <a:rPr kumimoji="1" lang="zh-CN" altLang="en-US" dirty="0"/>
              <a:t> </a:t>
            </a:r>
            <a:r>
              <a:rPr kumimoji="1" lang="en-US" altLang="zh-CN" dirty="0"/>
              <a:t>tunable</a:t>
            </a:r>
            <a:r>
              <a:rPr kumimoji="1" lang="zh-CN" altLang="en-US" dirty="0"/>
              <a:t> </a:t>
            </a:r>
            <a:r>
              <a:rPr kumimoji="1" lang="en-US" altLang="zh-CN" dirty="0"/>
              <a:t>beam</a:t>
            </a:r>
            <a:r>
              <a:rPr kumimoji="1" lang="zh-CN" altLang="en-US" dirty="0"/>
              <a:t> </a:t>
            </a:r>
            <a:r>
              <a:rPr kumimoji="1" lang="en-US" altLang="zh-CN" dirty="0"/>
              <a:t>spot</a:t>
            </a:r>
            <a:r>
              <a:rPr kumimoji="1" lang="zh-CN" altLang="en-US" dirty="0"/>
              <a:t> </a:t>
            </a:r>
            <a:r>
              <a:rPr kumimoji="1" lang="en-US" altLang="zh-CN" dirty="0"/>
              <a:t>from</a:t>
            </a:r>
            <a:r>
              <a:rPr kumimoji="1" lang="zh-CN" altLang="en-US" dirty="0"/>
              <a:t> </a:t>
            </a:r>
            <a:r>
              <a:rPr kumimoji="1" lang="en-US" altLang="zh-CN" dirty="0"/>
              <a:t>10mm</a:t>
            </a:r>
            <a:r>
              <a:rPr kumimoji="1" lang="zh-CN" altLang="en-US" dirty="0"/>
              <a:t> </a:t>
            </a:r>
            <a:r>
              <a:rPr kumimoji="1" lang="en-US" altLang="zh-CN" dirty="0"/>
              <a:t>to</a:t>
            </a:r>
            <a:r>
              <a:rPr kumimoji="1" lang="zh-CN" altLang="en-US" dirty="0"/>
              <a:t> </a:t>
            </a:r>
            <a:r>
              <a:rPr kumimoji="1" lang="en-US" altLang="zh-CN" dirty="0"/>
              <a:t>100mm</a:t>
            </a:r>
            <a:r>
              <a:rPr kumimoji="1" lang="zh-CN" altLang="en-US" dirty="0"/>
              <a:t> </a:t>
            </a:r>
            <a:r>
              <a:rPr kumimoji="1" lang="en-US" altLang="zh-CN" dirty="0"/>
              <a:t>with</a:t>
            </a:r>
            <a:r>
              <a:rPr kumimoji="1" lang="zh-CN" altLang="en-US" dirty="0"/>
              <a:t> </a:t>
            </a:r>
            <a:r>
              <a:rPr kumimoji="1" lang="en-US" altLang="zh-CN" dirty="0"/>
              <a:t>all</a:t>
            </a:r>
            <a:r>
              <a:rPr kumimoji="1" lang="zh-CN" altLang="en-US" dirty="0"/>
              <a:t> </a:t>
            </a:r>
            <a:r>
              <a:rPr kumimoji="1" lang="en-US" altLang="zh-CN" dirty="0"/>
              <a:t>collimators</a:t>
            </a:r>
            <a:r>
              <a:rPr kumimoji="1" lang="zh-CN" altLang="en-US" dirty="0"/>
              <a:t> </a:t>
            </a:r>
            <a:r>
              <a:rPr kumimoji="1" lang="en-US" altLang="zh-CN" dirty="0"/>
              <a:t>open,</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beam</a:t>
            </a:r>
            <a:r>
              <a:rPr kumimoji="1" lang="zh-CN" altLang="en-US" dirty="0"/>
              <a:t> </a:t>
            </a:r>
            <a:r>
              <a:rPr kumimoji="1" lang="en-US" altLang="zh-CN" dirty="0"/>
              <a:t>intensity</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from</a:t>
            </a:r>
            <a:r>
              <a:rPr kumimoji="1" lang="zh-CN" altLang="en-US" dirty="0"/>
              <a:t> </a:t>
            </a:r>
            <a:r>
              <a:rPr kumimoji="1" lang="en-US" altLang="zh-CN" dirty="0"/>
              <a:t>10</a:t>
            </a:r>
            <a:r>
              <a:rPr kumimoji="1" lang="en-US" altLang="zh-CN" baseline="30000" dirty="0"/>
              <a:t>5</a:t>
            </a:r>
            <a:r>
              <a:rPr kumimoji="1" lang="en-US" altLang="zh-CN" baseline="0" dirty="0"/>
              <a:t>to</a:t>
            </a:r>
            <a:r>
              <a:rPr kumimoji="1" lang="zh-CN" altLang="en-US" baseline="0" dirty="0"/>
              <a:t> </a:t>
            </a:r>
            <a:r>
              <a:rPr kumimoji="1" lang="en-US" altLang="zh-CN" baseline="0" dirty="0"/>
              <a:t>10</a:t>
            </a:r>
            <a:r>
              <a:rPr kumimoji="1" lang="en-US" altLang="zh-CN" baseline="30000" dirty="0"/>
              <a:t>7</a:t>
            </a:r>
            <a:r>
              <a:rPr kumimoji="1" lang="zh-CN" altLang="en-US" baseline="30000" dirty="0"/>
              <a:t> </a:t>
            </a:r>
            <a:r>
              <a:rPr kumimoji="1" lang="zh-CN" altLang="en-US" baseline="0" dirty="0"/>
              <a:t> </a:t>
            </a:r>
            <a:r>
              <a:rPr kumimoji="1" lang="en-US" altLang="zh-CN" baseline="0" dirty="0"/>
              <a:t>muons</a:t>
            </a:r>
            <a:r>
              <a:rPr kumimoji="1" lang="zh-CN" altLang="en-US" baseline="0" dirty="0"/>
              <a:t> </a:t>
            </a:r>
            <a:r>
              <a:rPr kumimoji="1" lang="en-US" altLang="zh-CN" baseline="0" dirty="0"/>
              <a:t>per</a:t>
            </a:r>
            <a:r>
              <a:rPr kumimoji="1" lang="zh-CN" altLang="en-US" baseline="0" dirty="0"/>
              <a:t> </a:t>
            </a:r>
            <a:r>
              <a:rPr kumimoji="1" lang="en-US" altLang="zh-CN" baseline="0" dirty="0"/>
              <a:t>second.</a:t>
            </a:r>
            <a:r>
              <a:rPr kumimoji="1" lang="zh-CN" altLang="en-US" baseline="0" dirty="0"/>
              <a:t> </a:t>
            </a:r>
            <a:r>
              <a:rPr kumimoji="1" lang="en-US" altLang="zh-CN" baseline="0" dirty="0"/>
              <a:t>There</a:t>
            </a:r>
            <a:r>
              <a:rPr kumimoji="1" lang="zh-CN" altLang="en-US" baseline="0" dirty="0"/>
              <a:t> </a:t>
            </a:r>
            <a:r>
              <a:rPr kumimoji="1" lang="en-US" altLang="zh-CN" baseline="0" dirty="0"/>
              <a:t>will</a:t>
            </a:r>
            <a:r>
              <a:rPr kumimoji="1" lang="zh-CN" altLang="en-US" baseline="0" dirty="0"/>
              <a:t> </a:t>
            </a:r>
            <a:r>
              <a:rPr kumimoji="1" lang="en-US" altLang="zh-CN" baseline="0" dirty="0"/>
              <a:t>be</a:t>
            </a:r>
            <a:r>
              <a:rPr kumimoji="1" lang="zh-CN" altLang="en-US" baseline="0" dirty="0"/>
              <a:t> </a:t>
            </a:r>
            <a:r>
              <a:rPr kumimoji="1" lang="en-US" altLang="zh-CN" baseline="0" dirty="0"/>
              <a:t>single</a:t>
            </a:r>
            <a:r>
              <a:rPr kumimoji="1" lang="zh-CN" altLang="en-US" baseline="0" dirty="0"/>
              <a:t> </a:t>
            </a:r>
            <a:r>
              <a:rPr kumimoji="1" lang="en-US" altLang="zh-CN" baseline="0" dirty="0"/>
              <a:t>pulse</a:t>
            </a:r>
            <a:r>
              <a:rPr kumimoji="1" lang="zh-CN" altLang="en-US" baseline="0" dirty="0"/>
              <a:t> </a:t>
            </a:r>
            <a:r>
              <a:rPr kumimoji="1" lang="en-US" altLang="zh-CN" baseline="0" dirty="0"/>
              <a:t>mode</a:t>
            </a:r>
            <a:r>
              <a:rPr kumimoji="1" lang="zh-CN" altLang="en-US" baseline="0" dirty="0"/>
              <a:t> </a:t>
            </a:r>
            <a:r>
              <a:rPr kumimoji="1" lang="en-US" altLang="zh-CN" baseline="0" dirty="0"/>
              <a:t>and</a:t>
            </a:r>
            <a:r>
              <a:rPr kumimoji="1" lang="zh-CN" altLang="en-US" baseline="0" dirty="0"/>
              <a:t> </a:t>
            </a:r>
            <a:r>
              <a:rPr kumimoji="1" lang="en-US" altLang="zh-CN" baseline="0" dirty="0"/>
              <a:t>double</a:t>
            </a:r>
            <a:r>
              <a:rPr kumimoji="1" lang="zh-CN" altLang="en-US" baseline="0" dirty="0"/>
              <a:t> </a:t>
            </a:r>
            <a:r>
              <a:rPr kumimoji="1" lang="en-US" altLang="zh-CN" baseline="0" dirty="0"/>
              <a:t>pulse</a:t>
            </a:r>
            <a:r>
              <a:rPr kumimoji="1" lang="zh-CN" altLang="en-US" baseline="0" dirty="0"/>
              <a:t> </a:t>
            </a:r>
            <a:r>
              <a:rPr kumimoji="1" lang="en-US" altLang="zh-CN" baseline="0" dirty="0"/>
              <a:t>mode</a:t>
            </a:r>
            <a:r>
              <a:rPr kumimoji="1" lang="zh-CN" altLang="en-US" baseline="0" dirty="0"/>
              <a:t> </a:t>
            </a:r>
            <a:r>
              <a:rPr kumimoji="1" lang="en-US" altLang="zh-CN" baseline="0" dirty="0"/>
              <a:t>for</a:t>
            </a:r>
            <a:r>
              <a:rPr kumimoji="1" lang="zh-CN" altLang="en-US" baseline="0" dirty="0"/>
              <a:t> </a:t>
            </a:r>
            <a:r>
              <a:rPr kumimoji="1" lang="en-US" altLang="zh-CN" baseline="0" dirty="0"/>
              <a:t>the</a:t>
            </a:r>
            <a:r>
              <a:rPr kumimoji="1" lang="zh-CN" altLang="en-US" baseline="0" dirty="0"/>
              <a:t> </a:t>
            </a:r>
            <a:r>
              <a:rPr kumimoji="1" lang="en-US" altLang="zh-CN" baseline="0" dirty="0"/>
              <a:t>users</a:t>
            </a:r>
            <a:r>
              <a:rPr kumimoji="1" lang="zh-CN" altLang="en-US" baseline="0" dirty="0"/>
              <a:t> </a:t>
            </a:r>
            <a:r>
              <a:rPr kumimoji="1" lang="en-US" altLang="zh-CN" baseline="0" dirty="0"/>
              <a:t>to</a:t>
            </a:r>
            <a:r>
              <a:rPr kumimoji="1" lang="zh-CN" altLang="en-US" baseline="0" dirty="0"/>
              <a:t> </a:t>
            </a:r>
            <a:r>
              <a:rPr kumimoji="1" lang="en-US" altLang="zh-CN" baseline="0" dirty="0"/>
              <a:t>choose.</a:t>
            </a:r>
            <a:r>
              <a:rPr kumimoji="1" lang="zh-CN" altLang="en-US" baseline="0" dirty="0"/>
              <a:t> </a:t>
            </a:r>
            <a:r>
              <a:rPr kumimoji="1" lang="en-US" altLang="zh-CN" baseline="0" dirty="0"/>
              <a:t>The</a:t>
            </a:r>
            <a:r>
              <a:rPr kumimoji="1" lang="zh-CN" altLang="en-US" baseline="0" dirty="0"/>
              <a:t> </a:t>
            </a:r>
            <a:r>
              <a:rPr kumimoji="1" lang="en-US" altLang="zh-CN" baseline="0" dirty="0"/>
              <a:t>negative</a:t>
            </a:r>
            <a:r>
              <a:rPr kumimoji="1" lang="zh-CN" altLang="en-US" baseline="0" dirty="0"/>
              <a:t> </a:t>
            </a:r>
            <a:r>
              <a:rPr kumimoji="1" lang="en-US" altLang="zh-CN" baseline="0" dirty="0"/>
              <a:t>muon</a:t>
            </a:r>
            <a:r>
              <a:rPr kumimoji="1" lang="zh-CN" altLang="en-US" baseline="0" dirty="0"/>
              <a:t> </a:t>
            </a:r>
            <a:r>
              <a:rPr kumimoji="1" lang="en-US" altLang="zh-CN" baseline="0" dirty="0"/>
              <a:t>beamline</a:t>
            </a:r>
            <a:r>
              <a:rPr kumimoji="1" lang="zh-CN" altLang="en-US" baseline="0" dirty="0"/>
              <a:t> </a:t>
            </a:r>
            <a:r>
              <a:rPr kumimoji="1" lang="en-US" altLang="zh-CN" baseline="0" dirty="0"/>
              <a:t>will</a:t>
            </a:r>
            <a:r>
              <a:rPr kumimoji="1" lang="zh-CN" altLang="en-US" baseline="0" dirty="0"/>
              <a:t> </a:t>
            </a:r>
            <a:r>
              <a:rPr kumimoji="1" lang="en-US" altLang="zh-CN" baseline="0" dirty="0"/>
              <a:t>have</a:t>
            </a:r>
            <a:r>
              <a:rPr kumimoji="1" lang="zh-CN" altLang="en-US" baseline="0" dirty="0"/>
              <a:t> </a:t>
            </a:r>
            <a:r>
              <a:rPr kumimoji="1" lang="en-US" altLang="zh-CN" baseline="0" dirty="0"/>
              <a:t>a</a:t>
            </a:r>
            <a:r>
              <a:rPr kumimoji="1" lang="zh-CN" altLang="en-US" baseline="0" dirty="0"/>
              <a:t> </a:t>
            </a:r>
            <a:r>
              <a:rPr kumimoji="1" lang="en-US" altLang="zh-CN" baseline="0" dirty="0"/>
              <a:t>fixed</a:t>
            </a:r>
            <a:r>
              <a:rPr kumimoji="1" lang="zh-CN" altLang="en-US" baseline="0" dirty="0"/>
              <a:t> </a:t>
            </a:r>
            <a:r>
              <a:rPr kumimoji="1" lang="en-US" altLang="zh-CN" baseline="0" dirty="0"/>
              <a:t>momentum</a:t>
            </a:r>
            <a:r>
              <a:rPr kumimoji="1" lang="zh-CN" altLang="en-US" baseline="0" dirty="0"/>
              <a:t> </a:t>
            </a:r>
            <a:r>
              <a:rPr kumimoji="1" lang="en-US" altLang="zh-CN" baseline="0" dirty="0"/>
              <a:t>the</a:t>
            </a:r>
            <a:r>
              <a:rPr kumimoji="1" lang="zh-CN" altLang="en-US" baseline="0" dirty="0"/>
              <a:t> </a:t>
            </a:r>
            <a:r>
              <a:rPr kumimoji="1" lang="en-US" altLang="zh-CN" baseline="0" dirty="0"/>
              <a:t>same</a:t>
            </a:r>
            <a:r>
              <a:rPr kumimoji="1" lang="zh-CN" altLang="en-US" baseline="0" dirty="0"/>
              <a:t> </a:t>
            </a:r>
            <a:r>
              <a:rPr kumimoji="1" lang="en-US" altLang="zh-CN" baseline="0" dirty="0"/>
              <a:t>with</a:t>
            </a:r>
            <a:r>
              <a:rPr kumimoji="1" lang="zh-CN" altLang="en-US" baseline="0" dirty="0"/>
              <a:t> </a:t>
            </a:r>
            <a:r>
              <a:rPr kumimoji="1" lang="en-US" altLang="zh-CN" baseline="0" dirty="0"/>
              <a:t>surface</a:t>
            </a:r>
            <a:r>
              <a:rPr kumimoji="1" lang="zh-CN" altLang="en-US" baseline="0" dirty="0"/>
              <a:t> </a:t>
            </a:r>
            <a:r>
              <a:rPr kumimoji="1" lang="en-US" altLang="zh-CN" baseline="0" dirty="0"/>
              <a:t>muon.</a:t>
            </a:r>
            <a:r>
              <a:rPr kumimoji="1" lang="zh-CN" altLang="en-US" baseline="0" dirty="0"/>
              <a:t> </a:t>
            </a:r>
            <a:r>
              <a:rPr kumimoji="1" lang="en-US" altLang="zh-CN" baseline="0" dirty="0"/>
              <a:t>The</a:t>
            </a:r>
            <a:r>
              <a:rPr kumimoji="1" lang="zh-CN" altLang="en-US" baseline="0" dirty="0"/>
              <a:t> </a:t>
            </a:r>
            <a:r>
              <a:rPr kumimoji="1" lang="en-US" altLang="zh-CN" baseline="0" dirty="0"/>
              <a:t>decay</a:t>
            </a:r>
            <a:r>
              <a:rPr kumimoji="1" lang="zh-CN" altLang="en-US" baseline="0" dirty="0"/>
              <a:t> </a:t>
            </a:r>
            <a:r>
              <a:rPr kumimoji="1" lang="en-US" altLang="zh-CN" baseline="0" dirty="0"/>
              <a:t>muon</a:t>
            </a:r>
            <a:r>
              <a:rPr kumimoji="1" lang="zh-CN" altLang="en-US" baseline="0" dirty="0"/>
              <a:t> </a:t>
            </a:r>
            <a:r>
              <a:rPr kumimoji="1" lang="en-US" altLang="zh-CN" baseline="0" dirty="0"/>
              <a:t>will</a:t>
            </a:r>
            <a:r>
              <a:rPr kumimoji="1" lang="zh-CN" altLang="en-US" baseline="0" dirty="0"/>
              <a:t> </a:t>
            </a:r>
            <a:r>
              <a:rPr kumimoji="1" lang="en-US" altLang="zh-CN" baseline="0" dirty="0"/>
              <a:t>have</a:t>
            </a:r>
            <a:r>
              <a:rPr kumimoji="1" lang="zh-CN" altLang="en-US" baseline="0" dirty="0"/>
              <a:t> </a:t>
            </a:r>
            <a:r>
              <a:rPr kumimoji="1" lang="en-US" altLang="zh-CN" baseline="0" dirty="0"/>
              <a:t>a</a:t>
            </a:r>
            <a:r>
              <a:rPr kumimoji="1" lang="zh-CN" altLang="en-US" baseline="0" dirty="0"/>
              <a:t> </a:t>
            </a:r>
            <a:r>
              <a:rPr kumimoji="1" lang="en-US" altLang="zh-CN" baseline="0" dirty="0"/>
              <a:t>tunable</a:t>
            </a:r>
            <a:r>
              <a:rPr kumimoji="1" lang="zh-CN" altLang="en-US" baseline="0" dirty="0"/>
              <a:t> </a:t>
            </a:r>
            <a:r>
              <a:rPr kumimoji="1" lang="en-US" altLang="zh-CN" baseline="0" dirty="0"/>
              <a:t>momentum</a:t>
            </a:r>
            <a:r>
              <a:rPr kumimoji="1" lang="zh-CN" altLang="en-US" baseline="0" dirty="0"/>
              <a:t> </a:t>
            </a:r>
            <a:r>
              <a:rPr kumimoji="1" lang="en-US" altLang="zh-CN" baseline="0" dirty="0"/>
              <a:t>from</a:t>
            </a:r>
            <a:r>
              <a:rPr kumimoji="1" lang="zh-CN" altLang="en-US" baseline="0" dirty="0"/>
              <a:t> </a:t>
            </a:r>
            <a:r>
              <a:rPr kumimoji="1" lang="en-US" altLang="zh-CN" baseline="0" dirty="0"/>
              <a:t>20</a:t>
            </a:r>
            <a:r>
              <a:rPr kumimoji="1" lang="zh-CN" altLang="en-US" baseline="0" dirty="0"/>
              <a:t> </a:t>
            </a:r>
            <a:r>
              <a:rPr kumimoji="1" lang="en-US" altLang="zh-CN" baseline="0" dirty="0"/>
              <a:t>to</a:t>
            </a:r>
            <a:r>
              <a:rPr kumimoji="1" lang="zh-CN" altLang="en-US" baseline="0" dirty="0"/>
              <a:t> </a:t>
            </a:r>
            <a:r>
              <a:rPr kumimoji="1" lang="en-US" altLang="zh-CN" baseline="0" dirty="0"/>
              <a:t>120</a:t>
            </a:r>
            <a:r>
              <a:rPr kumimoji="1" lang="zh-CN" altLang="en-US" baseline="0" dirty="0"/>
              <a:t> </a:t>
            </a:r>
            <a:r>
              <a:rPr kumimoji="1" lang="en-US" altLang="zh-CN" baseline="0" dirty="0" err="1"/>
              <a:t>mev</a:t>
            </a:r>
            <a:r>
              <a:rPr kumimoji="1" lang="en-US" altLang="zh-CN" baseline="0" dirty="0"/>
              <a:t>/c.</a:t>
            </a:r>
            <a:r>
              <a:rPr kumimoji="1" lang="zh-CN" altLang="en-US" baseline="0" dirty="0"/>
              <a:t> </a:t>
            </a:r>
            <a:r>
              <a:rPr kumimoji="1" lang="en-US" altLang="zh-CN" baseline="0" dirty="0"/>
              <a:t>Because</a:t>
            </a:r>
            <a:r>
              <a:rPr kumimoji="1" lang="zh-CN" altLang="en-US" baseline="0" dirty="0"/>
              <a:t> </a:t>
            </a:r>
            <a:r>
              <a:rPr kumimoji="1" lang="en-US" altLang="zh-CN" baseline="0" dirty="0"/>
              <a:t>the</a:t>
            </a:r>
            <a:r>
              <a:rPr kumimoji="1" lang="zh-CN" altLang="en-US" baseline="0" dirty="0"/>
              <a:t> </a:t>
            </a:r>
            <a:r>
              <a:rPr kumimoji="1" lang="en-US" altLang="zh-CN" baseline="0" dirty="0"/>
              <a:t>funding</a:t>
            </a:r>
            <a:r>
              <a:rPr kumimoji="1" lang="zh-CN" altLang="en-US" baseline="0" dirty="0"/>
              <a:t> </a:t>
            </a:r>
            <a:r>
              <a:rPr kumimoji="1" lang="en-US" altLang="zh-CN" baseline="0" dirty="0"/>
              <a:t>is</a:t>
            </a:r>
            <a:r>
              <a:rPr kumimoji="1" lang="zh-CN" altLang="en-US" baseline="0" dirty="0"/>
              <a:t> </a:t>
            </a:r>
            <a:r>
              <a:rPr kumimoji="1" lang="en-US" altLang="zh-CN" baseline="0" dirty="0"/>
              <a:t>limited,</a:t>
            </a:r>
            <a:r>
              <a:rPr kumimoji="1" lang="zh-CN" altLang="en-US" baseline="0" dirty="0"/>
              <a:t> </a:t>
            </a:r>
            <a:r>
              <a:rPr kumimoji="1" lang="en-US" altLang="zh-CN" baseline="0" dirty="0"/>
              <a:t>we</a:t>
            </a:r>
            <a:r>
              <a:rPr kumimoji="1" lang="zh-CN" altLang="en-US" baseline="0" dirty="0"/>
              <a:t> </a:t>
            </a:r>
            <a:r>
              <a:rPr kumimoji="1" lang="en-US" altLang="zh-CN" baseline="0" dirty="0"/>
              <a:t>will</a:t>
            </a:r>
            <a:r>
              <a:rPr kumimoji="1" lang="zh-CN" altLang="en-US" baseline="0" dirty="0"/>
              <a:t> </a:t>
            </a:r>
            <a:r>
              <a:rPr kumimoji="1" lang="en-US" altLang="zh-CN" baseline="0" dirty="0"/>
              <a:t>build</a:t>
            </a:r>
            <a:r>
              <a:rPr kumimoji="1" lang="zh-CN" altLang="en-US" baseline="0" dirty="0"/>
              <a:t> </a:t>
            </a:r>
            <a:r>
              <a:rPr kumimoji="1" lang="en-US" altLang="zh-CN" baseline="0" dirty="0"/>
              <a:t>half</a:t>
            </a:r>
            <a:r>
              <a:rPr kumimoji="1" lang="zh-CN" altLang="en-US" baseline="0" dirty="0"/>
              <a:t> </a:t>
            </a:r>
            <a:r>
              <a:rPr kumimoji="1" lang="en-US" altLang="zh-CN" baseline="0" dirty="0"/>
              <a:t>of</a:t>
            </a:r>
            <a:r>
              <a:rPr kumimoji="1" lang="zh-CN" altLang="en-US" baseline="0" dirty="0"/>
              <a:t> </a:t>
            </a:r>
            <a:r>
              <a:rPr kumimoji="1" lang="en-US" altLang="zh-CN" baseline="0" dirty="0"/>
              <a:t>the</a:t>
            </a:r>
            <a:r>
              <a:rPr kumimoji="1" lang="zh-CN" altLang="en-US" baseline="0" dirty="0"/>
              <a:t> </a:t>
            </a:r>
            <a:r>
              <a:rPr kumimoji="1" lang="en-US" altLang="zh-CN" baseline="0" dirty="0"/>
              <a:t>detectors</a:t>
            </a:r>
            <a:r>
              <a:rPr kumimoji="1" lang="zh-CN" altLang="en-US" baseline="0" dirty="0"/>
              <a:t> </a:t>
            </a:r>
            <a:r>
              <a:rPr kumimoji="1" lang="en-US" altLang="zh-CN" baseline="0" dirty="0"/>
              <a:t>of</a:t>
            </a:r>
            <a:r>
              <a:rPr kumimoji="1" lang="zh-CN" altLang="en-US" baseline="0" dirty="0"/>
              <a:t> </a:t>
            </a:r>
            <a:r>
              <a:rPr kumimoji="1" lang="en-US" altLang="zh-CN" baseline="0" dirty="0"/>
              <a:t>the</a:t>
            </a:r>
            <a:r>
              <a:rPr kumimoji="1" lang="zh-CN" altLang="en-US" baseline="0" dirty="0"/>
              <a:t> </a:t>
            </a:r>
            <a:r>
              <a:rPr kumimoji="1" lang="en-US" altLang="zh-CN" baseline="0" dirty="0"/>
              <a:t>spectrometer,</a:t>
            </a:r>
            <a:r>
              <a:rPr kumimoji="1" lang="zh-CN" altLang="en-US" baseline="0" dirty="0"/>
              <a:t> </a:t>
            </a:r>
            <a:r>
              <a:rPr kumimoji="1" lang="en-US" altLang="zh-CN" baseline="0" dirty="0"/>
              <a:t>and</a:t>
            </a:r>
            <a:r>
              <a:rPr kumimoji="1" lang="zh-CN" altLang="en-US" baseline="0" dirty="0"/>
              <a:t> </a:t>
            </a:r>
            <a:r>
              <a:rPr kumimoji="1" lang="en-US" altLang="zh-CN" baseline="0" dirty="0"/>
              <a:t>with</a:t>
            </a:r>
            <a:r>
              <a:rPr kumimoji="1" lang="zh-CN" altLang="en-US" baseline="0" dirty="0"/>
              <a:t> </a:t>
            </a:r>
            <a:r>
              <a:rPr kumimoji="1" lang="en-US" altLang="zh-CN" baseline="0" dirty="0"/>
              <a:t>this</a:t>
            </a:r>
            <a:r>
              <a:rPr kumimoji="1" lang="zh-CN" altLang="en-US" baseline="0" dirty="0"/>
              <a:t> </a:t>
            </a:r>
            <a:r>
              <a:rPr kumimoji="1" lang="en-US" altLang="zh-CN" baseline="0" dirty="0"/>
              <a:t>half</a:t>
            </a:r>
            <a:r>
              <a:rPr kumimoji="1" lang="zh-CN" altLang="en-US" baseline="0" dirty="0"/>
              <a:t> </a:t>
            </a:r>
            <a:r>
              <a:rPr kumimoji="1" lang="en-US" altLang="zh-CN" baseline="0" dirty="0"/>
              <a:t>setting</a:t>
            </a:r>
            <a:r>
              <a:rPr kumimoji="1" lang="zh-CN" altLang="en-US" baseline="0" dirty="0"/>
              <a:t> </a:t>
            </a:r>
            <a:r>
              <a:rPr kumimoji="1" lang="en-US" altLang="zh-CN" baseline="0" dirty="0"/>
              <a:t>we</a:t>
            </a:r>
            <a:r>
              <a:rPr kumimoji="1" lang="zh-CN" altLang="en-US" baseline="0" dirty="0"/>
              <a:t> </a:t>
            </a:r>
            <a:r>
              <a:rPr kumimoji="1" lang="en-US" altLang="zh-CN" baseline="0" dirty="0"/>
              <a:t>will</a:t>
            </a:r>
            <a:r>
              <a:rPr kumimoji="1" lang="zh-CN" altLang="en-US" baseline="0" dirty="0"/>
              <a:t> </a:t>
            </a:r>
            <a:r>
              <a:rPr kumimoji="1" lang="en-US" altLang="zh-CN" baseline="0" dirty="0"/>
              <a:t>reach</a:t>
            </a:r>
            <a:r>
              <a:rPr kumimoji="1" lang="zh-CN" altLang="en-US" baseline="0" dirty="0"/>
              <a:t> </a:t>
            </a:r>
            <a:r>
              <a:rPr kumimoji="1" lang="en-US" altLang="zh-CN" baseline="0" dirty="0"/>
              <a:t>a</a:t>
            </a:r>
            <a:r>
              <a:rPr kumimoji="1" lang="zh-CN" altLang="en-US" baseline="0" dirty="0"/>
              <a:t> </a:t>
            </a:r>
            <a:r>
              <a:rPr kumimoji="1" lang="en-US" altLang="zh-CN" baseline="0" dirty="0"/>
              <a:t>counting</a:t>
            </a:r>
            <a:r>
              <a:rPr kumimoji="1" lang="zh-CN" altLang="en-US" baseline="0" dirty="0"/>
              <a:t> </a:t>
            </a:r>
            <a:r>
              <a:rPr kumimoji="1" lang="en-US" altLang="zh-CN" baseline="0" dirty="0"/>
              <a:t>rate</a:t>
            </a:r>
            <a:r>
              <a:rPr kumimoji="1" lang="zh-CN" altLang="en-US" baseline="0" dirty="0"/>
              <a:t> </a:t>
            </a:r>
            <a:r>
              <a:rPr kumimoji="1" lang="en-US" altLang="zh-CN" baseline="0" dirty="0"/>
              <a:t>of</a:t>
            </a:r>
            <a:r>
              <a:rPr kumimoji="1" lang="zh-CN" altLang="en-US" baseline="0" dirty="0"/>
              <a:t> </a:t>
            </a:r>
            <a:r>
              <a:rPr kumimoji="1" lang="en-US" altLang="zh-CN" baseline="0" dirty="0"/>
              <a:t>38</a:t>
            </a:r>
            <a:r>
              <a:rPr kumimoji="1" lang="zh-CN" altLang="en-US" baseline="0" dirty="0"/>
              <a:t> </a:t>
            </a:r>
            <a:r>
              <a:rPr kumimoji="1" lang="en-US" altLang="zh-CN" baseline="0" dirty="0" err="1"/>
              <a:t>MEv</a:t>
            </a:r>
            <a:r>
              <a:rPr kumimoji="1" lang="en-US" altLang="zh-CN" baseline="0" dirty="0"/>
              <a:t>/h</a:t>
            </a:r>
            <a:r>
              <a:rPr kumimoji="1" lang="zh-CN" altLang="en-US" baseline="0" dirty="0"/>
              <a:t> </a:t>
            </a:r>
            <a:r>
              <a:rPr kumimoji="1" lang="en-US" altLang="zh-CN" baseline="0" dirty="0"/>
              <a:t>and</a:t>
            </a:r>
            <a:r>
              <a:rPr kumimoji="1" lang="zh-CN" altLang="en-US" baseline="0" dirty="0"/>
              <a:t> </a:t>
            </a:r>
            <a:r>
              <a:rPr kumimoji="1" lang="en-US" altLang="zh-CN" baseline="0" dirty="0"/>
              <a:t>in</a:t>
            </a:r>
            <a:r>
              <a:rPr kumimoji="1" lang="zh-CN" altLang="en-US" baseline="0" dirty="0"/>
              <a:t> </a:t>
            </a:r>
            <a:r>
              <a:rPr kumimoji="1" lang="en-US" altLang="zh-CN" baseline="0" dirty="0"/>
              <a:t>the</a:t>
            </a:r>
            <a:r>
              <a:rPr kumimoji="1" lang="zh-CN" altLang="en-US" baseline="0" dirty="0"/>
              <a:t> </a:t>
            </a:r>
            <a:r>
              <a:rPr kumimoji="1" lang="en-US" altLang="zh-CN" baseline="0" dirty="0"/>
              <a:t>future</a:t>
            </a:r>
            <a:r>
              <a:rPr kumimoji="1" lang="zh-CN" altLang="en-US" baseline="0" dirty="0"/>
              <a:t> </a:t>
            </a:r>
            <a:r>
              <a:rPr kumimoji="1" lang="en-US" altLang="zh-CN" baseline="0" dirty="0"/>
              <a:t>we</a:t>
            </a:r>
            <a:r>
              <a:rPr kumimoji="1" lang="zh-CN" altLang="en-US" baseline="0" dirty="0"/>
              <a:t> </a:t>
            </a:r>
            <a:r>
              <a:rPr kumimoji="1" lang="en-US" altLang="zh-CN" baseline="0" dirty="0"/>
              <a:t>can</a:t>
            </a:r>
            <a:r>
              <a:rPr kumimoji="1" lang="zh-CN" altLang="en-US" baseline="0" dirty="0"/>
              <a:t> </a:t>
            </a:r>
            <a:r>
              <a:rPr kumimoji="1" lang="en-US" altLang="zh-CN" baseline="0" dirty="0"/>
              <a:t>upgrade</a:t>
            </a:r>
            <a:r>
              <a:rPr kumimoji="1" lang="zh-CN" altLang="en-US" baseline="0" dirty="0"/>
              <a:t> </a:t>
            </a:r>
            <a:r>
              <a:rPr kumimoji="1" lang="en-US" altLang="zh-CN" baseline="0" dirty="0"/>
              <a:t>it</a:t>
            </a:r>
            <a:r>
              <a:rPr kumimoji="1" lang="zh-CN" altLang="en-US" baseline="0" dirty="0"/>
              <a:t> </a:t>
            </a:r>
            <a:r>
              <a:rPr kumimoji="1" lang="en-US" altLang="zh-CN" baseline="0" dirty="0"/>
              <a:t>to</a:t>
            </a:r>
            <a:r>
              <a:rPr kumimoji="1" lang="zh-CN" altLang="en-US" baseline="0" dirty="0"/>
              <a:t> </a:t>
            </a:r>
            <a:r>
              <a:rPr kumimoji="1" lang="en-US" altLang="zh-CN" baseline="0" dirty="0"/>
              <a:t>76.</a:t>
            </a:r>
            <a:r>
              <a:rPr kumimoji="1" lang="zh-CN" altLang="en-US" baseline="0" dirty="0"/>
              <a:t> </a:t>
            </a: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9</a:t>
            </a:fld>
            <a:endParaRPr lang="zh-CN" altLang="en-US"/>
          </a:p>
        </p:txBody>
      </p:sp>
    </p:spTree>
    <p:extLst>
      <p:ext uri="{BB962C8B-B14F-4D97-AF65-F5344CB8AC3E}">
        <p14:creationId xmlns:p14="http://schemas.microsoft.com/office/powerpoint/2010/main" val="271603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This graph shows the MELODY beamline layout. Three muon beamlines, including SMBT, NMBT and DMBT, are planned to be built on both sides of the target. During the CSNS-II period, we will build the surface muon beam line and the two experimental terminals. We will also reserve the NMBT, DMBT and their terminals.</a:t>
            </a:r>
            <a:endParaRPr lang="zh-CN" altLang="en-US" dirty="0"/>
          </a:p>
        </p:txBody>
      </p:sp>
      <p:sp>
        <p:nvSpPr>
          <p:cNvPr id="4" name="灯片编号占位符 3"/>
          <p:cNvSpPr>
            <a:spLocks noGrp="1"/>
          </p:cNvSpPr>
          <p:nvPr>
            <p:ph type="sldNum" sz="quarter" idx="5"/>
          </p:nvPr>
        </p:nvSpPr>
        <p:spPr/>
        <p:txBody>
          <a:bodyPr/>
          <a:lstStyle/>
          <a:p>
            <a:fld id="{7B6622F1-7C5A-45CE-8E3E-5CE8CBDE5705}" type="slidenum">
              <a:rPr lang="zh-CN" altLang="en-US" smtClean="0"/>
              <a:t>24</a:t>
            </a:fld>
            <a:endParaRPr lang="zh-CN" altLang="en-US"/>
          </a:p>
        </p:txBody>
      </p:sp>
    </p:spTree>
    <p:extLst>
      <p:ext uri="{BB962C8B-B14F-4D97-AF65-F5344CB8AC3E}">
        <p14:creationId xmlns:p14="http://schemas.microsoft.com/office/powerpoint/2010/main" val="236298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CA92-7B37-633D-2B3D-DE29FCC34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596971-B4B4-B7DF-6903-D7B808CE5F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96991A-FB47-3439-C57D-109718C12FCD}"/>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6450FD53-B686-0675-DEB3-2DFA830F0D47}"/>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FB44268D-CF93-9719-1764-549C0B0006FC}"/>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2343237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194D-657D-D490-98AA-3AA5C33644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D9343-323B-9C56-576B-D63480104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FED48-AA00-1F0C-43D4-159CC70BF29D}"/>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77CC5663-C6E0-4859-908D-166554F2AB4B}"/>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A47AC5EF-AB50-A2BC-7ED0-61C2C04B7EC3}"/>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760580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1D9E5-B63F-F97D-96ED-FD4EDE579B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34C16C-2CE3-FF49-FCF1-C27FE9E48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25FB1-4A07-0441-E1F0-AAD2BC180AEF}"/>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6E13A943-53E0-03A2-B31A-EF50AC08AF1D}"/>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63201BFA-5FFB-C933-A00B-ACFB880ECB14}"/>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9351957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0683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7" name="直接连接符 6"/>
          <p:cNvCxnSpPr/>
          <p:nvPr/>
        </p:nvCxnSpPr>
        <p:spPr>
          <a:xfrm>
            <a:off x="0" y="880699"/>
            <a:ext cx="100584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869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idx="1"/>
          </p:nvPr>
        </p:nvSpPr>
        <p:spPr/>
        <p:txBody>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r>
              <a:rPr lang="en-US">
                <a:solidFill>
                  <a:prstClr val="black">
                    <a:tint val="75000"/>
                  </a:prstClr>
                </a:solidFill>
              </a:rPr>
              <a:t>EMuS20190510</a:t>
            </a:r>
            <a:endParaRPr lang="en-GB"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atin typeface="+mn-lt"/>
              </a:defRPr>
            </a:lvl1pPr>
          </a:lstStyle>
          <a:p>
            <a:r>
              <a:rPr lang="en-GB">
                <a:solidFill>
                  <a:prstClr val="black">
                    <a:tint val="75000"/>
                  </a:prstClr>
                </a:solidFill>
              </a:rPr>
              <a:t>NV - Target Studies</a:t>
            </a:r>
            <a:endParaRPr lang="en-GB"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45845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44998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t>EMuS20190510</a:t>
            </a:r>
            <a:endParaRPr lang="zh-CN" altLang="en-US"/>
          </a:p>
        </p:txBody>
      </p:sp>
      <p:sp>
        <p:nvSpPr>
          <p:cNvPr id="3" name="页脚占位符 2"/>
          <p:cNvSpPr>
            <a:spLocks noGrp="1"/>
          </p:cNvSpPr>
          <p:nvPr>
            <p:ph type="ftr" sz="quarter" idx="11"/>
          </p:nvPr>
        </p:nvSpPr>
        <p:spPr/>
        <p:txBody>
          <a:bodyPr/>
          <a:lstStyle/>
          <a:p>
            <a:r>
              <a:rPr lang="en-GB" altLang="zh-CN"/>
              <a:t>NV - Target Studies</a:t>
            </a:r>
            <a:endParaRPr lang="zh-CN" altLang="en-US"/>
          </a:p>
        </p:txBody>
      </p:sp>
      <p:sp>
        <p:nvSpPr>
          <p:cNvPr id="4" name="灯片编号占位符 3"/>
          <p:cNvSpPr>
            <a:spLocks noGrp="1"/>
          </p:cNvSpPr>
          <p:nvPr>
            <p:ph type="sldNum" sz="quarter" idx="12"/>
          </p:nvPr>
        </p:nvSpPr>
        <p:spPr/>
        <p:txBody>
          <a:bodyPr/>
          <a:lstStyle/>
          <a:p>
            <a:fld id="{1C119CD0-8D4D-42FB-839F-4C6C0F92230C}" type="slidenum">
              <a:rPr lang="zh-CN" altLang="en-US" smtClean="0"/>
              <a:pPr/>
              <a:t>‹#›</a:t>
            </a:fld>
            <a:endParaRPr lang="zh-CN" altLang="en-US"/>
          </a:p>
        </p:txBody>
      </p:sp>
    </p:spTree>
    <p:extLst>
      <p:ext uri="{BB962C8B-B14F-4D97-AF65-F5344CB8AC3E}">
        <p14:creationId xmlns:p14="http://schemas.microsoft.com/office/powerpoint/2010/main" val="208803543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alphaModFix amt="21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9" name="Picture 2" descr="http://www.ihep.cas.cn/images/logo_main2011.jpg">
            <a:extLst>
              <a:ext uri="{FF2B5EF4-FFF2-40B4-BE49-F238E27FC236}">
                <a16:creationId xmlns:a16="http://schemas.microsoft.com/office/drawing/2014/main" id="{6EEFAA8E-8CA3-4D3B-96C4-75041E801DF2}"/>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0" b="100000" l="0" r="100000">
                        <a14:backgroundMark x1="23404" y1="14151" x2="23404" y2="14151"/>
                        <a14:backgroundMark x1="21064" y1="77358" x2="21064" y2="77358"/>
                        <a14:backgroundMark x1="77660" y1="18868" x2="77660" y2="18868"/>
                        <a14:backgroundMark x1="81915" y1="92453" x2="81915" y2="9245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6189476"/>
            <a:ext cx="3347535" cy="668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english.ihep.cas.cn/template/csns/lib/images/csns_logo.png">
            <a:extLst>
              <a:ext uri="{FF2B5EF4-FFF2-40B4-BE49-F238E27FC236}">
                <a16:creationId xmlns:a16="http://schemas.microsoft.com/office/drawing/2014/main" id="{4BA13C17-15CA-4C35-88F7-F1C62793E639}"/>
              </a:ext>
            </a:extLst>
          </p:cNvPr>
          <p:cNvPicPr>
            <a:picLocks noChangeAspect="1" noChangeArrowheads="1"/>
          </p:cNvPicPr>
          <p:nvPr userDrawn="1"/>
        </p:nvPicPr>
        <p:blipFill>
          <a:blip r:embed="rId5">
            <a:biLevel thresh="25000"/>
            <a:extLst>
              <a:ext uri="{BEBA8EAE-BF5A-486C-A8C5-ECC9F3942E4B}">
                <a14:imgProps xmlns:a14="http://schemas.microsoft.com/office/drawing/2010/main">
                  <a14:imgLayer r:embed="rId6">
                    <a14:imgEffect>
                      <a14:artisticGlowEdges/>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46682" y="6189476"/>
            <a:ext cx="3945319" cy="6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97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chemeClr val="accent5">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815181" cy="643727"/>
          </a:xfrm>
        </p:spPr>
        <p:txBody>
          <a:bodyPr/>
          <a:lstStyle>
            <a:lvl1pPr>
              <a:defRPr b="1">
                <a:latin typeface="Times New Roman" panose="02020603050405020304" pitchFamily="18" charset="0"/>
                <a:cs typeface="Times New Roman" panose="02020603050405020304" pitchFamily="18" charset="0"/>
              </a:defRPr>
            </a:lvl1pPr>
          </a:lstStyle>
          <a:p>
            <a:r>
              <a:rPr lang="zh-CN" altLang="en-US" dirty="0"/>
              <a:t>单击此处编辑母</a:t>
            </a:r>
            <a:endParaRPr lang="en-US" dirty="0"/>
          </a:p>
        </p:txBody>
      </p:sp>
      <p:sp>
        <p:nvSpPr>
          <p:cNvPr id="3" name="Content Placeholder 2"/>
          <p:cNvSpPr>
            <a:spLocks noGrp="1"/>
          </p:cNvSpPr>
          <p:nvPr>
            <p:ph idx="1"/>
          </p:nvPr>
        </p:nvSpPr>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矩形 7">
            <a:extLst>
              <a:ext uri="{FF2B5EF4-FFF2-40B4-BE49-F238E27FC236}">
                <a16:creationId xmlns:a16="http://schemas.microsoft.com/office/drawing/2014/main" id="{7FB9D6F5-E51A-40B6-A6D5-4DE094D0DB9F}"/>
              </a:ext>
            </a:extLst>
          </p:cNvPr>
          <p:cNvSpPr/>
          <p:nvPr userDrawn="1"/>
        </p:nvSpPr>
        <p:spPr>
          <a:xfrm>
            <a:off x="-1" y="527489"/>
            <a:ext cx="12192000" cy="340478"/>
          </a:xfrm>
          <a:prstGeom prst="rect">
            <a:avLst/>
          </a:prstGeom>
          <a:gradFill flip="none" rotWithShape="1">
            <a:gsLst>
              <a:gs pos="29000">
                <a:srgbClr val="014CA1"/>
              </a:gs>
              <a:gs pos="2000">
                <a:srgbClr val="014CA1"/>
              </a:gs>
              <a:gs pos="100000">
                <a:schemeClr val="accent6">
                  <a:lumMod val="40000"/>
                  <a:lumOff val="60000"/>
                </a:schemeClr>
              </a:gs>
            </a:gsLst>
            <a:lin ang="0" scaled="0"/>
            <a:tileRect/>
          </a:gradFill>
        </p:spPr>
        <p:txBody>
          <a:bodyPr wrap="square" rtlCol="0" anchor="ctr">
            <a:spAutoFit/>
          </a:bodyPr>
          <a:lstStyle/>
          <a:p>
            <a:pPr marL="257175" indent="-257175" algn="l">
              <a:lnSpc>
                <a:spcPct val="114000"/>
              </a:lnSpc>
              <a:buFont typeface="Arial" panose="020B0604020202020204" pitchFamily="34" charset="0"/>
              <a:buChar char="•"/>
            </a:pPr>
            <a:endParaRPr lang="zh-CN" altLang="en-US" sz="1500" b="1" dirty="0">
              <a:latin typeface="Calibri" panose="020F0502020204030204" pitchFamily="34" charset="0"/>
              <a:ea typeface="楷体" panose="02010609060101010101" pitchFamily="49" charset="-122"/>
              <a:cs typeface="Calibri" panose="020F0502020204030204" pitchFamily="34" charset="0"/>
            </a:endParaRPr>
          </a:p>
        </p:txBody>
      </p:sp>
      <p:sp>
        <p:nvSpPr>
          <p:cNvPr id="11" name="灯片编号占位符 5">
            <a:extLst>
              <a:ext uri="{FF2B5EF4-FFF2-40B4-BE49-F238E27FC236}">
                <a16:creationId xmlns:a16="http://schemas.microsoft.com/office/drawing/2014/main" id="{0023B556-0469-46F3-A193-62416C0392D7}"/>
              </a:ext>
            </a:extLst>
          </p:cNvPr>
          <p:cNvSpPr txBox="1">
            <a:spLocks/>
          </p:cNvSpPr>
          <p:nvPr userDrawn="1"/>
        </p:nvSpPr>
        <p:spPr>
          <a:xfrm>
            <a:off x="9448799" y="6570001"/>
            <a:ext cx="2743200" cy="28799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59D61E4-8D6C-484A-872E-BE29B3503B71}" type="slidenum">
              <a:rPr lang="zh-CN" altLang="en-US" sz="1400" b="1"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pPr algn="r"/>
              <a:t>‹#›</a:t>
            </a:fld>
            <a:endParaRPr lang="zh-CN" altLang="en-US" sz="1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7404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47861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1929-4846-839A-3E47-B3A5DFFF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C2FCC-FF0A-84F9-D178-DE24105B4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7DE04-91B0-637D-A25A-CFCBA3C7FF7E}"/>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42D484FA-DE17-6EE6-F838-96E2532BA298}"/>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D0D54BD6-48DA-E8D2-92CF-F4A4933EEC4B}"/>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7785821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272884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804873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244921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2668453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340297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552935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2708112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C82ACD1-8C78-46F7-86CF-1ED4C79AC691}"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2E1CD7-3BAF-4A5A-8D11-B0BA15082531}" type="slidenum">
              <a:rPr lang="zh-CN" altLang="en-US" smtClean="0"/>
              <a:t>‹#›</a:t>
            </a:fld>
            <a:endParaRPr lang="zh-CN" altLang="en-US"/>
          </a:p>
        </p:txBody>
      </p:sp>
    </p:spTree>
    <p:extLst>
      <p:ext uri="{BB962C8B-B14F-4D97-AF65-F5344CB8AC3E}">
        <p14:creationId xmlns:p14="http://schemas.microsoft.com/office/powerpoint/2010/main" val="121620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t>‹#›</a:t>
            </a:fld>
            <a:endParaRPr lang="en-US" altLang="zh-CN"/>
          </a:p>
        </p:txBody>
      </p:sp>
    </p:spTree>
    <p:extLst>
      <p:ext uri="{BB962C8B-B14F-4D97-AF65-F5344CB8AC3E}">
        <p14:creationId xmlns:p14="http://schemas.microsoft.com/office/powerpoint/2010/main" val="325118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spTree>
    <p:extLst>
      <p:ext uri="{BB962C8B-B14F-4D97-AF65-F5344CB8AC3E}">
        <p14:creationId xmlns:p14="http://schemas.microsoft.com/office/powerpoint/2010/main" val="307778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B9F9-AB0C-2212-8025-98E76FA0FA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A6A2D1-345F-DA38-DD0F-364388B2E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9C74D0-CC69-7B6C-553B-F7D4F2AC1582}"/>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DE288863-715B-B185-9E12-69BAEB6F5C5C}"/>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EFF9EB40-EF88-7575-E880-8B55D304BAFF}"/>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02055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t>‹#›</a:t>
            </a:fld>
            <a:endParaRPr lang="en-US" altLang="zh-CN"/>
          </a:p>
        </p:txBody>
      </p:sp>
    </p:spTree>
    <p:extLst>
      <p:ext uri="{BB962C8B-B14F-4D97-AF65-F5344CB8AC3E}">
        <p14:creationId xmlns:p14="http://schemas.microsoft.com/office/powerpoint/2010/main" val="173456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t>‹#›</a:t>
            </a:fld>
            <a:endParaRPr lang="en-US" altLang="zh-CN"/>
          </a:p>
        </p:txBody>
      </p:sp>
    </p:spTree>
    <p:extLst>
      <p:ext uri="{BB962C8B-B14F-4D97-AF65-F5344CB8AC3E}">
        <p14:creationId xmlns:p14="http://schemas.microsoft.com/office/powerpoint/2010/main" val="215457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t>‹#›</a:t>
            </a:fld>
            <a:endParaRPr lang="en-US" altLang="zh-CN"/>
          </a:p>
        </p:txBody>
      </p:sp>
    </p:spTree>
    <p:extLst>
      <p:ext uri="{BB962C8B-B14F-4D97-AF65-F5344CB8AC3E}">
        <p14:creationId xmlns:p14="http://schemas.microsoft.com/office/powerpoint/2010/main" val="2517322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t>‹#›</a:t>
            </a:fld>
            <a:endParaRPr lang="en-US" altLang="zh-CN"/>
          </a:p>
        </p:txBody>
      </p:sp>
    </p:spTree>
    <p:extLst>
      <p:ext uri="{BB962C8B-B14F-4D97-AF65-F5344CB8AC3E}">
        <p14:creationId xmlns:p14="http://schemas.microsoft.com/office/powerpoint/2010/main" val="2399349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spTree>
    <p:extLst>
      <p:ext uri="{BB962C8B-B14F-4D97-AF65-F5344CB8AC3E}">
        <p14:creationId xmlns:p14="http://schemas.microsoft.com/office/powerpoint/2010/main" val="1712846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t>‹#›</a:t>
            </a:fld>
            <a:endParaRPr lang="en-US" altLang="zh-CN"/>
          </a:p>
        </p:txBody>
      </p:sp>
    </p:spTree>
    <p:extLst>
      <p:ext uri="{BB962C8B-B14F-4D97-AF65-F5344CB8AC3E}">
        <p14:creationId xmlns:p14="http://schemas.microsoft.com/office/powerpoint/2010/main" val="3150434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t>‹#›</a:t>
            </a:fld>
            <a:endParaRPr lang="en-US" altLang="zh-CN"/>
          </a:p>
        </p:txBody>
      </p:sp>
    </p:spTree>
    <p:extLst>
      <p:ext uri="{BB962C8B-B14F-4D97-AF65-F5344CB8AC3E}">
        <p14:creationId xmlns:p14="http://schemas.microsoft.com/office/powerpoint/2010/main" val="296499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t>‹#›</a:t>
            </a:fld>
            <a:endParaRPr lang="en-US" altLang="zh-CN"/>
          </a:p>
        </p:txBody>
      </p:sp>
    </p:spTree>
    <p:extLst>
      <p:ext uri="{BB962C8B-B14F-4D97-AF65-F5344CB8AC3E}">
        <p14:creationId xmlns:p14="http://schemas.microsoft.com/office/powerpoint/2010/main" val="4191800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t>‹#›</a:t>
            </a:fld>
            <a:endParaRPr lang="en-US" altLang="zh-CN"/>
          </a:p>
        </p:txBody>
      </p:sp>
    </p:spTree>
    <p:extLst>
      <p:ext uri="{BB962C8B-B14F-4D97-AF65-F5344CB8AC3E}">
        <p14:creationId xmlns:p14="http://schemas.microsoft.com/office/powerpoint/2010/main" val="2431081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71438"/>
            <a:ext cx="12192000" cy="836612"/>
          </a:xfrm>
        </p:spPr>
        <p:txBody>
          <a:bodyPr/>
          <a:lstStyle/>
          <a:p>
            <a:r>
              <a:rPr lang="zh-CN" altLang="en-US"/>
              <a:t>单击此处编辑母版标题样式</a:t>
            </a:r>
          </a:p>
        </p:txBody>
      </p:sp>
      <p:sp>
        <p:nvSpPr>
          <p:cNvPr id="3" name="内容占位符 2"/>
          <p:cNvSpPr>
            <a:spLocks noGrp="1"/>
          </p:cNvSpPr>
          <p:nvPr>
            <p:ph sz="half" idx="1"/>
          </p:nvPr>
        </p:nvSpPr>
        <p:spPr>
          <a:xfrm>
            <a:off x="609600" y="1125538"/>
            <a:ext cx="5384800" cy="53276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125539"/>
            <a:ext cx="5384800" cy="2587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865564"/>
            <a:ext cx="5384800" cy="2587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a:defRPr/>
            </a:pPr>
            <a:fld id="{52C5915D-F77E-48AC-87D0-E327D0750FF4}" type="datetimeFigureOut">
              <a:rPr lang="zh-CN" altLang="en-US" sz="1400" smtClean="0">
                <a:latin typeface="+mn-lt"/>
                <a:ea typeface="+mn-ea"/>
              </a:rPr>
              <a:pPr>
                <a:defRPr/>
              </a:pPr>
              <a:t>2024/9/17</a:t>
            </a:fld>
            <a:endParaRPr lang="zh-CN" altLang="en-US" sz="1400">
              <a:latin typeface="+mn-lt"/>
              <a:ea typeface="+mn-ea"/>
            </a:endParaRPr>
          </a:p>
        </p:txBody>
      </p:sp>
      <p:sp>
        <p:nvSpPr>
          <p:cNvPr id="7" name="页脚占位符 6"/>
          <p:cNvSpPr>
            <a:spLocks noGrp="1"/>
          </p:cNvSpPr>
          <p:nvPr>
            <p:ph type="ftr" sz="quarter" idx="11"/>
          </p:nvPr>
        </p:nvSpPr>
        <p:spPr/>
        <p:txBody>
          <a:bodyPr/>
          <a:lstStyle/>
          <a:p>
            <a:pPr>
              <a:defRPr/>
            </a:pPr>
            <a:endParaRPr lang="zh-CN" altLang="en-US" sz="1400">
              <a:solidFill>
                <a:schemeClr val="tx1"/>
              </a:solidFill>
              <a:latin typeface="+mn-lt"/>
              <a:ea typeface="+mn-ea"/>
            </a:endParaRPr>
          </a:p>
        </p:txBody>
      </p:sp>
      <p:sp>
        <p:nvSpPr>
          <p:cNvPr id="8" name="灯片编号占位符 7"/>
          <p:cNvSpPr>
            <a:spLocks noGrp="1"/>
          </p:cNvSpPr>
          <p:nvPr>
            <p:ph type="sldNum" sz="quarter" idx="12"/>
          </p:nvPr>
        </p:nvSpPr>
        <p:spPr/>
        <p:txBody>
          <a:bodyPr/>
          <a:lstStyle/>
          <a:p>
            <a:pPr lvl="0" eaLnBrk="1" hangingPunct="1">
              <a:buNone/>
            </a:pPr>
            <a:fld id="{9A0DB2DC-4C9A-4742-B13C-FB6460FD3503}" type="slidenum">
              <a:rPr lang="zh-CN" altLang="en-US" dirty="0"/>
              <a:t>‹#›</a:t>
            </a:fld>
            <a:endParaRPr lang="zh-CN" altLang="en-US" dirty="0">
              <a:latin typeface="Arial" panose="020B0604020202020204" pitchFamily="34" charset="0"/>
            </a:endParaRPr>
          </a:p>
        </p:txBody>
      </p:sp>
    </p:spTree>
    <p:extLst>
      <p:ext uri="{BB962C8B-B14F-4D97-AF65-F5344CB8AC3E}">
        <p14:creationId xmlns:p14="http://schemas.microsoft.com/office/powerpoint/2010/main" val="285333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D471-EF4E-8630-E0C6-2906F78FF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11ED9-6307-7010-669A-D5005985A7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463DC-9052-E455-622B-02A51CB4A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D05FA9-D1A1-5113-555A-2E8E97A78793}"/>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12B2B1C7-4A16-C5D3-459C-71A906185FC9}"/>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5DE990EF-0BEE-1199-7AE0-2C956A615924}"/>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1549683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7" name="直接连接符 6"/>
          <p:cNvCxnSpPr/>
          <p:nvPr/>
        </p:nvCxnSpPr>
        <p:spPr>
          <a:xfrm>
            <a:off x="0" y="880699"/>
            <a:ext cx="100584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851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标题和内容">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7" name="直接连接符 6"/>
          <p:cNvCxnSpPr/>
          <p:nvPr/>
        </p:nvCxnSpPr>
        <p:spPr>
          <a:xfrm>
            <a:off x="0" y="880699"/>
            <a:ext cx="100584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44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9594-0E8B-4C24-99DD-2DDECE7A53D9}"/>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1F2B6576-6658-48B0-9E79-B279BAD2B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F9A41621-B268-4545-8D3E-87AFCD4E5A5D}"/>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B6C39259-EAD2-49A3-B646-C657317A41E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B5FB31B7-D44F-4F4D-A407-ABE430A87988}"/>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1011587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B4C0-BE46-45D3-ADBA-428B29D56C66}"/>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E9DA5DD6-05FC-4DFC-8CAD-6F59E1D7FBFB}"/>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3379511A-BE00-4C52-8B33-C537C1918DD8}"/>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EE60EE31-9273-4792-AA7C-BB7CE835619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41428727-C65E-4A0E-9956-FC6847B5BE26}"/>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3359076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6692-5DC4-43A1-89ED-F697D19288A5}"/>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40876FF6-667E-4A1F-A097-369E586D23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Date Placeholder 3">
            <a:extLst>
              <a:ext uri="{FF2B5EF4-FFF2-40B4-BE49-F238E27FC236}">
                <a16:creationId xmlns:a16="http://schemas.microsoft.com/office/drawing/2014/main" id="{0138DE54-5228-4FEA-BE90-BC8ACA0A9AC1}"/>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493291DF-9100-4FCE-B6CD-EC1592D8E1A5}"/>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C5BA4AD3-EAD8-4A3F-910A-4F869D1A0D62}"/>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3847750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9548-63A9-4D2B-BF34-5FC85F7C3374}"/>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77D304AA-8F52-42D2-B4EC-247D1E23EDDE}"/>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351D0CD3-FAEE-470F-ADF6-13271C3A85B7}"/>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5D90519B-3075-4E4F-AB00-B083A498C9D1}"/>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6" name="Footer Placeholder 5">
            <a:extLst>
              <a:ext uri="{FF2B5EF4-FFF2-40B4-BE49-F238E27FC236}">
                <a16:creationId xmlns:a16="http://schemas.microsoft.com/office/drawing/2014/main" id="{F2C14A51-E735-4377-94AB-95F1CB3E31C0}"/>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F763F5AA-1D1D-4309-8BE1-D320EEAFE17D}"/>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1243034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90B3-89AB-4981-B769-AF0CB5BB1C26}"/>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373BBD98-B65E-477B-AE57-EC83274F8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a:extLst>
              <a:ext uri="{FF2B5EF4-FFF2-40B4-BE49-F238E27FC236}">
                <a16:creationId xmlns:a16="http://schemas.microsoft.com/office/drawing/2014/main" id="{31BDB128-24F1-4EDF-B6CE-66ACBA576291}"/>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DC4FAC62-263C-40B0-BF27-429FB1645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a:extLst>
              <a:ext uri="{FF2B5EF4-FFF2-40B4-BE49-F238E27FC236}">
                <a16:creationId xmlns:a16="http://schemas.microsoft.com/office/drawing/2014/main" id="{5C075BEE-F0D7-42E9-A4F7-B91671BF441B}"/>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E79332D2-D304-40EA-A324-67C56B9BFE5D}"/>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8" name="Footer Placeholder 7">
            <a:extLst>
              <a:ext uri="{FF2B5EF4-FFF2-40B4-BE49-F238E27FC236}">
                <a16:creationId xmlns:a16="http://schemas.microsoft.com/office/drawing/2014/main" id="{3C0C0C83-85E9-4833-A51F-05394EF7BA79}"/>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105C84E7-2E92-433E-B0F7-8B92512FCC30}"/>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3890505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EFD0-00D2-442F-AD5F-6C8B274D61C9}"/>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AD5168F4-6A96-45E8-A0FE-F070BDA57C5F}"/>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4" name="Footer Placeholder 3">
            <a:extLst>
              <a:ext uri="{FF2B5EF4-FFF2-40B4-BE49-F238E27FC236}">
                <a16:creationId xmlns:a16="http://schemas.microsoft.com/office/drawing/2014/main" id="{19072343-783D-494E-985F-238976F37ED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F313D768-305C-4128-A598-D3557E0900EE}"/>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102706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12E3C-21DD-47EF-85D2-D5B6BEB8C5D6}"/>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3" name="Footer Placeholder 2">
            <a:extLst>
              <a:ext uri="{FF2B5EF4-FFF2-40B4-BE49-F238E27FC236}">
                <a16:creationId xmlns:a16="http://schemas.microsoft.com/office/drawing/2014/main" id="{D624EAD5-6A9E-4B48-9592-38AFAC00A1A4}"/>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00388EF2-1D21-4475-8246-778B38263B9B}"/>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2179781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A58A-3F03-44D8-A544-9DB029E0B9D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04CA334A-25F9-4340-B5EF-F1DA81CAC9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6D7FF430-CD48-4139-88E2-1D5553BA6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a:extLst>
              <a:ext uri="{FF2B5EF4-FFF2-40B4-BE49-F238E27FC236}">
                <a16:creationId xmlns:a16="http://schemas.microsoft.com/office/drawing/2014/main" id="{B367C16E-84B1-472E-81D6-C46C7FE500CF}"/>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6" name="Footer Placeholder 5">
            <a:extLst>
              <a:ext uri="{FF2B5EF4-FFF2-40B4-BE49-F238E27FC236}">
                <a16:creationId xmlns:a16="http://schemas.microsoft.com/office/drawing/2014/main" id="{E0C9C226-021E-4AA1-A20D-AFF94D9B5417}"/>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CF6CCB99-8636-4172-AE8D-F4210A8044A1}"/>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85017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F12A-003A-26D4-5830-13E9C3DB1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72829-FC7F-3707-8DC4-1999E0BB1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CD6AE2-CF1B-92DC-269E-2A874D3DE0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8F21B-E228-9C8C-4BE0-C1097D2510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C6A42-7556-0B16-C00C-2F5193F30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C3428-FDE9-D42E-BA20-9FE4BBBFFD64}"/>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8" name="Footer Placeholder 7">
            <a:extLst>
              <a:ext uri="{FF2B5EF4-FFF2-40B4-BE49-F238E27FC236}">
                <a16:creationId xmlns:a16="http://schemas.microsoft.com/office/drawing/2014/main" id="{3DFBC5E9-4080-CDE5-8AA4-178F2C9AA7FF}"/>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id="{ECAF1B80-8FBD-ED41-F62D-5549771413B8}"/>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7309041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2A2B-5E99-454E-95E6-0974032D01F9}"/>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52350E81-CA06-4CA9-90C2-AD7AF9954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a:extLst>
              <a:ext uri="{FF2B5EF4-FFF2-40B4-BE49-F238E27FC236}">
                <a16:creationId xmlns:a16="http://schemas.microsoft.com/office/drawing/2014/main" id="{DCECDBA3-C0D1-4BB3-B3FD-3323CB76B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Date Placeholder 4">
            <a:extLst>
              <a:ext uri="{FF2B5EF4-FFF2-40B4-BE49-F238E27FC236}">
                <a16:creationId xmlns:a16="http://schemas.microsoft.com/office/drawing/2014/main" id="{518C1A91-7710-4838-8A39-B4264D9899F5}"/>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6" name="Footer Placeholder 5">
            <a:extLst>
              <a:ext uri="{FF2B5EF4-FFF2-40B4-BE49-F238E27FC236}">
                <a16:creationId xmlns:a16="http://schemas.microsoft.com/office/drawing/2014/main" id="{0F781F9B-8193-48DA-9D27-61377912B8C5}"/>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0AED12F1-34BC-432B-B3DB-37720CC789BB}"/>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3252890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24C0-A446-4782-96DF-CD014FD0B341}"/>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BAFD3148-94EC-482C-9C74-7F17C0CD7F21}"/>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05169F0D-373D-4584-8F9A-B72C1D24B5DA}"/>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64160A4B-BE06-4AFA-830C-E82B71DF6C2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BD97F1F-D814-4FBA-B00C-70C8FCE27FF4}"/>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453807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2CC2F-1449-4B93-8B5D-3EA6B4F9A0D9}"/>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AC5BD10E-6911-4D8D-A16D-2EF6DF618568}"/>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87D6590E-0D4C-4D2B-A4B2-3C5587074184}"/>
              </a:ext>
            </a:extLst>
          </p:cNvPr>
          <p:cNvSpPr>
            <a:spLocks noGrp="1"/>
          </p:cNvSpPr>
          <p:nvPr>
            <p:ph type="dt" sz="half" idx="10"/>
          </p:nvPr>
        </p:nvSpPr>
        <p:spPr/>
        <p:txBody>
          <a:body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599D6878-CFB4-4722-AFA7-4E903A8A051A}"/>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82D7E08-A38E-4247-A086-7468F8142907}"/>
              </a:ext>
            </a:extLst>
          </p:cNvPr>
          <p:cNvSpPr>
            <a:spLocks noGrp="1"/>
          </p:cNvSpPr>
          <p:nvPr>
            <p:ph type="sldNum" sz="quarter" idx="12"/>
          </p:nvPr>
        </p:nvSpPr>
        <p:spPr/>
        <p:txBody>
          <a:body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2544598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7062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8134-1AF8-4418-BB36-9FCECB3620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57F907-F958-1545-1FB1-98D8E49DCDAE}"/>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4" name="Footer Placeholder 3">
            <a:extLst>
              <a:ext uri="{FF2B5EF4-FFF2-40B4-BE49-F238E27FC236}">
                <a16:creationId xmlns:a16="http://schemas.microsoft.com/office/drawing/2014/main" id="{8AEF8CCC-EF2E-5363-69BC-68E76F4BC45B}"/>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5" name="Slide Number Placeholder 4">
            <a:extLst>
              <a:ext uri="{FF2B5EF4-FFF2-40B4-BE49-F238E27FC236}">
                <a16:creationId xmlns:a16="http://schemas.microsoft.com/office/drawing/2014/main" id="{BAEAEEF1-2460-723D-51A8-22EB26E00853}"/>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771746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671C18-59D9-C132-216D-F7BDD6442CD3}"/>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3" name="Footer Placeholder 2">
            <a:extLst>
              <a:ext uri="{FF2B5EF4-FFF2-40B4-BE49-F238E27FC236}">
                <a16:creationId xmlns:a16="http://schemas.microsoft.com/office/drawing/2014/main" id="{62C84930-60BB-C4B1-98D6-076FF680DAF0}"/>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4" name="Slide Number Placeholder 3">
            <a:extLst>
              <a:ext uri="{FF2B5EF4-FFF2-40B4-BE49-F238E27FC236}">
                <a16:creationId xmlns:a16="http://schemas.microsoft.com/office/drawing/2014/main" id="{2BE3C263-E653-F9B4-B66C-2F88CF80307E}"/>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41917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A50C-B33D-4E61-3885-8AE25E89D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4FF45E-E0D1-3F38-4584-EA7F99AE7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D09F69-A23A-496C-BC34-02E6CA9F7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0EB89-B2D1-3CF9-9E28-6AD021653F0D}"/>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41F3247E-F037-AC09-6A60-08297B11D617}"/>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66551C92-703C-BC7B-62CF-D097839195C3}"/>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3733323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6112-166D-C4CC-9B76-AC9E22976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ED20F-D27A-0992-24C8-2A5663219A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A6C635-FF3B-D591-D158-1FE3A855E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EB87E-4689-8091-6B46-6556DF9D70F2}"/>
              </a:ext>
            </a:extLst>
          </p:cNvPr>
          <p:cNvSpPr>
            <a:spLocks noGrp="1"/>
          </p:cNvSpPr>
          <p:nvPr>
            <p:ph type="dt" sz="half" idx="10"/>
          </p:nvPr>
        </p:nvSpPr>
        <p:spPr/>
        <p:txBody>
          <a:bodyPr/>
          <a:lstStyle/>
          <a:p>
            <a:r>
              <a:rPr lang="en-US">
                <a:solidFill>
                  <a:prstClr val="black">
                    <a:tint val="75000"/>
                  </a:prstClr>
                </a:solidFill>
              </a:rPr>
              <a:t>EMuS20190510</a:t>
            </a:r>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DF5822CD-C8ED-0482-C96F-E4DB166D70D3}"/>
              </a:ext>
            </a:extLst>
          </p:cNvPr>
          <p:cNvSpPr>
            <a:spLocks noGrp="1"/>
          </p:cNvSpPr>
          <p:nvPr>
            <p:ph type="ftr" sz="quarter" idx="11"/>
          </p:nvPr>
        </p:nvSpPr>
        <p:spPr/>
        <p:txBody>
          <a:bodyPr/>
          <a:lstStyle/>
          <a:p>
            <a:r>
              <a:rPr lang="en-GB">
                <a:solidFill>
                  <a:prstClr val="black">
                    <a:tint val="75000"/>
                  </a:prstClr>
                </a:solidFill>
              </a:rPr>
              <a:t>NV - Target Studies</a:t>
            </a:r>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2D275DB3-7C88-F56D-0912-9009347B53B1}"/>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6825759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94D55-B439-41B2-CA17-F4FB32A8F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13A31-A7D1-505E-263B-09167C98C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F974B-5804-380B-0C90-DBEBFC45B8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EMuS20190510</a:t>
            </a:r>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DEE648CA-5908-3AC8-64E1-CB5BC4392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NV - Target Studies</a:t>
            </a:r>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DA4AE742-705D-7011-850E-8E77E3791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696576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Cliquez et modifiez le titre</a:t>
            </a:r>
            <a:endParaRPr lang="fr-F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solidFill>
                  <a:prstClr val="black">
                    <a:tint val="75000"/>
                  </a:prstClr>
                </a:solidFill>
              </a:rPr>
              <a:t>EMuS20190510</a:t>
            </a:r>
            <a:endParaRPr lang="en-GB" dirty="0">
              <a:solidFill>
                <a:prstClr val="black">
                  <a:tint val="75000"/>
                </a:prstClr>
              </a:solidFill>
            </a:endParaRP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r>
              <a:rPr lang="en-GB">
                <a:solidFill>
                  <a:prstClr val="black">
                    <a:tint val="75000"/>
                  </a:prstClr>
                </a:solidFill>
              </a:rPr>
              <a:t>NV - Target Studies</a:t>
            </a:r>
            <a:endParaRPr lang="en-GB"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472437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hf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9/17/2024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526773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solidFill>
                <a:latin typeface="Arial" panose="020B0604020202020204" pitchFamily="34" charset="0"/>
                <a:ea typeface="宋体" panose="02010600030101010101" pitchFamily="2" charset="-122"/>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rgbClr val="000000"/>
                </a:solidFill>
                <a:latin typeface="Arial" panose="020B0604020202020204" pitchFamily="34" charset="0"/>
                <a:ea typeface="宋体" panose="02010600030101010101" pitchFamily="2" charset="-122"/>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defRPr>
            </a:lvl1pPr>
          </a:lstStyle>
          <a:p>
            <a:pPr>
              <a:defRPr/>
            </a:pPr>
            <a:fld id="{54C4A90C-E326-4071-A758-2EBBA93615FA}" type="slidenum">
              <a:rPr lang="en-US" altLang="zh-CN"/>
              <a:t>‹#›</a:t>
            </a:fld>
            <a:endParaRPr lang="en-US" altLang="zh-CN"/>
          </a:p>
        </p:txBody>
      </p:sp>
    </p:spTree>
    <p:extLst>
      <p:ext uri="{BB962C8B-B14F-4D97-AF65-F5344CB8AC3E}">
        <p14:creationId xmlns:p14="http://schemas.microsoft.com/office/powerpoint/2010/main" val="28616821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BCB16-A49A-40A1-814C-C27851628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0EED7EDE-8CD1-458A-B007-95429A659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Date Placeholder 3">
            <a:extLst>
              <a:ext uri="{FF2B5EF4-FFF2-40B4-BE49-F238E27FC236}">
                <a16:creationId xmlns:a16="http://schemas.microsoft.com/office/drawing/2014/main" id="{0FA3BE91-050F-45C4-9E2C-0EC40AF76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E0D0-5F23-4FAA-85AB-02E000CB6F4C}" type="datetimeFigureOut">
              <a:rPr lang="zh-CN" altLang="en-US" smtClean="0"/>
              <a:t>2024/9/17</a:t>
            </a:fld>
            <a:endParaRPr lang="zh-CN" altLang="en-US"/>
          </a:p>
        </p:txBody>
      </p:sp>
      <p:sp>
        <p:nvSpPr>
          <p:cNvPr id="5" name="Footer Placeholder 4">
            <a:extLst>
              <a:ext uri="{FF2B5EF4-FFF2-40B4-BE49-F238E27FC236}">
                <a16:creationId xmlns:a16="http://schemas.microsoft.com/office/drawing/2014/main" id="{6DB24A9F-415C-4A19-BABF-6957A738A4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B937A7CF-6863-47E4-AA0F-4CD4EBF3D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E8CA6-3DF9-44F0-B2A8-B66C2A973800}" type="slidenum">
              <a:rPr lang="zh-CN" altLang="en-US" smtClean="0"/>
              <a:t>‹#›</a:t>
            </a:fld>
            <a:endParaRPr lang="zh-CN" altLang="en-US"/>
          </a:p>
        </p:txBody>
      </p:sp>
    </p:spTree>
    <p:extLst>
      <p:ext uri="{BB962C8B-B14F-4D97-AF65-F5344CB8AC3E}">
        <p14:creationId xmlns:p14="http://schemas.microsoft.com/office/powerpoint/2010/main" val="206491905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976" y="4687985"/>
            <a:ext cx="7538657" cy="855583"/>
          </a:xfrm>
        </p:spPr>
        <p:txBody>
          <a:bodyPr>
            <a:noAutofit/>
          </a:bodyPr>
          <a:lstStyle/>
          <a:p>
            <a:r>
              <a:rPr lang="en-US" sz="2800" dirty="0">
                <a:solidFill>
                  <a:schemeClr val="accent2"/>
                </a:solidFill>
                <a:latin typeface="Comic Sans MS" panose="030F0702030302020204" pitchFamily="66" charset="0"/>
              </a:rPr>
              <a:t>Update on the Target Station and Beamlines of MELODY (2024)</a:t>
            </a:r>
          </a:p>
        </p:txBody>
      </p:sp>
      <p:sp>
        <p:nvSpPr>
          <p:cNvPr id="6" name="TextBox 5"/>
          <p:cNvSpPr txBox="1"/>
          <p:nvPr/>
        </p:nvSpPr>
        <p:spPr>
          <a:xfrm>
            <a:off x="6311665" y="5786412"/>
            <a:ext cx="5721968" cy="461665"/>
          </a:xfrm>
          <a:prstGeom prst="rect">
            <a:avLst/>
          </a:prstGeom>
          <a:noFill/>
        </p:spPr>
        <p:txBody>
          <a:bodyPr wrap="square" rtlCol="0">
            <a:spAutoFit/>
          </a:bodyPr>
          <a:lstStyle/>
          <a:p>
            <a:pPr algn="ctr"/>
            <a:r>
              <a:rPr lang="en-US" sz="2400" dirty="0">
                <a:latin typeface="Comic Sans MS" panose="030F0702030302020204" pitchFamily="66" charset="0"/>
              </a:rPr>
              <a:t>Nikos on behalf of MELODY</a:t>
            </a:r>
          </a:p>
        </p:txBody>
      </p:sp>
      <p:sp>
        <p:nvSpPr>
          <p:cNvPr id="8" name="Title 1"/>
          <p:cNvSpPr txBox="1">
            <a:spLocks/>
          </p:cNvSpPr>
          <p:nvPr/>
        </p:nvSpPr>
        <p:spPr>
          <a:xfrm>
            <a:off x="1751617" y="2068539"/>
            <a:ext cx="8229600" cy="1666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accent6"/>
              </a:solidFill>
              <a:latin typeface="Comic Sans MS" panose="030F0702030302020204" pitchFamily="66" charset="0"/>
            </a:endParaRPr>
          </a:p>
        </p:txBody>
      </p:sp>
      <p:pic>
        <p:nvPicPr>
          <p:cNvPr id="10" name="Image 6" descr="Screen Shot 2015-07-07 at 4.42.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088" y="298812"/>
            <a:ext cx="3448899" cy="626433"/>
          </a:xfrm>
          <a:prstGeom prst="rect">
            <a:avLst/>
          </a:prstGeom>
          <a:effectLst>
            <a:outerShdw blurRad="12700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8084" y="1154295"/>
            <a:ext cx="1383777" cy="483727"/>
          </a:xfrm>
          <a:prstGeom prst="rect">
            <a:avLst/>
          </a:prstGeom>
          <a:effectLst>
            <a:outerShdw blurRad="1270000" dist="50800" dir="5400000" algn="ctr" rotWithShape="0">
              <a:srgbClr val="000000">
                <a:alpha val="43137"/>
              </a:srgbClr>
            </a:outerShdw>
          </a:effectLst>
        </p:spPr>
      </p:pic>
      <p:pic>
        <p:nvPicPr>
          <p:cNvPr id="4" name="Picture 3">
            <a:extLst>
              <a:ext uri="{FF2B5EF4-FFF2-40B4-BE49-F238E27FC236}">
                <a16:creationId xmlns:a16="http://schemas.microsoft.com/office/drawing/2014/main" id="{A7969C70-A115-C745-E5AB-9931C778829C}"/>
              </a:ext>
            </a:extLst>
          </p:cNvPr>
          <p:cNvPicPr>
            <a:picLocks noChangeAspect="1"/>
          </p:cNvPicPr>
          <p:nvPr/>
        </p:nvPicPr>
        <p:blipFill>
          <a:blip r:embed="rId5"/>
          <a:stretch>
            <a:fillRect/>
          </a:stretch>
        </p:blipFill>
        <p:spPr>
          <a:xfrm>
            <a:off x="695325" y="1467612"/>
            <a:ext cx="7719002" cy="2777207"/>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91644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891E-497A-4E7A-B373-8675CB69FDD8}"/>
              </a:ext>
            </a:extLst>
          </p:cNvPr>
          <p:cNvSpPr>
            <a:spLocks noGrp="1"/>
          </p:cNvSpPr>
          <p:nvPr>
            <p:ph type="title"/>
          </p:nvPr>
        </p:nvSpPr>
        <p:spPr>
          <a:xfrm>
            <a:off x="716608" y="-9015"/>
            <a:ext cx="10515600" cy="727724"/>
          </a:xfrm>
        </p:spPr>
        <p:txBody>
          <a:bodyPr>
            <a:normAutofit/>
          </a:bodyPr>
          <a:lstStyle/>
          <a:p>
            <a:r>
              <a:rPr lang="en-US" altLang="zh-CN" sz="3200" dirty="0">
                <a:solidFill>
                  <a:schemeClr val="accent2">
                    <a:lumMod val="75000"/>
                  </a:schemeClr>
                </a:solidFill>
              </a:rPr>
              <a:t>Physics Design of the Target Station</a:t>
            </a:r>
            <a:endParaRPr lang="zh-CN" altLang="en-US" sz="3200" dirty="0">
              <a:solidFill>
                <a:schemeClr val="accent2">
                  <a:lumMod val="75000"/>
                </a:schemeClr>
              </a:solidFill>
            </a:endParaRPr>
          </a:p>
        </p:txBody>
      </p:sp>
      <p:sp>
        <p:nvSpPr>
          <p:cNvPr id="3" name="Content Placeholder 2">
            <a:extLst>
              <a:ext uri="{FF2B5EF4-FFF2-40B4-BE49-F238E27FC236}">
                <a16:creationId xmlns:a16="http://schemas.microsoft.com/office/drawing/2014/main" id="{4FC3273A-AF06-4308-BDA2-E4EA7F521B4C}"/>
              </a:ext>
            </a:extLst>
          </p:cNvPr>
          <p:cNvSpPr>
            <a:spLocks noGrp="1"/>
          </p:cNvSpPr>
          <p:nvPr>
            <p:ph idx="1"/>
          </p:nvPr>
        </p:nvSpPr>
        <p:spPr>
          <a:xfrm>
            <a:off x="332487" y="1218130"/>
            <a:ext cx="8046405" cy="2024509"/>
          </a:xfrm>
        </p:spPr>
        <p:txBody>
          <a:bodyPr>
            <a:normAutofit/>
          </a:bodyPr>
          <a:lstStyle/>
          <a:p>
            <a:pPr marL="285750" indent="-285750"/>
            <a:r>
              <a:rPr kumimoji="1" lang="en-US" altLang="zh-CN" sz="1800" dirty="0">
                <a:solidFill>
                  <a:srgbClr val="FF0000"/>
                </a:solidFill>
              </a:rPr>
              <a:t>Thick target</a:t>
            </a:r>
            <a:r>
              <a:rPr kumimoji="1" lang="en-US" altLang="zh-CN" sz="1800" dirty="0"/>
              <a:t>: ~ one nuclear interaction length, slab-shape.</a:t>
            </a:r>
          </a:p>
          <a:p>
            <a:pPr marL="285750" indent="-285750"/>
            <a:r>
              <a:rPr kumimoji="1" lang="en-US" altLang="zh-CN" sz="1800" dirty="0"/>
              <a:t>Use </a:t>
            </a:r>
            <a:r>
              <a:rPr kumimoji="1" lang="en-US" altLang="zh-CN" sz="1800" dirty="0">
                <a:solidFill>
                  <a:srgbClr val="00B050"/>
                </a:solidFill>
              </a:rPr>
              <a:t>quadrupole </a:t>
            </a:r>
            <a:r>
              <a:rPr kumimoji="1" lang="en-US" altLang="zh-CN" sz="1800" dirty="0"/>
              <a:t>and </a:t>
            </a:r>
            <a:r>
              <a:rPr kumimoji="1" lang="en-US" altLang="zh-CN" sz="1800" dirty="0">
                <a:solidFill>
                  <a:srgbClr val="FF0000"/>
                </a:solidFill>
              </a:rPr>
              <a:t>solenoid</a:t>
            </a:r>
            <a:r>
              <a:rPr kumimoji="1" lang="en-US" altLang="zh-CN" sz="1800" dirty="0"/>
              <a:t> to collect</a:t>
            </a:r>
            <a:r>
              <a:rPr kumimoji="1" lang="zh-CN" altLang="en-US" sz="1800" dirty="0"/>
              <a:t> </a:t>
            </a:r>
            <a:r>
              <a:rPr kumimoji="1" lang="en-US" altLang="zh-CN" sz="1800" dirty="0"/>
              <a:t>muons</a:t>
            </a:r>
            <a:r>
              <a:rPr kumimoji="1" lang="zh-CN" altLang="en-US" sz="1800" dirty="0"/>
              <a:t> </a:t>
            </a:r>
            <a:r>
              <a:rPr kumimoji="1" lang="en-US" altLang="zh-CN" sz="1800" dirty="0"/>
              <a:t>and</a:t>
            </a:r>
            <a:r>
              <a:rPr kumimoji="1" lang="zh-CN" altLang="en-US" sz="1800" dirty="0"/>
              <a:t> </a:t>
            </a:r>
            <a:r>
              <a:rPr kumimoji="1" lang="en-US" altLang="zh-CN" sz="1800" dirty="0" err="1"/>
              <a:t>pions</a:t>
            </a:r>
            <a:r>
              <a:rPr kumimoji="1" lang="en-US" altLang="zh-CN" sz="1800" dirty="0"/>
              <a:t>:</a:t>
            </a:r>
          </a:p>
          <a:p>
            <a:pPr marL="742950" lvl="1" indent="-285750"/>
            <a:r>
              <a:rPr kumimoji="1" lang="en-US" altLang="zh-CN" sz="1800" dirty="0"/>
              <a:t>perpendicular</a:t>
            </a:r>
            <a:r>
              <a:rPr kumimoji="1" lang="zh-CN" altLang="en-US" sz="1800" dirty="0"/>
              <a:t> </a:t>
            </a:r>
            <a:r>
              <a:rPr kumimoji="1" lang="en-US" altLang="zh-CN" sz="1800" dirty="0"/>
              <a:t>to</a:t>
            </a:r>
            <a:r>
              <a:rPr kumimoji="1" lang="zh-CN" altLang="en-US" sz="1800" dirty="0"/>
              <a:t> </a:t>
            </a:r>
            <a:r>
              <a:rPr kumimoji="1" lang="en-US" altLang="zh-CN" sz="1800" dirty="0"/>
              <a:t>proton</a:t>
            </a:r>
            <a:r>
              <a:rPr kumimoji="1" lang="zh-CN" altLang="en-US" sz="1800" dirty="0"/>
              <a:t> </a:t>
            </a:r>
            <a:r>
              <a:rPr kumimoji="1" lang="en-US" altLang="zh-CN" sz="1800" dirty="0"/>
              <a:t>beam to maximize the muon yield.</a:t>
            </a:r>
          </a:p>
          <a:p>
            <a:pPr marL="285750" indent="-285750"/>
            <a:r>
              <a:rPr kumimoji="1" lang="en-US" altLang="zh-CN" sz="1800" dirty="0"/>
              <a:t>3 different beam irradiation</a:t>
            </a:r>
            <a:r>
              <a:rPr kumimoji="1" lang="zh-CN" altLang="en-US" sz="1800" dirty="0"/>
              <a:t> </a:t>
            </a:r>
            <a:r>
              <a:rPr kumimoji="1" lang="en-US" altLang="zh-CN" sz="1800" dirty="0"/>
              <a:t>strategies:</a:t>
            </a:r>
          </a:p>
          <a:p>
            <a:pPr marL="742950" lvl="1" indent="-285750"/>
            <a:r>
              <a:rPr kumimoji="1" lang="en-US" altLang="zh-CN" sz="1800" dirty="0">
                <a:solidFill>
                  <a:srgbClr val="FF0000"/>
                </a:solidFill>
              </a:rPr>
              <a:t>Rotated option preferred</a:t>
            </a:r>
            <a:r>
              <a:rPr kumimoji="1" lang="en-US" altLang="zh-CN" sz="1800" dirty="0"/>
              <a:t>: high yield, easy for alignment, better extensibility to the decay muon beamline</a:t>
            </a:r>
          </a:p>
        </p:txBody>
      </p:sp>
      <p:grpSp>
        <p:nvGrpSpPr>
          <p:cNvPr id="11" name="Group 10">
            <a:extLst>
              <a:ext uri="{FF2B5EF4-FFF2-40B4-BE49-F238E27FC236}">
                <a16:creationId xmlns:a16="http://schemas.microsoft.com/office/drawing/2014/main" id="{25E7F29B-1498-47DD-B010-3A426A2614E4}"/>
              </a:ext>
            </a:extLst>
          </p:cNvPr>
          <p:cNvGrpSpPr/>
          <p:nvPr/>
        </p:nvGrpSpPr>
        <p:grpSpPr>
          <a:xfrm>
            <a:off x="2199557" y="3508848"/>
            <a:ext cx="5710527" cy="2936356"/>
            <a:chOff x="2820343" y="3702234"/>
            <a:chExt cx="5710527" cy="2936356"/>
          </a:xfrm>
        </p:grpSpPr>
        <p:pic>
          <p:nvPicPr>
            <p:cNvPr id="5" name="Picture 4">
              <a:extLst>
                <a:ext uri="{FF2B5EF4-FFF2-40B4-BE49-F238E27FC236}">
                  <a16:creationId xmlns:a16="http://schemas.microsoft.com/office/drawing/2014/main" id="{C65B9260-CD21-45D7-9057-E7D7C13243C1}"/>
                </a:ext>
              </a:extLst>
            </p:cNvPr>
            <p:cNvPicPr>
              <a:picLocks noChangeAspect="1"/>
            </p:cNvPicPr>
            <p:nvPr/>
          </p:nvPicPr>
          <p:blipFill>
            <a:blip r:embed="rId7"/>
            <a:stretch>
              <a:fillRect/>
            </a:stretch>
          </p:blipFill>
          <p:spPr>
            <a:xfrm>
              <a:off x="2820343" y="3702235"/>
              <a:ext cx="5710527" cy="2936355"/>
            </a:xfrm>
            <a:prstGeom prst="rect">
              <a:avLst/>
            </a:prstGeom>
          </p:spPr>
        </p:pic>
        <p:sp>
          <p:nvSpPr>
            <p:cNvPr id="4" name="Rectangle 3">
              <a:extLst>
                <a:ext uri="{FF2B5EF4-FFF2-40B4-BE49-F238E27FC236}">
                  <a16:creationId xmlns:a16="http://schemas.microsoft.com/office/drawing/2014/main" id="{041E3073-BF24-44DF-8C9E-0822A4B7AA38}"/>
                </a:ext>
              </a:extLst>
            </p:cNvPr>
            <p:cNvSpPr/>
            <p:nvPr/>
          </p:nvSpPr>
          <p:spPr>
            <a:xfrm>
              <a:off x="4764947" y="3702234"/>
              <a:ext cx="2395959" cy="289676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Group 11">
            <a:extLst>
              <a:ext uri="{FF2B5EF4-FFF2-40B4-BE49-F238E27FC236}">
                <a16:creationId xmlns:a16="http://schemas.microsoft.com/office/drawing/2014/main" id="{D2C0B245-0BF8-415F-8FDB-9F3BB88D1E53}"/>
              </a:ext>
            </a:extLst>
          </p:cNvPr>
          <p:cNvGrpSpPr/>
          <p:nvPr/>
        </p:nvGrpSpPr>
        <p:grpSpPr>
          <a:xfrm>
            <a:off x="7428089" y="658049"/>
            <a:ext cx="4763911" cy="3144670"/>
            <a:chOff x="8164804" y="947169"/>
            <a:chExt cx="4269032" cy="3144670"/>
          </a:xfrm>
        </p:grpSpPr>
        <p:grpSp>
          <p:nvGrpSpPr>
            <p:cNvPr id="68" name="Group 67">
              <a:extLst>
                <a:ext uri="{FF2B5EF4-FFF2-40B4-BE49-F238E27FC236}">
                  <a16:creationId xmlns:a16="http://schemas.microsoft.com/office/drawing/2014/main" id="{C6E8C233-68CF-4999-95EA-EBACCEBE46C8}"/>
                </a:ext>
              </a:extLst>
            </p:cNvPr>
            <p:cNvGrpSpPr/>
            <p:nvPr/>
          </p:nvGrpSpPr>
          <p:grpSpPr>
            <a:xfrm>
              <a:off x="8164804" y="947169"/>
              <a:ext cx="4269032" cy="2399923"/>
              <a:chOff x="4884709" y="485775"/>
              <a:chExt cx="4269032" cy="2399923"/>
            </a:xfrm>
          </p:grpSpPr>
          <p:sp>
            <p:nvSpPr>
              <p:cNvPr id="59" name="矩形 4">
                <a:extLst>
                  <a:ext uri="{FF2B5EF4-FFF2-40B4-BE49-F238E27FC236}">
                    <a16:creationId xmlns:a16="http://schemas.microsoft.com/office/drawing/2014/main" id="{866F17B8-CFB4-4F30-88C5-A362D7C317C5}"/>
                  </a:ext>
                </a:extLst>
              </p:cNvPr>
              <p:cNvSpPr/>
              <p:nvPr/>
            </p:nvSpPr>
            <p:spPr>
              <a:xfrm>
                <a:off x="7086600" y="1295400"/>
                <a:ext cx="152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dirty="0"/>
                  <a:t>Target</a:t>
                </a:r>
                <a:endParaRPr lang="zh-CN" altLang="en-US" sz="1200" dirty="0"/>
              </a:p>
            </p:txBody>
          </p:sp>
          <p:sp>
            <p:nvSpPr>
              <p:cNvPr id="60" name="矩形 5">
                <a:extLst>
                  <a:ext uri="{FF2B5EF4-FFF2-40B4-BE49-F238E27FC236}">
                    <a16:creationId xmlns:a16="http://schemas.microsoft.com/office/drawing/2014/main" id="{1A181BEE-5E12-4E9E-9C76-A832A8EFE189}"/>
                  </a:ext>
                </a:extLst>
              </p:cNvPr>
              <p:cNvSpPr/>
              <p:nvPr>
                <p:custDataLst>
                  <p:tags r:id="rId1"/>
                </p:custDataLst>
              </p:nvPr>
            </p:nvSpPr>
            <p:spPr>
              <a:xfrm>
                <a:off x="7620000" y="1295400"/>
                <a:ext cx="941705" cy="1143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
                <a:extLst>
                  <a:ext uri="{FF2B5EF4-FFF2-40B4-BE49-F238E27FC236}">
                    <a16:creationId xmlns:a16="http://schemas.microsoft.com/office/drawing/2014/main" id="{7A69A3DA-CB8A-4871-A886-899968A86B98}"/>
                  </a:ext>
                </a:extLst>
              </p:cNvPr>
              <p:cNvSpPr/>
              <p:nvPr>
                <p:custDataLst>
                  <p:tags r:id="rId2"/>
                </p:custDataLst>
              </p:nvPr>
            </p:nvSpPr>
            <p:spPr>
              <a:xfrm>
                <a:off x="5791200" y="1295400"/>
                <a:ext cx="941705" cy="1143000"/>
              </a:xfrm>
              <a:prstGeom prst="rect">
                <a:avLst/>
              </a:prstGeom>
              <a:solidFill>
                <a:schemeClr val="accent6">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箭头连接符 7">
                <a:extLst>
                  <a:ext uri="{FF2B5EF4-FFF2-40B4-BE49-F238E27FC236}">
                    <a16:creationId xmlns:a16="http://schemas.microsoft.com/office/drawing/2014/main" id="{E0A3D178-BA2A-43D3-8FB3-48E933C8EAE2}"/>
                  </a:ext>
                </a:extLst>
              </p:cNvPr>
              <p:cNvCxnSpPr>
                <a:cxnSpLocks/>
              </p:cNvCxnSpPr>
              <p:nvPr/>
            </p:nvCxnSpPr>
            <p:spPr>
              <a:xfrm>
                <a:off x="7239000" y="2438400"/>
                <a:ext cx="3810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文本框 9">
                <a:extLst>
                  <a:ext uri="{FF2B5EF4-FFF2-40B4-BE49-F238E27FC236}">
                    <a16:creationId xmlns:a16="http://schemas.microsoft.com/office/drawing/2014/main" id="{13987B98-7E1F-4C19-A073-425B091A493F}"/>
                  </a:ext>
                </a:extLst>
              </p:cNvPr>
              <p:cNvSpPr txBox="1"/>
              <p:nvPr/>
            </p:nvSpPr>
            <p:spPr>
              <a:xfrm>
                <a:off x="7241796" y="2517398"/>
                <a:ext cx="1145540" cy="368300"/>
              </a:xfrm>
              <a:prstGeom prst="rect">
                <a:avLst/>
              </a:prstGeom>
              <a:noFill/>
            </p:spPr>
            <p:txBody>
              <a:bodyPr wrap="square" rtlCol="0">
                <a:spAutoFit/>
              </a:bodyPr>
              <a:lstStyle/>
              <a:p>
                <a:r>
                  <a:rPr lang="en-US" altLang="zh-CN" dirty="0"/>
                  <a:t>350mm</a:t>
                </a:r>
              </a:p>
            </p:txBody>
          </p:sp>
          <p:sp>
            <p:nvSpPr>
              <p:cNvPr id="64" name="文本框 10">
                <a:extLst>
                  <a:ext uri="{FF2B5EF4-FFF2-40B4-BE49-F238E27FC236}">
                    <a16:creationId xmlns:a16="http://schemas.microsoft.com/office/drawing/2014/main" id="{D1EA99E4-10FD-4823-A232-5E76ABD8CACD}"/>
                  </a:ext>
                </a:extLst>
              </p:cNvPr>
              <p:cNvSpPr txBox="1"/>
              <p:nvPr>
                <p:custDataLst>
                  <p:tags r:id="rId3"/>
                </p:custDataLst>
              </p:nvPr>
            </p:nvSpPr>
            <p:spPr>
              <a:xfrm>
                <a:off x="7433566" y="1430703"/>
                <a:ext cx="1720175" cy="584775"/>
              </a:xfrm>
              <a:prstGeom prst="rect">
                <a:avLst/>
              </a:prstGeom>
              <a:noFill/>
            </p:spPr>
            <p:txBody>
              <a:bodyPr wrap="square" rtlCol="0">
                <a:spAutoFit/>
              </a:bodyPr>
              <a:lstStyle/>
              <a:p>
                <a:r>
                  <a:rPr lang="en-US" altLang="zh-CN" sz="1600" dirty="0"/>
                  <a:t>Solenoid</a:t>
                </a:r>
                <a:br>
                  <a:rPr lang="en-US" altLang="zh-CN" sz="1600" dirty="0"/>
                </a:br>
                <a:r>
                  <a:rPr lang="en-US" altLang="zh-CN" sz="1600" dirty="0"/>
                  <a:t>for surface muons</a:t>
                </a:r>
              </a:p>
            </p:txBody>
          </p:sp>
          <p:sp>
            <p:nvSpPr>
              <p:cNvPr id="65" name="文本框 11">
                <a:extLst>
                  <a:ext uri="{FF2B5EF4-FFF2-40B4-BE49-F238E27FC236}">
                    <a16:creationId xmlns:a16="http://schemas.microsoft.com/office/drawing/2014/main" id="{3B960F88-6975-4F65-88EB-A75C49FA1E5B}"/>
                  </a:ext>
                </a:extLst>
              </p:cNvPr>
              <p:cNvSpPr txBox="1"/>
              <p:nvPr>
                <p:custDataLst>
                  <p:tags r:id="rId4"/>
                </p:custDataLst>
              </p:nvPr>
            </p:nvSpPr>
            <p:spPr>
              <a:xfrm>
                <a:off x="4884709" y="1308913"/>
                <a:ext cx="2007325" cy="584775"/>
              </a:xfrm>
              <a:prstGeom prst="rect">
                <a:avLst/>
              </a:prstGeom>
              <a:noFill/>
            </p:spPr>
            <p:txBody>
              <a:bodyPr wrap="square" rtlCol="0">
                <a:spAutoFit/>
              </a:bodyPr>
              <a:lstStyle/>
              <a:p>
                <a:r>
                  <a:rPr lang="en-US" altLang="zh-CN" sz="1600" dirty="0"/>
                  <a:t>Quadrupole for pions &amp; decay muon</a:t>
                </a:r>
              </a:p>
            </p:txBody>
          </p:sp>
          <p:cxnSp>
            <p:nvCxnSpPr>
              <p:cNvPr id="66" name="直接箭头连接符 12">
                <a:extLst>
                  <a:ext uri="{FF2B5EF4-FFF2-40B4-BE49-F238E27FC236}">
                    <a16:creationId xmlns:a16="http://schemas.microsoft.com/office/drawing/2014/main" id="{83205C75-D54C-4085-A7C5-5123AA714FC6}"/>
                  </a:ext>
                </a:extLst>
              </p:cNvPr>
              <p:cNvCxnSpPr/>
              <p:nvPr/>
            </p:nvCxnSpPr>
            <p:spPr>
              <a:xfrm flipH="1">
                <a:off x="7162800" y="485775"/>
                <a:ext cx="3810" cy="733425"/>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文本框 13">
                <a:extLst>
                  <a:ext uri="{FF2B5EF4-FFF2-40B4-BE49-F238E27FC236}">
                    <a16:creationId xmlns:a16="http://schemas.microsoft.com/office/drawing/2014/main" id="{E0399ACA-D081-40AD-B296-45D45D0BC471}"/>
                  </a:ext>
                </a:extLst>
              </p:cNvPr>
              <p:cNvSpPr txBox="1"/>
              <p:nvPr>
                <p:custDataLst>
                  <p:tags r:id="rId5"/>
                </p:custDataLst>
              </p:nvPr>
            </p:nvSpPr>
            <p:spPr>
              <a:xfrm>
                <a:off x="7148113" y="612541"/>
                <a:ext cx="1145540" cy="368300"/>
              </a:xfrm>
              <a:prstGeom prst="rect">
                <a:avLst/>
              </a:prstGeom>
              <a:noFill/>
            </p:spPr>
            <p:txBody>
              <a:bodyPr wrap="square" rtlCol="0">
                <a:spAutoFit/>
              </a:bodyPr>
              <a:lstStyle/>
              <a:p>
                <a:r>
                  <a:rPr lang="en-US" altLang="zh-CN" dirty="0">
                    <a:solidFill>
                      <a:srgbClr val="FF0000"/>
                    </a:solidFill>
                  </a:rPr>
                  <a:t>protons</a:t>
                </a:r>
              </a:p>
            </p:txBody>
          </p:sp>
        </p:grpSp>
        <p:cxnSp>
          <p:nvCxnSpPr>
            <p:cNvPr id="28" name="直接箭头连接符 12">
              <a:extLst>
                <a:ext uri="{FF2B5EF4-FFF2-40B4-BE49-F238E27FC236}">
                  <a16:creationId xmlns:a16="http://schemas.microsoft.com/office/drawing/2014/main" id="{77263EA9-B79A-4769-BAD4-0F3C5B321C51}"/>
                </a:ext>
              </a:extLst>
            </p:cNvPr>
            <p:cNvCxnSpPr/>
            <p:nvPr/>
          </p:nvCxnSpPr>
          <p:spPr>
            <a:xfrm flipH="1">
              <a:off x="11397364" y="3026912"/>
              <a:ext cx="3810" cy="733425"/>
            </a:xfrm>
            <a:prstGeom prst="straightConnector1">
              <a:avLst/>
            </a:prstGeom>
            <a:ln w="127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2B3A236-6A87-4FE6-A05E-B71AD41AD97B}"/>
                </a:ext>
              </a:extLst>
            </p:cNvPr>
            <p:cNvSpPr txBox="1"/>
            <p:nvPr/>
          </p:nvSpPr>
          <p:spPr>
            <a:xfrm>
              <a:off x="9823731" y="3722507"/>
              <a:ext cx="2498963" cy="369332"/>
            </a:xfrm>
            <a:prstGeom prst="rect">
              <a:avLst/>
            </a:prstGeom>
            <a:noFill/>
          </p:spPr>
          <p:txBody>
            <a:bodyPr wrap="square" rtlCol="0">
              <a:spAutoFit/>
            </a:bodyPr>
            <a:lstStyle/>
            <a:p>
              <a:r>
                <a:rPr lang="en-US" altLang="zh-CN" dirty="0">
                  <a:solidFill>
                    <a:srgbClr val="FF0000"/>
                  </a:solidFill>
                </a:rPr>
                <a:t>Optimization priority</a:t>
              </a:r>
              <a:endParaRPr lang="zh-CN" altLang="en-US" dirty="0">
                <a:solidFill>
                  <a:srgbClr val="FF0000"/>
                </a:solidFill>
              </a:endParaRPr>
            </a:p>
          </p:txBody>
        </p:sp>
        <p:cxnSp>
          <p:nvCxnSpPr>
            <p:cNvPr id="30" name="直接箭头连接符 12">
              <a:extLst>
                <a:ext uri="{FF2B5EF4-FFF2-40B4-BE49-F238E27FC236}">
                  <a16:creationId xmlns:a16="http://schemas.microsoft.com/office/drawing/2014/main" id="{ED0542D9-D50C-4126-95F9-AE43F421C8B5}"/>
                </a:ext>
              </a:extLst>
            </p:cNvPr>
            <p:cNvCxnSpPr>
              <a:cxnSpLocks/>
            </p:cNvCxnSpPr>
            <p:nvPr/>
          </p:nvCxnSpPr>
          <p:spPr>
            <a:xfrm>
              <a:off x="9545957" y="2965900"/>
              <a:ext cx="0" cy="381192"/>
            </a:xfrm>
            <a:prstGeom prst="straightConnector1">
              <a:avLst/>
            </a:prstGeom>
            <a:ln w="12700">
              <a:solidFill>
                <a:srgbClr val="00B05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63B07AE-C479-4DD4-A1DB-45ABBD386923}"/>
                </a:ext>
              </a:extLst>
            </p:cNvPr>
            <p:cNvSpPr txBox="1"/>
            <p:nvPr/>
          </p:nvSpPr>
          <p:spPr>
            <a:xfrm>
              <a:off x="8453767" y="3343081"/>
              <a:ext cx="2498963" cy="369332"/>
            </a:xfrm>
            <a:prstGeom prst="rect">
              <a:avLst/>
            </a:prstGeom>
            <a:noFill/>
          </p:spPr>
          <p:txBody>
            <a:bodyPr wrap="square" rtlCol="0">
              <a:spAutoFit/>
            </a:bodyPr>
            <a:lstStyle/>
            <a:p>
              <a:r>
                <a:rPr lang="en-US" altLang="zh-CN" dirty="0">
                  <a:solidFill>
                    <a:srgbClr val="00B050"/>
                  </a:solidFill>
                </a:rPr>
                <a:t>Keep extensibility</a:t>
              </a:r>
              <a:endParaRPr lang="zh-CN" altLang="en-US" dirty="0">
                <a:solidFill>
                  <a:srgbClr val="00B050"/>
                </a:solidFill>
              </a:endParaRPr>
            </a:p>
          </p:txBody>
        </p:sp>
      </p:grpSp>
      <p:sp>
        <p:nvSpPr>
          <p:cNvPr id="10" name="TextBox 9">
            <a:extLst>
              <a:ext uri="{FF2B5EF4-FFF2-40B4-BE49-F238E27FC236}">
                <a16:creationId xmlns:a16="http://schemas.microsoft.com/office/drawing/2014/main" id="{924CC89C-AF65-4A98-81B5-65C5DDE5FC31}"/>
              </a:ext>
            </a:extLst>
          </p:cNvPr>
          <p:cNvSpPr txBox="1"/>
          <p:nvPr/>
        </p:nvSpPr>
        <p:spPr>
          <a:xfrm>
            <a:off x="3288484" y="6434411"/>
            <a:ext cx="4237057" cy="276999"/>
          </a:xfrm>
          <a:prstGeom prst="rect">
            <a:avLst/>
          </a:prstGeom>
          <a:noFill/>
        </p:spPr>
        <p:txBody>
          <a:bodyPr wrap="none" rtlCol="0">
            <a:spAutoFit/>
          </a:bodyPr>
          <a:lstStyle/>
          <a:p>
            <a:r>
              <a:rPr lang="en-US" altLang="zh-CN" sz="1200" i="1" dirty="0"/>
              <a:t>* The improvement is up to the size of the proton beam spot.</a:t>
            </a:r>
            <a:endParaRPr lang="zh-CN" altLang="en-US" sz="1200" i="1" dirty="0"/>
          </a:p>
        </p:txBody>
      </p:sp>
      <p:sp>
        <p:nvSpPr>
          <p:cNvPr id="6" name="TextBox 5">
            <a:extLst>
              <a:ext uri="{FF2B5EF4-FFF2-40B4-BE49-F238E27FC236}">
                <a16:creationId xmlns:a16="http://schemas.microsoft.com/office/drawing/2014/main" id="{0412957A-1BA9-971F-1D4A-D01CBD8FAAC0}"/>
              </a:ext>
            </a:extLst>
          </p:cNvPr>
          <p:cNvSpPr txBox="1"/>
          <p:nvPr/>
        </p:nvSpPr>
        <p:spPr>
          <a:xfrm>
            <a:off x="7937614" y="297814"/>
            <a:ext cx="3385863" cy="369332"/>
          </a:xfrm>
          <a:prstGeom prst="rect">
            <a:avLst/>
          </a:prstGeom>
          <a:noFill/>
        </p:spPr>
        <p:txBody>
          <a:bodyPr wrap="none" rtlCol="0">
            <a:spAutoFit/>
          </a:bodyPr>
          <a:lstStyle/>
          <a:p>
            <a:r>
              <a:rPr lang="en-US" dirty="0"/>
              <a:t>Lei Liu, Nikos, Wu Chen et al. </a:t>
            </a:r>
          </a:p>
        </p:txBody>
      </p:sp>
    </p:spTree>
    <p:extLst>
      <p:ext uri="{BB962C8B-B14F-4D97-AF65-F5344CB8AC3E}">
        <p14:creationId xmlns:p14="http://schemas.microsoft.com/office/powerpoint/2010/main" val="137310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FC07-186A-420F-B472-3FCF12FF1725}"/>
              </a:ext>
            </a:extLst>
          </p:cNvPr>
          <p:cNvSpPr>
            <a:spLocks noGrp="1"/>
          </p:cNvSpPr>
          <p:nvPr>
            <p:ph type="title"/>
          </p:nvPr>
        </p:nvSpPr>
        <p:spPr>
          <a:xfrm>
            <a:off x="454152" y="88202"/>
            <a:ext cx="10515600" cy="929046"/>
          </a:xfrm>
        </p:spPr>
        <p:txBody>
          <a:bodyPr>
            <a:normAutofit/>
          </a:bodyPr>
          <a:lstStyle/>
          <a:p>
            <a:pPr algn="ctr"/>
            <a:r>
              <a:rPr lang="en-US" altLang="zh-CN" sz="3200" dirty="0">
                <a:solidFill>
                  <a:schemeClr val="accent2">
                    <a:lumMod val="75000"/>
                  </a:schemeClr>
                </a:solidFill>
                <a:latin typeface="+mn-lt"/>
              </a:rPr>
              <a:t>Simulation for Optimizing the Target</a:t>
            </a:r>
            <a:endParaRPr lang="zh-CN" altLang="en-US" sz="3200" dirty="0">
              <a:solidFill>
                <a:schemeClr val="accent2">
                  <a:lumMod val="75000"/>
                </a:schemeClr>
              </a:solidFill>
              <a:latin typeface="+mn-lt"/>
            </a:endParaRPr>
          </a:p>
        </p:txBody>
      </p:sp>
      <p:grpSp>
        <p:nvGrpSpPr>
          <p:cNvPr id="4" name="Group 3">
            <a:extLst>
              <a:ext uri="{FF2B5EF4-FFF2-40B4-BE49-F238E27FC236}">
                <a16:creationId xmlns:a16="http://schemas.microsoft.com/office/drawing/2014/main" id="{D3EAFE6E-8068-4ADF-AE77-628FA9D5E231}"/>
              </a:ext>
            </a:extLst>
          </p:cNvPr>
          <p:cNvGrpSpPr/>
          <p:nvPr/>
        </p:nvGrpSpPr>
        <p:grpSpPr>
          <a:xfrm>
            <a:off x="2714275" y="3454283"/>
            <a:ext cx="3203149" cy="3265527"/>
            <a:chOff x="103099" y="3122440"/>
            <a:chExt cx="3203149" cy="3265527"/>
          </a:xfrm>
        </p:grpSpPr>
        <p:grpSp>
          <p:nvGrpSpPr>
            <p:cNvPr id="5" name="Group 4">
              <a:extLst>
                <a:ext uri="{FF2B5EF4-FFF2-40B4-BE49-F238E27FC236}">
                  <a16:creationId xmlns:a16="http://schemas.microsoft.com/office/drawing/2014/main" id="{EDE0A05D-3992-4BE0-996F-7B2527DB327B}"/>
                </a:ext>
              </a:extLst>
            </p:cNvPr>
            <p:cNvGrpSpPr/>
            <p:nvPr/>
          </p:nvGrpSpPr>
          <p:grpSpPr>
            <a:xfrm>
              <a:off x="103099" y="3122440"/>
              <a:ext cx="3203149" cy="3265527"/>
              <a:chOff x="5281520" y="1055937"/>
              <a:chExt cx="4318510" cy="4061916"/>
            </a:xfrm>
          </p:grpSpPr>
          <p:pic>
            <p:nvPicPr>
              <p:cNvPr id="8" name="Picture 7">
                <a:extLst>
                  <a:ext uri="{FF2B5EF4-FFF2-40B4-BE49-F238E27FC236}">
                    <a16:creationId xmlns:a16="http://schemas.microsoft.com/office/drawing/2014/main" id="{1B4ED433-9B1D-4108-B274-1ED401C8962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81520" y="1055937"/>
                <a:ext cx="4179813" cy="3819684"/>
              </a:xfrm>
              <a:prstGeom prst="rect">
                <a:avLst/>
              </a:prstGeom>
            </p:spPr>
          </p:pic>
          <p:sp>
            <p:nvSpPr>
              <p:cNvPr id="9" name="Right Brace 8">
                <a:extLst>
                  <a:ext uri="{FF2B5EF4-FFF2-40B4-BE49-F238E27FC236}">
                    <a16:creationId xmlns:a16="http://schemas.microsoft.com/office/drawing/2014/main" id="{1E6BBA59-B803-4172-962A-245A24B13290}"/>
                  </a:ext>
                </a:extLst>
              </p:cNvPr>
              <p:cNvSpPr/>
              <p:nvPr/>
            </p:nvSpPr>
            <p:spPr>
              <a:xfrm rot="15669964">
                <a:off x="6821609" y="1956863"/>
                <a:ext cx="179696" cy="7961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dirty="0">
                  <a:ea typeface="微软雅黑" panose="020B0503020204020204" pitchFamily="34" charset="-122"/>
                </a:endParaRPr>
              </a:p>
            </p:txBody>
          </p:sp>
          <p:sp>
            <p:nvSpPr>
              <p:cNvPr id="10" name="TextBox 9">
                <a:extLst>
                  <a:ext uri="{FF2B5EF4-FFF2-40B4-BE49-F238E27FC236}">
                    <a16:creationId xmlns:a16="http://schemas.microsoft.com/office/drawing/2014/main" id="{9ED56886-E366-44CE-902C-F9A37C70D90D}"/>
                  </a:ext>
                </a:extLst>
              </p:cNvPr>
              <p:cNvSpPr txBox="1"/>
              <p:nvPr/>
            </p:nvSpPr>
            <p:spPr>
              <a:xfrm>
                <a:off x="6536167" y="1826362"/>
                <a:ext cx="1539083" cy="382837"/>
              </a:xfrm>
              <a:prstGeom prst="rect">
                <a:avLst/>
              </a:prstGeom>
              <a:noFill/>
            </p:spPr>
            <p:txBody>
              <a:bodyPr wrap="square" rtlCol="0">
                <a:spAutoFit/>
              </a:bodyPr>
              <a:lstStyle/>
              <a:p>
                <a:r>
                  <a:rPr lang="en-US" altLang="zh-CN" sz="1400" dirty="0">
                    <a:ea typeface="微软雅黑" panose="020B0503020204020204" pitchFamily="34" charset="-122"/>
                  </a:rPr>
                  <a:t>200 mm</a:t>
                </a:r>
                <a:endParaRPr lang="zh-CN" altLang="en-US" sz="1400" dirty="0">
                  <a:ea typeface="微软雅黑" panose="020B0503020204020204" pitchFamily="34" charset="-122"/>
                </a:endParaRPr>
              </a:p>
            </p:txBody>
          </p:sp>
          <p:sp>
            <p:nvSpPr>
              <p:cNvPr id="11" name="Right Brace 10">
                <a:extLst>
                  <a:ext uri="{FF2B5EF4-FFF2-40B4-BE49-F238E27FC236}">
                    <a16:creationId xmlns:a16="http://schemas.microsoft.com/office/drawing/2014/main" id="{4574E070-33F6-45CB-9198-38246A46826D}"/>
                  </a:ext>
                </a:extLst>
              </p:cNvPr>
              <p:cNvSpPr/>
              <p:nvPr/>
            </p:nvSpPr>
            <p:spPr>
              <a:xfrm rot="21086713">
                <a:off x="7805404" y="2519109"/>
                <a:ext cx="267456" cy="100993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dirty="0">
                  <a:ea typeface="微软雅黑" panose="020B0503020204020204" pitchFamily="34" charset="-122"/>
                </a:endParaRPr>
              </a:p>
            </p:txBody>
          </p:sp>
          <p:sp>
            <p:nvSpPr>
              <p:cNvPr id="12" name="TextBox 11">
                <a:extLst>
                  <a:ext uri="{FF2B5EF4-FFF2-40B4-BE49-F238E27FC236}">
                    <a16:creationId xmlns:a16="http://schemas.microsoft.com/office/drawing/2014/main" id="{C52CA61A-1AD6-4DE4-95EA-85E71DB2FCFF}"/>
                  </a:ext>
                </a:extLst>
              </p:cNvPr>
              <p:cNvSpPr txBox="1"/>
              <p:nvPr/>
            </p:nvSpPr>
            <p:spPr>
              <a:xfrm>
                <a:off x="8007791" y="2839410"/>
                <a:ext cx="1592239" cy="382837"/>
              </a:xfrm>
              <a:prstGeom prst="rect">
                <a:avLst/>
              </a:prstGeom>
              <a:noFill/>
            </p:spPr>
            <p:txBody>
              <a:bodyPr wrap="square" rtlCol="0">
                <a:spAutoFit/>
              </a:bodyPr>
              <a:lstStyle/>
              <a:p>
                <a:r>
                  <a:rPr lang="en-US" altLang="zh-CN" sz="1400" dirty="0">
                    <a:ea typeface="微软雅黑" panose="020B0503020204020204" pitchFamily="34" charset="-122"/>
                  </a:rPr>
                  <a:t>200 mm</a:t>
                </a:r>
                <a:endParaRPr lang="zh-CN" altLang="en-US" sz="1400" dirty="0">
                  <a:ea typeface="微软雅黑" panose="020B0503020204020204" pitchFamily="34" charset="-122"/>
                </a:endParaRPr>
              </a:p>
            </p:txBody>
          </p:sp>
          <p:cxnSp>
            <p:nvCxnSpPr>
              <p:cNvPr id="13" name="Straight Arrow Connector 12">
                <a:extLst>
                  <a:ext uri="{FF2B5EF4-FFF2-40B4-BE49-F238E27FC236}">
                    <a16:creationId xmlns:a16="http://schemas.microsoft.com/office/drawing/2014/main" id="{4ACA1C58-138E-470D-9A0E-655CD879FAC0}"/>
                  </a:ext>
                </a:extLst>
              </p:cNvPr>
              <p:cNvCxnSpPr/>
              <p:nvPr/>
            </p:nvCxnSpPr>
            <p:spPr>
              <a:xfrm flipV="1">
                <a:off x="7371426" y="3679167"/>
                <a:ext cx="138277" cy="7824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4CD98D0-BEB2-41F2-9EE1-A3B803D39819}"/>
                  </a:ext>
                </a:extLst>
              </p:cNvPr>
              <p:cNvSpPr txBox="1"/>
              <p:nvPr/>
            </p:nvSpPr>
            <p:spPr>
              <a:xfrm>
                <a:off x="6783200" y="4467031"/>
                <a:ext cx="1453007" cy="650822"/>
              </a:xfrm>
              <a:prstGeom prst="rect">
                <a:avLst/>
              </a:prstGeom>
              <a:noFill/>
            </p:spPr>
            <p:txBody>
              <a:bodyPr wrap="square" rtlCol="0">
                <a:spAutoFit/>
              </a:bodyPr>
              <a:lstStyle/>
              <a:p>
                <a:r>
                  <a:rPr lang="en-US" altLang="zh-CN" sz="1400" dirty="0">
                    <a:ea typeface="微软雅黑" panose="020B0503020204020204" pitchFamily="34" charset="-122"/>
                  </a:rPr>
                  <a:t>Virtual Detector</a:t>
                </a:r>
                <a:endParaRPr lang="zh-CN" altLang="en-US" sz="1400" dirty="0">
                  <a:ea typeface="微软雅黑" panose="020B0503020204020204" pitchFamily="34" charset="-122"/>
                </a:endParaRPr>
              </a:p>
            </p:txBody>
          </p:sp>
          <p:cxnSp>
            <p:nvCxnSpPr>
              <p:cNvPr id="15" name="Straight Arrow Connector 14">
                <a:extLst>
                  <a:ext uri="{FF2B5EF4-FFF2-40B4-BE49-F238E27FC236}">
                    <a16:creationId xmlns:a16="http://schemas.microsoft.com/office/drawing/2014/main" id="{F333BFFE-6DFA-465E-965C-1B9028F2F9A5}"/>
                  </a:ext>
                </a:extLst>
              </p:cNvPr>
              <p:cNvCxnSpPr/>
              <p:nvPr/>
            </p:nvCxnSpPr>
            <p:spPr>
              <a:xfrm>
                <a:off x="5749141" y="1718440"/>
                <a:ext cx="473122" cy="786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212B3E1-A428-4AC1-8EBD-B14A6B31E55E}"/>
                  </a:ext>
                </a:extLst>
              </p:cNvPr>
              <p:cNvSpPr txBox="1"/>
              <p:nvPr/>
            </p:nvSpPr>
            <p:spPr>
              <a:xfrm>
                <a:off x="5558072" y="3974417"/>
                <a:ext cx="1155275" cy="650822"/>
              </a:xfrm>
              <a:prstGeom prst="rect">
                <a:avLst/>
              </a:prstGeom>
              <a:noFill/>
            </p:spPr>
            <p:txBody>
              <a:bodyPr wrap="square" rtlCol="0">
                <a:spAutoFit/>
              </a:bodyPr>
              <a:lstStyle/>
              <a:p>
                <a:r>
                  <a:rPr lang="en-US" altLang="zh-CN" sz="1400" dirty="0">
                    <a:ea typeface="微软雅黑" panose="020B0503020204020204" pitchFamily="34" charset="-122"/>
                  </a:rPr>
                  <a:t>Proton Beam</a:t>
                </a:r>
                <a:endParaRPr lang="zh-CN" altLang="en-US" sz="1400" dirty="0">
                  <a:ea typeface="微软雅黑" panose="020B0503020204020204" pitchFamily="34" charset="-122"/>
                </a:endParaRPr>
              </a:p>
            </p:txBody>
          </p:sp>
          <p:cxnSp>
            <p:nvCxnSpPr>
              <p:cNvPr id="17" name="Straight Arrow Connector 16">
                <a:extLst>
                  <a:ext uri="{FF2B5EF4-FFF2-40B4-BE49-F238E27FC236}">
                    <a16:creationId xmlns:a16="http://schemas.microsoft.com/office/drawing/2014/main" id="{EA6D795A-5D71-4233-9204-73F3B6F15E36}"/>
                  </a:ext>
                </a:extLst>
              </p:cNvPr>
              <p:cNvCxnSpPr>
                <a:cxnSpLocks/>
              </p:cNvCxnSpPr>
              <p:nvPr/>
            </p:nvCxnSpPr>
            <p:spPr>
              <a:xfrm>
                <a:off x="6559987" y="3377137"/>
                <a:ext cx="99483" cy="138374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6B9914-8F9E-4DB0-BB80-A27348D34B15}"/>
                  </a:ext>
                </a:extLst>
              </p:cNvPr>
              <p:cNvCxnSpPr>
                <a:cxnSpLocks/>
              </p:cNvCxnSpPr>
              <p:nvPr/>
            </p:nvCxnSpPr>
            <p:spPr>
              <a:xfrm>
                <a:off x="6393238" y="1072802"/>
                <a:ext cx="111083" cy="15560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4ABB8D5F-B844-4A67-92C1-371414A5693A}"/>
                </a:ext>
              </a:extLst>
            </p:cNvPr>
            <p:cNvSpPr txBox="1"/>
            <p:nvPr/>
          </p:nvSpPr>
          <p:spPr>
            <a:xfrm>
              <a:off x="115082" y="3412948"/>
              <a:ext cx="728500" cy="738664"/>
            </a:xfrm>
            <a:prstGeom prst="rect">
              <a:avLst/>
            </a:prstGeom>
            <a:noFill/>
          </p:spPr>
          <p:txBody>
            <a:bodyPr wrap="square" rtlCol="0">
              <a:spAutoFit/>
            </a:bodyPr>
            <a:lstStyle/>
            <a:p>
              <a:r>
                <a:rPr lang="en-US" altLang="zh-CN" sz="1400" dirty="0">
                  <a:ea typeface="微软雅黑" panose="020B0503020204020204" pitchFamily="34" charset="-122"/>
                </a:rPr>
                <a:t>Muon Target</a:t>
              </a:r>
              <a:endParaRPr lang="zh-CN" altLang="en-US" sz="1400" dirty="0">
                <a:ea typeface="微软雅黑" panose="020B0503020204020204" pitchFamily="34" charset="-122"/>
              </a:endParaRPr>
            </a:p>
          </p:txBody>
        </p:sp>
      </p:grpSp>
      <p:pic>
        <p:nvPicPr>
          <p:cNvPr id="26" name="Picture 25">
            <a:extLst>
              <a:ext uri="{FF2B5EF4-FFF2-40B4-BE49-F238E27FC236}">
                <a16:creationId xmlns:a16="http://schemas.microsoft.com/office/drawing/2014/main" id="{9A88A962-82A4-45AB-8F39-B1ADC6AC9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11344"/>
            <a:ext cx="3062584" cy="2212435"/>
          </a:xfrm>
          <a:prstGeom prst="rect">
            <a:avLst/>
          </a:prstGeom>
        </p:spPr>
      </p:pic>
      <p:cxnSp>
        <p:nvCxnSpPr>
          <p:cNvPr id="29" name="Straight Connector 28">
            <a:extLst>
              <a:ext uri="{FF2B5EF4-FFF2-40B4-BE49-F238E27FC236}">
                <a16:creationId xmlns:a16="http://schemas.microsoft.com/office/drawing/2014/main" id="{9E5B36F3-0945-4AD3-AB7A-1F43E720D6F6}"/>
              </a:ext>
            </a:extLst>
          </p:cNvPr>
          <p:cNvCxnSpPr>
            <a:cxnSpLocks/>
          </p:cNvCxnSpPr>
          <p:nvPr/>
        </p:nvCxnSpPr>
        <p:spPr>
          <a:xfrm flipV="1">
            <a:off x="7379124" y="4233480"/>
            <a:ext cx="0" cy="1814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83A164F-5306-42E4-ADE9-A4DE13AF3391}"/>
              </a:ext>
            </a:extLst>
          </p:cNvPr>
          <p:cNvCxnSpPr>
            <a:cxnSpLocks/>
          </p:cNvCxnSpPr>
          <p:nvPr/>
        </p:nvCxnSpPr>
        <p:spPr>
          <a:xfrm>
            <a:off x="6591910" y="4215724"/>
            <a:ext cx="769671" cy="1"/>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2A401C2-0461-4860-B5F6-E9A0229EF299}"/>
              </a:ext>
            </a:extLst>
          </p:cNvPr>
          <p:cNvSpPr txBox="1"/>
          <p:nvPr/>
        </p:nvSpPr>
        <p:spPr>
          <a:xfrm>
            <a:off x="6534768" y="4228157"/>
            <a:ext cx="883954" cy="738664"/>
          </a:xfrm>
          <a:prstGeom prst="rect">
            <a:avLst/>
          </a:prstGeom>
          <a:noFill/>
        </p:spPr>
        <p:txBody>
          <a:bodyPr wrap="square" rtlCol="0">
            <a:spAutoFit/>
          </a:bodyPr>
          <a:lstStyle/>
          <a:p>
            <a:r>
              <a:rPr lang="en-US" altLang="zh-CN" sz="1400" dirty="0">
                <a:solidFill>
                  <a:srgbClr val="FF0000"/>
                </a:solidFill>
              </a:rPr>
              <a:t>Select surface muons</a:t>
            </a:r>
            <a:endParaRPr lang="zh-CN" altLang="en-US" sz="1400" dirty="0">
              <a:solidFill>
                <a:srgbClr val="FF0000"/>
              </a:solidFill>
            </a:endParaRPr>
          </a:p>
        </p:txBody>
      </p:sp>
      <p:sp>
        <p:nvSpPr>
          <p:cNvPr id="20" name="TextBox 19">
            <a:extLst>
              <a:ext uri="{FF2B5EF4-FFF2-40B4-BE49-F238E27FC236}">
                <a16:creationId xmlns:a16="http://schemas.microsoft.com/office/drawing/2014/main" id="{8F0FF594-ABDE-412D-B53E-36317C1211B0}"/>
              </a:ext>
            </a:extLst>
          </p:cNvPr>
          <p:cNvSpPr txBox="1"/>
          <p:nvPr/>
        </p:nvSpPr>
        <p:spPr>
          <a:xfrm>
            <a:off x="6235060" y="3779295"/>
            <a:ext cx="3193503" cy="307777"/>
          </a:xfrm>
          <a:prstGeom prst="rect">
            <a:avLst/>
          </a:prstGeom>
          <a:noFill/>
        </p:spPr>
        <p:txBody>
          <a:bodyPr wrap="none" rtlCol="0">
            <a:spAutoFit/>
          </a:bodyPr>
          <a:lstStyle/>
          <a:p>
            <a:r>
              <a:rPr lang="en-US" altLang="zh-CN" sz="1400" dirty="0"/>
              <a:t>Muons recorded on the virtual plane</a:t>
            </a:r>
            <a:endParaRPr lang="zh-CN" altLang="en-US" sz="1400" dirty="0"/>
          </a:p>
        </p:txBody>
      </p:sp>
      <mc:AlternateContent xmlns:mc="http://schemas.openxmlformats.org/markup-compatibility/2006" xmlns:a14="http://schemas.microsoft.com/office/drawing/2010/main">
        <mc:Choice Requires="a14">
          <p:sp>
            <p:nvSpPr>
              <p:cNvPr id="25" name="Content Placeholder 24">
                <a:extLst>
                  <a:ext uri="{FF2B5EF4-FFF2-40B4-BE49-F238E27FC236}">
                    <a16:creationId xmlns:a16="http://schemas.microsoft.com/office/drawing/2014/main" id="{A3274A15-FA0C-48C5-ADB7-3B145454923E}"/>
                  </a:ext>
                </a:extLst>
              </p:cNvPr>
              <p:cNvSpPr>
                <a:spLocks noGrp="1"/>
              </p:cNvSpPr>
              <p:nvPr>
                <p:ph idx="1"/>
              </p:nvPr>
            </p:nvSpPr>
            <p:spPr>
              <a:xfrm>
                <a:off x="838200" y="1115912"/>
                <a:ext cx="10515600" cy="2086236"/>
              </a:xfrm>
            </p:spPr>
            <p:txBody>
              <a:bodyPr>
                <a:noAutofit/>
              </a:bodyPr>
              <a:lstStyle/>
              <a:p>
                <a:r>
                  <a:rPr lang="en-US" altLang="zh-CN" sz="1800" dirty="0"/>
                  <a:t>Simulation starts from proton beam hitting the target.</a:t>
                </a:r>
              </a:p>
              <a:p>
                <a:pPr lvl="1"/>
                <a:r>
                  <a:rPr lang="en-US" altLang="zh-CN" sz="1800" dirty="0"/>
                  <a:t>Proton beam spot size at target center: </a:t>
                </a:r>
                <a14:m>
                  <m:oMath xmlns:m="http://schemas.openxmlformats.org/officeDocument/2006/math">
                    <m:sSub>
                      <m:sSubPr>
                        <m:ctrlPr>
                          <a:rPr lang="en-US" altLang="zh-CN" sz="1800" i="1" smtClean="0">
                            <a:latin typeface="Cambria Math" panose="02040503050406030204" pitchFamily="18" charset="0"/>
                          </a:rPr>
                        </m:ctrlPr>
                      </m:sSubPr>
                      <m:e>
                        <m:r>
                          <a:rPr lang="zh-CN" altLang="en-US" sz="1800" i="1" smtClean="0">
                            <a:latin typeface="Cambria Math" panose="02040503050406030204" pitchFamily="18" charset="0"/>
                          </a:rPr>
                          <m:t>𝜎</m:t>
                        </m:r>
                      </m:e>
                      <m:sub>
                        <m:r>
                          <a:rPr lang="en-US" altLang="zh-CN" sz="1800" b="0" i="1" smtClean="0">
                            <a:latin typeface="Cambria Math" panose="02040503050406030204" pitchFamily="18" charset="0"/>
                          </a:rPr>
                          <m:t>𝑥</m:t>
                        </m:r>
                      </m:sub>
                    </m:sSub>
                    <m:r>
                      <a:rPr lang="en-US" altLang="zh-CN" sz="1800" b="0" i="1" smtClean="0">
                        <a:latin typeface="Cambria Math" panose="02040503050406030204" pitchFamily="18" charset="0"/>
                      </a:rPr>
                      <m:t>=3.1 </m:t>
                    </m:r>
                    <m:r>
                      <a:rPr lang="en-US" altLang="zh-CN" sz="1800" b="0" i="1" smtClean="0">
                        <a:latin typeface="Cambria Math" panose="02040503050406030204" pitchFamily="18" charset="0"/>
                      </a:rPr>
                      <m:t>𝑚𝑚</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zh-CN" altLang="en-US" sz="1800" i="1">
                            <a:latin typeface="Cambria Math" panose="02040503050406030204" pitchFamily="18" charset="0"/>
                          </a:rPr>
                          <m:t>𝜎</m:t>
                        </m:r>
                      </m:e>
                      <m:sub>
                        <m:r>
                          <a:rPr lang="en-US" altLang="zh-CN" sz="1800" b="0" i="1" smtClean="0">
                            <a:latin typeface="Cambria Math" panose="02040503050406030204" pitchFamily="18" charset="0"/>
                          </a:rPr>
                          <m:t>𝑦</m:t>
                        </m:r>
                      </m:sub>
                    </m:sSub>
                    <m:r>
                      <a:rPr lang="en-US" altLang="zh-CN" sz="1800" b="0" i="1" smtClean="0">
                        <a:latin typeface="Cambria Math" panose="02040503050406030204" pitchFamily="18" charset="0"/>
                      </a:rPr>
                      <m:t>=8.5 </m:t>
                    </m:r>
                    <m:r>
                      <a:rPr lang="en-US" altLang="zh-CN" sz="1800" b="0" i="1" smtClean="0">
                        <a:latin typeface="Cambria Math" panose="02040503050406030204" pitchFamily="18" charset="0"/>
                      </a:rPr>
                      <m:t>𝑚𝑚</m:t>
                    </m:r>
                  </m:oMath>
                </a14:m>
                <a:r>
                  <a:rPr lang="en-US" altLang="zh-CN" sz="1800" dirty="0"/>
                  <a:t>.</a:t>
                </a:r>
              </a:p>
              <a:p>
                <a:r>
                  <a:rPr lang="en-US" altLang="zh-CN" sz="1800" dirty="0"/>
                  <a:t>Virtual plane detector place before the entrance of the first solenoid on the surface muon beamline.</a:t>
                </a:r>
              </a:p>
              <a:p>
                <a:pPr lvl="1"/>
                <a:r>
                  <a:rPr lang="en-US" altLang="zh-CN" sz="1800" dirty="0"/>
                  <a:t>200 mm after the target, 200 mm in diameter</a:t>
                </a:r>
              </a:p>
              <a:p>
                <a:r>
                  <a:rPr lang="en-US" altLang="zh-CN" sz="1800" dirty="0"/>
                  <a:t>Surface muons on the virtual plane recorded for further studies</a:t>
                </a:r>
                <a:endParaRPr lang="zh-CN" altLang="en-US" sz="1800" dirty="0"/>
              </a:p>
            </p:txBody>
          </p:sp>
        </mc:Choice>
        <mc:Fallback xmlns="">
          <p:sp>
            <p:nvSpPr>
              <p:cNvPr id="25" name="Content Placeholder 24">
                <a:extLst>
                  <a:ext uri="{FF2B5EF4-FFF2-40B4-BE49-F238E27FC236}">
                    <a16:creationId xmlns:a16="http://schemas.microsoft.com/office/drawing/2014/main" id="{A3274A15-FA0C-48C5-ADB7-3B145454923E}"/>
                  </a:ext>
                </a:extLst>
              </p:cNvPr>
              <p:cNvSpPr>
                <a:spLocks noGrp="1" noRot="1" noChangeAspect="1" noMove="1" noResize="1" noEditPoints="1" noAdjustHandles="1" noChangeArrowheads="1" noChangeShapeType="1" noTextEdit="1"/>
              </p:cNvSpPr>
              <p:nvPr>
                <p:ph idx="1"/>
              </p:nvPr>
            </p:nvSpPr>
            <p:spPr>
              <a:xfrm>
                <a:off x="838200" y="1115912"/>
                <a:ext cx="10515600" cy="2086236"/>
              </a:xfrm>
              <a:blipFill>
                <a:blip r:embed="rId4"/>
                <a:stretch>
                  <a:fillRect l="-406" t="-2632"/>
                </a:stretch>
              </a:blipFill>
            </p:spPr>
            <p:txBody>
              <a:bodyPr/>
              <a:lstStyle/>
              <a:p>
                <a:r>
                  <a:rPr lang="en-US">
                    <a:noFill/>
                  </a:rPr>
                  <a:t> </a:t>
                </a:r>
              </a:p>
            </p:txBody>
          </p:sp>
        </mc:Fallback>
      </mc:AlternateContent>
    </p:spTree>
    <p:extLst>
      <p:ext uri="{BB962C8B-B14F-4D97-AF65-F5344CB8AC3E}">
        <p14:creationId xmlns:p14="http://schemas.microsoft.com/office/powerpoint/2010/main" val="182542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343822-0BC6-3601-941B-93190230C191}"/>
              </a:ext>
            </a:extLst>
          </p:cNvPr>
          <p:cNvPicPr>
            <a:picLocks noChangeAspect="1"/>
          </p:cNvPicPr>
          <p:nvPr/>
        </p:nvPicPr>
        <p:blipFill>
          <a:blip r:embed="rId2"/>
          <a:stretch>
            <a:fillRect/>
          </a:stretch>
        </p:blipFill>
        <p:spPr>
          <a:xfrm>
            <a:off x="6615661" y="835274"/>
            <a:ext cx="5313686" cy="3597941"/>
          </a:xfrm>
          <a:prstGeom prst="rect">
            <a:avLst/>
          </a:prstGeom>
          <a:effectLst>
            <a:outerShdw blurRad="1270000" dist="50800" dir="5400000" algn="ctr" rotWithShape="0">
              <a:srgbClr val="000000">
                <a:alpha val="43137"/>
              </a:srgbClr>
            </a:outerShdw>
          </a:effectLst>
        </p:spPr>
      </p:pic>
      <p:pic>
        <p:nvPicPr>
          <p:cNvPr id="9" name="Picture 8">
            <a:extLst>
              <a:ext uri="{FF2B5EF4-FFF2-40B4-BE49-F238E27FC236}">
                <a16:creationId xmlns:a16="http://schemas.microsoft.com/office/drawing/2014/main" id="{B99FCD9B-7178-DEC9-D64A-13BC35E9B483}"/>
              </a:ext>
            </a:extLst>
          </p:cNvPr>
          <p:cNvPicPr>
            <a:picLocks noChangeAspect="1"/>
          </p:cNvPicPr>
          <p:nvPr/>
        </p:nvPicPr>
        <p:blipFill rotWithShape="1">
          <a:blip r:embed="rId3"/>
          <a:srcRect b="585"/>
          <a:stretch/>
        </p:blipFill>
        <p:spPr>
          <a:xfrm>
            <a:off x="544501" y="835275"/>
            <a:ext cx="5313686" cy="3591156"/>
          </a:xfrm>
          <a:prstGeom prst="rect">
            <a:avLst/>
          </a:prstGeom>
          <a:effectLst>
            <a:outerShdw blurRad="1270000" dist="50800" dir="5400000" algn="ctr" rotWithShape="0">
              <a:srgbClr val="000000">
                <a:alpha val="43137"/>
              </a:srgbClr>
            </a:outerShdw>
          </a:effectLst>
        </p:spPr>
      </p:pic>
      <p:sp>
        <p:nvSpPr>
          <p:cNvPr id="2" name="Title 1">
            <a:extLst>
              <a:ext uri="{FF2B5EF4-FFF2-40B4-BE49-F238E27FC236}">
                <a16:creationId xmlns:a16="http://schemas.microsoft.com/office/drawing/2014/main" id="{29445A15-895D-47E6-A0BA-AB88F45D6C5D}"/>
              </a:ext>
            </a:extLst>
          </p:cNvPr>
          <p:cNvSpPr>
            <a:spLocks noGrp="1"/>
          </p:cNvSpPr>
          <p:nvPr>
            <p:ph type="title"/>
          </p:nvPr>
        </p:nvSpPr>
        <p:spPr>
          <a:xfrm>
            <a:off x="2432115" y="166410"/>
            <a:ext cx="8832916" cy="477860"/>
          </a:xfrm>
        </p:spPr>
        <p:txBody>
          <a:bodyPr>
            <a:noAutofit/>
          </a:bodyPr>
          <a:lstStyle/>
          <a:p>
            <a:pPr algn="l"/>
            <a:r>
              <a:rPr lang="en-US" sz="2400" dirty="0">
                <a:solidFill>
                  <a:schemeClr val="accent6">
                    <a:lumMod val="75000"/>
                  </a:schemeClr>
                </a:solidFill>
              </a:rPr>
              <a:t>FLUKA (baseline) vs G4bl: </a:t>
            </a:r>
            <a:r>
              <a:rPr lang="el-GR" sz="2400" dirty="0">
                <a:solidFill>
                  <a:schemeClr val="accent6">
                    <a:lumMod val="75000"/>
                  </a:schemeClr>
                </a:solidFill>
              </a:rPr>
              <a:t>μ</a:t>
            </a:r>
            <a:r>
              <a:rPr lang="en-US" sz="2400" dirty="0">
                <a:solidFill>
                  <a:schemeClr val="accent6">
                    <a:lumMod val="75000"/>
                  </a:schemeClr>
                </a:solidFill>
              </a:rPr>
              <a:t>+ and </a:t>
            </a:r>
            <a:r>
              <a:rPr lang="el-GR" sz="2400" dirty="0">
                <a:solidFill>
                  <a:schemeClr val="accent6">
                    <a:lumMod val="75000"/>
                  </a:schemeClr>
                </a:solidFill>
              </a:rPr>
              <a:t>μ-</a:t>
            </a:r>
            <a:r>
              <a:rPr lang="en-US" sz="2400" dirty="0">
                <a:solidFill>
                  <a:schemeClr val="accent6">
                    <a:lumMod val="75000"/>
                  </a:schemeClr>
                </a:solidFill>
              </a:rPr>
              <a:t> (rates) for Copper, </a:t>
            </a:r>
            <a:br>
              <a:rPr lang="en-US" sz="2400" dirty="0">
                <a:solidFill>
                  <a:schemeClr val="accent6">
                    <a:lumMod val="75000"/>
                  </a:schemeClr>
                </a:solidFill>
              </a:rPr>
            </a:br>
            <a:r>
              <a:rPr lang="en-US" sz="2400" dirty="0">
                <a:solidFill>
                  <a:schemeClr val="accent6">
                    <a:lumMod val="75000"/>
                  </a:schemeClr>
                </a:solidFill>
              </a:rPr>
              <a:t>collection sideways at the virtual detector </a:t>
            </a:r>
          </a:p>
        </p:txBody>
      </p:sp>
      <p:sp>
        <p:nvSpPr>
          <p:cNvPr id="3" name="Slide Number Placeholder 2">
            <a:extLst>
              <a:ext uri="{FF2B5EF4-FFF2-40B4-BE49-F238E27FC236}">
                <a16:creationId xmlns:a16="http://schemas.microsoft.com/office/drawing/2014/main" id="{1D99A6E2-CE47-4AB5-834D-E3B913B575FB}"/>
              </a:ext>
            </a:extLst>
          </p:cNvPr>
          <p:cNvSpPr>
            <a:spLocks noGrp="1"/>
          </p:cNvSpPr>
          <p:nvPr>
            <p:ph type="sldNum" sz="quarter" idx="12"/>
          </p:nvPr>
        </p:nvSpPr>
        <p:spPr>
          <a:xfrm>
            <a:off x="11076766" y="6590399"/>
            <a:ext cx="96586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2C032-9A84-454D-A7B4-C9367E883E3A}" type="slidenum">
              <a:rPr kumimoji="0" lang="en-GB" sz="1200" b="0" i="0" u="none" strike="noStrike" kern="1200" cap="none" spc="0" normalizeH="0" baseline="0" noProof="0" smtClean="0">
                <a:ln>
                  <a:noFill/>
                </a:ln>
                <a:solidFill>
                  <a:prstClr val="black">
                    <a:tint val="75000"/>
                  </a:prstClr>
                </a:solidFill>
                <a:effectLst/>
                <a:uLnTx/>
                <a:uFillTx/>
                <a:latin typeface="Comic Sans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tint val="75000"/>
                </a:prstClr>
              </a:solidFill>
              <a:effectLst/>
              <a:uLnTx/>
              <a:uFillTx/>
              <a:latin typeface="Comic Sans MS"/>
              <a:ea typeface="+mn-ea"/>
              <a:cs typeface="+mn-cs"/>
            </a:endParaRPr>
          </a:p>
        </p:txBody>
      </p:sp>
      <p:sp>
        <p:nvSpPr>
          <p:cNvPr id="11" name="TextBox 10">
            <a:extLst>
              <a:ext uri="{FF2B5EF4-FFF2-40B4-BE49-F238E27FC236}">
                <a16:creationId xmlns:a16="http://schemas.microsoft.com/office/drawing/2014/main" id="{E8CA3C2D-4A2F-4EF1-B9E4-42621BD99153}"/>
              </a:ext>
            </a:extLst>
          </p:cNvPr>
          <p:cNvSpPr txBox="1"/>
          <p:nvPr/>
        </p:nvSpPr>
        <p:spPr>
          <a:xfrm rot="16200000">
            <a:off x="-772859" y="2191586"/>
            <a:ext cx="239368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omic Sans MS"/>
                <a:ea typeface="+mn-ea"/>
                <a:cs typeface="+mn-cs"/>
              </a:rPr>
              <a:t>μ</a:t>
            </a:r>
            <a:r>
              <a:rPr kumimoji="0" lang="en-US" sz="1200" b="1" i="0" u="none" strike="noStrike" kern="1200" cap="none" spc="0" normalizeH="0" baseline="0" noProof="0" dirty="0">
                <a:ln>
                  <a:noFill/>
                </a:ln>
                <a:solidFill>
                  <a:prstClr val="black"/>
                </a:solidFill>
                <a:effectLst/>
                <a:uLnTx/>
                <a:uFillTx/>
                <a:latin typeface="Comic Sans MS"/>
                <a:ea typeface="+mn-ea"/>
                <a:cs typeface="+mn-cs"/>
              </a:rPr>
              <a:t>+</a:t>
            </a:r>
            <a:r>
              <a:rPr kumimoji="0" lang="el-GR" sz="1200" b="1" i="0" u="none" strike="noStrike" kern="1200" cap="none" spc="0" normalizeH="0" baseline="0" noProof="0" dirty="0">
                <a:ln>
                  <a:noFill/>
                </a:ln>
                <a:solidFill>
                  <a:prstClr val="black"/>
                </a:solidFill>
                <a:effectLst/>
                <a:uLnTx/>
                <a:uFillTx/>
                <a:latin typeface="Comic Sans MS"/>
                <a:ea typeface="+mn-ea"/>
                <a:cs typeface="+mn-cs"/>
              </a:rPr>
              <a:t> / </a:t>
            </a:r>
            <a:r>
              <a:rPr kumimoji="0" lang="en-US" sz="1200" b="1" i="0" u="none" strike="noStrike" kern="1200" cap="none" spc="0" normalizeH="0" baseline="0" noProof="0" dirty="0">
                <a:ln>
                  <a:noFill/>
                </a:ln>
                <a:solidFill>
                  <a:prstClr val="black"/>
                </a:solidFill>
                <a:effectLst/>
                <a:uLnTx/>
                <a:uFillTx/>
                <a:latin typeface="Comic Sans MS"/>
                <a:ea typeface="+mn-ea"/>
                <a:cs typeface="+mn-cs"/>
              </a:rPr>
              <a:t>sec, bin = 0.002 GeV/c </a:t>
            </a:r>
          </a:p>
        </p:txBody>
      </p:sp>
      <p:sp>
        <p:nvSpPr>
          <p:cNvPr id="12" name="TextBox 11">
            <a:extLst>
              <a:ext uri="{FF2B5EF4-FFF2-40B4-BE49-F238E27FC236}">
                <a16:creationId xmlns:a16="http://schemas.microsoft.com/office/drawing/2014/main" id="{76CBFF1A-4C7F-489B-98C9-A6832090B5CB}"/>
              </a:ext>
            </a:extLst>
          </p:cNvPr>
          <p:cNvSpPr txBox="1"/>
          <p:nvPr/>
        </p:nvSpPr>
        <p:spPr>
          <a:xfrm>
            <a:off x="4677500" y="4382698"/>
            <a:ext cx="87338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mic Sans MS"/>
                <a:ea typeface="+mn-ea"/>
                <a:cs typeface="+mn-cs"/>
              </a:rPr>
              <a:t>P GeV/c</a:t>
            </a:r>
          </a:p>
        </p:txBody>
      </p:sp>
      <p:sp>
        <p:nvSpPr>
          <p:cNvPr id="14" name="TextBox 13">
            <a:extLst>
              <a:ext uri="{FF2B5EF4-FFF2-40B4-BE49-F238E27FC236}">
                <a16:creationId xmlns:a16="http://schemas.microsoft.com/office/drawing/2014/main" id="{E7A121DC-3931-4067-AB2E-92A9E0BCC5EC}"/>
              </a:ext>
            </a:extLst>
          </p:cNvPr>
          <p:cNvSpPr txBox="1"/>
          <p:nvPr/>
        </p:nvSpPr>
        <p:spPr>
          <a:xfrm>
            <a:off x="11054062" y="4405037"/>
            <a:ext cx="78579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mic Sans MS"/>
                <a:ea typeface="+mn-ea"/>
                <a:cs typeface="+mn-cs"/>
              </a:rPr>
              <a:t>P GeV/c</a:t>
            </a:r>
          </a:p>
        </p:txBody>
      </p:sp>
      <p:sp>
        <p:nvSpPr>
          <p:cNvPr id="15" name="TextBox 14">
            <a:extLst>
              <a:ext uri="{FF2B5EF4-FFF2-40B4-BE49-F238E27FC236}">
                <a16:creationId xmlns:a16="http://schemas.microsoft.com/office/drawing/2014/main" id="{BBD26F35-32A6-405F-94F1-536FA5A246AF}"/>
              </a:ext>
            </a:extLst>
          </p:cNvPr>
          <p:cNvSpPr txBox="1"/>
          <p:nvPr/>
        </p:nvSpPr>
        <p:spPr>
          <a:xfrm>
            <a:off x="1505214" y="1135107"/>
            <a:ext cx="40456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mic Sans MS"/>
                <a:ea typeface="+mn-ea"/>
                <a:cs typeface="+mn-cs"/>
              </a:rPr>
              <a:t>μ</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rates as function of momentum </a:t>
            </a:r>
          </a:p>
        </p:txBody>
      </p:sp>
      <p:sp>
        <p:nvSpPr>
          <p:cNvPr id="16" name="TextBox 15">
            <a:extLst>
              <a:ext uri="{FF2B5EF4-FFF2-40B4-BE49-F238E27FC236}">
                <a16:creationId xmlns:a16="http://schemas.microsoft.com/office/drawing/2014/main" id="{D6187267-F5DE-4066-8D5C-8168533004C9}"/>
              </a:ext>
            </a:extLst>
          </p:cNvPr>
          <p:cNvSpPr txBox="1"/>
          <p:nvPr/>
        </p:nvSpPr>
        <p:spPr>
          <a:xfrm>
            <a:off x="7758376" y="1069745"/>
            <a:ext cx="40456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omic Sans MS"/>
                <a:ea typeface="+mn-ea"/>
                <a:cs typeface="+mn-cs"/>
              </a:rPr>
              <a:t>μ</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rates as function of momentum </a:t>
            </a:r>
          </a:p>
        </p:txBody>
      </p:sp>
      <p:graphicFrame>
        <p:nvGraphicFramePr>
          <p:cNvPr id="25" name="Table 24">
            <a:extLst>
              <a:ext uri="{FF2B5EF4-FFF2-40B4-BE49-F238E27FC236}">
                <a16:creationId xmlns:a16="http://schemas.microsoft.com/office/drawing/2014/main" id="{70858C1F-27DD-453C-A72E-9303032E2144}"/>
              </a:ext>
            </a:extLst>
          </p:cNvPr>
          <p:cNvGraphicFramePr>
            <a:graphicFrameLocks noGrp="1"/>
          </p:cNvGraphicFramePr>
          <p:nvPr>
            <p:extLst>
              <p:ext uri="{D42A27DB-BD31-4B8C-83A1-F6EECF244321}">
                <p14:modId xmlns:p14="http://schemas.microsoft.com/office/powerpoint/2010/main" val="2669865503"/>
              </p:ext>
            </p:extLst>
          </p:nvPr>
        </p:nvGraphicFramePr>
        <p:xfrm>
          <a:off x="361467" y="4734504"/>
          <a:ext cx="5855680" cy="1005840"/>
        </p:xfrm>
        <a:graphic>
          <a:graphicData uri="http://schemas.openxmlformats.org/drawingml/2006/table">
            <a:tbl>
              <a:tblPr firstRow="1" bandRow="1">
                <a:tableStyleId>{5940675A-B579-460E-94D1-54222C63F5DA}</a:tableStyleId>
              </a:tblPr>
              <a:tblGrid>
                <a:gridCol w="2593927">
                  <a:extLst>
                    <a:ext uri="{9D8B030D-6E8A-4147-A177-3AD203B41FA5}">
                      <a16:colId xmlns:a16="http://schemas.microsoft.com/office/drawing/2014/main" val="20000"/>
                    </a:ext>
                  </a:extLst>
                </a:gridCol>
                <a:gridCol w="1087251">
                  <a:extLst>
                    <a:ext uri="{9D8B030D-6E8A-4147-A177-3AD203B41FA5}">
                      <a16:colId xmlns:a16="http://schemas.microsoft.com/office/drawing/2014/main" val="20001"/>
                    </a:ext>
                  </a:extLst>
                </a:gridCol>
                <a:gridCol w="1087251">
                  <a:extLst>
                    <a:ext uri="{9D8B030D-6E8A-4147-A177-3AD203B41FA5}">
                      <a16:colId xmlns:a16="http://schemas.microsoft.com/office/drawing/2014/main" val="20002"/>
                    </a:ext>
                  </a:extLst>
                </a:gridCol>
                <a:gridCol w="1087251">
                  <a:extLst>
                    <a:ext uri="{9D8B030D-6E8A-4147-A177-3AD203B41FA5}">
                      <a16:colId xmlns:a16="http://schemas.microsoft.com/office/drawing/2014/main" val="1627812058"/>
                    </a:ext>
                  </a:extLst>
                </a:gridCol>
              </a:tblGrid>
              <a:tr h="0">
                <a:tc>
                  <a:txBody>
                    <a:bodyPr/>
                    <a:lstStyle/>
                    <a:p>
                      <a:pPr algn="ctr"/>
                      <a:r>
                        <a:rPr lang="en-US" sz="1600" dirty="0"/>
                        <a:t>MC</a:t>
                      </a:r>
                    </a:p>
                  </a:txBody>
                  <a:tcPr anchor="ctr">
                    <a:solidFill>
                      <a:schemeClr val="accent3"/>
                    </a:solidFill>
                  </a:tcPr>
                </a:tc>
                <a:tc>
                  <a:txBody>
                    <a:bodyPr/>
                    <a:lstStyle/>
                    <a:p>
                      <a:pPr algn="ctr"/>
                      <a:r>
                        <a:rPr lang="en-US" sz="1600" dirty="0"/>
                        <a:t>FLUKA</a:t>
                      </a:r>
                    </a:p>
                  </a:txBody>
                  <a:tcPr anchor="ctr">
                    <a:solidFill>
                      <a:schemeClr val="accent3"/>
                    </a:solidFill>
                  </a:tcPr>
                </a:tc>
                <a:tc>
                  <a:txBody>
                    <a:bodyPr/>
                    <a:lstStyle/>
                    <a:p>
                      <a:pPr algn="ctr"/>
                      <a:r>
                        <a:rPr lang="en-US" sz="1600" dirty="0"/>
                        <a:t>Bert.</a:t>
                      </a:r>
                    </a:p>
                  </a:txBody>
                  <a:tcPr anchor="ctr">
                    <a:solidFill>
                      <a:schemeClr val="accent3"/>
                    </a:solidFill>
                  </a:tcPr>
                </a:tc>
                <a:tc>
                  <a:txBody>
                    <a:bodyPr/>
                    <a:lstStyle/>
                    <a:p>
                      <a:pPr algn="ctr"/>
                      <a:r>
                        <a:rPr lang="en-US" sz="1600" dirty="0"/>
                        <a:t>inclxx</a:t>
                      </a:r>
                    </a:p>
                  </a:txBody>
                  <a:tcPr anchor="ctr">
                    <a:solidFill>
                      <a:schemeClr val="accent3"/>
                    </a:solidFill>
                  </a:tcPr>
                </a:tc>
                <a:extLst>
                  <a:ext uri="{0D108BD9-81ED-4DB2-BD59-A6C34878D82A}">
                    <a16:rowId xmlns:a16="http://schemas.microsoft.com/office/drawing/2014/main" val="10000"/>
                  </a:ext>
                </a:extLst>
              </a:tr>
              <a:tr h="1829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a:t>μ</a:t>
                      </a:r>
                      <a:r>
                        <a:rPr lang="en-US" sz="1600" dirty="0"/>
                        <a:t>+ / sec (10</a:t>
                      </a:r>
                      <a:r>
                        <a:rPr lang="en-US" sz="1600" baseline="30000" dirty="0"/>
                        <a:t>9</a:t>
                      </a:r>
                      <a:r>
                        <a:rPr lang="en-US" sz="1600" baseline="0" dirty="0"/>
                        <a:t>)</a:t>
                      </a:r>
                      <a:endParaRPr lang="en-US" sz="1600" baseline="30000" dirty="0"/>
                    </a:p>
                  </a:txBody>
                  <a:tcPr anchor="ctr">
                    <a:solidFill>
                      <a:schemeClr val="accent3"/>
                    </a:solidFill>
                  </a:tcPr>
                </a:tc>
                <a:tc>
                  <a:txBody>
                    <a:bodyPr/>
                    <a:lstStyle/>
                    <a:p>
                      <a:pPr algn="ctr"/>
                      <a:r>
                        <a:rPr lang="en-US" sz="1600" dirty="0">
                          <a:solidFill>
                            <a:schemeClr val="tx1"/>
                          </a:solidFill>
                        </a:rPr>
                        <a:t>10.7</a:t>
                      </a:r>
                    </a:p>
                  </a:txBody>
                  <a:tcPr anchor="ctr">
                    <a:solidFill>
                      <a:schemeClr val="accent3"/>
                    </a:solidFill>
                  </a:tcPr>
                </a:tc>
                <a:tc>
                  <a:txBody>
                    <a:bodyPr/>
                    <a:lstStyle/>
                    <a:p>
                      <a:pPr algn="ctr"/>
                      <a:r>
                        <a:rPr lang="en-US" sz="1600" dirty="0">
                          <a:solidFill>
                            <a:schemeClr val="tx1"/>
                          </a:solidFill>
                        </a:rPr>
                        <a:t>8.7</a:t>
                      </a:r>
                    </a:p>
                  </a:txBody>
                  <a:tcPr anchor="ctr">
                    <a:solidFill>
                      <a:schemeClr val="accent3"/>
                    </a:solidFill>
                  </a:tcPr>
                </a:tc>
                <a:tc>
                  <a:txBody>
                    <a:bodyPr/>
                    <a:lstStyle/>
                    <a:p>
                      <a:pPr algn="ctr"/>
                      <a:r>
                        <a:rPr lang="en-US" sz="1600" dirty="0">
                          <a:solidFill>
                            <a:schemeClr val="tx1"/>
                          </a:solidFill>
                        </a:rPr>
                        <a:t>13.3</a:t>
                      </a:r>
                    </a:p>
                  </a:txBody>
                  <a:tcPr anchor="ctr">
                    <a:solidFill>
                      <a:schemeClr val="accent3"/>
                    </a:solidFill>
                  </a:tcPr>
                </a:tc>
                <a:extLst>
                  <a:ext uri="{0D108BD9-81ED-4DB2-BD59-A6C34878D82A}">
                    <a16:rowId xmlns:a16="http://schemas.microsoft.com/office/drawing/2014/main" val="10001"/>
                  </a:ext>
                </a:extLst>
              </a:tr>
              <a:tr h="1587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b="0" i="0" dirty="0">
                          <a:solidFill>
                            <a:srgbClr val="FF0000"/>
                          </a:solidFill>
                        </a:rPr>
                        <a:t>μ</a:t>
                      </a:r>
                      <a:r>
                        <a:rPr lang="en-US" sz="1600" b="0" i="0" dirty="0">
                          <a:solidFill>
                            <a:srgbClr val="FF0000"/>
                          </a:solidFill>
                        </a:rPr>
                        <a:t>+ / sec (10</a:t>
                      </a:r>
                      <a:r>
                        <a:rPr lang="en-US" sz="1600" b="0" i="0" baseline="30000" dirty="0">
                          <a:solidFill>
                            <a:srgbClr val="FF0000"/>
                          </a:solidFill>
                        </a:rPr>
                        <a:t>9</a:t>
                      </a:r>
                      <a:r>
                        <a:rPr lang="en-US" sz="1600" b="0" i="0" baseline="0" dirty="0">
                          <a:solidFill>
                            <a:srgbClr val="FF0000"/>
                          </a:solidFill>
                        </a:rPr>
                        <a:t>)</a:t>
                      </a:r>
                      <a:r>
                        <a:rPr lang="en-US" sz="1600" b="0" i="0" baseline="30000" dirty="0">
                          <a:solidFill>
                            <a:srgbClr val="FF0000"/>
                          </a:solidFill>
                        </a:rPr>
                        <a:t> </a:t>
                      </a:r>
                      <a:r>
                        <a:rPr lang="en-US" sz="1600" b="0" i="0" baseline="0" dirty="0">
                          <a:solidFill>
                            <a:srgbClr val="FF0000"/>
                          </a:solidFill>
                        </a:rPr>
                        <a:t> ≤ 29.8 MeV</a:t>
                      </a:r>
                      <a:endParaRPr lang="en-US" sz="1600" b="0" i="0" baseline="30000" dirty="0">
                        <a:solidFill>
                          <a:srgbClr val="FF0000"/>
                        </a:solidFill>
                      </a:endParaRPr>
                    </a:p>
                  </a:txBody>
                  <a:tcPr anchor="ctr">
                    <a:solidFill>
                      <a:schemeClr val="accent3"/>
                    </a:solidFill>
                  </a:tcPr>
                </a:tc>
                <a:tc>
                  <a:txBody>
                    <a:bodyPr/>
                    <a:lstStyle/>
                    <a:p>
                      <a:pPr algn="ctr"/>
                      <a:r>
                        <a:rPr lang="en-US" sz="1600" dirty="0">
                          <a:solidFill>
                            <a:srgbClr val="FF0000"/>
                          </a:solidFill>
                        </a:rPr>
                        <a:t>1.46</a:t>
                      </a:r>
                    </a:p>
                  </a:txBody>
                  <a:tcPr anchor="ctr">
                    <a:solidFill>
                      <a:schemeClr val="accent3"/>
                    </a:solidFill>
                  </a:tcPr>
                </a:tc>
                <a:tc>
                  <a:txBody>
                    <a:bodyPr/>
                    <a:lstStyle/>
                    <a:p>
                      <a:pPr algn="ctr"/>
                      <a:r>
                        <a:rPr lang="en-US" sz="1600" dirty="0">
                          <a:solidFill>
                            <a:srgbClr val="FF0000"/>
                          </a:solidFill>
                        </a:rPr>
                        <a:t>1.5</a:t>
                      </a:r>
                    </a:p>
                  </a:txBody>
                  <a:tcPr anchor="ctr">
                    <a:solidFill>
                      <a:schemeClr val="accent3"/>
                    </a:solidFill>
                  </a:tcPr>
                </a:tc>
                <a:tc>
                  <a:txBody>
                    <a:bodyPr/>
                    <a:lstStyle/>
                    <a:p>
                      <a:pPr algn="ctr"/>
                      <a:r>
                        <a:rPr lang="en-US" sz="1600" dirty="0">
                          <a:solidFill>
                            <a:srgbClr val="FF0000"/>
                          </a:solidFill>
                        </a:rPr>
                        <a:t>2.9</a:t>
                      </a:r>
                    </a:p>
                  </a:txBody>
                  <a:tcPr anchor="ctr">
                    <a:solidFill>
                      <a:schemeClr val="accent3"/>
                    </a:solidFill>
                  </a:tcPr>
                </a:tc>
                <a:extLst>
                  <a:ext uri="{0D108BD9-81ED-4DB2-BD59-A6C34878D82A}">
                    <a16:rowId xmlns:a16="http://schemas.microsoft.com/office/drawing/2014/main" val="1704723909"/>
                  </a:ext>
                </a:extLst>
              </a:tr>
            </a:tbl>
          </a:graphicData>
        </a:graphic>
      </p:graphicFrame>
      <p:graphicFrame>
        <p:nvGraphicFramePr>
          <p:cNvPr id="27" name="Table 26">
            <a:extLst>
              <a:ext uri="{FF2B5EF4-FFF2-40B4-BE49-F238E27FC236}">
                <a16:creationId xmlns:a16="http://schemas.microsoft.com/office/drawing/2014/main" id="{38376791-000F-4917-85DC-F4EEB15A6FFB}"/>
              </a:ext>
            </a:extLst>
          </p:cNvPr>
          <p:cNvGraphicFramePr>
            <a:graphicFrameLocks noGrp="1"/>
          </p:cNvGraphicFramePr>
          <p:nvPr>
            <p:extLst>
              <p:ext uri="{D42A27DB-BD31-4B8C-83A1-F6EECF244321}">
                <p14:modId xmlns:p14="http://schemas.microsoft.com/office/powerpoint/2010/main" val="2360564098"/>
              </p:ext>
            </p:extLst>
          </p:nvPr>
        </p:nvGraphicFramePr>
        <p:xfrm>
          <a:off x="6963134" y="4754461"/>
          <a:ext cx="4469397" cy="670560"/>
        </p:xfrm>
        <a:graphic>
          <a:graphicData uri="http://schemas.openxmlformats.org/drawingml/2006/table">
            <a:tbl>
              <a:tblPr firstRow="1" bandRow="1">
                <a:tableStyleId>{5940675A-B579-460E-94D1-54222C63F5DA}</a:tableStyleId>
              </a:tblPr>
              <a:tblGrid>
                <a:gridCol w="1507647">
                  <a:extLst>
                    <a:ext uri="{9D8B030D-6E8A-4147-A177-3AD203B41FA5}">
                      <a16:colId xmlns:a16="http://schemas.microsoft.com/office/drawing/2014/main" val="20000"/>
                    </a:ext>
                  </a:extLst>
                </a:gridCol>
                <a:gridCol w="987250">
                  <a:extLst>
                    <a:ext uri="{9D8B030D-6E8A-4147-A177-3AD203B41FA5}">
                      <a16:colId xmlns:a16="http://schemas.microsoft.com/office/drawing/2014/main" val="20001"/>
                    </a:ext>
                  </a:extLst>
                </a:gridCol>
                <a:gridCol w="987250">
                  <a:extLst>
                    <a:ext uri="{9D8B030D-6E8A-4147-A177-3AD203B41FA5}">
                      <a16:colId xmlns:a16="http://schemas.microsoft.com/office/drawing/2014/main" val="20002"/>
                    </a:ext>
                  </a:extLst>
                </a:gridCol>
                <a:gridCol w="987250">
                  <a:extLst>
                    <a:ext uri="{9D8B030D-6E8A-4147-A177-3AD203B41FA5}">
                      <a16:colId xmlns:a16="http://schemas.microsoft.com/office/drawing/2014/main" val="3794454085"/>
                    </a:ext>
                  </a:extLst>
                </a:gridCol>
              </a:tblGrid>
              <a:tr h="177201">
                <a:tc>
                  <a:txBody>
                    <a:bodyPr/>
                    <a:lstStyle/>
                    <a:p>
                      <a:pPr algn="ctr"/>
                      <a:r>
                        <a:rPr lang="en-US" sz="1600" dirty="0"/>
                        <a:t>MC</a:t>
                      </a:r>
                    </a:p>
                  </a:txBody>
                  <a:tcPr anchor="ctr">
                    <a:solidFill>
                      <a:schemeClr val="accent3"/>
                    </a:solidFill>
                  </a:tcPr>
                </a:tc>
                <a:tc>
                  <a:txBody>
                    <a:bodyPr/>
                    <a:lstStyle/>
                    <a:p>
                      <a:pPr algn="ctr"/>
                      <a:r>
                        <a:rPr lang="en-US" sz="1600" dirty="0"/>
                        <a:t>FLUKA</a:t>
                      </a:r>
                    </a:p>
                  </a:txBody>
                  <a:tcPr anchor="ctr">
                    <a:solidFill>
                      <a:schemeClr val="accent3"/>
                    </a:solidFill>
                  </a:tcPr>
                </a:tc>
                <a:tc>
                  <a:txBody>
                    <a:bodyPr/>
                    <a:lstStyle/>
                    <a:p>
                      <a:pPr algn="ctr"/>
                      <a:r>
                        <a:rPr lang="en-US" sz="1600" dirty="0"/>
                        <a:t>Bert.</a:t>
                      </a:r>
                    </a:p>
                  </a:txBody>
                  <a:tcPr anchor="ctr">
                    <a:solidFill>
                      <a:schemeClr val="accent3"/>
                    </a:solidFill>
                  </a:tcPr>
                </a:tc>
                <a:tc>
                  <a:txBody>
                    <a:bodyPr/>
                    <a:lstStyle/>
                    <a:p>
                      <a:pPr algn="ctr"/>
                      <a:r>
                        <a:rPr lang="en-US" sz="1600" dirty="0"/>
                        <a:t>inclxx</a:t>
                      </a:r>
                    </a:p>
                  </a:txBody>
                  <a:tcPr anchor="ctr">
                    <a:solidFill>
                      <a:schemeClr val="accent3"/>
                    </a:solidFill>
                  </a:tcPr>
                </a:tc>
                <a:extLst>
                  <a:ext uri="{0D108BD9-81ED-4DB2-BD59-A6C34878D82A}">
                    <a16:rowId xmlns:a16="http://schemas.microsoft.com/office/drawing/2014/main" val="10000"/>
                  </a:ext>
                </a:extLst>
              </a:tr>
              <a:tr h="1829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a:t>μ</a:t>
                      </a:r>
                      <a:r>
                        <a:rPr lang="en-US" sz="1600" dirty="0"/>
                        <a:t>- / sec (10</a:t>
                      </a:r>
                      <a:r>
                        <a:rPr lang="en-US" sz="1600" baseline="30000" dirty="0"/>
                        <a:t>9</a:t>
                      </a:r>
                      <a:r>
                        <a:rPr lang="en-US" sz="1600" baseline="0" dirty="0"/>
                        <a:t>)</a:t>
                      </a:r>
                      <a:endParaRPr lang="en-US" sz="1600" baseline="30000" dirty="0"/>
                    </a:p>
                  </a:txBody>
                  <a:tcPr anchor="ctr">
                    <a:solidFill>
                      <a:schemeClr val="accent3"/>
                    </a:solidFill>
                  </a:tcPr>
                </a:tc>
                <a:tc>
                  <a:txBody>
                    <a:bodyPr/>
                    <a:lstStyle/>
                    <a:p>
                      <a:pPr algn="ctr"/>
                      <a:r>
                        <a:rPr lang="en-US" sz="1600" dirty="0">
                          <a:solidFill>
                            <a:schemeClr val="tx1"/>
                          </a:solidFill>
                        </a:rPr>
                        <a:t>5.9</a:t>
                      </a:r>
                    </a:p>
                  </a:txBody>
                  <a:tcPr anchor="ctr">
                    <a:solidFill>
                      <a:schemeClr val="accent3"/>
                    </a:solidFill>
                  </a:tcPr>
                </a:tc>
                <a:tc>
                  <a:txBody>
                    <a:bodyPr/>
                    <a:lstStyle/>
                    <a:p>
                      <a:pPr algn="ctr"/>
                      <a:r>
                        <a:rPr lang="en-US" sz="1600" dirty="0">
                          <a:solidFill>
                            <a:schemeClr val="tx1"/>
                          </a:solidFill>
                        </a:rPr>
                        <a:t>3.5</a:t>
                      </a:r>
                    </a:p>
                  </a:txBody>
                  <a:tcPr anchor="ctr">
                    <a:solidFill>
                      <a:schemeClr val="accent3"/>
                    </a:solidFill>
                  </a:tcPr>
                </a:tc>
                <a:tc>
                  <a:txBody>
                    <a:bodyPr/>
                    <a:lstStyle/>
                    <a:p>
                      <a:pPr algn="ctr"/>
                      <a:r>
                        <a:rPr lang="en-US" sz="1600" dirty="0">
                          <a:solidFill>
                            <a:schemeClr val="tx1"/>
                          </a:solidFill>
                        </a:rPr>
                        <a:t>6</a:t>
                      </a:r>
                    </a:p>
                  </a:txBody>
                  <a:tcPr anchor="ctr">
                    <a:solidFill>
                      <a:schemeClr val="accent3"/>
                    </a:solidFill>
                  </a:tcPr>
                </a:tc>
                <a:extLst>
                  <a:ext uri="{0D108BD9-81ED-4DB2-BD59-A6C34878D82A}">
                    <a16:rowId xmlns:a16="http://schemas.microsoft.com/office/drawing/2014/main" val="10001"/>
                  </a:ext>
                </a:extLst>
              </a:tr>
            </a:tbl>
          </a:graphicData>
        </a:graphic>
      </p:graphicFrame>
      <p:graphicFrame>
        <p:nvGraphicFramePr>
          <p:cNvPr id="28" name="Table 27">
            <a:extLst>
              <a:ext uri="{FF2B5EF4-FFF2-40B4-BE49-F238E27FC236}">
                <a16:creationId xmlns:a16="http://schemas.microsoft.com/office/drawing/2014/main" id="{4AA434B1-6467-4035-8758-35293C9924EE}"/>
              </a:ext>
            </a:extLst>
          </p:cNvPr>
          <p:cNvGraphicFramePr>
            <a:graphicFrameLocks noGrp="1"/>
          </p:cNvGraphicFramePr>
          <p:nvPr>
            <p:extLst>
              <p:ext uri="{D42A27DB-BD31-4B8C-83A1-F6EECF244321}">
                <p14:modId xmlns:p14="http://schemas.microsoft.com/office/powerpoint/2010/main" val="989591350"/>
              </p:ext>
            </p:extLst>
          </p:nvPr>
        </p:nvGraphicFramePr>
        <p:xfrm>
          <a:off x="7502267" y="5958653"/>
          <a:ext cx="3596287" cy="670560"/>
        </p:xfrm>
        <a:graphic>
          <a:graphicData uri="http://schemas.openxmlformats.org/drawingml/2006/table">
            <a:tbl>
              <a:tblPr firstRow="1" bandRow="1">
                <a:tableStyleId>{5940675A-B579-460E-94D1-54222C63F5DA}</a:tableStyleId>
              </a:tblPr>
              <a:tblGrid>
                <a:gridCol w="804556">
                  <a:extLst>
                    <a:ext uri="{9D8B030D-6E8A-4147-A177-3AD203B41FA5}">
                      <a16:colId xmlns:a16="http://schemas.microsoft.com/office/drawing/2014/main" val="20000"/>
                    </a:ext>
                  </a:extLst>
                </a:gridCol>
                <a:gridCol w="930577">
                  <a:extLst>
                    <a:ext uri="{9D8B030D-6E8A-4147-A177-3AD203B41FA5}">
                      <a16:colId xmlns:a16="http://schemas.microsoft.com/office/drawing/2014/main" val="20001"/>
                    </a:ext>
                  </a:extLst>
                </a:gridCol>
                <a:gridCol w="930577">
                  <a:extLst>
                    <a:ext uri="{9D8B030D-6E8A-4147-A177-3AD203B41FA5}">
                      <a16:colId xmlns:a16="http://schemas.microsoft.com/office/drawing/2014/main" val="20002"/>
                    </a:ext>
                  </a:extLst>
                </a:gridCol>
                <a:gridCol w="930577">
                  <a:extLst>
                    <a:ext uri="{9D8B030D-6E8A-4147-A177-3AD203B41FA5}">
                      <a16:colId xmlns:a16="http://schemas.microsoft.com/office/drawing/2014/main" val="1904873635"/>
                    </a:ext>
                  </a:extLst>
                </a:gridCol>
              </a:tblGrid>
              <a:tr h="335280">
                <a:tc>
                  <a:txBody>
                    <a:bodyPr/>
                    <a:lstStyle/>
                    <a:p>
                      <a:pPr algn="ctr"/>
                      <a:r>
                        <a:rPr lang="en-US" sz="1600" dirty="0"/>
                        <a:t>MC</a:t>
                      </a:r>
                    </a:p>
                  </a:txBody>
                  <a:tcPr anchor="ctr">
                    <a:solidFill>
                      <a:schemeClr val="accent3"/>
                    </a:solidFill>
                  </a:tcPr>
                </a:tc>
                <a:tc>
                  <a:txBody>
                    <a:bodyPr/>
                    <a:lstStyle/>
                    <a:p>
                      <a:pPr algn="ctr"/>
                      <a:r>
                        <a:rPr lang="en-US" sz="1600" dirty="0"/>
                        <a:t>FLUKA</a:t>
                      </a:r>
                    </a:p>
                  </a:txBody>
                  <a:tcPr anchor="ctr">
                    <a:solidFill>
                      <a:schemeClr val="accent3"/>
                    </a:solidFill>
                  </a:tcPr>
                </a:tc>
                <a:tc>
                  <a:txBody>
                    <a:bodyPr/>
                    <a:lstStyle/>
                    <a:p>
                      <a:pPr algn="ctr"/>
                      <a:r>
                        <a:rPr lang="en-US" sz="1600" dirty="0"/>
                        <a:t>Bert.</a:t>
                      </a:r>
                    </a:p>
                  </a:txBody>
                  <a:tcPr anchor="ctr">
                    <a:solidFill>
                      <a:schemeClr val="accent3"/>
                    </a:solidFill>
                  </a:tcPr>
                </a:tc>
                <a:tc>
                  <a:txBody>
                    <a:bodyPr/>
                    <a:lstStyle/>
                    <a:p>
                      <a:pPr algn="ctr"/>
                      <a:r>
                        <a:rPr lang="en-US" sz="1600" dirty="0"/>
                        <a:t>Inclxx</a:t>
                      </a:r>
                    </a:p>
                  </a:txBody>
                  <a:tcPr anchor="ctr">
                    <a:solidFill>
                      <a:schemeClr val="accent3"/>
                    </a:solidFill>
                  </a:tcPr>
                </a:tc>
                <a:extLst>
                  <a:ext uri="{0D108BD9-81ED-4DB2-BD59-A6C34878D82A}">
                    <a16:rowId xmlns:a16="http://schemas.microsoft.com/office/drawing/2014/main" val="10000"/>
                  </a:ext>
                </a:extLst>
              </a:tr>
              <a:tr h="3352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a:t>μ</a:t>
                      </a:r>
                      <a:r>
                        <a:rPr lang="en-US" sz="1600" dirty="0"/>
                        <a:t>+ / </a:t>
                      </a:r>
                      <a:r>
                        <a:rPr lang="el-GR" sz="1600" dirty="0"/>
                        <a:t>μ-</a:t>
                      </a:r>
                      <a:endParaRPr lang="en-US" sz="1600" baseline="30000" dirty="0"/>
                    </a:p>
                  </a:txBody>
                  <a:tcPr anchor="ctr">
                    <a:solidFill>
                      <a:schemeClr val="accent3"/>
                    </a:solidFill>
                  </a:tcPr>
                </a:tc>
                <a:tc>
                  <a:txBody>
                    <a:bodyPr/>
                    <a:lstStyle/>
                    <a:p>
                      <a:pPr algn="ctr"/>
                      <a:r>
                        <a:rPr lang="en-US" sz="1600" dirty="0">
                          <a:solidFill>
                            <a:schemeClr val="tx1"/>
                          </a:solidFill>
                        </a:rPr>
                        <a:t>1.8</a:t>
                      </a:r>
                    </a:p>
                  </a:txBody>
                  <a:tcPr anchor="ctr">
                    <a:solidFill>
                      <a:schemeClr val="accent3"/>
                    </a:solidFill>
                  </a:tcPr>
                </a:tc>
                <a:tc>
                  <a:txBody>
                    <a:bodyPr/>
                    <a:lstStyle/>
                    <a:p>
                      <a:pPr algn="ctr"/>
                      <a:r>
                        <a:rPr lang="en-US" sz="1600" dirty="0">
                          <a:solidFill>
                            <a:schemeClr val="tx1"/>
                          </a:solidFill>
                        </a:rPr>
                        <a:t>2.5</a:t>
                      </a:r>
                    </a:p>
                  </a:txBody>
                  <a:tcPr anchor="ctr">
                    <a:solidFill>
                      <a:schemeClr val="accent3"/>
                    </a:solidFill>
                  </a:tcPr>
                </a:tc>
                <a:tc>
                  <a:txBody>
                    <a:bodyPr/>
                    <a:lstStyle/>
                    <a:p>
                      <a:pPr algn="ctr"/>
                      <a:r>
                        <a:rPr lang="en-US" sz="1600" dirty="0">
                          <a:solidFill>
                            <a:schemeClr val="tx1"/>
                          </a:solidFill>
                        </a:rPr>
                        <a:t>2.3</a:t>
                      </a:r>
                    </a:p>
                  </a:txBody>
                  <a:tcPr anchor="ctr">
                    <a:solidFill>
                      <a:schemeClr val="accent3"/>
                    </a:solidFill>
                  </a:tcPr>
                </a:tc>
                <a:extLst>
                  <a:ext uri="{0D108BD9-81ED-4DB2-BD59-A6C34878D82A}">
                    <a16:rowId xmlns:a16="http://schemas.microsoft.com/office/drawing/2014/main" val="1704723909"/>
                  </a:ext>
                </a:extLst>
              </a:tr>
            </a:tbl>
          </a:graphicData>
        </a:graphic>
      </p:graphicFrame>
      <p:sp>
        <p:nvSpPr>
          <p:cNvPr id="29" name="TextBox 28">
            <a:extLst>
              <a:ext uri="{FF2B5EF4-FFF2-40B4-BE49-F238E27FC236}">
                <a16:creationId xmlns:a16="http://schemas.microsoft.com/office/drawing/2014/main" id="{431626D7-BFFF-4679-B4F1-B1E4FEAE3E73}"/>
              </a:ext>
            </a:extLst>
          </p:cNvPr>
          <p:cNvSpPr txBox="1"/>
          <p:nvPr/>
        </p:nvSpPr>
        <p:spPr>
          <a:xfrm>
            <a:off x="288955" y="5846947"/>
            <a:ext cx="58929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For surface muons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FLUKA and G4 Bertini predict similar total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G4 inclxx predicts x2</a:t>
            </a:r>
          </a:p>
        </p:txBody>
      </p:sp>
      <p:cxnSp>
        <p:nvCxnSpPr>
          <p:cNvPr id="33" name="Straight Connector 32">
            <a:extLst>
              <a:ext uri="{FF2B5EF4-FFF2-40B4-BE49-F238E27FC236}">
                <a16:creationId xmlns:a16="http://schemas.microsoft.com/office/drawing/2014/main" id="{B212DAFB-F1EC-4040-B4A5-620EFDF18E94}"/>
              </a:ext>
            </a:extLst>
          </p:cNvPr>
          <p:cNvCxnSpPr/>
          <p:nvPr/>
        </p:nvCxnSpPr>
        <p:spPr>
          <a:xfrm>
            <a:off x="2166717" y="2024824"/>
            <a:ext cx="9023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96499DAB-1664-40AB-9296-42CCCE8ED3CD}"/>
              </a:ext>
            </a:extLst>
          </p:cNvPr>
          <p:cNvSpPr txBox="1"/>
          <p:nvPr/>
        </p:nvSpPr>
        <p:spPr>
          <a:xfrm>
            <a:off x="3145667" y="2272915"/>
            <a:ext cx="10454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a:ea typeface="+mn-ea"/>
                <a:cs typeface="+mn-cs"/>
              </a:rPr>
              <a:t>G4 Bertini</a:t>
            </a:r>
          </a:p>
        </p:txBody>
      </p:sp>
      <p:cxnSp>
        <p:nvCxnSpPr>
          <p:cNvPr id="43" name="Straight Connector 42">
            <a:extLst>
              <a:ext uri="{FF2B5EF4-FFF2-40B4-BE49-F238E27FC236}">
                <a16:creationId xmlns:a16="http://schemas.microsoft.com/office/drawing/2014/main" id="{BA94CDE1-D802-4A92-BCD1-B3D4F4300247}"/>
              </a:ext>
            </a:extLst>
          </p:cNvPr>
          <p:cNvCxnSpPr/>
          <p:nvPr/>
        </p:nvCxnSpPr>
        <p:spPr>
          <a:xfrm>
            <a:off x="2154009" y="2462022"/>
            <a:ext cx="90238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2873AD8E-30DC-4A07-8D9F-717CC05E3B3E}"/>
              </a:ext>
            </a:extLst>
          </p:cNvPr>
          <p:cNvSpPr txBox="1"/>
          <p:nvPr/>
        </p:nvSpPr>
        <p:spPr>
          <a:xfrm>
            <a:off x="3289307" y="1840158"/>
            <a:ext cx="7665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a:ea typeface="+mn-ea"/>
                <a:cs typeface="+mn-cs"/>
              </a:rPr>
              <a:t>FLUKA</a:t>
            </a:r>
          </a:p>
        </p:txBody>
      </p:sp>
      <p:sp>
        <p:nvSpPr>
          <p:cNvPr id="45" name="TextBox 44">
            <a:extLst>
              <a:ext uri="{FF2B5EF4-FFF2-40B4-BE49-F238E27FC236}">
                <a16:creationId xmlns:a16="http://schemas.microsoft.com/office/drawing/2014/main" id="{84ED0F97-6C31-465A-B051-F451F71AA8C6}"/>
              </a:ext>
            </a:extLst>
          </p:cNvPr>
          <p:cNvSpPr txBox="1"/>
          <p:nvPr/>
        </p:nvSpPr>
        <p:spPr>
          <a:xfrm>
            <a:off x="3158375" y="2722502"/>
            <a:ext cx="9669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525FF"/>
                </a:solidFill>
                <a:effectLst/>
                <a:uLnTx/>
                <a:uFillTx/>
                <a:latin typeface="Comic Sans MS"/>
                <a:ea typeface="+mn-ea"/>
                <a:cs typeface="+mn-cs"/>
              </a:rPr>
              <a:t>G4 inclxx</a:t>
            </a:r>
          </a:p>
        </p:txBody>
      </p:sp>
      <p:cxnSp>
        <p:nvCxnSpPr>
          <p:cNvPr id="46" name="Straight Connector 45">
            <a:extLst>
              <a:ext uri="{FF2B5EF4-FFF2-40B4-BE49-F238E27FC236}">
                <a16:creationId xmlns:a16="http://schemas.microsoft.com/office/drawing/2014/main" id="{C9E2EFBB-43CF-4B72-BA6F-E4D8C908A264}"/>
              </a:ext>
            </a:extLst>
          </p:cNvPr>
          <p:cNvCxnSpPr/>
          <p:nvPr/>
        </p:nvCxnSpPr>
        <p:spPr>
          <a:xfrm>
            <a:off x="2166717" y="2911609"/>
            <a:ext cx="902389" cy="0"/>
          </a:xfrm>
          <a:prstGeom prst="line">
            <a:avLst/>
          </a:prstGeom>
          <a:ln>
            <a:solidFill>
              <a:srgbClr val="2525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BE778FBE-FAA5-4A80-89DF-DAC1935A28EA}"/>
              </a:ext>
            </a:extLst>
          </p:cNvPr>
          <p:cNvCxnSpPr/>
          <p:nvPr/>
        </p:nvCxnSpPr>
        <p:spPr>
          <a:xfrm>
            <a:off x="9052338" y="1816584"/>
            <a:ext cx="9023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7B2D74A2-746F-4B82-9589-7AC24CD5A428}"/>
              </a:ext>
            </a:extLst>
          </p:cNvPr>
          <p:cNvSpPr txBox="1"/>
          <p:nvPr/>
        </p:nvSpPr>
        <p:spPr>
          <a:xfrm>
            <a:off x="10031288" y="2064675"/>
            <a:ext cx="10454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a:ea typeface="+mn-ea"/>
                <a:cs typeface="+mn-cs"/>
              </a:rPr>
              <a:t>G4 Bertini</a:t>
            </a:r>
          </a:p>
        </p:txBody>
      </p:sp>
      <p:cxnSp>
        <p:nvCxnSpPr>
          <p:cNvPr id="49" name="Straight Connector 48">
            <a:extLst>
              <a:ext uri="{FF2B5EF4-FFF2-40B4-BE49-F238E27FC236}">
                <a16:creationId xmlns:a16="http://schemas.microsoft.com/office/drawing/2014/main" id="{044C810B-B81E-4235-A945-DC54360AF260}"/>
              </a:ext>
            </a:extLst>
          </p:cNvPr>
          <p:cNvCxnSpPr/>
          <p:nvPr/>
        </p:nvCxnSpPr>
        <p:spPr>
          <a:xfrm>
            <a:off x="9039630" y="2253782"/>
            <a:ext cx="90238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61A20AA-F9AD-492F-A2B1-CA51DA456DEF}"/>
              </a:ext>
            </a:extLst>
          </p:cNvPr>
          <p:cNvSpPr txBox="1"/>
          <p:nvPr/>
        </p:nvSpPr>
        <p:spPr>
          <a:xfrm>
            <a:off x="10174928" y="1631918"/>
            <a:ext cx="7665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omic Sans MS"/>
                <a:ea typeface="+mn-ea"/>
                <a:cs typeface="+mn-cs"/>
              </a:rPr>
              <a:t>FLUKA</a:t>
            </a:r>
          </a:p>
        </p:txBody>
      </p:sp>
      <p:sp>
        <p:nvSpPr>
          <p:cNvPr id="51" name="TextBox 50">
            <a:extLst>
              <a:ext uri="{FF2B5EF4-FFF2-40B4-BE49-F238E27FC236}">
                <a16:creationId xmlns:a16="http://schemas.microsoft.com/office/drawing/2014/main" id="{8F48D227-2692-4084-AA86-8C0E7A0602F8}"/>
              </a:ext>
            </a:extLst>
          </p:cNvPr>
          <p:cNvSpPr txBox="1"/>
          <p:nvPr/>
        </p:nvSpPr>
        <p:spPr>
          <a:xfrm>
            <a:off x="10043996" y="2514262"/>
            <a:ext cx="755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525FF"/>
                </a:solidFill>
                <a:effectLst/>
                <a:uLnTx/>
                <a:uFillTx/>
                <a:latin typeface="Comic Sans MS"/>
                <a:ea typeface="+mn-ea"/>
                <a:cs typeface="+mn-cs"/>
              </a:rPr>
              <a:t>G4 incl</a:t>
            </a:r>
          </a:p>
        </p:txBody>
      </p:sp>
      <p:cxnSp>
        <p:nvCxnSpPr>
          <p:cNvPr id="52" name="Straight Connector 51">
            <a:extLst>
              <a:ext uri="{FF2B5EF4-FFF2-40B4-BE49-F238E27FC236}">
                <a16:creationId xmlns:a16="http://schemas.microsoft.com/office/drawing/2014/main" id="{0F1A7C0B-0F84-4FB5-B8CA-7D8549B783F7}"/>
              </a:ext>
            </a:extLst>
          </p:cNvPr>
          <p:cNvCxnSpPr/>
          <p:nvPr/>
        </p:nvCxnSpPr>
        <p:spPr>
          <a:xfrm>
            <a:off x="9052338" y="2703369"/>
            <a:ext cx="902389" cy="0"/>
          </a:xfrm>
          <a:prstGeom prst="line">
            <a:avLst/>
          </a:prstGeom>
          <a:ln>
            <a:solidFill>
              <a:srgbClr val="2525FF"/>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9D543EC-EA18-EF69-FAFC-7A5746C8F512}"/>
              </a:ext>
            </a:extLst>
          </p:cNvPr>
          <p:cNvSpPr txBox="1"/>
          <p:nvPr/>
        </p:nvSpPr>
        <p:spPr>
          <a:xfrm>
            <a:off x="7051955" y="5597127"/>
            <a:ext cx="4787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All MC predicts a ratio of </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μ+ / μ-</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around 2</a:t>
            </a:r>
          </a:p>
        </p:txBody>
      </p:sp>
      <p:sp>
        <p:nvSpPr>
          <p:cNvPr id="21" name="TextBox 20">
            <a:extLst>
              <a:ext uri="{FF2B5EF4-FFF2-40B4-BE49-F238E27FC236}">
                <a16:creationId xmlns:a16="http://schemas.microsoft.com/office/drawing/2014/main" id="{8993861D-CF19-6EA4-1A29-490451285B3B}"/>
              </a:ext>
            </a:extLst>
          </p:cNvPr>
          <p:cNvSpPr txBox="1"/>
          <p:nvPr/>
        </p:nvSpPr>
        <p:spPr>
          <a:xfrm rot="16200000">
            <a:off x="5305071" y="2191690"/>
            <a:ext cx="241928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omic Sans MS"/>
                <a:ea typeface="+mn-ea"/>
                <a:cs typeface="+mn-cs"/>
              </a:rPr>
              <a:t>μ</a:t>
            </a:r>
            <a:r>
              <a:rPr kumimoji="0" lang="en-US" sz="1200" b="1" i="0" u="none" strike="noStrike" kern="1200" cap="none" spc="0" normalizeH="0" baseline="0" noProof="0" dirty="0">
                <a:ln>
                  <a:noFill/>
                </a:ln>
                <a:solidFill>
                  <a:prstClr val="black"/>
                </a:solidFill>
                <a:effectLst/>
                <a:uLnTx/>
                <a:uFillTx/>
                <a:latin typeface="Comic Sans MS"/>
                <a:ea typeface="+mn-ea"/>
                <a:cs typeface="+mn-cs"/>
              </a:rPr>
              <a:t>-</a:t>
            </a:r>
            <a:r>
              <a:rPr kumimoji="0" lang="el-GR" sz="1200" b="1" i="0" u="none" strike="noStrike" kern="1200" cap="none" spc="0" normalizeH="0" baseline="0" noProof="0" dirty="0">
                <a:ln>
                  <a:noFill/>
                </a:ln>
                <a:solidFill>
                  <a:prstClr val="black"/>
                </a:solidFill>
                <a:effectLst/>
                <a:uLnTx/>
                <a:uFillTx/>
                <a:latin typeface="Comic Sans MS"/>
                <a:ea typeface="+mn-ea"/>
                <a:cs typeface="+mn-cs"/>
              </a:rPr>
              <a:t> / </a:t>
            </a:r>
            <a:r>
              <a:rPr kumimoji="0" lang="en-US" sz="1200" b="1" i="0" u="none" strike="noStrike" kern="1200" cap="none" spc="0" normalizeH="0" baseline="0" noProof="0" dirty="0">
                <a:ln>
                  <a:noFill/>
                </a:ln>
                <a:solidFill>
                  <a:prstClr val="black"/>
                </a:solidFill>
                <a:effectLst/>
                <a:uLnTx/>
                <a:uFillTx/>
                <a:latin typeface="Comic Sans MS"/>
                <a:ea typeface="+mn-ea"/>
                <a:cs typeface="+mn-cs"/>
              </a:rPr>
              <a:t>sec, bin = 0.002 GeV/c </a:t>
            </a:r>
          </a:p>
        </p:txBody>
      </p:sp>
      <p:sp>
        <p:nvSpPr>
          <p:cNvPr id="22" name="TextBox 21">
            <a:extLst>
              <a:ext uri="{FF2B5EF4-FFF2-40B4-BE49-F238E27FC236}">
                <a16:creationId xmlns:a16="http://schemas.microsoft.com/office/drawing/2014/main" id="{86FAC789-2499-2CE7-FB16-973EFFDCF6ED}"/>
              </a:ext>
            </a:extLst>
          </p:cNvPr>
          <p:cNvSpPr txBox="1"/>
          <p:nvPr/>
        </p:nvSpPr>
        <p:spPr>
          <a:xfrm>
            <a:off x="5472183" y="5739278"/>
            <a:ext cx="10182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a:ea typeface="+mn-ea"/>
                <a:cs typeface="+mn-cs"/>
              </a:rPr>
              <a:t>Stat. &lt; 1%</a:t>
            </a:r>
          </a:p>
        </p:txBody>
      </p:sp>
    </p:spTree>
    <p:extLst>
      <p:ext uri="{BB962C8B-B14F-4D97-AF65-F5344CB8AC3E}">
        <p14:creationId xmlns:p14="http://schemas.microsoft.com/office/powerpoint/2010/main" val="323659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366D-4460-81FE-2CEA-57F15DDE39E5}"/>
              </a:ext>
            </a:extLst>
          </p:cNvPr>
          <p:cNvSpPr>
            <a:spLocks noGrp="1"/>
          </p:cNvSpPr>
          <p:nvPr>
            <p:ph type="title"/>
          </p:nvPr>
        </p:nvSpPr>
        <p:spPr>
          <a:xfrm>
            <a:off x="1143677" y="1593096"/>
            <a:ext cx="10972800" cy="773986"/>
          </a:xfrm>
        </p:spPr>
        <p:txBody>
          <a:bodyPr>
            <a:normAutofit/>
          </a:bodyPr>
          <a:lstStyle/>
          <a:p>
            <a:r>
              <a:rPr lang="en-US" sz="2000" dirty="0">
                <a:latin typeface="+mn-lt"/>
              </a:rPr>
              <a:t>Predicted surface muon rates sideways at the virtual detector, </a:t>
            </a:r>
            <a:br>
              <a:rPr lang="en-US" sz="2000" dirty="0">
                <a:latin typeface="+mn-lt"/>
              </a:rPr>
            </a:br>
            <a:r>
              <a:rPr lang="en-US" sz="2000" dirty="0">
                <a:latin typeface="+mn-lt"/>
              </a:rPr>
              <a:t>for ε</a:t>
            </a:r>
            <a:r>
              <a:rPr lang="en-US" sz="2000" baseline="-25000" dirty="0">
                <a:latin typeface="+mn-lt"/>
              </a:rPr>
              <a:t>xx’  </a:t>
            </a:r>
            <a:r>
              <a:rPr lang="en-US" sz="2000" dirty="0">
                <a:latin typeface="+mn-lt"/>
              </a:rPr>
              <a:t>= 7700 &amp; ε</a:t>
            </a:r>
            <a:r>
              <a:rPr lang="en-US" sz="2000" baseline="-25000" dirty="0">
                <a:latin typeface="+mn-lt"/>
              </a:rPr>
              <a:t>yy’</a:t>
            </a:r>
            <a:r>
              <a:rPr lang="en-US" sz="2000" dirty="0">
                <a:latin typeface="+mn-lt"/>
              </a:rPr>
              <a:t>  = 6950 π mm mrad</a:t>
            </a:r>
          </a:p>
        </p:txBody>
      </p:sp>
      <p:sp>
        <p:nvSpPr>
          <p:cNvPr id="3" name="Slide Number Placeholder 2">
            <a:extLst>
              <a:ext uri="{FF2B5EF4-FFF2-40B4-BE49-F238E27FC236}">
                <a16:creationId xmlns:a16="http://schemas.microsoft.com/office/drawing/2014/main" id="{253BA3F6-A2FA-4727-63E2-5140385C7140}"/>
              </a:ext>
            </a:extLst>
          </p:cNvPr>
          <p:cNvSpPr>
            <a:spLocks noGrp="1"/>
          </p:cNvSpPr>
          <p:nvPr>
            <p:ph type="sldNum" sz="quarter" idx="12"/>
          </p:nvPr>
        </p:nvSpPr>
        <p:spPr>
          <a:xfrm>
            <a:off x="9051974" y="6307914"/>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2C032-9A84-454D-A7B4-C9367E883E3A}" type="slidenum">
              <a:rPr kumimoji="0" lang="en-GB" sz="1200" b="0" i="0" u="none" strike="noStrike" kern="1200" cap="none" spc="0" normalizeH="0" baseline="0" noProof="0" smtClean="0">
                <a:ln>
                  <a:noFill/>
                </a:ln>
                <a:solidFill>
                  <a:prstClr val="black">
                    <a:tint val="75000"/>
                  </a:prstClr>
                </a:solidFill>
                <a:effectLst/>
                <a:uLnTx/>
                <a:uFillTx/>
                <a:latin typeface="Comic Sans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tint val="75000"/>
                </a:prstClr>
              </a:solidFill>
              <a:effectLst/>
              <a:uLnTx/>
              <a:uFillTx/>
              <a:latin typeface="Comic Sans MS"/>
              <a:ea typeface="+mn-ea"/>
              <a:cs typeface="+mn-cs"/>
            </a:endParaRPr>
          </a:p>
        </p:txBody>
      </p:sp>
      <p:graphicFrame>
        <p:nvGraphicFramePr>
          <p:cNvPr id="9" name="Table 16">
            <a:extLst>
              <a:ext uri="{FF2B5EF4-FFF2-40B4-BE49-F238E27FC236}">
                <a16:creationId xmlns:a16="http://schemas.microsoft.com/office/drawing/2014/main" id="{941B3D2F-C21A-0931-ECA0-9C841DF44D22}"/>
              </a:ext>
            </a:extLst>
          </p:cNvPr>
          <p:cNvGraphicFramePr>
            <a:graphicFrameLocks noGrp="1"/>
          </p:cNvGraphicFramePr>
          <p:nvPr/>
        </p:nvGraphicFramePr>
        <p:xfrm>
          <a:off x="2287172" y="2360405"/>
          <a:ext cx="8571686" cy="2011680"/>
        </p:xfrm>
        <a:graphic>
          <a:graphicData uri="http://schemas.openxmlformats.org/drawingml/2006/table">
            <a:tbl>
              <a:tblPr firstRow="1" bandRow="1">
                <a:tableStyleId>{5940675A-B579-460E-94D1-54222C63F5DA}</a:tableStyleId>
              </a:tblPr>
              <a:tblGrid>
                <a:gridCol w="1013206">
                  <a:extLst>
                    <a:ext uri="{9D8B030D-6E8A-4147-A177-3AD203B41FA5}">
                      <a16:colId xmlns:a16="http://schemas.microsoft.com/office/drawing/2014/main" val="3727687846"/>
                    </a:ext>
                  </a:extLst>
                </a:gridCol>
                <a:gridCol w="2416029">
                  <a:extLst>
                    <a:ext uri="{9D8B030D-6E8A-4147-A177-3AD203B41FA5}">
                      <a16:colId xmlns:a16="http://schemas.microsoft.com/office/drawing/2014/main" val="533344793"/>
                    </a:ext>
                  </a:extLst>
                </a:gridCol>
                <a:gridCol w="2608976">
                  <a:extLst>
                    <a:ext uri="{9D8B030D-6E8A-4147-A177-3AD203B41FA5}">
                      <a16:colId xmlns:a16="http://schemas.microsoft.com/office/drawing/2014/main" val="1240760193"/>
                    </a:ext>
                  </a:extLst>
                </a:gridCol>
                <a:gridCol w="2533475">
                  <a:extLst>
                    <a:ext uri="{9D8B030D-6E8A-4147-A177-3AD203B41FA5}">
                      <a16:colId xmlns:a16="http://schemas.microsoft.com/office/drawing/2014/main" val="813299475"/>
                    </a:ext>
                  </a:extLst>
                </a:gridCol>
              </a:tblGrid>
              <a:tr h="243987">
                <a:tc gridSpan="4">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l-GR" sz="1600" b="0" dirty="0">
                          <a:solidFill>
                            <a:schemeClr val="tx1"/>
                          </a:solidFill>
                        </a:rPr>
                        <a:t>μ+ / </a:t>
                      </a:r>
                      <a:r>
                        <a:rPr lang="en-US" sz="1600" b="0" dirty="0">
                          <a:solidFill>
                            <a:schemeClr val="tx1"/>
                          </a:solidFill>
                        </a:rPr>
                        <a:t>sec (10</a:t>
                      </a:r>
                      <a:r>
                        <a:rPr lang="en-US" sz="1600" b="0" baseline="30000" dirty="0">
                          <a:solidFill>
                            <a:schemeClr val="tx1"/>
                          </a:solidFill>
                        </a:rPr>
                        <a:t>6 </a:t>
                      </a:r>
                      <a:r>
                        <a:rPr lang="en-US" sz="1600" b="0" baseline="0" dirty="0">
                          <a:solidFill>
                            <a:schemeClr val="tx1"/>
                          </a:solidFill>
                        </a:rPr>
                        <a:t>)</a:t>
                      </a:r>
                      <a:r>
                        <a:rPr lang="en-US" sz="1600" b="0" dirty="0">
                          <a:solidFill>
                            <a:schemeClr val="tx1"/>
                          </a:solidFill>
                        </a:rPr>
                        <a:t>, 20 kW - </a:t>
                      </a:r>
                      <a:r>
                        <a:rPr lang="en-US" sz="1600" dirty="0">
                          <a:solidFill>
                            <a:schemeClr val="tx1"/>
                          </a:solidFill>
                        </a:rPr>
                        <a:t>P ≤ 29.8 MeV/c</a:t>
                      </a:r>
                      <a:endParaRPr lang="en-US" sz="1600" b="0" dirty="0">
                        <a:solidFill>
                          <a:schemeClr val="tx1"/>
                        </a:solidFill>
                      </a:endParaRPr>
                    </a:p>
                  </a:txBody>
                  <a:tcPr anchor="ctr">
                    <a:solidFill>
                      <a:schemeClr val="accent3"/>
                    </a:solidFill>
                  </a:tcPr>
                </a:tc>
                <a:tc hMerge="1">
                  <a:txBody>
                    <a:bodyPr/>
                    <a:lstStyle/>
                    <a:p>
                      <a:pPr algn="ctr"/>
                      <a:r>
                        <a:rPr lang="en-US" sz="1600" b="0" i="0" dirty="0">
                          <a:solidFill>
                            <a:srgbClr val="FF0000"/>
                          </a:solidFill>
                        </a:rPr>
                        <a:t>5000 </a:t>
                      </a:r>
                      <a:r>
                        <a:rPr lang="el-GR" sz="1600" b="0" i="0" dirty="0">
                          <a:solidFill>
                            <a:srgbClr val="FF0000"/>
                          </a:solidFill>
                        </a:rPr>
                        <a:t>π </a:t>
                      </a:r>
                      <a:r>
                        <a:rPr lang="en-US" sz="1600" b="0" i="0" dirty="0">
                          <a:solidFill>
                            <a:srgbClr val="FF0000"/>
                          </a:solidFill>
                        </a:rPr>
                        <a:t>mm mrad</a:t>
                      </a:r>
                    </a:p>
                  </a:txBody>
                  <a:tcPr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8257073"/>
                  </a:ext>
                </a:extLst>
              </a:tr>
              <a:tr h="237805">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dirty="0"/>
                        <a:t>dx in </a:t>
                      </a:r>
                      <a:r>
                        <a:rPr lang="el-GR" sz="1600" dirty="0"/>
                        <a:t>σ</a:t>
                      </a:r>
                      <a:r>
                        <a:rPr lang="en-US" sz="1600" dirty="0"/>
                        <a:t>x</a:t>
                      </a:r>
                    </a:p>
                  </a:txBody>
                  <a:tcPr anchor="ctr">
                    <a:solidFill>
                      <a:schemeClr val="accent3"/>
                    </a:solidFill>
                  </a:tcPr>
                </a:tc>
                <a:tc>
                  <a:txBody>
                    <a:bodyPr/>
                    <a:lstStyle/>
                    <a:p>
                      <a:pPr algn="ctr"/>
                      <a:r>
                        <a:rPr lang="en-US" sz="1600" dirty="0">
                          <a:solidFill>
                            <a:schemeClr val="tx1"/>
                          </a:solidFill>
                        </a:rPr>
                        <a:t>Graphite</a:t>
                      </a:r>
                    </a:p>
                  </a:txBody>
                  <a:tcPr anchor="ctr">
                    <a:solidFill>
                      <a:schemeClr val="accent3"/>
                    </a:solidFill>
                  </a:tcPr>
                </a:tc>
                <a:tc>
                  <a:txBody>
                    <a:bodyPr/>
                    <a:lstStyle/>
                    <a:p>
                      <a:pPr algn="ctr"/>
                      <a:r>
                        <a:rPr lang="en-US" sz="1600" dirty="0">
                          <a:solidFill>
                            <a:schemeClr val="tx1"/>
                          </a:solidFill>
                        </a:rPr>
                        <a:t>Copper</a:t>
                      </a:r>
                    </a:p>
                  </a:txBody>
                  <a:tcPr anchor="ctr">
                    <a:solidFill>
                      <a:schemeClr val="accent3"/>
                    </a:solidFill>
                  </a:tcPr>
                </a:tc>
                <a:tc>
                  <a:txBody>
                    <a:bodyPr/>
                    <a:lstStyle/>
                    <a:p>
                      <a:pPr algn="ctr"/>
                      <a:r>
                        <a:rPr lang="en-US" sz="1600" dirty="0">
                          <a:solidFill>
                            <a:schemeClr val="tx1"/>
                          </a:solidFill>
                        </a:rPr>
                        <a:t>Tungsten</a:t>
                      </a:r>
                    </a:p>
                  </a:txBody>
                  <a:tcPr anchor="ctr">
                    <a:solidFill>
                      <a:schemeClr val="accent3"/>
                    </a:solidFill>
                  </a:tcPr>
                </a:tc>
                <a:extLst>
                  <a:ext uri="{0D108BD9-81ED-4DB2-BD59-A6C34878D82A}">
                    <a16:rowId xmlns:a16="http://schemas.microsoft.com/office/drawing/2014/main" val="1927899959"/>
                  </a:ext>
                </a:extLst>
              </a:tr>
              <a:tr h="237805">
                <a:tc>
                  <a:txBody>
                    <a:bodyPr/>
                    <a:lstStyle/>
                    <a:p>
                      <a:pPr algn="ctr"/>
                      <a:r>
                        <a:rPr lang="el-GR" sz="1600" dirty="0">
                          <a:solidFill>
                            <a:schemeClr val="tx1"/>
                          </a:solidFill>
                        </a:rPr>
                        <a:t>0</a:t>
                      </a:r>
                      <a:endParaRPr lang="en-US" sz="1600" dirty="0">
                        <a:solidFill>
                          <a:schemeClr val="tx1"/>
                        </a:solidFill>
                      </a:endParaRPr>
                    </a:p>
                  </a:txBody>
                  <a:tcPr anchor="ctr">
                    <a:solidFill>
                      <a:schemeClr val="accent3"/>
                    </a:solidFill>
                  </a:tcPr>
                </a:tc>
                <a:tc>
                  <a:txBody>
                    <a:bodyPr/>
                    <a:lstStyle/>
                    <a:p>
                      <a:pPr algn="ctr"/>
                      <a:r>
                        <a:rPr lang="en-US" sz="1600" dirty="0">
                          <a:solidFill>
                            <a:schemeClr val="tx1"/>
                          </a:solidFill>
                        </a:rPr>
                        <a:t>52</a:t>
                      </a:r>
                    </a:p>
                  </a:txBody>
                  <a:tcPr anchor="ctr">
                    <a:solidFill>
                      <a:schemeClr val="accent3"/>
                    </a:solidFill>
                  </a:tcPr>
                </a:tc>
                <a:tc>
                  <a:txBody>
                    <a:bodyPr/>
                    <a:lstStyle/>
                    <a:p>
                      <a:pPr algn="ctr"/>
                      <a:r>
                        <a:rPr lang="en-US" sz="1600" dirty="0">
                          <a:solidFill>
                            <a:schemeClr val="tx1"/>
                          </a:solidFill>
                        </a:rPr>
                        <a:t>104</a:t>
                      </a:r>
                    </a:p>
                  </a:txBody>
                  <a:tcPr anchor="ctr">
                    <a:solidFill>
                      <a:schemeClr val="accent3"/>
                    </a:solidFill>
                  </a:tcPr>
                </a:tc>
                <a:tc>
                  <a:txBody>
                    <a:bodyPr/>
                    <a:lstStyle/>
                    <a:p>
                      <a:pPr algn="ctr"/>
                      <a:r>
                        <a:rPr lang="en-US" sz="1600" dirty="0">
                          <a:solidFill>
                            <a:schemeClr val="tx1"/>
                          </a:solidFill>
                        </a:rPr>
                        <a:t>79</a:t>
                      </a:r>
                    </a:p>
                  </a:txBody>
                  <a:tcPr anchor="ctr">
                    <a:solidFill>
                      <a:schemeClr val="accent3"/>
                    </a:solidFill>
                  </a:tcPr>
                </a:tc>
                <a:extLst>
                  <a:ext uri="{0D108BD9-81ED-4DB2-BD59-A6C34878D82A}">
                    <a16:rowId xmlns:a16="http://schemas.microsoft.com/office/drawing/2014/main" val="755792818"/>
                  </a:ext>
                </a:extLst>
              </a:tr>
              <a:tr h="237805">
                <a:tc>
                  <a:txBody>
                    <a:bodyPr/>
                    <a:lstStyle/>
                    <a:p>
                      <a:pPr algn="ctr"/>
                      <a:r>
                        <a:rPr lang="en-US" sz="1600" dirty="0">
                          <a:solidFill>
                            <a:schemeClr val="tx1"/>
                          </a:solidFill>
                        </a:rPr>
                        <a:t>-</a:t>
                      </a:r>
                      <a:r>
                        <a:rPr lang="el-GR" sz="1600" dirty="0">
                          <a:solidFill>
                            <a:schemeClr val="tx1"/>
                          </a:solidFill>
                        </a:rPr>
                        <a:t>1</a:t>
                      </a:r>
                      <a:endParaRPr lang="en-US" sz="1600" dirty="0">
                        <a:solidFill>
                          <a:schemeClr val="tx1"/>
                        </a:solidFill>
                      </a:endParaRPr>
                    </a:p>
                  </a:txBody>
                  <a:tcPr anchor="ctr">
                    <a:solidFill>
                      <a:schemeClr val="accent3"/>
                    </a:solidFill>
                  </a:tcPr>
                </a:tc>
                <a:tc>
                  <a:txBody>
                    <a:bodyPr/>
                    <a:lstStyle/>
                    <a:p>
                      <a:pPr algn="ctr"/>
                      <a:r>
                        <a:rPr lang="en-US" sz="1600" dirty="0">
                          <a:solidFill>
                            <a:schemeClr val="tx1"/>
                          </a:solidFill>
                        </a:rPr>
                        <a:t>57</a:t>
                      </a:r>
                    </a:p>
                  </a:txBody>
                  <a:tcPr anchor="ctr">
                    <a:solidFill>
                      <a:schemeClr val="accent3"/>
                    </a:solidFill>
                  </a:tcPr>
                </a:tc>
                <a:tc>
                  <a:txBody>
                    <a:bodyPr/>
                    <a:lstStyle/>
                    <a:p>
                      <a:pPr algn="ctr"/>
                      <a:r>
                        <a:rPr lang="en-US" sz="1600" dirty="0">
                          <a:solidFill>
                            <a:schemeClr val="tx1"/>
                          </a:solidFill>
                        </a:rPr>
                        <a:t>122</a:t>
                      </a:r>
                    </a:p>
                  </a:txBody>
                  <a:tcPr anchor="ctr">
                    <a:solidFill>
                      <a:schemeClr val="accent3"/>
                    </a:solidFill>
                  </a:tcPr>
                </a:tc>
                <a:tc>
                  <a:txBody>
                    <a:bodyPr/>
                    <a:lstStyle/>
                    <a:p>
                      <a:pPr algn="ctr"/>
                      <a:r>
                        <a:rPr lang="en-US" sz="1600" dirty="0">
                          <a:solidFill>
                            <a:schemeClr val="tx1"/>
                          </a:solidFill>
                        </a:rPr>
                        <a:t>96</a:t>
                      </a:r>
                    </a:p>
                  </a:txBody>
                  <a:tcPr anchor="ctr">
                    <a:solidFill>
                      <a:schemeClr val="accent3"/>
                    </a:solidFill>
                  </a:tcPr>
                </a:tc>
                <a:extLst>
                  <a:ext uri="{0D108BD9-81ED-4DB2-BD59-A6C34878D82A}">
                    <a16:rowId xmlns:a16="http://schemas.microsoft.com/office/drawing/2014/main" val="3195873253"/>
                  </a:ext>
                </a:extLst>
              </a:tr>
              <a:tr h="237805">
                <a:tc>
                  <a:txBody>
                    <a:bodyPr/>
                    <a:lstStyle/>
                    <a:p>
                      <a:pPr algn="ctr"/>
                      <a:r>
                        <a:rPr lang="en-US" sz="1600" dirty="0">
                          <a:solidFill>
                            <a:schemeClr val="tx1"/>
                          </a:solidFill>
                        </a:rPr>
                        <a:t>-</a:t>
                      </a:r>
                      <a:r>
                        <a:rPr lang="el-GR" sz="1600" dirty="0">
                          <a:solidFill>
                            <a:schemeClr val="tx1"/>
                          </a:solidFill>
                        </a:rPr>
                        <a:t>2</a:t>
                      </a:r>
                      <a:endParaRPr lang="en-US" sz="1600" dirty="0">
                        <a:solidFill>
                          <a:schemeClr val="tx1"/>
                        </a:solidFill>
                      </a:endParaRPr>
                    </a:p>
                  </a:txBody>
                  <a:tcPr anchor="ctr">
                    <a:solidFill>
                      <a:schemeClr val="accent3"/>
                    </a:solidFill>
                  </a:tcPr>
                </a:tc>
                <a:tc>
                  <a:txBody>
                    <a:bodyPr/>
                    <a:lstStyle/>
                    <a:p>
                      <a:pPr algn="ctr"/>
                      <a:r>
                        <a:rPr lang="en-US" sz="1600" dirty="0">
                          <a:solidFill>
                            <a:schemeClr val="tx1"/>
                          </a:solidFill>
                        </a:rPr>
                        <a:t>56</a:t>
                      </a:r>
                    </a:p>
                  </a:txBody>
                  <a:tcPr anchor="ctr">
                    <a:solidFill>
                      <a:schemeClr val="accent3"/>
                    </a:solidFill>
                  </a:tcPr>
                </a:tc>
                <a:tc>
                  <a:txBody>
                    <a:bodyPr/>
                    <a:lstStyle/>
                    <a:p>
                      <a:pPr algn="ctr"/>
                      <a:r>
                        <a:rPr lang="en-US" sz="1600" dirty="0">
                          <a:solidFill>
                            <a:schemeClr val="tx1"/>
                          </a:solidFill>
                        </a:rPr>
                        <a:t>120</a:t>
                      </a:r>
                    </a:p>
                  </a:txBody>
                  <a:tcPr anchor="ctr">
                    <a:solidFill>
                      <a:schemeClr val="accent3"/>
                    </a:solidFill>
                  </a:tcPr>
                </a:tc>
                <a:tc>
                  <a:txBody>
                    <a:bodyPr/>
                    <a:lstStyle/>
                    <a:p>
                      <a:pPr algn="ctr"/>
                      <a:r>
                        <a:rPr lang="en-US" sz="1600" dirty="0">
                          <a:solidFill>
                            <a:schemeClr val="tx1"/>
                          </a:solidFill>
                        </a:rPr>
                        <a:t>90    </a:t>
                      </a:r>
                    </a:p>
                  </a:txBody>
                  <a:tcPr anchor="ctr">
                    <a:solidFill>
                      <a:schemeClr val="accent3"/>
                    </a:solidFill>
                  </a:tcPr>
                </a:tc>
                <a:extLst>
                  <a:ext uri="{0D108BD9-81ED-4DB2-BD59-A6C34878D82A}">
                    <a16:rowId xmlns:a16="http://schemas.microsoft.com/office/drawing/2014/main" val="2428987721"/>
                  </a:ext>
                </a:extLst>
              </a:tr>
              <a:tr h="237805">
                <a:tc>
                  <a:txBody>
                    <a:bodyPr/>
                    <a:lstStyle/>
                    <a:p>
                      <a:pPr algn="ctr"/>
                      <a:r>
                        <a:rPr lang="en-US" sz="1600" dirty="0">
                          <a:solidFill>
                            <a:schemeClr val="tx1"/>
                          </a:solidFill>
                        </a:rPr>
                        <a:t>-3</a:t>
                      </a:r>
                    </a:p>
                  </a:txBody>
                  <a:tcPr anchor="ctr">
                    <a:solidFill>
                      <a:schemeClr val="accent3"/>
                    </a:solidFill>
                  </a:tcPr>
                </a:tc>
                <a:tc>
                  <a:txBody>
                    <a:bodyPr/>
                    <a:lstStyle/>
                    <a:p>
                      <a:pPr algn="ctr"/>
                      <a:r>
                        <a:rPr lang="en-US" sz="1600" dirty="0">
                          <a:solidFill>
                            <a:schemeClr val="tx1"/>
                          </a:solidFill>
                        </a:rPr>
                        <a:t>35</a:t>
                      </a:r>
                    </a:p>
                  </a:txBody>
                  <a:tcPr anchor="ctr">
                    <a:solidFill>
                      <a:schemeClr val="accent3"/>
                    </a:solidFill>
                  </a:tcPr>
                </a:tc>
                <a:tc>
                  <a:txBody>
                    <a:bodyPr/>
                    <a:lstStyle/>
                    <a:p>
                      <a:pPr algn="ctr"/>
                      <a:r>
                        <a:rPr lang="en-US" sz="1600" dirty="0">
                          <a:solidFill>
                            <a:schemeClr val="tx1"/>
                          </a:solidFill>
                        </a:rPr>
                        <a:t>72</a:t>
                      </a:r>
                    </a:p>
                  </a:txBody>
                  <a:tcPr anchor="ctr">
                    <a:solidFill>
                      <a:schemeClr val="accent3"/>
                    </a:solidFill>
                  </a:tcPr>
                </a:tc>
                <a:tc>
                  <a:txBody>
                    <a:bodyPr/>
                    <a:lstStyle/>
                    <a:p>
                      <a:pPr algn="ctr"/>
                      <a:r>
                        <a:rPr lang="en-US" sz="1600" dirty="0">
                          <a:solidFill>
                            <a:schemeClr val="tx1"/>
                          </a:solidFill>
                        </a:rPr>
                        <a:t>54</a:t>
                      </a:r>
                    </a:p>
                  </a:txBody>
                  <a:tcPr anchor="ctr">
                    <a:solidFill>
                      <a:schemeClr val="accent3"/>
                    </a:solidFill>
                  </a:tcPr>
                </a:tc>
                <a:extLst>
                  <a:ext uri="{0D108BD9-81ED-4DB2-BD59-A6C34878D82A}">
                    <a16:rowId xmlns:a16="http://schemas.microsoft.com/office/drawing/2014/main" val="1225533453"/>
                  </a:ext>
                </a:extLst>
              </a:tr>
            </a:tbl>
          </a:graphicData>
        </a:graphic>
      </p:graphicFrame>
      <p:sp>
        <p:nvSpPr>
          <p:cNvPr id="11" name="TextBox 10">
            <a:extLst>
              <a:ext uri="{FF2B5EF4-FFF2-40B4-BE49-F238E27FC236}">
                <a16:creationId xmlns:a16="http://schemas.microsoft.com/office/drawing/2014/main" id="{5B7B9CD0-87A7-3C11-9D27-C6B67E22FC43}"/>
              </a:ext>
            </a:extLst>
          </p:cNvPr>
          <p:cNvSpPr txBox="1"/>
          <p:nvPr/>
        </p:nvSpPr>
        <p:spPr>
          <a:xfrm>
            <a:off x="2153375" y="4516903"/>
            <a:ext cx="35044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omic Sans MS"/>
                <a:ea typeface="+mn-ea"/>
                <a:cs typeface="+mn-cs"/>
              </a:rPr>
              <a:t>Statistical errors 4% for Gr, 3% for W, and 2% for Cu </a:t>
            </a:r>
          </a:p>
        </p:txBody>
      </p:sp>
      <p:sp>
        <p:nvSpPr>
          <p:cNvPr id="12" name="TextBox 11">
            <a:extLst>
              <a:ext uri="{FF2B5EF4-FFF2-40B4-BE49-F238E27FC236}">
                <a16:creationId xmlns:a16="http://schemas.microsoft.com/office/drawing/2014/main" id="{F96A8664-DAE7-F0E2-E82F-A87EEAF709BB}"/>
              </a:ext>
            </a:extLst>
          </p:cNvPr>
          <p:cNvSpPr txBox="1"/>
          <p:nvPr/>
        </p:nvSpPr>
        <p:spPr>
          <a:xfrm>
            <a:off x="2552700" y="4959741"/>
            <a:ext cx="725016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Copper </a:t>
            </a:r>
            <a:r>
              <a:rPr lang="en-US" dirty="0">
                <a:solidFill>
                  <a:srgbClr val="FF0000"/>
                </a:solidFill>
                <a:latin typeface="Comic Sans MS"/>
              </a:rPr>
              <a:t>predicted</a:t>
            </a:r>
            <a:r>
              <a:rPr kumimoji="0" lang="en-US" sz="1800" b="0" i="0" u="none" strike="noStrike" kern="1200" cap="none" spc="0" normalizeH="0" baseline="0" noProof="0" dirty="0">
                <a:ln>
                  <a:noFill/>
                </a:ln>
                <a:solidFill>
                  <a:srgbClr val="FF0000"/>
                </a:solidFill>
                <a:effectLst/>
                <a:uLnTx/>
                <a:uFillTx/>
                <a:latin typeface="Comic Sans MS"/>
                <a:ea typeface="+mn-ea"/>
                <a:cs typeface="+mn-cs"/>
              </a:rPr>
              <a:t> almost 2 times larger rates than Graphite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Same improvement in rates for the rotated 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Tungsten has higher rates than Graphite but not Copper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May not a) be optimized well in displacements, b) multiple scattering due to much higher Z </a:t>
            </a:r>
          </a:p>
        </p:txBody>
      </p:sp>
      <p:sp>
        <p:nvSpPr>
          <p:cNvPr id="13" name="TextBox 12">
            <a:extLst>
              <a:ext uri="{FF2B5EF4-FFF2-40B4-BE49-F238E27FC236}">
                <a16:creationId xmlns:a16="http://schemas.microsoft.com/office/drawing/2014/main" id="{AD7198FD-1D84-A476-C3A6-58A1C29A897F}"/>
              </a:ext>
            </a:extLst>
          </p:cNvPr>
          <p:cNvSpPr txBox="1"/>
          <p:nvPr/>
        </p:nvSpPr>
        <p:spPr>
          <a:xfrm>
            <a:off x="295226" y="6550223"/>
            <a:ext cx="1139874"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a:ea typeface="+mn-ea"/>
                <a:cs typeface="+mn-cs"/>
              </a:rPr>
              <a:t>FLUKA4.2 </a:t>
            </a:r>
          </a:p>
        </p:txBody>
      </p:sp>
      <p:sp>
        <p:nvSpPr>
          <p:cNvPr id="10" name="TextBox 9">
            <a:extLst>
              <a:ext uri="{FF2B5EF4-FFF2-40B4-BE49-F238E27FC236}">
                <a16:creationId xmlns:a16="http://schemas.microsoft.com/office/drawing/2014/main" id="{0FD10265-9C2D-042A-F6F1-E61FADE7C7E9}"/>
              </a:ext>
            </a:extLst>
          </p:cNvPr>
          <p:cNvSpPr txBox="1"/>
          <p:nvPr/>
        </p:nvSpPr>
        <p:spPr>
          <a:xfrm>
            <a:off x="3862670" y="214902"/>
            <a:ext cx="446665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B6D04"/>
                </a:solidFill>
                <a:effectLst/>
                <a:uLnTx/>
                <a:uFillTx/>
                <a:latin typeface="Comic Sans MS"/>
                <a:ea typeface="+mn-ea"/>
                <a:cs typeface="+mn-cs"/>
              </a:rPr>
              <a:t>Target Material Choice, surface muon rates only </a:t>
            </a:r>
            <a:endParaRPr kumimoji="0" lang="en-US" sz="2800" b="0" i="0" u="none" strike="noStrike" kern="1200" cap="none" spc="0" normalizeH="0" baseline="0" noProof="0" dirty="0">
              <a:ln>
                <a:noFill/>
              </a:ln>
              <a:solidFill>
                <a:prstClr val="black"/>
              </a:solidFill>
              <a:effectLst/>
              <a:uLnTx/>
              <a:uFillTx/>
              <a:latin typeface="Comic Sans MS"/>
              <a:ea typeface="+mn-ea"/>
              <a:cs typeface="+mn-cs"/>
            </a:endParaRPr>
          </a:p>
        </p:txBody>
      </p:sp>
      <p:grpSp>
        <p:nvGrpSpPr>
          <p:cNvPr id="14" name="组合 65">
            <a:extLst>
              <a:ext uri="{FF2B5EF4-FFF2-40B4-BE49-F238E27FC236}">
                <a16:creationId xmlns:a16="http://schemas.microsoft.com/office/drawing/2014/main" id="{4CCB9689-7715-1018-F6FC-C352142BD764}"/>
              </a:ext>
            </a:extLst>
          </p:cNvPr>
          <p:cNvGrpSpPr>
            <a:grpSpLocks noChangeAspect="1"/>
          </p:cNvGrpSpPr>
          <p:nvPr/>
        </p:nvGrpSpPr>
        <p:grpSpPr>
          <a:xfrm>
            <a:off x="350450" y="452615"/>
            <a:ext cx="1084650" cy="2125378"/>
            <a:chOff x="1191003" y="1731274"/>
            <a:chExt cx="2142000" cy="4197261"/>
          </a:xfrm>
        </p:grpSpPr>
        <p:sp>
          <p:nvSpPr>
            <p:cNvPr id="18" name="椭圆 96">
              <a:extLst>
                <a:ext uri="{FF2B5EF4-FFF2-40B4-BE49-F238E27FC236}">
                  <a16:creationId xmlns:a16="http://schemas.microsoft.com/office/drawing/2014/main" id="{308DB8F7-F896-0270-7CC3-F38A6D8CA8A6}"/>
                </a:ext>
              </a:extLst>
            </p:cNvPr>
            <p:cNvSpPr/>
            <p:nvPr/>
          </p:nvSpPr>
          <p:spPr>
            <a:xfrm>
              <a:off x="2364013" y="2738950"/>
              <a:ext cx="561584" cy="1123200"/>
            </a:xfrm>
            <a:prstGeom prst="ellipse">
              <a:avLst/>
            </a:prstGeom>
            <a:solidFill>
              <a:srgbClr val="C00000">
                <a:shade val="30000"/>
                <a:satMod val="1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20" name="立方体 64">
              <a:extLst>
                <a:ext uri="{FF2B5EF4-FFF2-40B4-BE49-F238E27FC236}">
                  <a16:creationId xmlns:a16="http://schemas.microsoft.com/office/drawing/2014/main" id="{3B705E93-4AE3-B5C9-F2F3-3E1A10A97DE2}"/>
                </a:ext>
              </a:extLst>
            </p:cNvPr>
            <p:cNvSpPr>
              <a:spLocks noChangeAspect="1"/>
            </p:cNvSpPr>
            <p:nvPr/>
          </p:nvSpPr>
          <p:spPr>
            <a:xfrm>
              <a:off x="1220196" y="1731274"/>
              <a:ext cx="1537295" cy="4197261"/>
            </a:xfrm>
            <a:prstGeom prst="cube">
              <a:avLst>
                <a:gd name="adj" fmla="val 63327"/>
              </a:avLst>
            </a:pr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22" name="平行四边形 97">
              <a:extLst>
                <a:ext uri="{FF2B5EF4-FFF2-40B4-BE49-F238E27FC236}">
                  <a16:creationId xmlns:a16="http://schemas.microsoft.com/office/drawing/2014/main" id="{BE8A5C04-B4AE-079D-3438-41243BDE6B0A}"/>
                </a:ext>
              </a:extLst>
            </p:cNvPr>
            <p:cNvSpPr>
              <a:spLocks/>
            </p:cNvSpPr>
            <p:nvPr/>
          </p:nvSpPr>
          <p:spPr>
            <a:xfrm rot="18902393">
              <a:off x="1191003" y="3446964"/>
              <a:ext cx="2142000" cy="720000"/>
            </a:xfrm>
            <a:prstGeom prst="parallelogram">
              <a:avLst>
                <a:gd name="adj" fmla="val 100000"/>
              </a:avLst>
            </a:prstGeom>
            <a:solidFill>
              <a:srgbClr val="C00000">
                <a:shade val="30000"/>
                <a:satMod val="11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23" name="椭圆 65">
              <a:extLst>
                <a:ext uri="{FF2B5EF4-FFF2-40B4-BE49-F238E27FC236}">
                  <a16:creationId xmlns:a16="http://schemas.microsoft.com/office/drawing/2014/main" id="{0E47A332-CDE2-0FC6-0A8D-C3A8D61E5A7A}"/>
                </a:ext>
              </a:extLst>
            </p:cNvPr>
            <p:cNvSpPr/>
            <p:nvPr/>
          </p:nvSpPr>
          <p:spPr>
            <a:xfrm>
              <a:off x="1404704" y="3722391"/>
              <a:ext cx="562800" cy="112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grpSp>
      <p:sp>
        <p:nvSpPr>
          <p:cNvPr id="7" name="TextBox 6">
            <a:extLst>
              <a:ext uri="{FF2B5EF4-FFF2-40B4-BE49-F238E27FC236}">
                <a16:creationId xmlns:a16="http://schemas.microsoft.com/office/drawing/2014/main" id="{83F2C8E3-41A3-10F3-F4B2-5CCA598A7D63}"/>
              </a:ext>
            </a:extLst>
          </p:cNvPr>
          <p:cNvSpPr txBox="1"/>
          <p:nvPr/>
        </p:nvSpPr>
        <p:spPr>
          <a:xfrm>
            <a:off x="5005344" y="3352725"/>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+10%</a:t>
            </a:r>
          </a:p>
        </p:txBody>
      </p:sp>
      <p:cxnSp>
        <p:nvCxnSpPr>
          <p:cNvPr id="8" name="Straight Arrow Connector 7">
            <a:extLst>
              <a:ext uri="{FF2B5EF4-FFF2-40B4-BE49-F238E27FC236}">
                <a16:creationId xmlns:a16="http://schemas.microsoft.com/office/drawing/2014/main" id="{59B1876C-E4BF-B792-BE06-F0C86FBBE4BB}"/>
              </a:ext>
            </a:extLst>
          </p:cNvPr>
          <p:cNvCxnSpPr>
            <a:cxnSpLocks/>
          </p:cNvCxnSpPr>
          <p:nvPr/>
        </p:nvCxnSpPr>
        <p:spPr>
          <a:xfrm>
            <a:off x="4737714" y="3180926"/>
            <a:ext cx="267630" cy="416217"/>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090773A-A6A4-5FD0-26C0-FD7FFC10A170}"/>
              </a:ext>
            </a:extLst>
          </p:cNvPr>
          <p:cNvCxnSpPr>
            <a:cxnSpLocks/>
          </p:cNvCxnSpPr>
          <p:nvPr/>
        </p:nvCxnSpPr>
        <p:spPr>
          <a:xfrm>
            <a:off x="7418597" y="3166365"/>
            <a:ext cx="267630" cy="416217"/>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3F0DDCA-5115-A3BD-2CED-0C78CA736849}"/>
              </a:ext>
            </a:extLst>
          </p:cNvPr>
          <p:cNvSpPr txBox="1"/>
          <p:nvPr/>
        </p:nvSpPr>
        <p:spPr>
          <a:xfrm>
            <a:off x="7674809" y="3352725"/>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+17%</a:t>
            </a:r>
          </a:p>
        </p:txBody>
      </p:sp>
      <p:cxnSp>
        <p:nvCxnSpPr>
          <p:cNvPr id="25" name="Straight Arrow Connector 24">
            <a:extLst>
              <a:ext uri="{FF2B5EF4-FFF2-40B4-BE49-F238E27FC236}">
                <a16:creationId xmlns:a16="http://schemas.microsoft.com/office/drawing/2014/main" id="{855D6B14-6C79-FC33-675D-ACBB744C6DD1}"/>
              </a:ext>
            </a:extLst>
          </p:cNvPr>
          <p:cNvCxnSpPr>
            <a:cxnSpLocks/>
          </p:cNvCxnSpPr>
          <p:nvPr/>
        </p:nvCxnSpPr>
        <p:spPr>
          <a:xfrm>
            <a:off x="9814240" y="3130535"/>
            <a:ext cx="267630" cy="416217"/>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BF454F4-F439-B9AD-E1A0-A0C1AE0B34FC}"/>
              </a:ext>
            </a:extLst>
          </p:cNvPr>
          <p:cNvSpPr txBox="1"/>
          <p:nvPr/>
        </p:nvSpPr>
        <p:spPr>
          <a:xfrm>
            <a:off x="10099480" y="3345923"/>
            <a:ext cx="7665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omic Sans MS"/>
                <a:ea typeface="+mn-ea"/>
                <a:cs typeface="+mn-cs"/>
              </a:rPr>
              <a:t>+22%</a:t>
            </a:r>
          </a:p>
        </p:txBody>
      </p:sp>
    </p:spTree>
    <p:extLst>
      <p:ext uri="{BB962C8B-B14F-4D97-AF65-F5344CB8AC3E}">
        <p14:creationId xmlns:p14="http://schemas.microsoft.com/office/powerpoint/2010/main" val="370944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7005-90AA-4912-8D29-FD32396AF0CB}"/>
              </a:ext>
            </a:extLst>
          </p:cNvPr>
          <p:cNvSpPr>
            <a:spLocks noGrp="1"/>
          </p:cNvSpPr>
          <p:nvPr>
            <p:ph type="title"/>
          </p:nvPr>
        </p:nvSpPr>
        <p:spPr>
          <a:xfrm>
            <a:off x="609600" y="0"/>
            <a:ext cx="10972800" cy="643075"/>
          </a:xfrm>
        </p:spPr>
        <p:txBody>
          <a:bodyPr>
            <a:normAutofit/>
          </a:bodyPr>
          <a:lstStyle/>
          <a:p>
            <a:r>
              <a:rPr lang="en-US" sz="2800" dirty="0">
                <a:solidFill>
                  <a:schemeClr val="accent6">
                    <a:lumMod val="75000"/>
                  </a:schemeClr>
                </a:solidFill>
              </a:rPr>
              <a:t>New analysis for the target selection</a:t>
            </a:r>
          </a:p>
        </p:txBody>
      </p:sp>
      <p:sp>
        <p:nvSpPr>
          <p:cNvPr id="3" name="Slide Number Placeholder 2">
            <a:extLst>
              <a:ext uri="{FF2B5EF4-FFF2-40B4-BE49-F238E27FC236}">
                <a16:creationId xmlns:a16="http://schemas.microsoft.com/office/drawing/2014/main" id="{6B692ED8-79A9-B442-9AF6-EBC5B3BF8236}"/>
              </a:ext>
            </a:extLst>
          </p:cNvPr>
          <p:cNvSpPr>
            <a:spLocks noGrp="1"/>
          </p:cNvSpPr>
          <p:nvPr>
            <p:ph type="sldNum" sz="quarter" idx="12"/>
          </p:nvPr>
        </p:nvSpPr>
        <p:spPr>
          <a:xfrm>
            <a:off x="9347200" y="6491975"/>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2C032-9A84-454D-A7B4-C9367E883E3A}" type="slidenum">
              <a:rPr kumimoji="0" lang="en-GB" sz="1200" b="0" i="0" u="none" strike="noStrike" kern="1200" cap="none" spc="0" normalizeH="0" baseline="0" noProof="0" smtClean="0">
                <a:ln>
                  <a:noFill/>
                </a:ln>
                <a:solidFill>
                  <a:prstClr val="black">
                    <a:tint val="75000"/>
                  </a:prstClr>
                </a:solidFill>
                <a:effectLst/>
                <a:uLnTx/>
                <a:uFillTx/>
                <a:latin typeface="Comic Sans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tint val="75000"/>
                </a:prstClr>
              </a:solidFill>
              <a:effectLst/>
              <a:uLnTx/>
              <a:uFillTx/>
              <a:latin typeface="Comic Sans MS"/>
              <a:ea typeface="+mn-ea"/>
              <a:cs typeface="+mn-cs"/>
            </a:endParaRPr>
          </a:p>
        </p:txBody>
      </p:sp>
      <p:grpSp>
        <p:nvGrpSpPr>
          <p:cNvPr id="4" name="组合 35">
            <a:extLst>
              <a:ext uri="{FF2B5EF4-FFF2-40B4-BE49-F238E27FC236}">
                <a16:creationId xmlns:a16="http://schemas.microsoft.com/office/drawing/2014/main" id="{FD22CAD1-7A04-6638-DB06-9C20DE88305A}"/>
              </a:ext>
            </a:extLst>
          </p:cNvPr>
          <p:cNvGrpSpPr/>
          <p:nvPr/>
        </p:nvGrpSpPr>
        <p:grpSpPr>
          <a:xfrm>
            <a:off x="1820510" y="785658"/>
            <a:ext cx="8699935" cy="2558074"/>
            <a:chOff x="4241870" y="833937"/>
            <a:chExt cx="7821511" cy="2299788"/>
          </a:xfrm>
          <a:effectLst>
            <a:outerShdw blurRad="1270000" dist="50800" dir="5400000" algn="ctr" rotWithShape="0">
              <a:srgbClr val="000000">
                <a:alpha val="43137"/>
              </a:srgbClr>
            </a:outerShdw>
          </a:effectLst>
        </p:grpSpPr>
        <p:grpSp>
          <p:nvGrpSpPr>
            <p:cNvPr id="5" name="组合 36">
              <a:extLst>
                <a:ext uri="{FF2B5EF4-FFF2-40B4-BE49-F238E27FC236}">
                  <a16:creationId xmlns:a16="http://schemas.microsoft.com/office/drawing/2014/main" id="{4F025AEC-E235-2C27-48E5-5DCD01155E2D}"/>
                </a:ext>
              </a:extLst>
            </p:cNvPr>
            <p:cNvGrpSpPr/>
            <p:nvPr/>
          </p:nvGrpSpPr>
          <p:grpSpPr>
            <a:xfrm>
              <a:off x="4241870" y="833937"/>
              <a:ext cx="7821511" cy="2299788"/>
              <a:chOff x="4241870" y="833937"/>
              <a:chExt cx="7821511" cy="2299788"/>
            </a:xfrm>
          </p:grpSpPr>
          <p:grpSp>
            <p:nvGrpSpPr>
              <p:cNvPr id="7" name="组合 38">
                <a:extLst>
                  <a:ext uri="{FF2B5EF4-FFF2-40B4-BE49-F238E27FC236}">
                    <a16:creationId xmlns:a16="http://schemas.microsoft.com/office/drawing/2014/main" id="{D3914D0D-7BDF-EC94-E918-ECA9CD8EC36D}"/>
                  </a:ext>
                </a:extLst>
              </p:cNvPr>
              <p:cNvGrpSpPr/>
              <p:nvPr/>
            </p:nvGrpSpPr>
            <p:grpSpPr>
              <a:xfrm>
                <a:off x="4241870" y="833937"/>
                <a:ext cx="7821511" cy="2299788"/>
                <a:chOff x="1637189" y="1347326"/>
                <a:chExt cx="7821511" cy="2299788"/>
              </a:xfrm>
            </p:grpSpPr>
            <p:grpSp>
              <p:nvGrpSpPr>
                <p:cNvPr id="11" name="组合 42">
                  <a:extLst>
                    <a:ext uri="{FF2B5EF4-FFF2-40B4-BE49-F238E27FC236}">
                      <a16:creationId xmlns:a16="http://schemas.microsoft.com/office/drawing/2014/main" id="{55747941-DF99-6830-5D55-4BB22AB0E3A4}"/>
                    </a:ext>
                  </a:extLst>
                </p:cNvPr>
                <p:cNvGrpSpPr/>
                <p:nvPr/>
              </p:nvGrpSpPr>
              <p:grpSpPr>
                <a:xfrm>
                  <a:off x="1637189" y="1347326"/>
                  <a:ext cx="7821511" cy="2299788"/>
                  <a:chOff x="2134050" y="812073"/>
                  <a:chExt cx="7821511" cy="2299788"/>
                </a:xfrm>
              </p:grpSpPr>
              <p:pic>
                <p:nvPicPr>
                  <p:cNvPr id="22" name="图片 53">
                    <a:extLst>
                      <a:ext uri="{FF2B5EF4-FFF2-40B4-BE49-F238E27FC236}">
                        <a16:creationId xmlns:a16="http://schemas.microsoft.com/office/drawing/2014/main" id="{BAF0AC0E-2D09-E990-1E66-A4E2DA2DBD79}"/>
                      </a:ext>
                    </a:extLst>
                  </p:cNvPr>
                  <p:cNvPicPr>
                    <a:picLocks noChangeAspect="1"/>
                  </p:cNvPicPr>
                  <p:nvPr/>
                </p:nvPicPr>
                <p:blipFill>
                  <a:blip r:embed="rId2"/>
                  <a:stretch>
                    <a:fillRect/>
                  </a:stretch>
                </p:blipFill>
                <p:spPr>
                  <a:xfrm>
                    <a:off x="2134050" y="812073"/>
                    <a:ext cx="7360417" cy="2299788"/>
                  </a:xfrm>
                  <a:prstGeom prst="rect">
                    <a:avLst/>
                  </a:prstGeom>
                </p:spPr>
              </p:pic>
              <p:sp>
                <p:nvSpPr>
                  <p:cNvPr id="23" name="文本框 54">
                    <a:extLst>
                      <a:ext uri="{FF2B5EF4-FFF2-40B4-BE49-F238E27FC236}">
                        <a16:creationId xmlns:a16="http://schemas.microsoft.com/office/drawing/2014/main" id="{9CA2FCA7-2F36-DB1C-45F5-936D97198B20}"/>
                      </a:ext>
                    </a:extLst>
                  </p:cNvPr>
                  <p:cNvSpPr txBox="1"/>
                  <p:nvPr/>
                </p:nvSpPr>
                <p:spPr>
                  <a:xfrm rot="21127935">
                    <a:off x="2931227" y="2226367"/>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MSX</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4" name="文本框 55">
                    <a:extLst>
                      <a:ext uri="{FF2B5EF4-FFF2-40B4-BE49-F238E27FC236}">
                        <a16:creationId xmlns:a16="http://schemas.microsoft.com/office/drawing/2014/main" id="{34442330-1C69-FFFA-35DC-B021541F13C6}"/>
                      </a:ext>
                    </a:extLst>
                  </p:cNvPr>
                  <p:cNvSpPr txBox="1"/>
                  <p:nvPr/>
                </p:nvSpPr>
                <p:spPr>
                  <a:xfrm rot="21072137">
                    <a:off x="3459337" y="2168504"/>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MBA</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5" name="文本框 56">
                    <a:extLst>
                      <a:ext uri="{FF2B5EF4-FFF2-40B4-BE49-F238E27FC236}">
                        <a16:creationId xmlns:a16="http://schemas.microsoft.com/office/drawing/2014/main" id="{194331B0-48C1-45A2-6493-C35326B46046}"/>
                      </a:ext>
                    </a:extLst>
                  </p:cNvPr>
                  <p:cNvSpPr txBox="1"/>
                  <p:nvPr/>
                </p:nvSpPr>
                <p:spPr>
                  <a:xfrm rot="19116448">
                    <a:off x="3789081" y="1859822"/>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MS1</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6" name="文本框 57">
                    <a:extLst>
                      <a:ext uri="{FF2B5EF4-FFF2-40B4-BE49-F238E27FC236}">
                        <a16:creationId xmlns:a16="http://schemas.microsoft.com/office/drawing/2014/main" id="{E625B623-0106-908A-AE70-4BC1F8DB3945}"/>
                      </a:ext>
                    </a:extLst>
                  </p:cNvPr>
                  <p:cNvSpPr txBox="1"/>
                  <p:nvPr/>
                </p:nvSpPr>
                <p:spPr>
                  <a:xfrm rot="20346134">
                    <a:off x="4149509" y="1596381"/>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MBB</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7" name="文本框 58">
                    <a:extLst>
                      <a:ext uri="{FF2B5EF4-FFF2-40B4-BE49-F238E27FC236}">
                        <a16:creationId xmlns:a16="http://schemas.microsoft.com/office/drawing/2014/main" id="{2D66BA54-222B-01ED-11F5-89CCA3AB2AE3}"/>
                      </a:ext>
                    </a:extLst>
                  </p:cNvPr>
                  <p:cNvSpPr txBox="1"/>
                  <p:nvPr/>
                </p:nvSpPr>
                <p:spPr>
                  <a:xfrm>
                    <a:off x="4902103" y="1569275"/>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MS2</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8" name="文本框 59">
                    <a:extLst>
                      <a:ext uri="{FF2B5EF4-FFF2-40B4-BE49-F238E27FC236}">
                        <a16:creationId xmlns:a16="http://schemas.microsoft.com/office/drawing/2014/main" id="{96A0C8D2-C586-417F-FCB3-D184606840E6}"/>
                      </a:ext>
                    </a:extLst>
                  </p:cNvPr>
                  <p:cNvSpPr txBox="1"/>
                  <p:nvPr/>
                </p:nvSpPr>
                <p:spPr>
                  <a:xfrm>
                    <a:off x="6235280" y="1569275"/>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MS3</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29" name="文本框 60">
                    <a:extLst>
                      <a:ext uri="{FF2B5EF4-FFF2-40B4-BE49-F238E27FC236}">
                        <a16:creationId xmlns:a16="http://schemas.microsoft.com/office/drawing/2014/main" id="{79A7BE63-F9D4-EBA1-3CF8-82D46B74D9C9}"/>
                      </a:ext>
                    </a:extLst>
                  </p:cNvPr>
                  <p:cNvSpPr txBox="1"/>
                  <p:nvPr/>
                </p:nvSpPr>
                <p:spPr>
                  <a:xfrm rot="20613314">
                    <a:off x="7350316" y="1391308"/>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MS4</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30" name="文本框 61">
                    <a:extLst>
                      <a:ext uri="{FF2B5EF4-FFF2-40B4-BE49-F238E27FC236}">
                        <a16:creationId xmlns:a16="http://schemas.microsoft.com/office/drawing/2014/main" id="{09139D00-03E7-7AF7-4C4A-83455885C145}"/>
                      </a:ext>
                    </a:extLst>
                  </p:cNvPr>
                  <p:cNvSpPr txBox="1"/>
                  <p:nvPr/>
                </p:nvSpPr>
                <p:spPr>
                  <a:xfrm rot="20735618">
                    <a:off x="8318215" y="1145596"/>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MS5</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31" name="文本框 62">
                    <a:extLst>
                      <a:ext uri="{FF2B5EF4-FFF2-40B4-BE49-F238E27FC236}">
                        <a16:creationId xmlns:a16="http://schemas.microsoft.com/office/drawing/2014/main" id="{E41AE550-1EC2-AF0A-2FEA-83E3752DE14E}"/>
                      </a:ext>
                    </a:extLst>
                  </p:cNvPr>
                  <p:cNvSpPr txBox="1"/>
                  <p:nvPr/>
                </p:nvSpPr>
                <p:spPr>
                  <a:xfrm rot="21137113">
                    <a:off x="6825342" y="1985944"/>
                    <a:ext cx="601463" cy="276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MBC</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32" name="文本框 63">
                    <a:extLst>
                      <a:ext uri="{FF2B5EF4-FFF2-40B4-BE49-F238E27FC236}">
                        <a16:creationId xmlns:a16="http://schemas.microsoft.com/office/drawing/2014/main" id="{922F285F-CC3C-CF7D-2DE8-C8C254F96406}"/>
                      </a:ext>
                    </a:extLst>
                  </p:cNvPr>
                  <p:cNvSpPr txBox="1"/>
                  <p:nvPr/>
                </p:nvSpPr>
                <p:spPr>
                  <a:xfrm rot="20700000">
                    <a:off x="8939594" y="1054988"/>
                    <a:ext cx="1015967" cy="3320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sng" strike="noStrike" kern="1200" cap="none" spc="0" normalizeH="0" baseline="0" noProof="0" dirty="0">
                        <a:ln>
                          <a:noFill/>
                        </a:ln>
                        <a:solidFill>
                          <a:srgbClr val="FF0000"/>
                        </a:solidFill>
                        <a:effectLst/>
                        <a:uLnTx/>
                        <a:uFillTx/>
                        <a:latin typeface="Comic Sans MS" panose="030F0702030302020204" pitchFamily="66" charset="0"/>
                        <a:ea typeface="微软雅黑" panose="020B0503020204020204" pitchFamily="34" charset="-122"/>
                        <a:cs typeface="+mn-cs"/>
                      </a:rPr>
                      <a:t>Sample</a:t>
                    </a:r>
                    <a:endParaRPr kumimoji="0" lang="zh-CN" altLang="en-US" sz="1800" b="0" i="0" u="sng" strike="noStrike" kern="1200" cap="none" spc="0" normalizeH="0" baseline="0" noProof="0" dirty="0">
                      <a:ln>
                        <a:noFill/>
                      </a:ln>
                      <a:solidFill>
                        <a:srgbClr val="FF0000"/>
                      </a:solidFill>
                      <a:effectLst/>
                      <a:uLnTx/>
                      <a:uFillTx/>
                      <a:latin typeface="Comic Sans MS" panose="030F0702030302020204" pitchFamily="66" charset="0"/>
                      <a:ea typeface="微软雅黑" panose="020B0503020204020204" pitchFamily="34" charset="-122"/>
                      <a:cs typeface="+mn-cs"/>
                    </a:endParaRPr>
                  </a:p>
                </p:txBody>
              </p:sp>
            </p:grpSp>
            <p:sp>
              <p:nvSpPr>
                <p:cNvPr id="12" name="文本框 43">
                  <a:extLst>
                    <a:ext uri="{FF2B5EF4-FFF2-40B4-BE49-F238E27FC236}">
                      <a16:creationId xmlns:a16="http://schemas.microsoft.com/office/drawing/2014/main" id="{AEA11EBE-1A08-BD28-B1D4-3F9918150C3D}"/>
                    </a:ext>
                  </a:extLst>
                </p:cNvPr>
                <p:cNvSpPr txBox="1"/>
                <p:nvPr/>
              </p:nvSpPr>
              <p:spPr>
                <a:xfrm>
                  <a:off x="4894988" y="2511849"/>
                  <a:ext cx="973487" cy="276701"/>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Kicker</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13" name="文本框 44">
                  <a:extLst>
                    <a:ext uri="{FF2B5EF4-FFF2-40B4-BE49-F238E27FC236}">
                      <a16:creationId xmlns:a16="http://schemas.microsoft.com/office/drawing/2014/main" id="{B79C4774-7FE7-9A16-9622-7172382283C1}"/>
                    </a:ext>
                  </a:extLst>
                </p:cNvPr>
                <p:cNvSpPr txBox="1"/>
                <p:nvPr/>
              </p:nvSpPr>
              <p:spPr>
                <a:xfrm rot="20680921">
                  <a:off x="7090035" y="2195766"/>
                  <a:ext cx="1444155" cy="276701"/>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Wien-Filter</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grpSp>
              <p:nvGrpSpPr>
                <p:cNvPr id="14" name="组合 45">
                  <a:extLst>
                    <a:ext uri="{FF2B5EF4-FFF2-40B4-BE49-F238E27FC236}">
                      <a16:creationId xmlns:a16="http://schemas.microsoft.com/office/drawing/2014/main" id="{8D48282D-588F-5CF0-5088-18B386D30AEE}"/>
                    </a:ext>
                  </a:extLst>
                </p:cNvPr>
                <p:cNvGrpSpPr/>
                <p:nvPr/>
              </p:nvGrpSpPr>
              <p:grpSpPr>
                <a:xfrm>
                  <a:off x="4992475" y="2171700"/>
                  <a:ext cx="45720" cy="554029"/>
                  <a:chOff x="4992475" y="2171700"/>
                  <a:chExt cx="45720" cy="554029"/>
                </a:xfrm>
              </p:grpSpPr>
              <p:sp>
                <p:nvSpPr>
                  <p:cNvPr id="20" name="矩形 51">
                    <a:extLst>
                      <a:ext uri="{FF2B5EF4-FFF2-40B4-BE49-F238E27FC236}">
                        <a16:creationId xmlns:a16="http://schemas.microsoft.com/office/drawing/2014/main" id="{2C0246C8-F051-C534-7B63-D9167755927F}"/>
                      </a:ext>
                    </a:extLst>
                  </p:cNvPr>
                  <p:cNvSpPr/>
                  <p:nvPr/>
                </p:nvSpPr>
                <p:spPr>
                  <a:xfrm>
                    <a:off x="4992476" y="2171700"/>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
                <p:nvSpPr>
                  <p:cNvPr id="21" name="矩形 52">
                    <a:extLst>
                      <a:ext uri="{FF2B5EF4-FFF2-40B4-BE49-F238E27FC236}">
                        <a16:creationId xmlns:a16="http://schemas.microsoft.com/office/drawing/2014/main" id="{EE58BF1D-ABFE-DECB-6C3D-A501F9ACE7C2}"/>
                      </a:ext>
                    </a:extLst>
                  </p:cNvPr>
                  <p:cNvSpPr/>
                  <p:nvPr/>
                </p:nvSpPr>
                <p:spPr>
                  <a:xfrm>
                    <a:off x="4992475" y="2506199"/>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grpSp>
            <p:grpSp>
              <p:nvGrpSpPr>
                <p:cNvPr id="15" name="组合 46">
                  <a:extLst>
                    <a:ext uri="{FF2B5EF4-FFF2-40B4-BE49-F238E27FC236}">
                      <a16:creationId xmlns:a16="http://schemas.microsoft.com/office/drawing/2014/main" id="{C88A0D4A-74F6-2882-4414-CADA8E6AC764}"/>
                    </a:ext>
                  </a:extLst>
                </p:cNvPr>
                <p:cNvGrpSpPr/>
                <p:nvPr/>
              </p:nvGrpSpPr>
              <p:grpSpPr>
                <a:xfrm rot="20550066">
                  <a:off x="6934727" y="2071512"/>
                  <a:ext cx="45720" cy="554029"/>
                  <a:chOff x="4992475" y="2171700"/>
                  <a:chExt cx="45720" cy="554029"/>
                </a:xfrm>
              </p:grpSpPr>
              <p:sp>
                <p:nvSpPr>
                  <p:cNvPr id="18" name="矩形 49">
                    <a:extLst>
                      <a:ext uri="{FF2B5EF4-FFF2-40B4-BE49-F238E27FC236}">
                        <a16:creationId xmlns:a16="http://schemas.microsoft.com/office/drawing/2014/main" id="{22503A64-C695-2851-4319-E442A46019A5}"/>
                      </a:ext>
                    </a:extLst>
                  </p:cNvPr>
                  <p:cNvSpPr/>
                  <p:nvPr/>
                </p:nvSpPr>
                <p:spPr>
                  <a:xfrm>
                    <a:off x="4992476" y="2171700"/>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
                <p:nvSpPr>
                  <p:cNvPr id="19" name="矩形 50">
                    <a:extLst>
                      <a:ext uri="{FF2B5EF4-FFF2-40B4-BE49-F238E27FC236}">
                        <a16:creationId xmlns:a16="http://schemas.microsoft.com/office/drawing/2014/main" id="{9C1E1A5F-72E9-B527-8F1D-812D91DA9AE8}"/>
                      </a:ext>
                    </a:extLst>
                  </p:cNvPr>
                  <p:cNvSpPr/>
                  <p:nvPr/>
                </p:nvSpPr>
                <p:spPr>
                  <a:xfrm>
                    <a:off x="4992475" y="2506199"/>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grpSp>
            <p:sp>
              <p:nvSpPr>
                <p:cNvPr id="16" name="文本框 47">
                  <a:extLst>
                    <a:ext uri="{FF2B5EF4-FFF2-40B4-BE49-F238E27FC236}">
                      <a16:creationId xmlns:a16="http://schemas.microsoft.com/office/drawing/2014/main" id="{4C92703D-863F-A839-9753-17CDBFC1B763}"/>
                    </a:ext>
                  </a:extLst>
                </p:cNvPr>
                <p:cNvSpPr txBox="1"/>
                <p:nvPr/>
              </p:nvSpPr>
              <p:spPr>
                <a:xfrm>
                  <a:off x="4616083" y="2767417"/>
                  <a:ext cx="762000" cy="276701"/>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Coll2</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17" name="文本框 48">
                  <a:extLst>
                    <a:ext uri="{FF2B5EF4-FFF2-40B4-BE49-F238E27FC236}">
                      <a16:creationId xmlns:a16="http://schemas.microsoft.com/office/drawing/2014/main" id="{CF6F5E5E-B442-7D58-5B28-4E34C43848E0}"/>
                    </a:ext>
                  </a:extLst>
                </p:cNvPr>
                <p:cNvSpPr txBox="1"/>
                <p:nvPr/>
              </p:nvSpPr>
              <p:spPr>
                <a:xfrm rot="20695770">
                  <a:off x="6728255" y="2637986"/>
                  <a:ext cx="762000" cy="276701"/>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Coll3</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grpSp>
          <p:grpSp>
            <p:nvGrpSpPr>
              <p:cNvPr id="8" name="组合 39">
                <a:extLst>
                  <a:ext uri="{FF2B5EF4-FFF2-40B4-BE49-F238E27FC236}">
                    <a16:creationId xmlns:a16="http://schemas.microsoft.com/office/drawing/2014/main" id="{76E213C4-440F-2E95-B1F7-826B7630F3CC}"/>
                  </a:ext>
                </a:extLst>
              </p:cNvPr>
              <p:cNvGrpSpPr/>
              <p:nvPr/>
            </p:nvGrpSpPr>
            <p:grpSpPr>
              <a:xfrm rot="19142148">
                <a:off x="6131655" y="2057645"/>
                <a:ext cx="45720" cy="554029"/>
                <a:chOff x="7749556" y="1810711"/>
                <a:chExt cx="45720" cy="554029"/>
              </a:xfrm>
            </p:grpSpPr>
            <p:sp>
              <p:nvSpPr>
                <p:cNvPr id="9" name="矩形 40">
                  <a:extLst>
                    <a:ext uri="{FF2B5EF4-FFF2-40B4-BE49-F238E27FC236}">
                      <a16:creationId xmlns:a16="http://schemas.microsoft.com/office/drawing/2014/main" id="{7782872C-31CF-1AAB-67CC-1A159D09559C}"/>
                    </a:ext>
                  </a:extLst>
                </p:cNvPr>
                <p:cNvSpPr/>
                <p:nvPr/>
              </p:nvSpPr>
              <p:spPr>
                <a:xfrm>
                  <a:off x="7749557" y="1810711"/>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
              <p:nvSpPr>
                <p:cNvPr id="10" name="矩形 41">
                  <a:extLst>
                    <a:ext uri="{FF2B5EF4-FFF2-40B4-BE49-F238E27FC236}">
                      <a16:creationId xmlns:a16="http://schemas.microsoft.com/office/drawing/2014/main" id="{F9D98397-174E-2291-7538-43EFF4AC78F2}"/>
                    </a:ext>
                  </a:extLst>
                </p:cNvPr>
                <p:cNvSpPr/>
                <p:nvPr/>
              </p:nvSpPr>
              <p:spPr>
                <a:xfrm>
                  <a:off x="7749556" y="2145210"/>
                  <a:ext cx="45719" cy="21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sng"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grpSp>
        </p:grpSp>
        <p:sp>
          <p:nvSpPr>
            <p:cNvPr id="6" name="文本框 37">
              <a:extLst>
                <a:ext uri="{FF2B5EF4-FFF2-40B4-BE49-F238E27FC236}">
                  <a16:creationId xmlns:a16="http://schemas.microsoft.com/office/drawing/2014/main" id="{BADCA1A2-047B-8270-99EE-DAC8F361B006}"/>
                </a:ext>
              </a:extLst>
            </p:cNvPr>
            <p:cNvSpPr txBox="1"/>
            <p:nvPr/>
          </p:nvSpPr>
          <p:spPr>
            <a:xfrm rot="19364302">
              <a:off x="6033334" y="2521042"/>
              <a:ext cx="762000" cy="276701"/>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rPr>
                <a:t>Coll1</a:t>
              </a:r>
              <a:endParaRPr kumimoji="0" lang="zh-CN" altLang="en-US" sz="1400" b="0" i="0" u="sng"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grpSp>
      <p:sp>
        <p:nvSpPr>
          <p:cNvPr id="33" name="TextBox 32">
            <a:extLst>
              <a:ext uri="{FF2B5EF4-FFF2-40B4-BE49-F238E27FC236}">
                <a16:creationId xmlns:a16="http://schemas.microsoft.com/office/drawing/2014/main" id="{A0A8A602-609E-A3DD-52FE-915171AFF85F}"/>
              </a:ext>
            </a:extLst>
          </p:cNvPr>
          <p:cNvSpPr txBox="1"/>
          <p:nvPr/>
        </p:nvSpPr>
        <p:spPr>
          <a:xfrm>
            <a:off x="7457910" y="2956862"/>
            <a:ext cx="19415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a:ea typeface="+mn-ea"/>
                <a:cs typeface="+mn-cs"/>
              </a:rPr>
              <a:t>Transport by G4bl</a:t>
            </a:r>
          </a:p>
        </p:txBody>
      </p:sp>
      <p:sp>
        <p:nvSpPr>
          <p:cNvPr id="34" name="TextBox 33">
            <a:extLst>
              <a:ext uri="{FF2B5EF4-FFF2-40B4-BE49-F238E27FC236}">
                <a16:creationId xmlns:a16="http://schemas.microsoft.com/office/drawing/2014/main" id="{6E2CD258-1A9D-0906-E165-624744179012}"/>
              </a:ext>
            </a:extLst>
          </p:cNvPr>
          <p:cNvSpPr txBox="1"/>
          <p:nvPr/>
        </p:nvSpPr>
        <p:spPr>
          <a:xfrm rot="21000379">
            <a:off x="-39510" y="1992630"/>
            <a:ext cx="3815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0000"/>
                </a:solidFill>
                <a:effectLst/>
                <a:uLnTx/>
                <a:uFillTx/>
                <a:latin typeface="Comic Sans MS"/>
                <a:ea typeface="+mn-ea"/>
                <a:cs typeface="+mn-cs"/>
              </a:rPr>
              <a:t>Proton-target interaction: FLUKA</a:t>
            </a:r>
          </a:p>
        </p:txBody>
      </p:sp>
      <p:sp>
        <p:nvSpPr>
          <p:cNvPr id="35" name="TextBox 34">
            <a:extLst>
              <a:ext uri="{FF2B5EF4-FFF2-40B4-BE49-F238E27FC236}">
                <a16:creationId xmlns:a16="http://schemas.microsoft.com/office/drawing/2014/main" id="{3CF8C375-3E0D-593D-8575-15374A375C67}"/>
              </a:ext>
            </a:extLst>
          </p:cNvPr>
          <p:cNvSpPr txBox="1"/>
          <p:nvPr/>
        </p:nvSpPr>
        <p:spPr>
          <a:xfrm>
            <a:off x="609600" y="4332992"/>
            <a:ext cx="4869559"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Generate a uniform-like and isotropic distribution of surface muons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Transport it to the sample position, sample with </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Φ = </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3</a:t>
            </a:r>
            <a:r>
              <a:rPr lang="en-US" dirty="0">
                <a:solidFill>
                  <a:prstClr val="black"/>
                </a:solidFill>
                <a:latin typeface="Comic Sans MS"/>
              </a:rPr>
              <a:t> - 10</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 </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Trace back the detected by the sample surface muons at the target region</a:t>
            </a:r>
          </a:p>
        </p:txBody>
      </p:sp>
      <p:pic>
        <p:nvPicPr>
          <p:cNvPr id="68" name="Picture 67">
            <a:extLst>
              <a:ext uri="{FF2B5EF4-FFF2-40B4-BE49-F238E27FC236}">
                <a16:creationId xmlns:a16="http://schemas.microsoft.com/office/drawing/2014/main" id="{4FD6FC6A-B1A8-4198-2590-ADB745256E35}"/>
              </a:ext>
            </a:extLst>
          </p:cNvPr>
          <p:cNvPicPr>
            <a:picLocks noChangeAspect="1"/>
          </p:cNvPicPr>
          <p:nvPr/>
        </p:nvPicPr>
        <p:blipFill>
          <a:blip r:embed="rId3"/>
          <a:stretch>
            <a:fillRect/>
          </a:stretch>
        </p:blipFill>
        <p:spPr>
          <a:xfrm>
            <a:off x="6007866" y="4101157"/>
            <a:ext cx="5806008" cy="2581919"/>
          </a:xfrm>
          <a:prstGeom prst="rect">
            <a:avLst/>
          </a:prstGeom>
          <a:effectLst>
            <a:outerShdw blurRad="1270000" dist="50800" dir="5400000" algn="ctr" rotWithShape="0">
              <a:srgbClr val="000000">
                <a:alpha val="43137"/>
              </a:srgbClr>
            </a:outerShdw>
          </a:effectLst>
        </p:spPr>
      </p:pic>
      <p:sp>
        <p:nvSpPr>
          <p:cNvPr id="69" name="TextBox 68">
            <a:extLst>
              <a:ext uri="{FF2B5EF4-FFF2-40B4-BE49-F238E27FC236}">
                <a16:creationId xmlns:a16="http://schemas.microsoft.com/office/drawing/2014/main" id="{B825BD22-F95E-805A-6EAD-64869A67F3EE}"/>
              </a:ext>
            </a:extLst>
          </p:cNvPr>
          <p:cNvSpPr txBox="1"/>
          <p:nvPr/>
        </p:nvSpPr>
        <p:spPr>
          <a:xfrm>
            <a:off x="5552625" y="3839012"/>
            <a:ext cx="651652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Generated surface muons phase space at the target region</a:t>
            </a:r>
          </a:p>
        </p:txBody>
      </p:sp>
      <p:cxnSp>
        <p:nvCxnSpPr>
          <p:cNvPr id="71" name="Straight Arrow Connector 70">
            <a:extLst>
              <a:ext uri="{FF2B5EF4-FFF2-40B4-BE49-F238E27FC236}">
                <a16:creationId xmlns:a16="http://schemas.microsoft.com/office/drawing/2014/main" id="{A706F680-7FB9-9269-B1E2-FA4961459821}"/>
              </a:ext>
            </a:extLst>
          </p:cNvPr>
          <p:cNvCxnSpPr/>
          <p:nvPr/>
        </p:nvCxnSpPr>
        <p:spPr>
          <a:xfrm flipH="1" flipV="1">
            <a:off x="2689324" y="2956862"/>
            <a:ext cx="3693020" cy="13761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C626A54-2C74-294E-46BE-09BCC374428F}"/>
              </a:ext>
            </a:extLst>
          </p:cNvPr>
          <p:cNvSpPr txBox="1"/>
          <p:nvPr/>
        </p:nvSpPr>
        <p:spPr>
          <a:xfrm>
            <a:off x="1270000" y="6210300"/>
            <a:ext cx="2603598" cy="369332"/>
          </a:xfrm>
          <a:prstGeom prst="rect">
            <a:avLst/>
          </a:prstGeom>
          <a:noFill/>
        </p:spPr>
        <p:txBody>
          <a:bodyPr wrap="none" rtlCol="0">
            <a:spAutoFit/>
          </a:bodyPr>
          <a:lstStyle/>
          <a:p>
            <a:pPr algn="l"/>
            <a:r>
              <a:rPr lang="en-US" dirty="0"/>
              <a:t>Liu Guangdong / CSNS</a:t>
            </a:r>
          </a:p>
        </p:txBody>
      </p:sp>
    </p:spTree>
    <p:extLst>
      <p:ext uri="{BB962C8B-B14F-4D97-AF65-F5344CB8AC3E}">
        <p14:creationId xmlns:p14="http://schemas.microsoft.com/office/powerpoint/2010/main" val="75460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7005-90AA-4912-8D29-FD32396AF0CB}"/>
              </a:ext>
            </a:extLst>
          </p:cNvPr>
          <p:cNvSpPr>
            <a:spLocks noGrp="1"/>
          </p:cNvSpPr>
          <p:nvPr>
            <p:ph type="title"/>
          </p:nvPr>
        </p:nvSpPr>
        <p:spPr>
          <a:xfrm>
            <a:off x="290285" y="129183"/>
            <a:ext cx="12235543" cy="1143000"/>
          </a:xfrm>
        </p:spPr>
        <p:txBody>
          <a:bodyPr>
            <a:noAutofit/>
          </a:bodyPr>
          <a:lstStyle/>
          <a:p>
            <a:r>
              <a:rPr lang="en-US" sz="2800" dirty="0">
                <a:solidFill>
                  <a:schemeClr val="accent6">
                    <a:lumMod val="75000"/>
                  </a:schemeClr>
                </a:solidFill>
              </a:rPr>
              <a:t>phase space and emittances of the traced back surface muons </a:t>
            </a:r>
            <a:br>
              <a:rPr lang="en-US" sz="2800" dirty="0">
                <a:solidFill>
                  <a:schemeClr val="accent6">
                    <a:lumMod val="75000"/>
                  </a:schemeClr>
                </a:solidFill>
              </a:rPr>
            </a:br>
            <a:r>
              <a:rPr lang="en-US" sz="2800" dirty="0">
                <a:solidFill>
                  <a:schemeClr val="accent6">
                    <a:lumMod val="75000"/>
                  </a:schemeClr>
                </a:solidFill>
              </a:rPr>
              <a:t>at 20 cm sideways of the interaction point</a:t>
            </a:r>
          </a:p>
        </p:txBody>
      </p:sp>
      <p:pic>
        <p:nvPicPr>
          <p:cNvPr id="37" name="Picture 36">
            <a:extLst>
              <a:ext uri="{FF2B5EF4-FFF2-40B4-BE49-F238E27FC236}">
                <a16:creationId xmlns:a16="http://schemas.microsoft.com/office/drawing/2014/main" id="{15BA9A8A-EABC-22FE-ABA0-A7ECDE6280F9}"/>
              </a:ext>
            </a:extLst>
          </p:cNvPr>
          <p:cNvPicPr>
            <a:picLocks noChangeAspect="1"/>
          </p:cNvPicPr>
          <p:nvPr/>
        </p:nvPicPr>
        <p:blipFill rotWithShape="1">
          <a:blip r:embed="rId2"/>
          <a:srcRect t="3521" b="2274"/>
          <a:stretch/>
        </p:blipFill>
        <p:spPr>
          <a:xfrm>
            <a:off x="741565" y="2274655"/>
            <a:ext cx="3770993" cy="3617243"/>
          </a:xfrm>
          <a:prstGeom prst="rect">
            <a:avLst/>
          </a:prstGeom>
          <a:effectLst>
            <a:outerShdw blurRad="1270000" dist="50800" dir="5400000" algn="ctr" rotWithShape="0">
              <a:srgbClr val="000000">
                <a:alpha val="43137"/>
              </a:srgbClr>
            </a:outerShdw>
          </a:effectLst>
        </p:spPr>
      </p:pic>
      <p:sp>
        <p:nvSpPr>
          <p:cNvPr id="40" name="TextBox 39">
            <a:extLst>
              <a:ext uri="{FF2B5EF4-FFF2-40B4-BE49-F238E27FC236}">
                <a16:creationId xmlns:a16="http://schemas.microsoft.com/office/drawing/2014/main" id="{FB27BA34-63D9-D76F-E83B-47EE7CED5990}"/>
              </a:ext>
            </a:extLst>
          </p:cNvPr>
          <p:cNvSpPr txBox="1"/>
          <p:nvPr/>
        </p:nvSpPr>
        <p:spPr>
          <a:xfrm>
            <a:off x="2821484" y="1434198"/>
            <a:ext cx="50509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e</a:t>
            </a:r>
            <a:r>
              <a:rPr kumimoji="0" lang="en-US" sz="1800" b="0" i="0" u="none" strike="noStrike" kern="1200" cap="none" spc="0" normalizeH="0" baseline="-25000" noProof="0" dirty="0">
                <a:ln>
                  <a:noFill/>
                </a:ln>
                <a:solidFill>
                  <a:prstClr val="black"/>
                </a:solidFill>
                <a:effectLst/>
                <a:highlight>
                  <a:srgbClr val="FFFF00"/>
                </a:highlight>
                <a:uLnTx/>
                <a:uFillTx/>
                <a:latin typeface="Comic Sans MS"/>
                <a:ea typeface="+mn-ea"/>
                <a:cs typeface="+mn-cs"/>
              </a:rPr>
              <a:t>xx’ </a:t>
            </a:r>
            <a:r>
              <a:rPr kumimoji="0" lang="en-US"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 7700 </a:t>
            </a:r>
            <a:r>
              <a:rPr kumimoji="0" lang="el-GR"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π </a:t>
            </a:r>
            <a:r>
              <a:rPr kumimoji="0" lang="en-US"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mm mrad, e</a:t>
            </a:r>
            <a:r>
              <a:rPr kumimoji="0" lang="en-US" sz="1800" b="0" i="0" u="none" strike="noStrike" kern="1200" cap="none" spc="0" normalizeH="0" baseline="-25000" noProof="0" dirty="0">
                <a:ln>
                  <a:noFill/>
                </a:ln>
                <a:solidFill>
                  <a:prstClr val="black"/>
                </a:solidFill>
                <a:effectLst/>
                <a:highlight>
                  <a:srgbClr val="FFFF00"/>
                </a:highlight>
                <a:uLnTx/>
                <a:uFillTx/>
                <a:latin typeface="Comic Sans MS"/>
                <a:ea typeface="+mn-ea"/>
                <a:cs typeface="+mn-cs"/>
              </a:rPr>
              <a:t>yy’ </a:t>
            </a:r>
            <a:r>
              <a:rPr kumimoji="0" lang="en-US"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 6950 </a:t>
            </a:r>
            <a:r>
              <a:rPr kumimoji="0" lang="el-GR"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π </a:t>
            </a:r>
            <a:r>
              <a:rPr kumimoji="0" lang="en-US" sz="1800" b="0" i="0" u="none" strike="noStrike" kern="1200" cap="none" spc="0" normalizeH="0" baseline="0" noProof="0" dirty="0">
                <a:ln>
                  <a:noFill/>
                </a:ln>
                <a:solidFill>
                  <a:prstClr val="black"/>
                </a:solidFill>
                <a:effectLst/>
                <a:highlight>
                  <a:srgbClr val="FFFF00"/>
                </a:highlight>
                <a:uLnTx/>
                <a:uFillTx/>
                <a:latin typeface="Comic Sans MS"/>
                <a:ea typeface="+mn-ea"/>
                <a:cs typeface="+mn-cs"/>
              </a:rPr>
              <a:t>mm mrad</a:t>
            </a:r>
            <a:endParaRPr kumimoji="0" lang="en-US" sz="1800" b="0" i="0" u="none" strike="noStrike" kern="1200" cap="none" spc="0" normalizeH="0" baseline="0" noProof="0" dirty="0">
              <a:ln>
                <a:noFill/>
              </a:ln>
              <a:solidFill>
                <a:prstClr val="black"/>
              </a:solidFill>
              <a:effectLst/>
              <a:uLnTx/>
              <a:uFillTx/>
              <a:latin typeface="Comic Sans MS"/>
              <a:ea typeface="+mn-ea"/>
              <a:cs typeface="+mn-cs"/>
            </a:endParaRPr>
          </a:p>
        </p:txBody>
      </p:sp>
      <p:pic>
        <p:nvPicPr>
          <p:cNvPr id="42" name="Picture 41">
            <a:extLst>
              <a:ext uri="{FF2B5EF4-FFF2-40B4-BE49-F238E27FC236}">
                <a16:creationId xmlns:a16="http://schemas.microsoft.com/office/drawing/2014/main" id="{E445AC35-F1A6-5192-0F50-C62C033D007C}"/>
              </a:ext>
            </a:extLst>
          </p:cNvPr>
          <p:cNvPicPr>
            <a:picLocks noChangeAspect="1"/>
          </p:cNvPicPr>
          <p:nvPr/>
        </p:nvPicPr>
        <p:blipFill rotWithShape="1">
          <a:blip r:embed="rId3"/>
          <a:srcRect t="3419"/>
          <a:stretch/>
        </p:blipFill>
        <p:spPr>
          <a:xfrm>
            <a:off x="5265627" y="2274655"/>
            <a:ext cx="3724613" cy="3617243"/>
          </a:xfrm>
          <a:prstGeom prst="rect">
            <a:avLst/>
          </a:prstGeom>
          <a:effectLst>
            <a:outerShdw blurRad="1231900" dist="50800" dir="5400000" algn="ctr" rotWithShape="0">
              <a:srgbClr val="000000">
                <a:alpha val="43137"/>
              </a:srgbClr>
            </a:outerShdw>
          </a:effectLst>
        </p:spPr>
      </p:pic>
      <p:cxnSp>
        <p:nvCxnSpPr>
          <p:cNvPr id="44" name="Straight Arrow Connector 43">
            <a:extLst>
              <a:ext uri="{FF2B5EF4-FFF2-40B4-BE49-F238E27FC236}">
                <a16:creationId xmlns:a16="http://schemas.microsoft.com/office/drawing/2014/main" id="{C50AF2C4-D1B6-85D3-0F1B-AD31414EDC30}"/>
              </a:ext>
            </a:extLst>
          </p:cNvPr>
          <p:cNvCxnSpPr>
            <a:cxnSpLocks/>
          </p:cNvCxnSpPr>
          <p:nvPr/>
        </p:nvCxnSpPr>
        <p:spPr>
          <a:xfrm flipH="1">
            <a:off x="2989944" y="1803530"/>
            <a:ext cx="715575" cy="3761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306316A-0BA0-A993-C9F2-1D7F0263BDF4}"/>
              </a:ext>
            </a:extLst>
          </p:cNvPr>
          <p:cNvCxnSpPr>
            <a:cxnSpLocks/>
          </p:cNvCxnSpPr>
          <p:nvPr/>
        </p:nvCxnSpPr>
        <p:spPr>
          <a:xfrm>
            <a:off x="6348454" y="1810311"/>
            <a:ext cx="839236" cy="369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EA4D19-7A77-4C7B-9FE0-CECF2D0B0B3C}"/>
              </a:ext>
            </a:extLst>
          </p:cNvPr>
          <p:cNvSpPr txBox="1"/>
          <p:nvPr/>
        </p:nvSpPr>
        <p:spPr>
          <a:xfrm>
            <a:off x="1907083" y="6178357"/>
            <a:ext cx="72747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Next, we apply these emittances to the target selection analysis  </a:t>
            </a:r>
          </a:p>
        </p:txBody>
      </p:sp>
      <p:sp>
        <p:nvSpPr>
          <p:cNvPr id="50" name="TextBox 49">
            <a:extLst>
              <a:ext uri="{FF2B5EF4-FFF2-40B4-BE49-F238E27FC236}">
                <a16:creationId xmlns:a16="http://schemas.microsoft.com/office/drawing/2014/main" id="{571FEF24-BA76-5CF3-DB41-3442D0A759FA}"/>
              </a:ext>
            </a:extLst>
          </p:cNvPr>
          <p:cNvSpPr txBox="1"/>
          <p:nvPr/>
        </p:nvSpPr>
        <p:spPr>
          <a:xfrm>
            <a:off x="9318172" y="3648673"/>
            <a:ext cx="33963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85% of the traced back surface muons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is included in the ellipses</a:t>
            </a:r>
          </a:p>
        </p:txBody>
      </p:sp>
      <p:sp>
        <p:nvSpPr>
          <p:cNvPr id="3" name="TextBox 2">
            <a:extLst>
              <a:ext uri="{FF2B5EF4-FFF2-40B4-BE49-F238E27FC236}">
                <a16:creationId xmlns:a16="http://schemas.microsoft.com/office/drawing/2014/main" id="{99DADD94-EAB3-EFD9-4E97-5C8E6BDA7FF0}"/>
              </a:ext>
            </a:extLst>
          </p:cNvPr>
          <p:cNvSpPr txBox="1"/>
          <p:nvPr/>
        </p:nvSpPr>
        <p:spPr>
          <a:xfrm>
            <a:off x="9181831" y="5891898"/>
            <a:ext cx="2603598" cy="369332"/>
          </a:xfrm>
          <a:prstGeom prst="rect">
            <a:avLst/>
          </a:prstGeom>
          <a:noFill/>
        </p:spPr>
        <p:txBody>
          <a:bodyPr wrap="none" rtlCol="0">
            <a:spAutoFit/>
          </a:bodyPr>
          <a:lstStyle/>
          <a:p>
            <a:pPr algn="l"/>
            <a:r>
              <a:rPr lang="en-US" dirty="0"/>
              <a:t>Liu Guangdong / CSNS</a:t>
            </a:r>
          </a:p>
        </p:txBody>
      </p:sp>
    </p:spTree>
    <p:extLst>
      <p:ext uri="{BB962C8B-B14F-4D97-AF65-F5344CB8AC3E}">
        <p14:creationId xmlns:p14="http://schemas.microsoft.com/office/powerpoint/2010/main" val="74210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ED74-FBA3-0880-BE2A-DB9CC02E69DB}"/>
              </a:ext>
            </a:extLst>
          </p:cNvPr>
          <p:cNvSpPr>
            <a:spLocks noGrp="1"/>
          </p:cNvSpPr>
          <p:nvPr>
            <p:ph type="title"/>
          </p:nvPr>
        </p:nvSpPr>
        <p:spPr>
          <a:xfrm>
            <a:off x="609600" y="20771"/>
            <a:ext cx="10972800" cy="685285"/>
          </a:xfrm>
        </p:spPr>
        <p:txBody>
          <a:bodyPr>
            <a:normAutofit/>
          </a:bodyPr>
          <a:lstStyle/>
          <a:p>
            <a:r>
              <a:rPr lang="en-US" sz="2800" dirty="0">
                <a:solidFill>
                  <a:srgbClr val="CB6D04"/>
                </a:solidFill>
              </a:rPr>
              <a:t>AI fit for best target parameters</a:t>
            </a:r>
          </a:p>
        </p:txBody>
      </p:sp>
      <p:sp>
        <p:nvSpPr>
          <p:cNvPr id="3" name="Slide Number Placeholder 2">
            <a:extLst>
              <a:ext uri="{FF2B5EF4-FFF2-40B4-BE49-F238E27FC236}">
                <a16:creationId xmlns:a16="http://schemas.microsoft.com/office/drawing/2014/main" id="{03048D02-E4D5-4527-0019-42C2FA206F7A}"/>
              </a:ext>
            </a:extLst>
          </p:cNvPr>
          <p:cNvSpPr>
            <a:spLocks noGrp="1"/>
          </p:cNvSpPr>
          <p:nvPr>
            <p:ph type="sldNum" sz="quarter" idx="12"/>
          </p:nvPr>
        </p:nvSpPr>
        <p:spPr>
          <a:xfrm>
            <a:off x="3312752" y="6141678"/>
            <a:ext cx="2844800" cy="365125"/>
          </a:xfrm>
        </p:spPr>
        <p:txBody>
          <a:bodyPr/>
          <a:lstStyle/>
          <a:p>
            <a:fld id="{0092C032-9A84-454D-A7B4-C9367E883E3A}" type="slidenum">
              <a:rPr lang="en-GB" smtClean="0">
                <a:solidFill>
                  <a:prstClr val="black">
                    <a:tint val="75000"/>
                  </a:prstClr>
                </a:solidFill>
              </a:rPr>
              <a:pPr/>
              <a:t>16</a:t>
            </a:fld>
            <a:endParaRPr lang="en-GB" dirty="0">
              <a:solidFill>
                <a:prstClr val="black">
                  <a:tint val="75000"/>
                </a:prstClr>
              </a:solidFill>
            </a:endParaRPr>
          </a:p>
        </p:txBody>
      </p:sp>
      <p:sp>
        <p:nvSpPr>
          <p:cNvPr id="43" name="TextBox 42">
            <a:extLst>
              <a:ext uri="{FF2B5EF4-FFF2-40B4-BE49-F238E27FC236}">
                <a16:creationId xmlns:a16="http://schemas.microsoft.com/office/drawing/2014/main" id="{8C0068C2-F760-077A-63A5-36C91F350777}"/>
              </a:ext>
            </a:extLst>
          </p:cNvPr>
          <p:cNvSpPr txBox="1"/>
          <p:nvPr/>
        </p:nvSpPr>
        <p:spPr>
          <a:xfrm>
            <a:off x="2704927" y="772107"/>
            <a:ext cx="6743873" cy="646331"/>
          </a:xfrm>
          <a:prstGeom prst="rect">
            <a:avLst/>
          </a:prstGeom>
          <a:noFill/>
        </p:spPr>
        <p:txBody>
          <a:bodyPr wrap="square">
            <a:spAutoFit/>
          </a:bodyPr>
          <a:lstStyle/>
          <a:p>
            <a:pPr algn="l"/>
            <a:r>
              <a:rPr lang="en-US" sz="1800" dirty="0"/>
              <a:t>Surface muon rates (in the palette) as function of rotation angle (x-axis) and effective interaction length (y-axis) </a:t>
            </a:r>
          </a:p>
        </p:txBody>
      </p:sp>
      <p:pic>
        <p:nvPicPr>
          <p:cNvPr id="44" name="Picture 43">
            <a:extLst>
              <a:ext uri="{FF2B5EF4-FFF2-40B4-BE49-F238E27FC236}">
                <a16:creationId xmlns:a16="http://schemas.microsoft.com/office/drawing/2014/main" id="{B2656AF2-CC35-A281-9BF6-8BF6F7BD293B}"/>
              </a:ext>
            </a:extLst>
          </p:cNvPr>
          <p:cNvPicPr>
            <a:picLocks noChangeAspect="1"/>
          </p:cNvPicPr>
          <p:nvPr/>
        </p:nvPicPr>
        <p:blipFill rotWithShape="1">
          <a:blip r:embed="rId2"/>
          <a:srcRect b="1119"/>
          <a:stretch/>
        </p:blipFill>
        <p:spPr>
          <a:xfrm>
            <a:off x="338410" y="1873280"/>
            <a:ext cx="5462085" cy="4124486"/>
          </a:xfrm>
          <a:prstGeom prst="rect">
            <a:avLst/>
          </a:prstGeom>
          <a:effectLst>
            <a:outerShdw blurRad="1270000" dist="50800" dir="5400000" algn="ctr" rotWithShape="0">
              <a:srgbClr val="000000">
                <a:alpha val="43137"/>
              </a:srgbClr>
            </a:outerShdw>
          </a:effectLst>
        </p:spPr>
      </p:pic>
      <p:sp>
        <p:nvSpPr>
          <p:cNvPr id="45" name="TextBox 44">
            <a:extLst>
              <a:ext uri="{FF2B5EF4-FFF2-40B4-BE49-F238E27FC236}">
                <a16:creationId xmlns:a16="http://schemas.microsoft.com/office/drawing/2014/main" id="{D25C384C-C961-AAA4-D664-46753CE85B9E}"/>
              </a:ext>
            </a:extLst>
          </p:cNvPr>
          <p:cNvSpPr txBox="1"/>
          <p:nvPr/>
        </p:nvSpPr>
        <p:spPr>
          <a:xfrm rot="16200000">
            <a:off x="-1326748" y="3763587"/>
            <a:ext cx="3042821" cy="307777"/>
          </a:xfrm>
          <a:prstGeom prst="rect">
            <a:avLst/>
          </a:prstGeom>
          <a:solidFill>
            <a:schemeClr val="bg1"/>
          </a:solidFill>
        </p:spPr>
        <p:txBody>
          <a:bodyPr wrap="none" rtlCol="0">
            <a:spAutoFit/>
          </a:bodyPr>
          <a:lstStyle/>
          <a:p>
            <a:pPr algn="l"/>
            <a:r>
              <a:rPr lang="en-US" sz="1400" b="1" dirty="0"/>
              <a:t>effective interaction Length, cm</a:t>
            </a:r>
            <a:endParaRPr lang="en-US" b="1" dirty="0"/>
          </a:p>
        </p:txBody>
      </p:sp>
      <p:sp>
        <p:nvSpPr>
          <p:cNvPr id="46" name="TextBox 45">
            <a:extLst>
              <a:ext uri="{FF2B5EF4-FFF2-40B4-BE49-F238E27FC236}">
                <a16:creationId xmlns:a16="http://schemas.microsoft.com/office/drawing/2014/main" id="{74C116BC-B957-1594-CA6A-220C3C58D2ED}"/>
              </a:ext>
            </a:extLst>
          </p:cNvPr>
          <p:cNvSpPr txBox="1"/>
          <p:nvPr/>
        </p:nvSpPr>
        <p:spPr>
          <a:xfrm>
            <a:off x="2258561" y="5973701"/>
            <a:ext cx="1928733" cy="307777"/>
          </a:xfrm>
          <a:prstGeom prst="rect">
            <a:avLst/>
          </a:prstGeom>
          <a:solidFill>
            <a:schemeClr val="bg1"/>
          </a:solidFill>
        </p:spPr>
        <p:txBody>
          <a:bodyPr wrap="none" rtlCol="0">
            <a:spAutoFit/>
          </a:bodyPr>
          <a:lstStyle/>
          <a:p>
            <a:pPr algn="l"/>
            <a:r>
              <a:rPr lang="en-US" sz="1400" b="1" dirty="0"/>
              <a:t>rotation angle, deg.</a:t>
            </a:r>
            <a:endParaRPr lang="en-US" b="1" dirty="0"/>
          </a:p>
        </p:txBody>
      </p:sp>
      <p:sp>
        <p:nvSpPr>
          <p:cNvPr id="47" name="TextBox 46">
            <a:extLst>
              <a:ext uri="{FF2B5EF4-FFF2-40B4-BE49-F238E27FC236}">
                <a16:creationId xmlns:a16="http://schemas.microsoft.com/office/drawing/2014/main" id="{55D28378-123F-158C-3BC7-88930746583A}"/>
              </a:ext>
            </a:extLst>
          </p:cNvPr>
          <p:cNvSpPr txBox="1"/>
          <p:nvPr/>
        </p:nvSpPr>
        <p:spPr>
          <a:xfrm>
            <a:off x="4041680" y="1535532"/>
            <a:ext cx="1798890" cy="523220"/>
          </a:xfrm>
          <a:prstGeom prst="rect">
            <a:avLst/>
          </a:prstGeom>
          <a:solidFill>
            <a:schemeClr val="bg1"/>
          </a:solidFill>
        </p:spPr>
        <p:txBody>
          <a:bodyPr wrap="none" rtlCol="0">
            <a:spAutoFit/>
          </a:bodyPr>
          <a:lstStyle/>
          <a:p>
            <a:pPr algn="l"/>
            <a:r>
              <a:rPr lang="en-US" sz="1400" b="1" dirty="0"/>
              <a:t>Palette in 10</a:t>
            </a:r>
            <a:r>
              <a:rPr lang="en-US" sz="1400" b="1" baseline="30000" dirty="0"/>
              <a:t>6</a:t>
            </a:r>
            <a:r>
              <a:rPr lang="en-US" sz="1400" b="1" dirty="0"/>
              <a:t> </a:t>
            </a:r>
          </a:p>
          <a:p>
            <a:pPr algn="l"/>
            <a:r>
              <a:rPr lang="en-US" sz="1400" b="1" dirty="0"/>
              <a:t>surface muons/sec</a:t>
            </a:r>
            <a:endParaRPr lang="en-US" sz="1400" b="1" baseline="30000" dirty="0"/>
          </a:p>
        </p:txBody>
      </p:sp>
      <p:sp>
        <p:nvSpPr>
          <p:cNvPr id="52" name="TextBox 51">
            <a:extLst>
              <a:ext uri="{FF2B5EF4-FFF2-40B4-BE49-F238E27FC236}">
                <a16:creationId xmlns:a16="http://schemas.microsoft.com/office/drawing/2014/main" id="{4DB97A47-A257-3BA7-2361-D34C7C5E4E74}"/>
              </a:ext>
            </a:extLst>
          </p:cNvPr>
          <p:cNvSpPr txBox="1"/>
          <p:nvPr/>
        </p:nvSpPr>
        <p:spPr>
          <a:xfrm>
            <a:off x="2147363" y="4052536"/>
            <a:ext cx="306494" cy="400110"/>
          </a:xfrm>
          <a:prstGeom prst="rect">
            <a:avLst/>
          </a:prstGeom>
          <a:noFill/>
        </p:spPr>
        <p:txBody>
          <a:bodyPr wrap="square" rtlCol="0">
            <a:spAutoFit/>
          </a:bodyPr>
          <a:lstStyle/>
          <a:p>
            <a:pPr algn="l"/>
            <a:r>
              <a:rPr lang="en-US" sz="2000" b="1" dirty="0">
                <a:latin typeface="Comic Sans MS" panose="030F0702030302020204" pitchFamily="66" charset="0"/>
              </a:rPr>
              <a:t>*</a:t>
            </a:r>
          </a:p>
        </p:txBody>
      </p:sp>
      <p:sp>
        <p:nvSpPr>
          <p:cNvPr id="53" name="TextBox 52">
            <a:extLst>
              <a:ext uri="{FF2B5EF4-FFF2-40B4-BE49-F238E27FC236}">
                <a16:creationId xmlns:a16="http://schemas.microsoft.com/office/drawing/2014/main" id="{A2F58160-DD5D-2EFC-A23A-08205C0B9946}"/>
              </a:ext>
            </a:extLst>
          </p:cNvPr>
          <p:cNvSpPr txBox="1"/>
          <p:nvPr/>
        </p:nvSpPr>
        <p:spPr>
          <a:xfrm>
            <a:off x="1116479" y="3115821"/>
            <a:ext cx="306494" cy="400110"/>
          </a:xfrm>
          <a:prstGeom prst="rect">
            <a:avLst/>
          </a:prstGeom>
          <a:noFill/>
        </p:spPr>
        <p:txBody>
          <a:bodyPr wrap="square" rtlCol="0">
            <a:spAutoFit/>
          </a:bodyPr>
          <a:lstStyle/>
          <a:p>
            <a:pPr algn="l"/>
            <a:r>
              <a:rPr lang="en-US" sz="2000" b="1" dirty="0">
                <a:latin typeface="Comic Sans MS" panose="030F0702030302020204" pitchFamily="66" charset="0"/>
              </a:rPr>
              <a:t>*</a:t>
            </a:r>
            <a:endParaRPr lang="en-US" b="1" dirty="0">
              <a:latin typeface="Comic Sans MS" panose="030F0702030302020204" pitchFamily="66" charset="0"/>
            </a:endParaRPr>
          </a:p>
        </p:txBody>
      </p:sp>
      <p:sp>
        <p:nvSpPr>
          <p:cNvPr id="58" name="TextBox 57">
            <a:extLst>
              <a:ext uri="{FF2B5EF4-FFF2-40B4-BE49-F238E27FC236}">
                <a16:creationId xmlns:a16="http://schemas.microsoft.com/office/drawing/2014/main" id="{F89A81B2-1CE1-6B21-3D0B-E23AC3517561}"/>
              </a:ext>
            </a:extLst>
          </p:cNvPr>
          <p:cNvSpPr txBox="1"/>
          <p:nvPr/>
        </p:nvSpPr>
        <p:spPr>
          <a:xfrm>
            <a:off x="885413" y="2478138"/>
            <a:ext cx="2686954" cy="646331"/>
          </a:xfrm>
          <a:prstGeom prst="rect">
            <a:avLst/>
          </a:prstGeom>
          <a:noFill/>
        </p:spPr>
        <p:txBody>
          <a:bodyPr wrap="none" rtlCol="0">
            <a:spAutoFit/>
          </a:bodyPr>
          <a:lstStyle/>
          <a:p>
            <a:pPr algn="l"/>
            <a:r>
              <a:rPr lang="en-US" dirty="0"/>
              <a:t>5 deg, eff. intL = 14 cm</a:t>
            </a:r>
          </a:p>
          <a:p>
            <a:r>
              <a:rPr lang="en-US" dirty="0"/>
              <a:t>Width = 1.22 cm</a:t>
            </a:r>
          </a:p>
        </p:txBody>
      </p:sp>
      <p:sp>
        <p:nvSpPr>
          <p:cNvPr id="59" name="TextBox 58">
            <a:extLst>
              <a:ext uri="{FF2B5EF4-FFF2-40B4-BE49-F238E27FC236}">
                <a16:creationId xmlns:a16="http://schemas.microsoft.com/office/drawing/2014/main" id="{22C3147C-5C39-F5E3-AFF6-2EFA36BD2D3E}"/>
              </a:ext>
            </a:extLst>
          </p:cNvPr>
          <p:cNvSpPr txBox="1"/>
          <p:nvPr/>
        </p:nvSpPr>
        <p:spPr>
          <a:xfrm>
            <a:off x="1372245" y="4264602"/>
            <a:ext cx="2686954" cy="646331"/>
          </a:xfrm>
          <a:prstGeom prst="rect">
            <a:avLst/>
          </a:prstGeom>
          <a:noFill/>
        </p:spPr>
        <p:txBody>
          <a:bodyPr wrap="none" rtlCol="0">
            <a:spAutoFit/>
          </a:bodyPr>
          <a:lstStyle/>
          <a:p>
            <a:pPr algn="l"/>
            <a:r>
              <a:rPr lang="en-US" dirty="0"/>
              <a:t>7 deg, eff. intL = 10 cm</a:t>
            </a:r>
          </a:p>
          <a:p>
            <a:r>
              <a:rPr lang="en-US" dirty="0"/>
              <a:t>Width = 1.22 cm</a:t>
            </a:r>
          </a:p>
        </p:txBody>
      </p:sp>
      <p:sp>
        <p:nvSpPr>
          <p:cNvPr id="63" name="TextBox 62">
            <a:extLst>
              <a:ext uri="{FF2B5EF4-FFF2-40B4-BE49-F238E27FC236}">
                <a16:creationId xmlns:a16="http://schemas.microsoft.com/office/drawing/2014/main" id="{F8EB3147-5A52-FAEF-DDC9-646458AC99FC}"/>
              </a:ext>
            </a:extLst>
          </p:cNvPr>
          <p:cNvSpPr txBox="1"/>
          <p:nvPr/>
        </p:nvSpPr>
        <p:spPr>
          <a:xfrm>
            <a:off x="846706" y="1648057"/>
            <a:ext cx="1370888" cy="369332"/>
          </a:xfrm>
          <a:prstGeom prst="rect">
            <a:avLst/>
          </a:prstGeom>
          <a:solidFill>
            <a:schemeClr val="bg1"/>
          </a:solidFill>
        </p:spPr>
        <p:txBody>
          <a:bodyPr wrap="none" rtlCol="0">
            <a:spAutoFit/>
          </a:bodyPr>
          <a:lstStyle/>
          <a:p>
            <a:pPr algn="l"/>
            <a:r>
              <a:rPr lang="en-US" dirty="0"/>
              <a:t>For Copper</a:t>
            </a:r>
          </a:p>
        </p:txBody>
      </p:sp>
      <p:sp>
        <p:nvSpPr>
          <p:cNvPr id="68" name="TextBox 67">
            <a:extLst>
              <a:ext uri="{FF2B5EF4-FFF2-40B4-BE49-F238E27FC236}">
                <a16:creationId xmlns:a16="http://schemas.microsoft.com/office/drawing/2014/main" id="{F3F95E1E-97A7-D702-09C1-ECEC70FD1578}"/>
              </a:ext>
            </a:extLst>
          </p:cNvPr>
          <p:cNvSpPr txBox="1"/>
          <p:nvPr/>
        </p:nvSpPr>
        <p:spPr>
          <a:xfrm>
            <a:off x="3822411" y="2330098"/>
            <a:ext cx="1388761" cy="738664"/>
          </a:xfrm>
          <a:prstGeom prst="rect">
            <a:avLst/>
          </a:prstGeom>
          <a:noFill/>
        </p:spPr>
        <p:txBody>
          <a:bodyPr wrap="square" rtlCol="0">
            <a:spAutoFit/>
          </a:bodyPr>
          <a:lstStyle/>
          <a:p>
            <a:pPr algn="l"/>
            <a:r>
              <a:rPr lang="en-US" sz="1400" dirty="0"/>
              <a:t>Rates in each contour are within </a:t>
            </a:r>
            <a:r>
              <a:rPr lang="el-GR" sz="1400" dirty="0"/>
              <a:t>4%</a:t>
            </a:r>
            <a:endParaRPr lang="en-US" sz="1400" dirty="0"/>
          </a:p>
        </p:txBody>
      </p:sp>
      <p:sp>
        <p:nvSpPr>
          <p:cNvPr id="70" name="Oval 69">
            <a:extLst>
              <a:ext uri="{FF2B5EF4-FFF2-40B4-BE49-F238E27FC236}">
                <a16:creationId xmlns:a16="http://schemas.microsoft.com/office/drawing/2014/main" id="{576EB643-4D6E-65E4-6D9C-E20B72004DDF}"/>
              </a:ext>
            </a:extLst>
          </p:cNvPr>
          <p:cNvSpPr/>
          <p:nvPr/>
        </p:nvSpPr>
        <p:spPr>
          <a:xfrm>
            <a:off x="1008481" y="3804230"/>
            <a:ext cx="3174445" cy="151751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EF00B36-1B8B-8F5F-39E5-C98F77FCA2C2}"/>
              </a:ext>
            </a:extLst>
          </p:cNvPr>
          <p:cNvSpPr txBox="1"/>
          <p:nvPr/>
        </p:nvSpPr>
        <p:spPr>
          <a:xfrm>
            <a:off x="4317445" y="6429884"/>
            <a:ext cx="4073941" cy="307777"/>
          </a:xfrm>
          <a:prstGeom prst="rect">
            <a:avLst/>
          </a:prstGeom>
          <a:noFill/>
        </p:spPr>
        <p:txBody>
          <a:bodyPr wrap="square" rtlCol="0">
            <a:spAutoFit/>
          </a:bodyPr>
          <a:lstStyle/>
          <a:p>
            <a:pPr algn="l"/>
            <a:r>
              <a:rPr lang="en-US" sz="1400" dirty="0"/>
              <a:t>Statistical error from AI analysis 4%</a:t>
            </a:r>
          </a:p>
        </p:txBody>
      </p:sp>
      <p:pic>
        <p:nvPicPr>
          <p:cNvPr id="4" name="Picture 3" descr="A colorful gradient with numbers&#10;&#10;Description automatically generated with medium confidence">
            <a:extLst>
              <a:ext uri="{FF2B5EF4-FFF2-40B4-BE49-F238E27FC236}">
                <a16:creationId xmlns:a16="http://schemas.microsoft.com/office/drawing/2014/main" id="{A9A2B2A5-1424-2D79-2578-33F4C4EFBDC5}"/>
              </a:ext>
            </a:extLst>
          </p:cNvPr>
          <p:cNvPicPr>
            <a:picLocks noChangeAspect="1"/>
          </p:cNvPicPr>
          <p:nvPr/>
        </p:nvPicPr>
        <p:blipFill rotWithShape="1">
          <a:blip r:embed="rId3"/>
          <a:srcRect l="3811" t="5847" b="2879"/>
          <a:stretch/>
        </p:blipFill>
        <p:spPr>
          <a:xfrm>
            <a:off x="6522989" y="1837191"/>
            <a:ext cx="5563609" cy="4166648"/>
          </a:xfrm>
          <a:prstGeom prst="rect">
            <a:avLst/>
          </a:prstGeom>
          <a:effectLst>
            <a:outerShdw blurRad="1270000" dist="50800" dir="5400000" algn="ctr" rotWithShape="0">
              <a:srgbClr val="000000">
                <a:alpha val="43137"/>
              </a:srgbClr>
            </a:outerShdw>
          </a:effectLst>
        </p:spPr>
      </p:pic>
      <p:sp>
        <p:nvSpPr>
          <p:cNvPr id="5" name="TextBox 4">
            <a:extLst>
              <a:ext uri="{FF2B5EF4-FFF2-40B4-BE49-F238E27FC236}">
                <a16:creationId xmlns:a16="http://schemas.microsoft.com/office/drawing/2014/main" id="{FC9F1329-680B-6792-F57B-B85FD6CFD056}"/>
              </a:ext>
            </a:extLst>
          </p:cNvPr>
          <p:cNvSpPr txBox="1"/>
          <p:nvPr/>
        </p:nvSpPr>
        <p:spPr>
          <a:xfrm rot="16200000">
            <a:off x="4906774" y="3713945"/>
            <a:ext cx="3042821" cy="307777"/>
          </a:xfrm>
          <a:prstGeom prst="rect">
            <a:avLst/>
          </a:prstGeom>
          <a:solidFill>
            <a:schemeClr val="bg1"/>
          </a:solidFill>
        </p:spPr>
        <p:txBody>
          <a:bodyPr wrap="none" rtlCol="0">
            <a:spAutoFit/>
          </a:bodyPr>
          <a:lstStyle/>
          <a:p>
            <a:pPr algn="l"/>
            <a:r>
              <a:rPr lang="en-US" sz="1400" b="1" dirty="0"/>
              <a:t>effective interaction Length, cm</a:t>
            </a:r>
            <a:endParaRPr lang="en-US" b="1" dirty="0"/>
          </a:p>
        </p:txBody>
      </p:sp>
      <p:sp>
        <p:nvSpPr>
          <p:cNvPr id="6" name="TextBox 5">
            <a:extLst>
              <a:ext uri="{FF2B5EF4-FFF2-40B4-BE49-F238E27FC236}">
                <a16:creationId xmlns:a16="http://schemas.microsoft.com/office/drawing/2014/main" id="{27AB6B44-075A-D07C-F567-02BC6929C62B}"/>
              </a:ext>
            </a:extLst>
          </p:cNvPr>
          <p:cNvSpPr txBox="1"/>
          <p:nvPr/>
        </p:nvSpPr>
        <p:spPr>
          <a:xfrm>
            <a:off x="8228627" y="5973474"/>
            <a:ext cx="1928733" cy="307777"/>
          </a:xfrm>
          <a:prstGeom prst="rect">
            <a:avLst/>
          </a:prstGeom>
          <a:solidFill>
            <a:schemeClr val="bg1"/>
          </a:solidFill>
        </p:spPr>
        <p:txBody>
          <a:bodyPr wrap="none" rtlCol="0">
            <a:spAutoFit/>
          </a:bodyPr>
          <a:lstStyle/>
          <a:p>
            <a:pPr algn="l"/>
            <a:r>
              <a:rPr lang="en-US" sz="1400" b="1" dirty="0"/>
              <a:t>rotation angle, deg.</a:t>
            </a:r>
            <a:endParaRPr lang="en-US" b="1" dirty="0"/>
          </a:p>
        </p:txBody>
      </p:sp>
      <p:sp>
        <p:nvSpPr>
          <p:cNvPr id="7" name="TextBox 6">
            <a:extLst>
              <a:ext uri="{FF2B5EF4-FFF2-40B4-BE49-F238E27FC236}">
                <a16:creationId xmlns:a16="http://schemas.microsoft.com/office/drawing/2014/main" id="{8F311928-58D0-DDBA-3FB9-2CC8E4154B60}"/>
              </a:ext>
            </a:extLst>
          </p:cNvPr>
          <p:cNvSpPr txBox="1"/>
          <p:nvPr/>
        </p:nvSpPr>
        <p:spPr>
          <a:xfrm>
            <a:off x="10767905" y="1485058"/>
            <a:ext cx="1798890" cy="523220"/>
          </a:xfrm>
          <a:prstGeom prst="rect">
            <a:avLst/>
          </a:prstGeom>
          <a:solidFill>
            <a:schemeClr val="bg1"/>
          </a:solidFill>
        </p:spPr>
        <p:txBody>
          <a:bodyPr wrap="none" rtlCol="0">
            <a:spAutoFit/>
          </a:bodyPr>
          <a:lstStyle/>
          <a:p>
            <a:pPr algn="l"/>
            <a:r>
              <a:rPr lang="en-US" sz="1400" b="1" dirty="0"/>
              <a:t>Palette in 10</a:t>
            </a:r>
            <a:r>
              <a:rPr lang="en-US" sz="1400" b="1" baseline="30000" dirty="0"/>
              <a:t>6</a:t>
            </a:r>
            <a:r>
              <a:rPr lang="en-US" sz="1400" b="1" dirty="0"/>
              <a:t> </a:t>
            </a:r>
          </a:p>
          <a:p>
            <a:pPr algn="l"/>
            <a:r>
              <a:rPr lang="en-US" sz="1400" b="1" dirty="0"/>
              <a:t>surface muons/sec</a:t>
            </a:r>
            <a:endParaRPr lang="en-US" sz="1400" b="1" baseline="30000" dirty="0"/>
          </a:p>
        </p:txBody>
      </p:sp>
      <p:sp>
        <p:nvSpPr>
          <p:cNvPr id="8" name="TextBox 7">
            <a:extLst>
              <a:ext uri="{FF2B5EF4-FFF2-40B4-BE49-F238E27FC236}">
                <a16:creationId xmlns:a16="http://schemas.microsoft.com/office/drawing/2014/main" id="{7BF4CB76-A9BD-3096-F9AA-BB8C35ACE84C}"/>
              </a:ext>
            </a:extLst>
          </p:cNvPr>
          <p:cNvSpPr txBox="1"/>
          <p:nvPr/>
        </p:nvSpPr>
        <p:spPr>
          <a:xfrm>
            <a:off x="8386936" y="4442972"/>
            <a:ext cx="366687" cy="400110"/>
          </a:xfrm>
          <a:prstGeom prst="rect">
            <a:avLst/>
          </a:prstGeom>
          <a:noFill/>
        </p:spPr>
        <p:txBody>
          <a:bodyPr wrap="square" rtlCol="0">
            <a:spAutoFit/>
          </a:bodyPr>
          <a:lstStyle/>
          <a:p>
            <a:pPr algn="l"/>
            <a:r>
              <a:rPr lang="en-US" sz="2000" b="1" dirty="0">
                <a:latin typeface="Comic Sans MS" panose="030F0702030302020204" pitchFamily="66" charset="0"/>
              </a:rPr>
              <a:t>*</a:t>
            </a:r>
            <a:endParaRPr lang="en-US" b="1" dirty="0">
              <a:latin typeface="Comic Sans MS" panose="030F0702030302020204" pitchFamily="66" charset="0"/>
            </a:endParaRPr>
          </a:p>
        </p:txBody>
      </p:sp>
      <p:sp>
        <p:nvSpPr>
          <p:cNvPr id="9" name="TextBox 8">
            <a:extLst>
              <a:ext uri="{FF2B5EF4-FFF2-40B4-BE49-F238E27FC236}">
                <a16:creationId xmlns:a16="http://schemas.microsoft.com/office/drawing/2014/main" id="{22DB0E62-B73A-F07F-85E0-771105B77DD6}"/>
              </a:ext>
            </a:extLst>
          </p:cNvPr>
          <p:cNvSpPr txBox="1"/>
          <p:nvPr/>
        </p:nvSpPr>
        <p:spPr>
          <a:xfrm flipH="1">
            <a:off x="7789203" y="3757005"/>
            <a:ext cx="1311578" cy="400110"/>
          </a:xfrm>
          <a:prstGeom prst="rect">
            <a:avLst/>
          </a:prstGeom>
          <a:noFill/>
        </p:spPr>
        <p:txBody>
          <a:bodyPr wrap="square" rtlCol="0">
            <a:spAutoFit/>
          </a:bodyPr>
          <a:lstStyle/>
          <a:p>
            <a:pPr algn="l"/>
            <a:r>
              <a:rPr lang="en-US" sz="2000" b="1" dirty="0">
                <a:latin typeface="Comic Sans MS" panose="030F0702030302020204" pitchFamily="66" charset="0"/>
              </a:rPr>
              <a:t>*</a:t>
            </a:r>
            <a:endParaRPr lang="en-US" b="1" dirty="0">
              <a:latin typeface="Comic Sans MS" panose="030F0702030302020204" pitchFamily="66" charset="0"/>
            </a:endParaRPr>
          </a:p>
        </p:txBody>
      </p:sp>
      <p:sp>
        <p:nvSpPr>
          <p:cNvPr id="10" name="TextBox 9">
            <a:extLst>
              <a:ext uri="{FF2B5EF4-FFF2-40B4-BE49-F238E27FC236}">
                <a16:creationId xmlns:a16="http://schemas.microsoft.com/office/drawing/2014/main" id="{56FD6232-B0F6-713A-44C7-CE91BFA9FB83}"/>
              </a:ext>
            </a:extLst>
          </p:cNvPr>
          <p:cNvSpPr txBox="1"/>
          <p:nvPr/>
        </p:nvSpPr>
        <p:spPr>
          <a:xfrm>
            <a:off x="7757304" y="3203137"/>
            <a:ext cx="2686954" cy="646331"/>
          </a:xfrm>
          <a:prstGeom prst="rect">
            <a:avLst/>
          </a:prstGeom>
          <a:noFill/>
        </p:spPr>
        <p:txBody>
          <a:bodyPr wrap="none" rtlCol="0">
            <a:spAutoFit/>
          </a:bodyPr>
          <a:lstStyle/>
          <a:p>
            <a:pPr algn="l"/>
            <a:r>
              <a:rPr lang="en-US" dirty="0"/>
              <a:t>5 deg, eff. intL = 14 cm</a:t>
            </a:r>
          </a:p>
          <a:p>
            <a:pPr algn="l"/>
            <a:r>
              <a:rPr lang="en-US" dirty="0"/>
              <a:t>Width = 1.22 cm</a:t>
            </a:r>
          </a:p>
        </p:txBody>
      </p:sp>
      <p:sp>
        <p:nvSpPr>
          <p:cNvPr id="11" name="TextBox 10">
            <a:extLst>
              <a:ext uri="{FF2B5EF4-FFF2-40B4-BE49-F238E27FC236}">
                <a16:creationId xmlns:a16="http://schemas.microsoft.com/office/drawing/2014/main" id="{72BC6214-8323-4179-0374-18B44E02AFB3}"/>
              </a:ext>
            </a:extLst>
          </p:cNvPr>
          <p:cNvSpPr txBox="1"/>
          <p:nvPr/>
        </p:nvSpPr>
        <p:spPr>
          <a:xfrm>
            <a:off x="7488263" y="4700309"/>
            <a:ext cx="2686954" cy="646331"/>
          </a:xfrm>
          <a:prstGeom prst="rect">
            <a:avLst/>
          </a:prstGeom>
          <a:noFill/>
        </p:spPr>
        <p:txBody>
          <a:bodyPr wrap="none" rtlCol="0">
            <a:spAutoFit/>
          </a:bodyPr>
          <a:lstStyle/>
          <a:p>
            <a:pPr algn="l"/>
            <a:r>
              <a:rPr lang="en-US" dirty="0"/>
              <a:t>7 deg, eff. intL = 10 cm</a:t>
            </a:r>
          </a:p>
          <a:p>
            <a:pPr algn="l"/>
            <a:r>
              <a:rPr lang="en-US" dirty="0"/>
              <a:t>Width = 1.22 cm</a:t>
            </a:r>
          </a:p>
        </p:txBody>
      </p:sp>
      <p:sp>
        <p:nvSpPr>
          <p:cNvPr id="12" name="TextBox 11">
            <a:extLst>
              <a:ext uri="{FF2B5EF4-FFF2-40B4-BE49-F238E27FC236}">
                <a16:creationId xmlns:a16="http://schemas.microsoft.com/office/drawing/2014/main" id="{C6C635A9-A01D-25F2-1F7A-37EE15F8BBDD}"/>
              </a:ext>
            </a:extLst>
          </p:cNvPr>
          <p:cNvSpPr txBox="1"/>
          <p:nvPr/>
        </p:nvSpPr>
        <p:spPr>
          <a:xfrm>
            <a:off x="9332546" y="2377358"/>
            <a:ext cx="2185818" cy="523220"/>
          </a:xfrm>
          <a:prstGeom prst="rect">
            <a:avLst/>
          </a:prstGeom>
          <a:noFill/>
        </p:spPr>
        <p:txBody>
          <a:bodyPr wrap="square" rtlCol="0">
            <a:spAutoFit/>
          </a:bodyPr>
          <a:lstStyle/>
          <a:p>
            <a:pPr algn="l"/>
            <a:r>
              <a:rPr lang="en-US" sz="1400" dirty="0"/>
              <a:t>Rates in each contour are within </a:t>
            </a:r>
            <a:r>
              <a:rPr lang="el-GR" sz="1400" dirty="0"/>
              <a:t>4%</a:t>
            </a:r>
            <a:endParaRPr lang="en-US" sz="1400" dirty="0"/>
          </a:p>
        </p:txBody>
      </p:sp>
      <p:sp>
        <p:nvSpPr>
          <p:cNvPr id="13" name="TextBox 12">
            <a:extLst>
              <a:ext uri="{FF2B5EF4-FFF2-40B4-BE49-F238E27FC236}">
                <a16:creationId xmlns:a16="http://schemas.microsoft.com/office/drawing/2014/main" id="{38B285BD-1834-A250-6788-CBFA05E2B1D7}"/>
              </a:ext>
            </a:extLst>
          </p:cNvPr>
          <p:cNvSpPr txBox="1"/>
          <p:nvPr/>
        </p:nvSpPr>
        <p:spPr>
          <a:xfrm>
            <a:off x="7170576" y="1680039"/>
            <a:ext cx="1568058" cy="369332"/>
          </a:xfrm>
          <a:prstGeom prst="rect">
            <a:avLst/>
          </a:prstGeom>
          <a:solidFill>
            <a:schemeClr val="bg1"/>
          </a:solidFill>
        </p:spPr>
        <p:txBody>
          <a:bodyPr wrap="none" rtlCol="0">
            <a:spAutoFit/>
          </a:bodyPr>
          <a:lstStyle/>
          <a:p>
            <a:pPr algn="l"/>
            <a:r>
              <a:rPr lang="en-US" dirty="0"/>
              <a:t>For Graphite</a:t>
            </a:r>
          </a:p>
        </p:txBody>
      </p:sp>
      <p:sp>
        <p:nvSpPr>
          <p:cNvPr id="14" name="Oval 13">
            <a:extLst>
              <a:ext uri="{FF2B5EF4-FFF2-40B4-BE49-F238E27FC236}">
                <a16:creationId xmlns:a16="http://schemas.microsoft.com/office/drawing/2014/main" id="{FFAB881B-2054-8141-3FC6-C40AD414C97A}"/>
              </a:ext>
            </a:extLst>
          </p:cNvPr>
          <p:cNvSpPr/>
          <p:nvPr/>
        </p:nvSpPr>
        <p:spPr>
          <a:xfrm>
            <a:off x="7269813" y="4178547"/>
            <a:ext cx="3174445" cy="151751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84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68">
            <a:extLst>
              <a:ext uri="{FF2B5EF4-FFF2-40B4-BE49-F238E27FC236}">
                <a16:creationId xmlns:a16="http://schemas.microsoft.com/office/drawing/2014/main" id="{41A94E2F-D75E-3BF0-9733-B7ECC5DEF848}"/>
              </a:ext>
            </a:extLst>
          </p:cNvPr>
          <p:cNvGrpSpPr>
            <a:grpSpLocks noChangeAspect="1"/>
          </p:cNvGrpSpPr>
          <p:nvPr/>
        </p:nvGrpSpPr>
        <p:grpSpPr>
          <a:xfrm>
            <a:off x="1664883" y="1089988"/>
            <a:ext cx="1666749" cy="5003670"/>
            <a:chOff x="6741800" y="1186798"/>
            <a:chExt cx="1897641" cy="5696819"/>
          </a:xfrm>
        </p:grpSpPr>
        <p:cxnSp>
          <p:nvCxnSpPr>
            <p:cNvPr id="44" name="直接箭头连接符 118">
              <a:extLst>
                <a:ext uri="{FF2B5EF4-FFF2-40B4-BE49-F238E27FC236}">
                  <a16:creationId xmlns:a16="http://schemas.microsoft.com/office/drawing/2014/main" id="{14537FD0-EA27-F18B-6E23-482502DC5D47}"/>
                </a:ext>
              </a:extLst>
            </p:cNvPr>
            <p:cNvCxnSpPr/>
            <p:nvPr/>
          </p:nvCxnSpPr>
          <p:spPr>
            <a:xfrm>
              <a:off x="8305882" y="6883617"/>
              <a:ext cx="333559" cy="0"/>
            </a:xfrm>
            <a:prstGeom prst="straightConnector1">
              <a:avLst/>
            </a:prstGeom>
            <a:ln>
              <a:solidFill>
                <a:srgbClr val="4A7EBB"/>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5" name="组合 66">
              <a:extLst>
                <a:ext uri="{FF2B5EF4-FFF2-40B4-BE49-F238E27FC236}">
                  <a16:creationId xmlns:a16="http://schemas.microsoft.com/office/drawing/2014/main" id="{40412F92-EA45-D623-17D0-8E32951E7704}"/>
                </a:ext>
              </a:extLst>
            </p:cNvPr>
            <p:cNvGrpSpPr>
              <a:grpSpLocks noChangeAspect="1"/>
            </p:cNvGrpSpPr>
            <p:nvPr/>
          </p:nvGrpSpPr>
          <p:grpSpPr>
            <a:xfrm>
              <a:off x="6741800" y="1186798"/>
              <a:ext cx="1897641" cy="5503967"/>
              <a:chOff x="6741800" y="1186798"/>
              <a:chExt cx="1897641" cy="5503967"/>
            </a:xfrm>
          </p:grpSpPr>
          <p:sp>
            <p:nvSpPr>
              <p:cNvPr id="46" name="立方体 75">
                <a:extLst>
                  <a:ext uri="{FF2B5EF4-FFF2-40B4-BE49-F238E27FC236}">
                    <a16:creationId xmlns:a16="http://schemas.microsoft.com/office/drawing/2014/main" id="{02D73153-DECC-77FB-08EB-6277CDDB1C7E}"/>
                  </a:ext>
                </a:extLst>
              </p:cNvPr>
              <p:cNvSpPr>
                <a:spLocks noChangeAspect="1"/>
              </p:cNvSpPr>
              <p:nvPr/>
            </p:nvSpPr>
            <p:spPr>
              <a:xfrm flipH="1">
                <a:off x="6741800" y="1186798"/>
                <a:ext cx="1897641" cy="5503967"/>
              </a:xfrm>
              <a:prstGeom prst="cube">
                <a:avLst>
                  <a:gd name="adj" fmla="val 82861"/>
                </a:avLst>
              </a:prstGeom>
              <a:solidFill>
                <a:srgbClr val="00B0F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47" name="矩形 30">
                <a:extLst>
                  <a:ext uri="{FF2B5EF4-FFF2-40B4-BE49-F238E27FC236}">
                    <a16:creationId xmlns:a16="http://schemas.microsoft.com/office/drawing/2014/main" id="{619B8933-94CA-9F4C-3C77-BC697E12C081}"/>
                  </a:ext>
                </a:extLst>
              </p:cNvPr>
              <p:cNvSpPr/>
              <p:nvPr/>
            </p:nvSpPr>
            <p:spPr>
              <a:xfrm rot="3028693">
                <a:off x="7071253" y="4355098"/>
                <a:ext cx="1411483" cy="267227"/>
              </a:xfrm>
              <a:prstGeom prst="rect">
                <a:avLst/>
              </a:prstGeom>
              <a:solidFill>
                <a:srgbClr val="B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8" name="矩形 30">
                <a:extLst>
                  <a:ext uri="{FF2B5EF4-FFF2-40B4-BE49-F238E27FC236}">
                    <a16:creationId xmlns:a16="http://schemas.microsoft.com/office/drawing/2014/main" id="{9C13A66E-E576-7FED-CB14-E33BE4080B3D}"/>
                  </a:ext>
                </a:extLst>
              </p:cNvPr>
              <p:cNvSpPr/>
              <p:nvPr/>
            </p:nvSpPr>
            <p:spPr>
              <a:xfrm rot="3180000">
                <a:off x="7601278" y="4198855"/>
                <a:ext cx="753337" cy="184759"/>
              </a:xfrm>
              <a:prstGeom prst="rect">
                <a:avLst/>
              </a:prstGeom>
              <a:solidFill>
                <a:srgbClr val="B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9" name="矩形 30">
                <a:extLst>
                  <a:ext uri="{FF2B5EF4-FFF2-40B4-BE49-F238E27FC236}">
                    <a16:creationId xmlns:a16="http://schemas.microsoft.com/office/drawing/2014/main" id="{F41B53E7-1265-A3AF-06B3-70FCFF079597}"/>
                  </a:ext>
                </a:extLst>
              </p:cNvPr>
              <p:cNvSpPr/>
              <p:nvPr/>
            </p:nvSpPr>
            <p:spPr>
              <a:xfrm rot="3180000">
                <a:off x="7617894" y="4222089"/>
                <a:ext cx="731888" cy="189523"/>
              </a:xfrm>
              <a:prstGeom prst="rect">
                <a:avLst/>
              </a:prstGeom>
              <a:solidFill>
                <a:srgbClr val="B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50" name="矩形 30">
                <a:extLst>
                  <a:ext uri="{FF2B5EF4-FFF2-40B4-BE49-F238E27FC236}">
                    <a16:creationId xmlns:a16="http://schemas.microsoft.com/office/drawing/2014/main" id="{93CA8C5C-B89F-61E6-3ACB-82418A1D9247}"/>
                  </a:ext>
                </a:extLst>
              </p:cNvPr>
              <p:cNvSpPr/>
              <p:nvPr/>
            </p:nvSpPr>
            <p:spPr>
              <a:xfrm rot="3180000">
                <a:off x="6963253" y="4074390"/>
                <a:ext cx="1420365" cy="151576"/>
              </a:xfrm>
              <a:prstGeom prst="rect">
                <a:avLst/>
              </a:prstGeom>
              <a:solidFill>
                <a:srgbClr val="B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51" name="椭圆 58">
                <a:extLst>
                  <a:ext uri="{FF2B5EF4-FFF2-40B4-BE49-F238E27FC236}">
                    <a16:creationId xmlns:a16="http://schemas.microsoft.com/office/drawing/2014/main" id="{3614A7FD-965D-64F4-74F6-701C3F4207CE}"/>
                  </a:ext>
                </a:extLst>
              </p:cNvPr>
              <p:cNvSpPr>
                <a:spLocks/>
              </p:cNvSpPr>
              <p:nvPr/>
            </p:nvSpPr>
            <p:spPr>
              <a:xfrm>
                <a:off x="8018211" y="4475989"/>
                <a:ext cx="324000" cy="662400"/>
              </a:xfrm>
              <a:prstGeom prst="ellipse">
                <a:avLst/>
              </a:prstGeom>
              <a:solidFill>
                <a:srgbClr val="C00000"/>
              </a:solidFill>
              <a:ln w="3175">
                <a:solidFill>
                  <a:srgbClr val="C00000"/>
                </a:solidFill>
              </a:ln>
              <a:scene3d>
                <a:camera prst="perspectiveFront" fov="270000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2" name="椭圆 58">
                <a:extLst>
                  <a:ext uri="{FF2B5EF4-FFF2-40B4-BE49-F238E27FC236}">
                    <a16:creationId xmlns:a16="http://schemas.microsoft.com/office/drawing/2014/main" id="{37C87F50-B627-36BD-AB82-BE81F155F34A}"/>
                  </a:ext>
                </a:extLst>
              </p:cNvPr>
              <p:cNvSpPr>
                <a:spLocks/>
              </p:cNvSpPr>
              <p:nvPr/>
            </p:nvSpPr>
            <p:spPr>
              <a:xfrm rot="8162508">
                <a:off x="7255342" y="3191565"/>
                <a:ext cx="509671" cy="1541290"/>
              </a:xfrm>
              <a:prstGeom prst="ellipse">
                <a:avLst/>
              </a:prstGeom>
              <a:solidFill>
                <a:srgbClr val="A40000"/>
              </a:solidFill>
              <a:ln w="3175">
                <a:noFill/>
              </a:ln>
              <a:scene3d>
                <a:camera prst="perspectiveFront" fov="270000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grpSp>
      </p:grpSp>
      <p:sp>
        <p:nvSpPr>
          <p:cNvPr id="28" name="TextBox 27">
            <a:extLst>
              <a:ext uri="{FF2B5EF4-FFF2-40B4-BE49-F238E27FC236}">
                <a16:creationId xmlns:a16="http://schemas.microsoft.com/office/drawing/2014/main" id="{17D6DABC-22E4-1E5F-C451-B61D6311FA7D}"/>
              </a:ext>
            </a:extLst>
          </p:cNvPr>
          <p:cNvSpPr txBox="1"/>
          <p:nvPr/>
        </p:nvSpPr>
        <p:spPr>
          <a:xfrm>
            <a:off x="117984" y="3011909"/>
            <a:ext cx="17435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Effective interaction length = 10 cm</a:t>
            </a:r>
          </a:p>
        </p:txBody>
      </p:sp>
      <p:sp>
        <p:nvSpPr>
          <p:cNvPr id="3" name="Slide Number Placeholder 2">
            <a:extLst>
              <a:ext uri="{FF2B5EF4-FFF2-40B4-BE49-F238E27FC236}">
                <a16:creationId xmlns:a16="http://schemas.microsoft.com/office/drawing/2014/main" id="{B5E1A1A3-B12A-D377-E8B0-1043946E5F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2C032-9A84-454D-A7B4-C9367E883E3A}" type="slidenum">
              <a:rPr kumimoji="0" lang="en-GB" sz="1200" b="0" i="0" u="none" strike="noStrike" kern="1200" cap="none" spc="0" normalizeH="0" baseline="0" noProof="0" smtClean="0">
                <a:ln>
                  <a:noFill/>
                </a:ln>
                <a:solidFill>
                  <a:prstClr val="black">
                    <a:tint val="75000"/>
                  </a:prstClr>
                </a:solidFill>
                <a:effectLst/>
                <a:uLnTx/>
                <a:uFillTx/>
                <a:latin typeface="Comic Sans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tint val="75000"/>
                </a:prstClr>
              </a:solidFill>
              <a:effectLst/>
              <a:uLnTx/>
              <a:uFillTx/>
              <a:latin typeface="Comic Sans MS"/>
              <a:ea typeface="+mn-ea"/>
              <a:cs typeface="+mn-cs"/>
            </a:endParaRPr>
          </a:p>
        </p:txBody>
      </p:sp>
      <p:sp>
        <p:nvSpPr>
          <p:cNvPr id="4" name="文本框 135">
            <a:extLst>
              <a:ext uri="{FF2B5EF4-FFF2-40B4-BE49-F238E27FC236}">
                <a16:creationId xmlns:a16="http://schemas.microsoft.com/office/drawing/2014/main" id="{CE1BADF9-2323-0E64-B64C-25F31C0DFB4A}"/>
              </a:ext>
            </a:extLst>
          </p:cNvPr>
          <p:cNvSpPr txBox="1"/>
          <p:nvPr/>
        </p:nvSpPr>
        <p:spPr>
          <a:xfrm>
            <a:off x="1664883" y="6204054"/>
            <a:ext cx="26981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a:ea typeface="+mn-ea"/>
                <a:cs typeface="+mn-cs"/>
              </a:rPr>
              <a:t>Width = 1.22</a:t>
            </a:r>
            <a:r>
              <a:rPr kumimoji="0" lang="el-GR" altLang="zh-CN" sz="1800" b="0" i="0" u="none" strike="noStrike" kern="1200" cap="none" spc="0" normalizeH="0" baseline="0" noProof="0" dirty="0">
                <a:ln>
                  <a:noFill/>
                </a:ln>
                <a:solidFill>
                  <a:prstClr val="black"/>
                </a:solidFill>
                <a:effectLst/>
                <a:uLnTx/>
                <a:uFillTx/>
                <a:latin typeface="Comic Sans MS"/>
                <a:ea typeface="+mn-ea"/>
                <a:cs typeface="+mn-cs"/>
              </a:rPr>
              <a:t> </a:t>
            </a:r>
            <a:r>
              <a:rPr kumimoji="0" lang="en-US" altLang="zh-CN" sz="1800" b="0" i="0" u="none" strike="noStrike" kern="1200" cap="none" spc="0" normalizeH="0" baseline="0" noProof="0" dirty="0">
                <a:ln>
                  <a:noFill/>
                </a:ln>
                <a:solidFill>
                  <a:prstClr val="black"/>
                </a:solidFill>
                <a:effectLst/>
                <a:uLnTx/>
                <a:uFillTx/>
                <a:latin typeface="Comic Sans MS"/>
                <a:ea typeface="+mn-ea"/>
                <a:cs typeface="+mn-cs"/>
              </a:rPr>
              <a:t>cm</a:t>
            </a:r>
          </a:p>
        </p:txBody>
      </p:sp>
      <p:grpSp>
        <p:nvGrpSpPr>
          <p:cNvPr id="5" name="组合 26">
            <a:extLst>
              <a:ext uri="{FF2B5EF4-FFF2-40B4-BE49-F238E27FC236}">
                <a16:creationId xmlns:a16="http://schemas.microsoft.com/office/drawing/2014/main" id="{1794F06F-81A4-1E94-C82A-07A4D52F43D6}"/>
              </a:ext>
            </a:extLst>
          </p:cNvPr>
          <p:cNvGrpSpPr/>
          <p:nvPr/>
        </p:nvGrpSpPr>
        <p:grpSpPr>
          <a:xfrm>
            <a:off x="2159898" y="782727"/>
            <a:ext cx="1812521" cy="5115567"/>
            <a:chOff x="6784029" y="-383143"/>
            <a:chExt cx="2322728" cy="6288591"/>
          </a:xfrm>
          <a:effectLst>
            <a:outerShdw blurRad="1270000" dist="50800" dir="5400000" algn="ctr" rotWithShape="0">
              <a:srgbClr val="000000">
                <a:alpha val="43137"/>
              </a:srgbClr>
            </a:outerShdw>
          </a:effectLst>
        </p:grpSpPr>
        <p:sp>
          <p:nvSpPr>
            <p:cNvPr id="6" name="椭圆 29">
              <a:extLst>
                <a:ext uri="{FF2B5EF4-FFF2-40B4-BE49-F238E27FC236}">
                  <a16:creationId xmlns:a16="http://schemas.microsoft.com/office/drawing/2014/main" id="{F01EF947-99C0-824F-BC1B-090DBAE90EA4}"/>
                </a:ext>
              </a:extLst>
            </p:cNvPr>
            <p:cNvSpPr/>
            <p:nvPr/>
          </p:nvSpPr>
          <p:spPr>
            <a:xfrm rot="2795600">
              <a:off x="6965952" y="3215285"/>
              <a:ext cx="973125" cy="232086"/>
            </a:xfrm>
            <a:prstGeom prst="ellipse">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7" name="矩形 30">
              <a:extLst>
                <a:ext uri="{FF2B5EF4-FFF2-40B4-BE49-F238E27FC236}">
                  <a16:creationId xmlns:a16="http://schemas.microsoft.com/office/drawing/2014/main" id="{8490F4FF-1787-FD15-DF35-07532613BE24}"/>
                </a:ext>
              </a:extLst>
            </p:cNvPr>
            <p:cNvSpPr/>
            <p:nvPr/>
          </p:nvSpPr>
          <p:spPr>
            <a:xfrm rot="3608851">
              <a:off x="7059691" y="3437538"/>
              <a:ext cx="852894" cy="176448"/>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8" name="矩形 91">
              <a:extLst>
                <a:ext uri="{FF2B5EF4-FFF2-40B4-BE49-F238E27FC236}">
                  <a16:creationId xmlns:a16="http://schemas.microsoft.com/office/drawing/2014/main" id="{8D7E6361-01E2-3622-E00F-AABE55BAC7C1}"/>
                </a:ext>
              </a:extLst>
            </p:cNvPr>
            <p:cNvSpPr/>
            <p:nvPr/>
          </p:nvSpPr>
          <p:spPr>
            <a:xfrm rot="3576287">
              <a:off x="7536956" y="3569291"/>
              <a:ext cx="299132" cy="300952"/>
            </a:xfrm>
            <a:prstGeom prst="rect">
              <a:avLst/>
            </a:prstGeom>
            <a:solidFill>
              <a:srgbClr val="B20000"/>
            </a:solidFill>
            <a:ln>
              <a:solidFill>
                <a:srgbClr val="B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9" name="椭圆 58">
              <a:extLst>
                <a:ext uri="{FF2B5EF4-FFF2-40B4-BE49-F238E27FC236}">
                  <a16:creationId xmlns:a16="http://schemas.microsoft.com/office/drawing/2014/main" id="{DC7A35C0-6B07-AB2B-1D8F-7252064CBDAE}"/>
                </a:ext>
              </a:extLst>
            </p:cNvPr>
            <p:cNvSpPr>
              <a:spLocks noChangeAspect="1"/>
            </p:cNvSpPr>
            <p:nvPr/>
          </p:nvSpPr>
          <p:spPr>
            <a:xfrm>
              <a:off x="7596331" y="3696735"/>
              <a:ext cx="324000" cy="324000"/>
            </a:xfrm>
            <a:prstGeom prst="ellipse">
              <a:avLst/>
            </a:prstGeom>
            <a:solidFill>
              <a:srgbClr val="C00000"/>
            </a:solidFill>
            <a:ln w="3175">
              <a:solidFill>
                <a:srgbClr val="C00000"/>
              </a:solidFill>
            </a:ln>
            <a:scene3d>
              <a:camera prst="perspectiveFront" fov="270000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omic Sans MS"/>
                <a:ea typeface="+mn-ea"/>
                <a:cs typeface="+mn-cs"/>
              </a:endParaRPr>
            </a:p>
          </p:txBody>
        </p:sp>
        <p:cxnSp>
          <p:nvCxnSpPr>
            <p:cNvPr id="10" name="直接箭头连接符 115">
              <a:extLst>
                <a:ext uri="{FF2B5EF4-FFF2-40B4-BE49-F238E27FC236}">
                  <a16:creationId xmlns:a16="http://schemas.microsoft.com/office/drawing/2014/main" id="{F89A71DC-98BD-2094-B664-707AFCA7F7AA}"/>
                </a:ext>
              </a:extLst>
            </p:cNvPr>
            <p:cNvCxnSpPr>
              <a:cxnSpLocks noChangeAspect="1"/>
            </p:cNvCxnSpPr>
            <p:nvPr/>
          </p:nvCxnSpPr>
          <p:spPr>
            <a:xfrm flipH="1" flipV="1">
              <a:off x="6784029" y="-38134"/>
              <a:ext cx="1612201" cy="16122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17">
              <a:extLst>
                <a:ext uri="{FF2B5EF4-FFF2-40B4-BE49-F238E27FC236}">
                  <a16:creationId xmlns:a16="http://schemas.microsoft.com/office/drawing/2014/main" id="{6CD50D34-2D15-1820-DA56-7240C61F7682}"/>
                </a:ext>
              </a:extLst>
            </p:cNvPr>
            <p:cNvCxnSpPr>
              <a:cxnSpLocks/>
            </p:cNvCxnSpPr>
            <p:nvPr/>
          </p:nvCxnSpPr>
          <p:spPr>
            <a:xfrm>
              <a:off x="8509624" y="1901499"/>
              <a:ext cx="0" cy="3852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8">
              <a:extLst>
                <a:ext uri="{FF2B5EF4-FFF2-40B4-BE49-F238E27FC236}">
                  <a16:creationId xmlns:a16="http://schemas.microsoft.com/office/drawing/2014/main" id="{18473722-211F-F66A-879F-871EC3E02511}"/>
                </a:ext>
              </a:extLst>
            </p:cNvPr>
            <p:cNvCxnSpPr/>
            <p:nvPr/>
          </p:nvCxnSpPr>
          <p:spPr>
            <a:xfrm>
              <a:off x="7950836" y="5905448"/>
              <a:ext cx="33355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本框 122">
              <a:extLst>
                <a:ext uri="{FF2B5EF4-FFF2-40B4-BE49-F238E27FC236}">
                  <a16:creationId xmlns:a16="http://schemas.microsoft.com/office/drawing/2014/main" id="{BAE725FC-209B-331E-CE41-409B2A3F4D5B}"/>
                </a:ext>
              </a:extLst>
            </p:cNvPr>
            <p:cNvSpPr txBox="1"/>
            <p:nvPr/>
          </p:nvSpPr>
          <p:spPr>
            <a:xfrm rot="18944228">
              <a:off x="7600349" y="-383143"/>
              <a:ext cx="591620" cy="213137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a:ea typeface="+mn-ea"/>
                  <a:cs typeface="+mn-cs"/>
                </a:rPr>
                <a:t>Length = 24 cm</a:t>
              </a:r>
              <a:endParaRPr kumimoji="0" lang="zh-CN" altLang="en-US" sz="1800" b="0" i="0" u="none" strike="noStrike" kern="1200" cap="none" spc="0" normalizeH="0" baseline="0" noProof="0" dirty="0">
                <a:ln>
                  <a:noFill/>
                </a:ln>
                <a:solidFill>
                  <a:prstClr val="black"/>
                </a:solidFill>
                <a:effectLst/>
                <a:uLnTx/>
                <a:uFillTx/>
                <a:latin typeface="Comic Sans MS"/>
                <a:ea typeface="+mn-ea"/>
                <a:cs typeface="+mn-cs"/>
              </a:endParaRPr>
            </a:p>
          </p:txBody>
        </p:sp>
        <p:sp>
          <p:nvSpPr>
            <p:cNvPr id="14" name="文本框 128">
              <a:extLst>
                <a:ext uri="{FF2B5EF4-FFF2-40B4-BE49-F238E27FC236}">
                  <a16:creationId xmlns:a16="http://schemas.microsoft.com/office/drawing/2014/main" id="{4A89F240-CC6E-CBAE-B15D-656B1601004A}"/>
                </a:ext>
              </a:extLst>
            </p:cNvPr>
            <p:cNvSpPr txBox="1"/>
            <p:nvPr/>
          </p:nvSpPr>
          <p:spPr>
            <a:xfrm>
              <a:off x="8515137" y="3047547"/>
              <a:ext cx="591620" cy="2311013"/>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a:ea typeface="+mn-ea"/>
                  <a:cs typeface="+mn-cs"/>
                </a:rPr>
                <a:t>Height = 24 cm</a:t>
              </a:r>
              <a:endParaRPr kumimoji="0" lang="zh-CN" altLang="en-US" sz="1800" b="0" i="0" u="none" strike="noStrike" kern="1200" cap="none" spc="0" normalizeH="0" baseline="0" noProof="0" dirty="0">
                <a:ln>
                  <a:noFill/>
                </a:ln>
                <a:solidFill>
                  <a:prstClr val="black"/>
                </a:solidFill>
                <a:effectLst/>
                <a:uLnTx/>
                <a:uFillTx/>
                <a:latin typeface="Comic Sans MS"/>
                <a:ea typeface="+mn-ea"/>
                <a:cs typeface="+mn-cs"/>
              </a:endParaRPr>
            </a:p>
          </p:txBody>
        </p:sp>
      </p:grpSp>
      <p:sp>
        <p:nvSpPr>
          <p:cNvPr id="15" name="TextBox 14">
            <a:extLst>
              <a:ext uri="{FF2B5EF4-FFF2-40B4-BE49-F238E27FC236}">
                <a16:creationId xmlns:a16="http://schemas.microsoft.com/office/drawing/2014/main" id="{CD8159B7-1813-4A06-DC93-65D1EEADBC62}"/>
              </a:ext>
            </a:extLst>
          </p:cNvPr>
          <p:cNvSpPr txBox="1"/>
          <p:nvPr/>
        </p:nvSpPr>
        <p:spPr>
          <a:xfrm flipH="1">
            <a:off x="2864146" y="4663587"/>
            <a:ext cx="11566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EDC"/>
                </a:solidFill>
                <a:effectLst/>
                <a:uLnTx/>
                <a:uFillTx/>
                <a:latin typeface="Comic Sans MS"/>
                <a:ea typeface="+mn-ea"/>
                <a:cs typeface="+mn-cs"/>
              </a:rPr>
              <a:t>p</a:t>
            </a:r>
          </a:p>
        </p:txBody>
      </p:sp>
      <p:sp>
        <p:nvSpPr>
          <p:cNvPr id="25" name="TextBox 24">
            <a:extLst>
              <a:ext uri="{FF2B5EF4-FFF2-40B4-BE49-F238E27FC236}">
                <a16:creationId xmlns:a16="http://schemas.microsoft.com/office/drawing/2014/main" id="{0B74D6B6-4F0D-FF3E-D8EA-42589D9B6118}"/>
              </a:ext>
            </a:extLst>
          </p:cNvPr>
          <p:cNvSpPr txBox="1"/>
          <p:nvPr/>
        </p:nvSpPr>
        <p:spPr>
          <a:xfrm>
            <a:off x="124732" y="1399593"/>
            <a:ext cx="1708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rotated Slab,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7</a:t>
            </a:r>
            <a:r>
              <a:rPr kumimoji="0" lang="en-US" sz="1800" b="0" i="0" u="none" strike="noStrike" kern="1200" cap="none" spc="0" normalizeH="0" baseline="30000" noProof="0" dirty="0">
                <a:ln>
                  <a:noFill/>
                </a:ln>
                <a:solidFill>
                  <a:prstClr val="black"/>
                </a:solidFill>
                <a:effectLst/>
                <a:uLnTx/>
                <a:uFillTx/>
                <a:latin typeface="Comic Sans MS"/>
                <a:ea typeface="+mn-ea"/>
                <a:cs typeface="+mn-cs"/>
              </a:rPr>
              <a:t>0</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degrees</a:t>
            </a:r>
          </a:p>
        </p:txBody>
      </p:sp>
      <p:cxnSp>
        <p:nvCxnSpPr>
          <p:cNvPr id="26" name="Straight Arrow Connector 25">
            <a:extLst>
              <a:ext uri="{FF2B5EF4-FFF2-40B4-BE49-F238E27FC236}">
                <a16:creationId xmlns:a16="http://schemas.microsoft.com/office/drawing/2014/main" id="{F9FF3DDC-01B8-107C-2358-6B636922C14C}"/>
              </a:ext>
            </a:extLst>
          </p:cNvPr>
          <p:cNvCxnSpPr>
            <a:cxnSpLocks/>
          </p:cNvCxnSpPr>
          <p:nvPr/>
        </p:nvCxnSpPr>
        <p:spPr>
          <a:xfrm>
            <a:off x="2131395" y="3095893"/>
            <a:ext cx="699402" cy="1025232"/>
          </a:xfrm>
          <a:prstGeom prst="straightConnector1">
            <a:avLst/>
          </a:prstGeom>
          <a:ln>
            <a:solidFill>
              <a:srgbClr val="221EDC"/>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928721D-1D17-A826-937A-7D8522640A45}"/>
              </a:ext>
            </a:extLst>
          </p:cNvPr>
          <p:cNvCxnSpPr>
            <a:cxnSpLocks/>
          </p:cNvCxnSpPr>
          <p:nvPr/>
        </p:nvCxnSpPr>
        <p:spPr>
          <a:xfrm>
            <a:off x="1704502" y="2431571"/>
            <a:ext cx="331040" cy="556830"/>
          </a:xfrm>
          <a:prstGeom prst="line">
            <a:avLst/>
          </a:prstGeom>
          <a:ln>
            <a:solidFill>
              <a:srgbClr val="221EDC"/>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6F379A4-0A14-5655-0BD2-AFC36EA01F88}"/>
              </a:ext>
            </a:extLst>
          </p:cNvPr>
          <p:cNvCxnSpPr>
            <a:cxnSpLocks/>
          </p:cNvCxnSpPr>
          <p:nvPr/>
        </p:nvCxnSpPr>
        <p:spPr>
          <a:xfrm>
            <a:off x="2919594" y="4287491"/>
            <a:ext cx="492783" cy="866906"/>
          </a:xfrm>
          <a:prstGeom prst="line">
            <a:avLst/>
          </a:prstGeom>
          <a:ln>
            <a:solidFill>
              <a:srgbClr val="221EDC"/>
            </a:solidFill>
            <a:prstDash val="solid"/>
          </a:ln>
        </p:spPr>
        <p:style>
          <a:lnRef idx="2">
            <a:schemeClr val="accent1"/>
          </a:lnRef>
          <a:fillRef idx="0">
            <a:schemeClr val="accent1"/>
          </a:fillRef>
          <a:effectRef idx="1">
            <a:schemeClr val="accent1"/>
          </a:effectRef>
          <a:fontRef idx="minor">
            <a:schemeClr val="tx1"/>
          </a:fontRef>
        </p:style>
      </p:cxnSp>
      <p:sp>
        <p:nvSpPr>
          <p:cNvPr id="31" name="Title 30">
            <a:extLst>
              <a:ext uri="{FF2B5EF4-FFF2-40B4-BE49-F238E27FC236}">
                <a16:creationId xmlns:a16="http://schemas.microsoft.com/office/drawing/2014/main" id="{8E9D2921-8196-12BB-0372-31F3F9EBEB6D}"/>
              </a:ext>
            </a:extLst>
          </p:cNvPr>
          <p:cNvSpPr>
            <a:spLocks noGrp="1"/>
          </p:cNvSpPr>
          <p:nvPr>
            <p:ph type="title"/>
          </p:nvPr>
        </p:nvSpPr>
        <p:spPr>
          <a:xfrm>
            <a:off x="609600" y="115486"/>
            <a:ext cx="10972800" cy="679786"/>
          </a:xfrm>
        </p:spPr>
        <p:txBody>
          <a:bodyPr>
            <a:normAutofit/>
          </a:bodyPr>
          <a:lstStyle/>
          <a:p>
            <a:r>
              <a:rPr lang="en-US" sz="2800" dirty="0">
                <a:solidFill>
                  <a:srgbClr val="CB6D04"/>
                </a:solidFill>
              </a:rPr>
              <a:t>Selected target of Copper AI results vs FLUKA and G4bl</a:t>
            </a:r>
          </a:p>
        </p:txBody>
      </p:sp>
      <p:sp>
        <p:nvSpPr>
          <p:cNvPr id="30" name="TextBox 29">
            <a:extLst>
              <a:ext uri="{FF2B5EF4-FFF2-40B4-BE49-F238E27FC236}">
                <a16:creationId xmlns:a16="http://schemas.microsoft.com/office/drawing/2014/main" id="{54B200EE-13B3-0C2C-FAC8-8249DF19DA99}"/>
              </a:ext>
            </a:extLst>
          </p:cNvPr>
          <p:cNvSpPr txBox="1"/>
          <p:nvPr/>
        </p:nvSpPr>
        <p:spPr>
          <a:xfrm>
            <a:off x="4468579" y="5324106"/>
            <a:ext cx="726553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The target rotation is selected than the semi-interaction case because: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There is an easier implementation of cooling and an easier beam alignment with the target</a:t>
            </a:r>
          </a:p>
        </p:txBody>
      </p:sp>
      <p:sp>
        <p:nvSpPr>
          <p:cNvPr id="32" name="TextBox 31">
            <a:extLst>
              <a:ext uri="{FF2B5EF4-FFF2-40B4-BE49-F238E27FC236}">
                <a16:creationId xmlns:a16="http://schemas.microsoft.com/office/drawing/2014/main" id="{4D079B37-D59B-5E5A-3AD5-DE75C25024FE}"/>
              </a:ext>
            </a:extLst>
          </p:cNvPr>
          <p:cNvSpPr txBox="1"/>
          <p:nvPr/>
        </p:nvSpPr>
        <p:spPr>
          <a:xfrm>
            <a:off x="4569760" y="1793907"/>
            <a:ext cx="70238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Predicted surface muon rates sideways at the virtual detector,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a:ea typeface="+mn-ea"/>
                <a:cs typeface="+mn-cs"/>
              </a:rPr>
              <a:t>for </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ε</a:t>
            </a:r>
            <a:r>
              <a:rPr kumimoji="0" lang="en-US" sz="1800" b="0" i="0" u="none" strike="noStrike" kern="1200" cap="none" spc="0" normalizeH="0" baseline="-25000" noProof="0" dirty="0">
                <a:ln>
                  <a:noFill/>
                </a:ln>
                <a:solidFill>
                  <a:prstClr val="black"/>
                </a:solidFill>
                <a:effectLst/>
                <a:uLnTx/>
                <a:uFillTx/>
                <a:latin typeface="Comic Sans MS"/>
                <a:ea typeface="+mn-ea"/>
                <a:cs typeface="+mn-cs"/>
              </a:rPr>
              <a:t>xx’ </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 7700 &amp; </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ε</a:t>
            </a:r>
            <a:r>
              <a:rPr kumimoji="0" lang="en-US" sz="1800" b="0" i="0" u="none" strike="noStrike" kern="1200" cap="none" spc="0" normalizeH="0" baseline="-25000" noProof="0" dirty="0">
                <a:ln>
                  <a:noFill/>
                </a:ln>
                <a:solidFill>
                  <a:prstClr val="black"/>
                </a:solidFill>
                <a:effectLst/>
                <a:uLnTx/>
                <a:uFillTx/>
                <a:latin typeface="Comic Sans MS"/>
                <a:ea typeface="+mn-ea"/>
                <a:cs typeface="+mn-cs"/>
              </a:rPr>
              <a:t>yy’ </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 = 6950 </a:t>
            </a:r>
            <a:r>
              <a:rPr kumimoji="0" lang="el-GR" sz="1800" b="0" i="0" u="none" strike="noStrike" kern="1200" cap="none" spc="0" normalizeH="0" baseline="0" noProof="0" dirty="0">
                <a:ln>
                  <a:noFill/>
                </a:ln>
                <a:solidFill>
                  <a:prstClr val="black"/>
                </a:solidFill>
                <a:effectLst/>
                <a:uLnTx/>
                <a:uFillTx/>
                <a:latin typeface="Comic Sans MS"/>
                <a:ea typeface="+mn-ea"/>
                <a:cs typeface="+mn-cs"/>
              </a:rPr>
              <a:t>π </a:t>
            </a:r>
            <a:r>
              <a:rPr kumimoji="0" lang="en-US" sz="1800" b="0" i="0" u="none" strike="noStrike" kern="1200" cap="none" spc="0" normalizeH="0" baseline="0" noProof="0" dirty="0">
                <a:ln>
                  <a:noFill/>
                </a:ln>
                <a:solidFill>
                  <a:prstClr val="black"/>
                </a:solidFill>
                <a:effectLst/>
                <a:uLnTx/>
                <a:uFillTx/>
                <a:latin typeface="Comic Sans MS"/>
                <a:ea typeface="+mn-ea"/>
                <a:cs typeface="+mn-cs"/>
              </a:rPr>
              <a:t>mm mrad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omic Sans MS"/>
                <a:ea typeface="+mn-ea"/>
                <a:cs typeface="+mn-cs"/>
              </a:rPr>
              <a:t> </a:t>
            </a:r>
            <a:endParaRPr kumimoji="0" lang="en-US" sz="1800" b="0" i="0" u="none" strike="noStrike" kern="1200" cap="none" spc="0" normalizeH="0" baseline="0" noProof="0" dirty="0">
              <a:ln>
                <a:noFill/>
              </a:ln>
              <a:solidFill>
                <a:prstClr val="black"/>
              </a:solidFill>
              <a:effectLst/>
              <a:uLnTx/>
              <a:uFillTx/>
              <a:latin typeface="Comic Sans MS"/>
              <a:ea typeface="+mn-ea"/>
              <a:cs typeface="+mn-cs"/>
            </a:endParaRPr>
          </a:p>
        </p:txBody>
      </p:sp>
      <p:graphicFrame>
        <p:nvGraphicFramePr>
          <p:cNvPr id="33" name="Table 16">
            <a:extLst>
              <a:ext uri="{FF2B5EF4-FFF2-40B4-BE49-F238E27FC236}">
                <a16:creationId xmlns:a16="http://schemas.microsoft.com/office/drawing/2014/main" id="{FC4B38D0-B403-E0DA-5312-ADB9CC3323A8}"/>
              </a:ext>
            </a:extLst>
          </p:cNvPr>
          <p:cNvGraphicFramePr>
            <a:graphicFrameLocks noGrp="1"/>
          </p:cNvGraphicFramePr>
          <p:nvPr/>
        </p:nvGraphicFramePr>
        <p:xfrm>
          <a:off x="4424049" y="2541015"/>
          <a:ext cx="7265528" cy="1463040"/>
        </p:xfrm>
        <a:graphic>
          <a:graphicData uri="http://schemas.openxmlformats.org/drawingml/2006/table">
            <a:tbl>
              <a:tblPr firstRow="1" bandRow="1">
                <a:tableStyleId>{5940675A-B579-460E-94D1-54222C63F5DA}</a:tableStyleId>
              </a:tblPr>
              <a:tblGrid>
                <a:gridCol w="1816382">
                  <a:extLst>
                    <a:ext uri="{9D8B030D-6E8A-4147-A177-3AD203B41FA5}">
                      <a16:colId xmlns:a16="http://schemas.microsoft.com/office/drawing/2014/main" val="3727687846"/>
                    </a:ext>
                  </a:extLst>
                </a:gridCol>
                <a:gridCol w="1816382">
                  <a:extLst>
                    <a:ext uri="{9D8B030D-6E8A-4147-A177-3AD203B41FA5}">
                      <a16:colId xmlns:a16="http://schemas.microsoft.com/office/drawing/2014/main" val="4221335116"/>
                    </a:ext>
                  </a:extLst>
                </a:gridCol>
                <a:gridCol w="1810456">
                  <a:extLst>
                    <a:ext uri="{9D8B030D-6E8A-4147-A177-3AD203B41FA5}">
                      <a16:colId xmlns:a16="http://schemas.microsoft.com/office/drawing/2014/main" val="405583446"/>
                    </a:ext>
                  </a:extLst>
                </a:gridCol>
                <a:gridCol w="1822308">
                  <a:extLst>
                    <a:ext uri="{9D8B030D-6E8A-4147-A177-3AD203B41FA5}">
                      <a16:colId xmlns:a16="http://schemas.microsoft.com/office/drawing/2014/main" val="865842961"/>
                    </a:ext>
                  </a:extLst>
                </a:gridCol>
              </a:tblGrid>
              <a:tr h="309697">
                <a:tc gridSpan="4">
                  <a:txBody>
                    <a:bodyPr/>
                    <a:lstStyle/>
                    <a:p>
                      <a:pPr lvl="1" algn="ctr"/>
                      <a:r>
                        <a:rPr lang="el-GR" sz="1800" b="0" dirty="0">
                          <a:solidFill>
                            <a:schemeClr val="tx1"/>
                          </a:solidFill>
                        </a:rPr>
                        <a:t>μ+</a:t>
                      </a:r>
                      <a:r>
                        <a:rPr lang="en-US" sz="1800" b="0" dirty="0">
                          <a:solidFill>
                            <a:schemeClr val="tx1"/>
                          </a:solidFill>
                        </a:rPr>
                        <a:t> / sec </a:t>
                      </a:r>
                      <a:r>
                        <a:rPr lang="en-US" sz="1800" b="0" i="0" dirty="0">
                          <a:solidFill>
                            <a:schemeClr val="tx1"/>
                          </a:solidFill>
                        </a:rPr>
                        <a:t>(10</a:t>
                      </a:r>
                      <a:r>
                        <a:rPr lang="en-US" sz="1800" b="0" i="0" baseline="30000" dirty="0">
                          <a:solidFill>
                            <a:schemeClr val="tx1"/>
                          </a:solidFill>
                        </a:rPr>
                        <a:t>6</a:t>
                      </a:r>
                      <a:r>
                        <a:rPr lang="en-US" sz="1800" b="0" i="0" baseline="0" dirty="0">
                          <a:solidFill>
                            <a:schemeClr val="tx1"/>
                          </a:solidFill>
                        </a:rPr>
                        <a:t>)</a:t>
                      </a:r>
                      <a:r>
                        <a:rPr lang="en-US" sz="1800" b="0" i="0" baseline="30000" dirty="0">
                          <a:solidFill>
                            <a:schemeClr val="tx1"/>
                          </a:solidFill>
                        </a:rPr>
                        <a:t> </a:t>
                      </a:r>
                      <a:r>
                        <a:rPr lang="el-GR" sz="1800" b="0" dirty="0">
                          <a:solidFill>
                            <a:schemeClr val="tx1"/>
                          </a:solidFill>
                        </a:rPr>
                        <a:t>,</a:t>
                      </a:r>
                      <a:r>
                        <a:rPr lang="en-US" sz="1800" b="0" dirty="0">
                          <a:solidFill>
                            <a:schemeClr val="tx1"/>
                          </a:solidFill>
                        </a:rPr>
                        <a:t> P ≤ 29.8 MeV/c, </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7287029"/>
                  </a:ext>
                </a:extLst>
              </a:tr>
              <a:tr h="309697">
                <a:tc>
                  <a:txBody>
                    <a:bodyPr/>
                    <a:lstStyle/>
                    <a:p>
                      <a:pPr lvl="1" algn="ctr"/>
                      <a:r>
                        <a:rPr lang="en-US" sz="1800" baseline="0" dirty="0">
                          <a:solidFill>
                            <a:schemeClr val="tx1"/>
                          </a:solidFill>
                        </a:rPr>
                        <a:t>AI</a:t>
                      </a:r>
                    </a:p>
                  </a:txBody>
                  <a:tcPr anchor="ctr">
                    <a:solidFill>
                      <a:schemeClr val="accent3"/>
                    </a:solidFill>
                  </a:tcPr>
                </a:tc>
                <a:tc>
                  <a:txBody>
                    <a:bodyPr/>
                    <a:lstStyle/>
                    <a:p>
                      <a:pPr lvl="1" algn="ctr"/>
                      <a:r>
                        <a:rPr lang="en-US" sz="1800" baseline="0" dirty="0">
                          <a:solidFill>
                            <a:schemeClr val="tx1"/>
                          </a:solidFill>
                        </a:rPr>
                        <a:t>FLUKA</a:t>
                      </a:r>
                    </a:p>
                  </a:txBody>
                  <a:tcPr anchor="ctr">
                    <a:solidFill>
                      <a:schemeClr val="accent3"/>
                    </a:solidFill>
                  </a:tcPr>
                </a:tc>
                <a:tc>
                  <a:txBody>
                    <a:bodyPr/>
                    <a:lstStyle/>
                    <a:p>
                      <a:pPr lvl="1" algn="ctr"/>
                      <a:r>
                        <a:rPr lang="en-US" sz="1800" baseline="0" dirty="0">
                          <a:solidFill>
                            <a:schemeClr val="tx1"/>
                          </a:solidFill>
                        </a:rPr>
                        <a:t>G4 Bertini</a:t>
                      </a:r>
                    </a:p>
                  </a:txBody>
                  <a:tcPr anchor="ctr">
                    <a:solidFill>
                      <a:schemeClr val="accent3"/>
                    </a:solidFill>
                  </a:tcPr>
                </a:tc>
                <a:tc>
                  <a:txBody>
                    <a:bodyPr/>
                    <a:lstStyle/>
                    <a:p>
                      <a:pPr lvl="1" algn="ctr"/>
                      <a:r>
                        <a:rPr lang="en-US" sz="1800" baseline="0" dirty="0">
                          <a:solidFill>
                            <a:schemeClr val="tx1"/>
                          </a:solidFill>
                        </a:rPr>
                        <a:t>G4 inclxx</a:t>
                      </a:r>
                    </a:p>
                  </a:txBody>
                  <a:tcPr anchor="ctr">
                    <a:solidFill>
                      <a:schemeClr val="accent3"/>
                    </a:solidFill>
                  </a:tcPr>
                </a:tc>
                <a:extLst>
                  <a:ext uri="{0D108BD9-81ED-4DB2-BD59-A6C34878D82A}">
                    <a16:rowId xmlns:a16="http://schemas.microsoft.com/office/drawing/2014/main" val="2737300945"/>
                  </a:ext>
                </a:extLst>
              </a:tr>
              <a:tr h="309697">
                <a:tc>
                  <a:txBody>
                    <a:bodyPr/>
                    <a:lstStyle/>
                    <a:p>
                      <a:pPr lvl="1" algn="ctr"/>
                      <a:r>
                        <a:rPr lang="en-US" sz="1800" baseline="0" dirty="0">
                          <a:solidFill>
                            <a:schemeClr val="tx1"/>
                          </a:solidFill>
                        </a:rPr>
                        <a:t>112</a:t>
                      </a:r>
                    </a:p>
                  </a:txBody>
                  <a:tcPr anchor="ctr">
                    <a:solidFill>
                      <a:schemeClr val="accent3"/>
                    </a:solidFill>
                  </a:tcPr>
                </a:tc>
                <a:tc>
                  <a:txBody>
                    <a:bodyPr/>
                    <a:lstStyle/>
                    <a:p>
                      <a:pPr lvl="1" algn="ctr"/>
                      <a:r>
                        <a:rPr lang="en-US" sz="1800" baseline="0" dirty="0">
                          <a:solidFill>
                            <a:schemeClr val="tx1"/>
                          </a:solidFill>
                        </a:rPr>
                        <a:t>118</a:t>
                      </a:r>
                    </a:p>
                  </a:txBody>
                  <a:tcPr anchor="ctr">
                    <a:solidFill>
                      <a:schemeClr val="accent3"/>
                    </a:solidFill>
                  </a:tcPr>
                </a:tc>
                <a:tc>
                  <a:txBody>
                    <a:bodyPr/>
                    <a:lstStyle/>
                    <a:p>
                      <a:pPr lvl="1" algn="ctr"/>
                      <a:r>
                        <a:rPr lang="en-US" sz="1800" baseline="0" dirty="0">
                          <a:solidFill>
                            <a:schemeClr val="tx1"/>
                          </a:solidFill>
                        </a:rPr>
                        <a:t>115</a:t>
                      </a:r>
                    </a:p>
                  </a:txBody>
                  <a:tcPr anchor="ctr">
                    <a:solidFill>
                      <a:schemeClr val="accent3"/>
                    </a:solidFill>
                  </a:tcPr>
                </a:tc>
                <a:tc>
                  <a:txBody>
                    <a:bodyPr/>
                    <a:lstStyle/>
                    <a:p>
                      <a:pPr lvl="1" algn="ctr"/>
                      <a:r>
                        <a:rPr lang="en-US" sz="1800" baseline="0" dirty="0">
                          <a:solidFill>
                            <a:schemeClr val="tx1"/>
                          </a:solidFill>
                        </a:rPr>
                        <a:t>229</a:t>
                      </a:r>
                    </a:p>
                  </a:txBody>
                  <a:tcPr anchor="ctr">
                    <a:solidFill>
                      <a:schemeClr val="accent3"/>
                    </a:solidFill>
                  </a:tcPr>
                </a:tc>
                <a:extLst>
                  <a:ext uri="{0D108BD9-81ED-4DB2-BD59-A6C34878D82A}">
                    <a16:rowId xmlns:a16="http://schemas.microsoft.com/office/drawing/2014/main" val="2244154076"/>
                  </a:ext>
                </a:extLst>
              </a:tr>
              <a:tr h="309697">
                <a:tc gridSpan="4">
                  <a:txBody>
                    <a:bodyPr/>
                    <a:lstStyle/>
                    <a:p>
                      <a:pPr lvl="1" algn="ctr"/>
                      <a:r>
                        <a:rPr lang="en-US" sz="1800" baseline="0" dirty="0">
                          <a:solidFill>
                            <a:schemeClr val="tx1"/>
                          </a:solidFill>
                        </a:rPr>
                        <a:t>AI training done with FLUKA </a:t>
                      </a:r>
                    </a:p>
                  </a:txBody>
                  <a:tcPr anchor="ctr">
                    <a:solidFill>
                      <a:schemeClr val="accent3"/>
                    </a:solidFill>
                  </a:tcPr>
                </a:tc>
                <a:tc hMerge="1">
                  <a:txBody>
                    <a:bodyPr/>
                    <a:lstStyle/>
                    <a:p>
                      <a:pPr lvl="1" algn="ctr"/>
                      <a:endParaRPr lang="en-US" sz="1600" baseline="0" dirty="0">
                        <a:solidFill>
                          <a:schemeClr val="tx1"/>
                        </a:solidFill>
                      </a:endParaRPr>
                    </a:p>
                  </a:txBody>
                  <a:tcPr anchor="ctr">
                    <a:solidFill>
                      <a:schemeClr val="accent3"/>
                    </a:solidFill>
                  </a:tcPr>
                </a:tc>
                <a:tc hMerge="1">
                  <a:txBody>
                    <a:bodyPr/>
                    <a:lstStyle/>
                    <a:p>
                      <a:pPr lvl="1" algn="ctr"/>
                      <a:endParaRPr lang="en-US" sz="1600" baseline="0" dirty="0">
                        <a:solidFill>
                          <a:schemeClr val="tx1"/>
                        </a:solidFill>
                      </a:endParaRPr>
                    </a:p>
                  </a:txBody>
                  <a:tcPr anchor="ctr">
                    <a:solidFill>
                      <a:schemeClr val="accent3"/>
                    </a:solidFill>
                  </a:tcPr>
                </a:tc>
                <a:tc hMerge="1">
                  <a:txBody>
                    <a:bodyPr/>
                    <a:lstStyle/>
                    <a:p>
                      <a:pPr lvl="1" algn="ctr"/>
                      <a:endParaRPr lang="en-US" sz="1600" baseline="0" dirty="0">
                        <a:solidFill>
                          <a:schemeClr val="tx1"/>
                        </a:solidFill>
                      </a:endParaRPr>
                    </a:p>
                  </a:txBody>
                  <a:tcPr anchor="ctr">
                    <a:solidFill>
                      <a:schemeClr val="accent3"/>
                    </a:solidFill>
                  </a:tcPr>
                </a:tc>
                <a:extLst>
                  <a:ext uri="{0D108BD9-81ED-4DB2-BD59-A6C34878D82A}">
                    <a16:rowId xmlns:a16="http://schemas.microsoft.com/office/drawing/2014/main" val="218402793"/>
                  </a:ext>
                </a:extLst>
              </a:tr>
            </a:tbl>
          </a:graphicData>
        </a:graphic>
      </p:graphicFrame>
      <p:sp>
        <p:nvSpPr>
          <p:cNvPr id="36" name="TextBox 35">
            <a:extLst>
              <a:ext uri="{FF2B5EF4-FFF2-40B4-BE49-F238E27FC236}">
                <a16:creationId xmlns:a16="http://schemas.microsoft.com/office/drawing/2014/main" id="{16D03F66-65A3-19E1-F4E8-FE8E0A653385}"/>
              </a:ext>
            </a:extLst>
          </p:cNvPr>
          <p:cNvSpPr txBox="1"/>
          <p:nvPr/>
        </p:nvSpPr>
        <p:spPr>
          <a:xfrm>
            <a:off x="7922415" y="4017693"/>
            <a:ext cx="3812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mic Sans MS"/>
                <a:ea typeface="+mn-ea"/>
                <a:cs typeface="+mn-cs"/>
              </a:rPr>
              <a:t>Stat. error, AI ~ 4%, FLUKA ~ 2%, G4 &lt; 1%</a:t>
            </a:r>
          </a:p>
        </p:txBody>
      </p:sp>
    </p:spTree>
    <p:extLst>
      <p:ext uri="{BB962C8B-B14F-4D97-AF65-F5344CB8AC3E}">
        <p14:creationId xmlns:p14="http://schemas.microsoft.com/office/powerpoint/2010/main" val="37951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0E1E-633B-4841-BEB0-1A326BFB260C}"/>
              </a:ext>
            </a:extLst>
          </p:cNvPr>
          <p:cNvSpPr>
            <a:spLocks noGrp="1"/>
          </p:cNvSpPr>
          <p:nvPr>
            <p:ph type="title"/>
          </p:nvPr>
        </p:nvSpPr>
        <p:spPr>
          <a:xfrm>
            <a:off x="402429" y="192314"/>
            <a:ext cx="10515600" cy="761275"/>
          </a:xfrm>
        </p:spPr>
        <p:txBody>
          <a:bodyPr>
            <a:normAutofit/>
          </a:bodyPr>
          <a:lstStyle/>
          <a:p>
            <a:r>
              <a:rPr lang="en-US" altLang="zh-CN" sz="3200" dirty="0">
                <a:solidFill>
                  <a:schemeClr val="accent2">
                    <a:lumMod val="75000"/>
                  </a:schemeClr>
                </a:solidFill>
              </a:rPr>
              <a:t>Target and Cooling Design</a:t>
            </a:r>
            <a:endParaRPr lang="zh-CN" altLang="en-US" sz="3200" dirty="0">
              <a:solidFill>
                <a:schemeClr val="accent2">
                  <a:lumMod val="75000"/>
                </a:schemeClr>
              </a:solidFill>
            </a:endParaRPr>
          </a:p>
        </p:txBody>
      </p:sp>
      <p:pic>
        <p:nvPicPr>
          <p:cNvPr id="4" name="图片 7">
            <a:extLst>
              <a:ext uri="{FF2B5EF4-FFF2-40B4-BE49-F238E27FC236}">
                <a16:creationId xmlns:a16="http://schemas.microsoft.com/office/drawing/2014/main" id="{3ABF777A-0F45-4528-B02D-78BD6FD4AC89}"/>
              </a:ext>
            </a:extLst>
          </p:cNvPr>
          <p:cNvPicPr>
            <a:picLocks noChangeAspect="1"/>
          </p:cNvPicPr>
          <p:nvPr/>
        </p:nvPicPr>
        <p:blipFill>
          <a:blip r:embed="rId2"/>
          <a:stretch>
            <a:fillRect/>
          </a:stretch>
        </p:blipFill>
        <p:spPr>
          <a:xfrm>
            <a:off x="2540212" y="1332553"/>
            <a:ext cx="1895817" cy="2508558"/>
          </a:xfrm>
          <a:prstGeom prst="rect">
            <a:avLst/>
          </a:prstGeom>
        </p:spPr>
      </p:pic>
      <p:sp>
        <p:nvSpPr>
          <p:cNvPr id="7" name="矩形 38">
            <a:extLst>
              <a:ext uri="{FF2B5EF4-FFF2-40B4-BE49-F238E27FC236}">
                <a16:creationId xmlns:a16="http://schemas.microsoft.com/office/drawing/2014/main" id="{287E481E-9752-4DB8-AEFF-5A163F9F1069}"/>
              </a:ext>
            </a:extLst>
          </p:cNvPr>
          <p:cNvSpPr/>
          <p:nvPr/>
        </p:nvSpPr>
        <p:spPr>
          <a:xfrm>
            <a:off x="2107042" y="3935124"/>
            <a:ext cx="3444917" cy="369332"/>
          </a:xfrm>
          <a:prstGeom prst="rect">
            <a:avLst/>
          </a:prstGeom>
        </p:spPr>
        <p:txBody>
          <a:bodyPr wrap="square">
            <a:spAutoFit/>
          </a:bodyPr>
          <a:lstStyle/>
          <a:p>
            <a:r>
              <a:rPr lang="en-US" altLang="zh-CN" dirty="0">
                <a:latin typeface="+mj-lt"/>
              </a:rPr>
              <a:t>target and vacuum chamber</a:t>
            </a:r>
            <a:endParaRPr lang="zh-CN" altLang="en-US" b="1" dirty="0">
              <a:latin typeface="+mj-lt"/>
              <a:ea typeface="等线" panose="02010600030101010101" pitchFamily="2" charset="-122"/>
            </a:endParaRPr>
          </a:p>
        </p:txBody>
      </p:sp>
      <p:sp>
        <p:nvSpPr>
          <p:cNvPr id="10" name="文本框 44">
            <a:extLst>
              <a:ext uri="{FF2B5EF4-FFF2-40B4-BE49-F238E27FC236}">
                <a16:creationId xmlns:a16="http://schemas.microsoft.com/office/drawing/2014/main" id="{AED3335E-5C19-4EBD-BDAA-0A7041603D1C}"/>
              </a:ext>
            </a:extLst>
          </p:cNvPr>
          <p:cNvSpPr txBox="1"/>
          <p:nvPr/>
        </p:nvSpPr>
        <p:spPr>
          <a:xfrm>
            <a:off x="152400" y="4446168"/>
            <a:ext cx="6323384" cy="1455844"/>
          </a:xfrm>
          <a:prstGeom prst="rect">
            <a:avLst/>
          </a:prstGeom>
          <a:noFill/>
        </p:spPr>
        <p:txBody>
          <a:bodyPr wrap="square" rtlCol="0">
            <a:noAutofit/>
          </a:bodyPr>
          <a:lstStyle/>
          <a:p>
            <a:pPr marL="342900" indent="-342900">
              <a:lnSpc>
                <a:spcPct val="110000"/>
              </a:lnSpc>
              <a:spcAft>
                <a:spcPts val="600"/>
              </a:spcAft>
              <a:buClr>
                <a:schemeClr val="tx1"/>
              </a:buClr>
              <a:buFont typeface="Arial" panose="020B0604020202020204" pitchFamily="34" charset="0"/>
              <a:buChar char="•"/>
            </a:pPr>
            <a:r>
              <a:rPr kumimoji="1" lang="en-US" altLang="zh-CN" dirty="0">
                <a:latin typeface="+mj-lt"/>
                <a:ea typeface="微软雅黑" panose="020B0503020204020204" pitchFamily="34" charset="-122"/>
                <a:cs typeface="Times New Roman" panose="02020603050405020304" pitchFamily="18" charset="0"/>
              </a:rPr>
              <a:t>Fixed</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target in a vacuum chamber</a:t>
            </a:r>
          </a:p>
          <a:p>
            <a:pPr marL="800100" lvl="1" indent="-342900">
              <a:lnSpc>
                <a:spcPct val="110000"/>
              </a:lnSpc>
              <a:spcAft>
                <a:spcPts val="600"/>
              </a:spcAft>
              <a:buClr>
                <a:schemeClr val="tx1"/>
              </a:buClr>
              <a:buFont typeface="Arial" panose="020B0604020202020204" pitchFamily="34" charset="0"/>
              <a:buChar char="•"/>
            </a:pPr>
            <a:r>
              <a:rPr kumimoji="1" lang="en-US" altLang="zh-CN" dirty="0">
                <a:latin typeface="+mj-lt"/>
                <a:ea typeface="微软雅黑" panose="020B0503020204020204" pitchFamily="34" charset="-122"/>
                <a:cs typeface="Times New Roman" panose="02020603050405020304" pitchFamily="18" charset="0"/>
              </a:rPr>
              <a:t>Cu, 24 cm </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24 cm </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1.22 cm</a:t>
            </a:r>
            <a:r>
              <a:rPr kumimoji="1" lang="zh-CN" altLang="en-US" dirty="0">
                <a:latin typeface="+mj-lt"/>
                <a:ea typeface="微软雅黑" panose="020B0503020204020204" pitchFamily="34" charset="-122"/>
                <a:cs typeface="Times New Roman" panose="02020603050405020304" pitchFamily="18" charset="0"/>
              </a:rPr>
              <a:t>，</a:t>
            </a:r>
            <a:r>
              <a:rPr kumimoji="1" lang="en-US" altLang="zh-CN" dirty="0">
                <a:latin typeface="+mj-lt"/>
                <a:ea typeface="微软雅黑" panose="020B0503020204020204" pitchFamily="34" charset="-122"/>
                <a:cs typeface="Times New Roman" panose="02020603050405020304" pitchFamily="18" charset="0"/>
              </a:rPr>
              <a:t>tilted</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by</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7 degrees</a:t>
            </a:r>
          </a:p>
          <a:p>
            <a:pPr marL="800100" lvl="1" indent="-342900">
              <a:lnSpc>
                <a:spcPct val="110000"/>
              </a:lnSpc>
              <a:spcAft>
                <a:spcPts val="600"/>
              </a:spcAft>
              <a:buClr>
                <a:schemeClr val="tx1"/>
              </a:buClr>
              <a:buFont typeface="Arial" panose="020B0604020202020204" pitchFamily="34" charset="0"/>
              <a:buChar char="•"/>
            </a:pPr>
            <a:r>
              <a:rPr kumimoji="1" lang="en-US" altLang="zh-CN" dirty="0">
                <a:latin typeface="+mj-lt"/>
                <a:ea typeface="微软雅黑" panose="020B0503020204020204" pitchFamily="34" charset="-122"/>
                <a:cs typeface="Times New Roman" panose="02020603050405020304" pitchFamily="18" charset="0"/>
              </a:rPr>
              <a:t> &gt; 5 years lifetime</a:t>
            </a:r>
          </a:p>
          <a:p>
            <a:pPr marL="342900" indent="-342900">
              <a:lnSpc>
                <a:spcPct val="110000"/>
              </a:lnSpc>
              <a:spcAft>
                <a:spcPts val="600"/>
              </a:spcAft>
              <a:buClr>
                <a:schemeClr val="tx1"/>
              </a:buClr>
              <a:buFont typeface="Arial" panose="020B0604020202020204" pitchFamily="34" charset="0"/>
              <a:buChar char="•"/>
            </a:pPr>
            <a:r>
              <a:rPr kumimoji="1" lang="en-US" altLang="zh-CN" dirty="0">
                <a:latin typeface="+mj-lt"/>
                <a:ea typeface="微软雅黑" panose="020B0503020204020204" pitchFamily="34" charset="-122"/>
                <a:cs typeface="Times New Roman" panose="02020603050405020304" pitchFamily="18" charset="0"/>
              </a:rPr>
              <a:t>Inflatable</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bellows</a:t>
            </a:r>
            <a:r>
              <a:rPr kumimoji="1" lang="zh-CN" altLang="en-US" dirty="0">
                <a:latin typeface="+mj-lt"/>
                <a:ea typeface="微软雅黑" panose="020B0503020204020204" pitchFamily="34" charset="-122"/>
                <a:cs typeface="Times New Roman" panose="02020603050405020304" pitchFamily="18" charset="0"/>
              </a:rPr>
              <a:t> </a:t>
            </a:r>
            <a:r>
              <a:rPr kumimoji="1" lang="en-US" altLang="zh-CN" dirty="0">
                <a:latin typeface="+mj-lt"/>
                <a:ea typeface="微软雅黑" panose="020B0503020204020204" pitchFamily="34" charset="-122"/>
                <a:cs typeface="Times New Roman" panose="02020603050405020304" pitchFamily="18" charset="0"/>
              </a:rPr>
              <a:t>connection to muon beamline</a:t>
            </a:r>
          </a:p>
        </p:txBody>
      </p:sp>
      <p:sp>
        <p:nvSpPr>
          <p:cNvPr id="13" name="Rectangle 12">
            <a:extLst>
              <a:ext uri="{FF2B5EF4-FFF2-40B4-BE49-F238E27FC236}">
                <a16:creationId xmlns:a16="http://schemas.microsoft.com/office/drawing/2014/main" id="{344EBAC2-A8B0-487D-9DEF-3C2FEF2FFF16}"/>
              </a:ext>
            </a:extLst>
          </p:cNvPr>
          <p:cNvSpPr/>
          <p:nvPr/>
        </p:nvSpPr>
        <p:spPr>
          <a:xfrm>
            <a:off x="6622848" y="4643897"/>
            <a:ext cx="5569152" cy="1477328"/>
          </a:xfrm>
          <a:prstGeom prst="rect">
            <a:avLst/>
          </a:prstGeom>
        </p:spPr>
        <p:txBody>
          <a:bodyPr wrap="square">
            <a:spAutoFit/>
          </a:bodyPr>
          <a:lstStyle/>
          <a:p>
            <a:pPr marL="342900" indent="-342900">
              <a:buFont typeface="Arial" panose="020B0604020202020204" pitchFamily="34" charset="0"/>
              <a:buChar char="•"/>
            </a:pPr>
            <a:r>
              <a:rPr lang="en-US" altLang="zh-CN" kern="0" dirty="0">
                <a:latin typeface="+mj-lt"/>
              </a:rPr>
              <a:t>A cooling water pipeline is designed inside the target base to cool the target. The maximum temperature of the target core is lower than 200 ℃.</a:t>
            </a:r>
            <a:r>
              <a:rPr lang="zh-CN" altLang="en-US" kern="0" dirty="0">
                <a:latin typeface="+mj-lt"/>
              </a:rPr>
              <a:t> </a:t>
            </a:r>
            <a:r>
              <a:rPr lang="en-US" altLang="zh-CN" kern="0" dirty="0">
                <a:latin typeface="+mj-lt"/>
              </a:rPr>
              <a:t>Rise of temperature in the cooling water is &lt; 15 degrees.</a:t>
            </a:r>
          </a:p>
        </p:txBody>
      </p:sp>
      <p:cxnSp>
        <p:nvCxnSpPr>
          <p:cNvPr id="14" name="直接箭头连接符 42">
            <a:extLst>
              <a:ext uri="{FF2B5EF4-FFF2-40B4-BE49-F238E27FC236}">
                <a16:creationId xmlns:a16="http://schemas.microsoft.com/office/drawing/2014/main" id="{BD3B0CAA-60A2-4455-ACD8-52F41EFE8358}"/>
              </a:ext>
            </a:extLst>
          </p:cNvPr>
          <p:cNvCxnSpPr/>
          <p:nvPr/>
        </p:nvCxnSpPr>
        <p:spPr bwMode="auto">
          <a:xfrm flipH="1">
            <a:off x="3789408" y="3384274"/>
            <a:ext cx="465912" cy="10372"/>
          </a:xfrm>
          <a:prstGeom prst="straightConnector1">
            <a:avLst/>
          </a:prstGeom>
          <a:solidFill>
            <a:srgbClr val="FFFF00"/>
          </a:solidFill>
          <a:ln w="9525" cap="flat" cmpd="sng" algn="ctr">
            <a:solidFill>
              <a:srgbClr val="FF0000"/>
            </a:solidFill>
            <a:prstDash val="dash"/>
            <a:round/>
            <a:headEnd type="none" w="med" len="med"/>
            <a:tailEnd type="triangle"/>
          </a:ln>
        </p:spPr>
      </p:cxnSp>
      <p:sp>
        <p:nvSpPr>
          <p:cNvPr id="15" name="文本框 43">
            <a:extLst>
              <a:ext uri="{FF2B5EF4-FFF2-40B4-BE49-F238E27FC236}">
                <a16:creationId xmlns:a16="http://schemas.microsoft.com/office/drawing/2014/main" id="{A7828C56-9F4F-4F3C-98B3-DE36CB79A038}"/>
              </a:ext>
            </a:extLst>
          </p:cNvPr>
          <p:cNvSpPr txBox="1"/>
          <p:nvPr/>
        </p:nvSpPr>
        <p:spPr>
          <a:xfrm>
            <a:off x="4283509" y="3239836"/>
            <a:ext cx="2007848" cy="338554"/>
          </a:xfrm>
          <a:prstGeom prst="rect">
            <a:avLst/>
          </a:prstGeom>
          <a:noFill/>
        </p:spPr>
        <p:txBody>
          <a:bodyPr wrap="square" rtlCol="0">
            <a:spAutoFit/>
          </a:bodyPr>
          <a:lstStyle/>
          <a:p>
            <a:r>
              <a:rPr lang="en-US" altLang="zh-CN" sz="1600" dirty="0">
                <a:latin typeface="+mj-lt"/>
                <a:ea typeface="等线" panose="02010600030101010101" pitchFamily="2" charset="-122"/>
              </a:rPr>
              <a:t>Water-cooled base</a:t>
            </a:r>
            <a:endParaRPr lang="zh-CN" altLang="en-US" sz="1600" dirty="0">
              <a:latin typeface="+mj-lt"/>
              <a:ea typeface="等线" panose="02010600030101010101" pitchFamily="2" charset="-122"/>
            </a:endParaRPr>
          </a:p>
        </p:txBody>
      </p:sp>
      <p:cxnSp>
        <p:nvCxnSpPr>
          <p:cNvPr id="16" name="直接箭头连接符 28">
            <a:extLst>
              <a:ext uri="{FF2B5EF4-FFF2-40B4-BE49-F238E27FC236}">
                <a16:creationId xmlns:a16="http://schemas.microsoft.com/office/drawing/2014/main" id="{99AF9000-E935-47E6-A878-761D69BB9190}"/>
              </a:ext>
            </a:extLst>
          </p:cNvPr>
          <p:cNvCxnSpPr>
            <a:cxnSpLocks/>
          </p:cNvCxnSpPr>
          <p:nvPr/>
        </p:nvCxnSpPr>
        <p:spPr bwMode="auto">
          <a:xfrm flipH="1" flipV="1">
            <a:off x="3692509" y="2920476"/>
            <a:ext cx="676383" cy="1"/>
          </a:xfrm>
          <a:prstGeom prst="straightConnector1">
            <a:avLst/>
          </a:prstGeom>
          <a:solidFill>
            <a:srgbClr val="FFFF00"/>
          </a:solidFill>
          <a:ln w="9525" cap="flat" cmpd="sng" algn="ctr">
            <a:solidFill>
              <a:srgbClr val="FF0000"/>
            </a:solidFill>
            <a:prstDash val="dash"/>
            <a:round/>
            <a:headEnd type="none" w="med" len="med"/>
            <a:tailEnd type="triangle"/>
          </a:ln>
        </p:spPr>
      </p:cxnSp>
      <p:sp>
        <p:nvSpPr>
          <p:cNvPr id="17" name="文本框 29">
            <a:extLst>
              <a:ext uri="{FF2B5EF4-FFF2-40B4-BE49-F238E27FC236}">
                <a16:creationId xmlns:a16="http://schemas.microsoft.com/office/drawing/2014/main" id="{E2A06897-AD88-4FE6-92AF-C521BDCABF6C}"/>
              </a:ext>
            </a:extLst>
          </p:cNvPr>
          <p:cNvSpPr txBox="1"/>
          <p:nvPr/>
        </p:nvSpPr>
        <p:spPr>
          <a:xfrm>
            <a:off x="4342584" y="2751199"/>
            <a:ext cx="1564133" cy="338554"/>
          </a:xfrm>
          <a:prstGeom prst="rect">
            <a:avLst/>
          </a:prstGeom>
          <a:noFill/>
        </p:spPr>
        <p:txBody>
          <a:bodyPr wrap="square" rtlCol="0">
            <a:spAutoFit/>
          </a:bodyPr>
          <a:lstStyle/>
          <a:p>
            <a:r>
              <a:rPr lang="en-US" altLang="zh-CN" sz="1600" dirty="0">
                <a:latin typeface="+mj-lt"/>
                <a:ea typeface="等线" panose="02010600030101010101" pitchFamily="2" charset="-122"/>
              </a:rPr>
              <a:t>Copper target</a:t>
            </a:r>
            <a:endParaRPr lang="zh-CN" altLang="en-US" sz="1600" dirty="0">
              <a:latin typeface="+mj-lt"/>
              <a:ea typeface="等线" panose="02010600030101010101" pitchFamily="2" charset="-122"/>
            </a:endParaRPr>
          </a:p>
        </p:txBody>
      </p:sp>
      <p:grpSp>
        <p:nvGrpSpPr>
          <p:cNvPr id="12" name="组合 36">
            <a:extLst>
              <a:ext uri="{FF2B5EF4-FFF2-40B4-BE49-F238E27FC236}">
                <a16:creationId xmlns:a16="http://schemas.microsoft.com/office/drawing/2014/main" id="{B98E7D29-FD24-4918-AA43-079A3F34F132}"/>
              </a:ext>
            </a:extLst>
          </p:cNvPr>
          <p:cNvGrpSpPr/>
          <p:nvPr/>
        </p:nvGrpSpPr>
        <p:grpSpPr>
          <a:xfrm>
            <a:off x="6639116" y="1007776"/>
            <a:ext cx="2329484" cy="3056015"/>
            <a:chOff x="9782114" y="1874178"/>
            <a:chExt cx="3685837" cy="5183810"/>
          </a:xfrm>
        </p:grpSpPr>
        <p:pic>
          <p:nvPicPr>
            <p:cNvPr id="18" name="图片 37">
              <a:extLst>
                <a:ext uri="{FF2B5EF4-FFF2-40B4-BE49-F238E27FC236}">
                  <a16:creationId xmlns:a16="http://schemas.microsoft.com/office/drawing/2014/main" id="{BC9821EE-E3D6-4C9B-B7CC-D46E6656E256}"/>
                </a:ext>
              </a:extLst>
            </p:cNvPr>
            <p:cNvPicPr>
              <a:picLocks noChangeAspect="1"/>
            </p:cNvPicPr>
            <p:nvPr/>
          </p:nvPicPr>
          <p:blipFill>
            <a:blip r:embed="rId3"/>
            <a:stretch>
              <a:fillRect/>
            </a:stretch>
          </p:blipFill>
          <p:spPr>
            <a:xfrm>
              <a:off x="10240306" y="1874178"/>
              <a:ext cx="1898342" cy="4690384"/>
            </a:xfrm>
            <a:prstGeom prst="rect">
              <a:avLst/>
            </a:prstGeom>
          </p:spPr>
        </p:pic>
        <p:cxnSp>
          <p:nvCxnSpPr>
            <p:cNvPr id="19" name="直接箭头连接符 38">
              <a:extLst>
                <a:ext uri="{FF2B5EF4-FFF2-40B4-BE49-F238E27FC236}">
                  <a16:creationId xmlns:a16="http://schemas.microsoft.com/office/drawing/2014/main" id="{F79EE648-B544-4058-B261-BB6AEBA4C968}"/>
                </a:ext>
              </a:extLst>
            </p:cNvPr>
            <p:cNvCxnSpPr/>
            <p:nvPr/>
          </p:nvCxnSpPr>
          <p:spPr bwMode="auto">
            <a:xfrm flipV="1">
              <a:off x="10382601" y="3997061"/>
              <a:ext cx="1328132" cy="2552009"/>
            </a:xfrm>
            <a:prstGeom prst="straightConnector1">
              <a:avLst/>
            </a:prstGeom>
            <a:solidFill>
              <a:srgbClr val="FFFF00"/>
            </a:solidFill>
            <a:ln w="9525" cap="flat" cmpd="sng" algn="ctr">
              <a:solidFill>
                <a:schemeClr val="tx1"/>
              </a:solidFill>
              <a:prstDash val="solid"/>
              <a:round/>
              <a:headEnd type="none" w="med" len="med"/>
              <a:tailEnd type="triangle"/>
            </a:ln>
          </p:spPr>
        </p:cxnSp>
        <p:sp>
          <p:nvSpPr>
            <p:cNvPr id="20" name="文本框 39">
              <a:extLst>
                <a:ext uri="{FF2B5EF4-FFF2-40B4-BE49-F238E27FC236}">
                  <a16:creationId xmlns:a16="http://schemas.microsoft.com/office/drawing/2014/main" id="{F60CC2A6-F09F-4C5D-80C6-1C18DE5B4BE3}"/>
                </a:ext>
              </a:extLst>
            </p:cNvPr>
            <p:cNvSpPr txBox="1"/>
            <p:nvPr/>
          </p:nvSpPr>
          <p:spPr>
            <a:xfrm>
              <a:off x="9782114" y="6483711"/>
              <a:ext cx="3685837" cy="574277"/>
            </a:xfrm>
            <a:prstGeom prst="rect">
              <a:avLst/>
            </a:prstGeom>
            <a:noFill/>
          </p:spPr>
          <p:txBody>
            <a:bodyPr wrap="none" rtlCol="0">
              <a:spAutoFit/>
            </a:bodyPr>
            <a:lstStyle/>
            <a:p>
              <a:r>
                <a:rPr lang="en-US" altLang="zh-CN" sz="1600" dirty="0">
                  <a:latin typeface="+mj-lt"/>
                  <a:ea typeface="楷体" panose="02010609060101010101" pitchFamily="49" charset="-122"/>
                </a:rPr>
                <a:t>Cooling water pipeline</a:t>
              </a:r>
              <a:endParaRPr lang="zh-CN" altLang="en-US" sz="1600" dirty="0">
                <a:latin typeface="+mj-lt"/>
                <a:ea typeface="楷体" panose="02010609060101010101" pitchFamily="49" charset="-122"/>
              </a:endParaRPr>
            </a:p>
          </p:txBody>
        </p:sp>
        <p:cxnSp>
          <p:nvCxnSpPr>
            <p:cNvPr id="21" name="直接箭头连接符 40">
              <a:extLst>
                <a:ext uri="{FF2B5EF4-FFF2-40B4-BE49-F238E27FC236}">
                  <a16:creationId xmlns:a16="http://schemas.microsoft.com/office/drawing/2014/main" id="{C2AC4DF4-78F5-4740-87D0-63ACE1B49B84}"/>
                </a:ext>
              </a:extLst>
            </p:cNvPr>
            <p:cNvCxnSpPr/>
            <p:nvPr/>
          </p:nvCxnSpPr>
          <p:spPr bwMode="auto">
            <a:xfrm flipV="1">
              <a:off x="10335737" y="6312303"/>
              <a:ext cx="1029154" cy="236767"/>
            </a:xfrm>
            <a:prstGeom prst="straightConnector1">
              <a:avLst/>
            </a:prstGeom>
            <a:solidFill>
              <a:srgbClr val="FFFF00"/>
            </a:solidFill>
            <a:ln w="9525" cap="flat" cmpd="sng" algn="ctr">
              <a:solidFill>
                <a:schemeClr val="tx1"/>
              </a:solidFill>
              <a:prstDash val="solid"/>
              <a:round/>
              <a:headEnd type="none" w="med" len="med"/>
              <a:tailEnd type="triangle"/>
            </a:ln>
          </p:spPr>
        </p:cxnSp>
        <p:cxnSp>
          <p:nvCxnSpPr>
            <p:cNvPr id="22" name="直接箭头连接符 41">
              <a:extLst>
                <a:ext uri="{FF2B5EF4-FFF2-40B4-BE49-F238E27FC236}">
                  <a16:creationId xmlns:a16="http://schemas.microsoft.com/office/drawing/2014/main" id="{B0900A10-B4CD-4F0C-93D1-04FC2AABABF8}"/>
                </a:ext>
              </a:extLst>
            </p:cNvPr>
            <p:cNvCxnSpPr/>
            <p:nvPr/>
          </p:nvCxnSpPr>
          <p:spPr bwMode="auto">
            <a:xfrm flipV="1">
              <a:off x="10382601" y="4903650"/>
              <a:ext cx="350588" cy="1645420"/>
            </a:xfrm>
            <a:prstGeom prst="straightConnector1">
              <a:avLst/>
            </a:prstGeom>
            <a:solidFill>
              <a:srgbClr val="FFFF00"/>
            </a:solidFill>
            <a:ln w="9525" cap="flat" cmpd="sng" algn="ctr">
              <a:solidFill>
                <a:schemeClr val="tx1"/>
              </a:solidFill>
              <a:prstDash val="solid"/>
              <a:round/>
              <a:headEnd type="none" w="med" len="med"/>
              <a:tailEnd type="triangle"/>
            </a:ln>
          </p:spPr>
        </p:cxnSp>
      </p:grpSp>
      <p:pic>
        <p:nvPicPr>
          <p:cNvPr id="23" name="图片 45">
            <a:extLst>
              <a:ext uri="{FF2B5EF4-FFF2-40B4-BE49-F238E27FC236}">
                <a16:creationId xmlns:a16="http://schemas.microsoft.com/office/drawing/2014/main" id="{30AC0BF9-5AC7-46D9-9A23-3AC1D2CF255F}"/>
              </a:ext>
            </a:extLst>
          </p:cNvPr>
          <p:cNvPicPr>
            <a:picLocks noChangeAspect="1"/>
          </p:cNvPicPr>
          <p:nvPr/>
        </p:nvPicPr>
        <p:blipFill>
          <a:blip r:embed="rId4"/>
          <a:stretch>
            <a:fillRect/>
          </a:stretch>
        </p:blipFill>
        <p:spPr>
          <a:xfrm>
            <a:off x="9092121" y="902006"/>
            <a:ext cx="2221152" cy="3258664"/>
          </a:xfrm>
          <a:prstGeom prst="rect">
            <a:avLst/>
          </a:prstGeom>
        </p:spPr>
      </p:pic>
      <p:sp>
        <p:nvSpPr>
          <p:cNvPr id="5" name="TextBox 4">
            <a:extLst>
              <a:ext uri="{FF2B5EF4-FFF2-40B4-BE49-F238E27FC236}">
                <a16:creationId xmlns:a16="http://schemas.microsoft.com/office/drawing/2014/main" id="{4367C9EE-54FC-43CD-9ABE-68E237BBEE60}"/>
              </a:ext>
            </a:extLst>
          </p:cNvPr>
          <p:cNvSpPr txBox="1"/>
          <p:nvPr/>
        </p:nvSpPr>
        <p:spPr>
          <a:xfrm>
            <a:off x="9092121" y="4107614"/>
            <a:ext cx="2319866" cy="338554"/>
          </a:xfrm>
          <a:prstGeom prst="rect">
            <a:avLst/>
          </a:prstGeom>
          <a:noFill/>
        </p:spPr>
        <p:txBody>
          <a:bodyPr wrap="none" rtlCol="0">
            <a:spAutoFit/>
          </a:bodyPr>
          <a:lstStyle/>
          <a:p>
            <a:r>
              <a:rPr lang="en-US" altLang="zh-CN" sz="1600" i="1" dirty="0">
                <a:latin typeface="+mj-lt"/>
              </a:rPr>
              <a:t>* Not the final design.</a:t>
            </a:r>
            <a:endParaRPr lang="zh-CN" altLang="en-US" sz="1600" i="1" dirty="0">
              <a:latin typeface="+mj-lt"/>
            </a:endParaRPr>
          </a:p>
        </p:txBody>
      </p:sp>
      <p:pic>
        <p:nvPicPr>
          <p:cNvPr id="24" name="Picture 23">
            <a:extLst>
              <a:ext uri="{FF2B5EF4-FFF2-40B4-BE49-F238E27FC236}">
                <a16:creationId xmlns:a16="http://schemas.microsoft.com/office/drawing/2014/main" id="{637D640A-99BD-4A94-A1E5-3686EBABEF43}"/>
              </a:ext>
            </a:extLst>
          </p:cNvPr>
          <p:cNvPicPr>
            <a:picLocks noChangeAspect="1"/>
          </p:cNvPicPr>
          <p:nvPr/>
        </p:nvPicPr>
        <p:blipFill>
          <a:blip r:embed="rId5"/>
          <a:stretch>
            <a:fillRect/>
          </a:stretch>
        </p:blipFill>
        <p:spPr>
          <a:xfrm>
            <a:off x="744499" y="1475440"/>
            <a:ext cx="1622300" cy="2381358"/>
          </a:xfrm>
          <a:prstGeom prst="rect">
            <a:avLst/>
          </a:prstGeom>
        </p:spPr>
      </p:pic>
      <p:cxnSp>
        <p:nvCxnSpPr>
          <p:cNvPr id="26" name="直接箭头连接符 28">
            <a:extLst>
              <a:ext uri="{FF2B5EF4-FFF2-40B4-BE49-F238E27FC236}">
                <a16:creationId xmlns:a16="http://schemas.microsoft.com/office/drawing/2014/main" id="{43D8F09B-029F-4B4C-9387-3F071A42B315}"/>
              </a:ext>
            </a:extLst>
          </p:cNvPr>
          <p:cNvCxnSpPr>
            <a:cxnSpLocks/>
          </p:cNvCxnSpPr>
          <p:nvPr/>
        </p:nvCxnSpPr>
        <p:spPr bwMode="auto">
          <a:xfrm flipH="1">
            <a:off x="2936750" y="2531338"/>
            <a:ext cx="1589210" cy="484476"/>
          </a:xfrm>
          <a:prstGeom prst="straightConnector1">
            <a:avLst/>
          </a:prstGeom>
          <a:solidFill>
            <a:srgbClr val="FFFF00"/>
          </a:solidFill>
          <a:ln w="28575" cap="flat" cmpd="sng" algn="ctr">
            <a:solidFill>
              <a:srgbClr val="FF0000">
                <a:alpha val="50196"/>
              </a:srgbClr>
            </a:solidFill>
            <a:prstDash val="solid"/>
            <a:round/>
            <a:headEnd type="none" w="med" len="med"/>
            <a:tailEnd type="triangle"/>
          </a:ln>
        </p:spPr>
      </p:cxnSp>
      <p:sp>
        <p:nvSpPr>
          <p:cNvPr id="27" name="文本框 29">
            <a:extLst>
              <a:ext uri="{FF2B5EF4-FFF2-40B4-BE49-F238E27FC236}">
                <a16:creationId xmlns:a16="http://schemas.microsoft.com/office/drawing/2014/main" id="{80CBA42E-548A-4CC8-A4F5-5C4E659C6595}"/>
              </a:ext>
            </a:extLst>
          </p:cNvPr>
          <p:cNvSpPr txBox="1"/>
          <p:nvPr/>
        </p:nvSpPr>
        <p:spPr>
          <a:xfrm>
            <a:off x="4440859" y="2257519"/>
            <a:ext cx="1564133" cy="338554"/>
          </a:xfrm>
          <a:prstGeom prst="rect">
            <a:avLst/>
          </a:prstGeom>
          <a:noFill/>
        </p:spPr>
        <p:txBody>
          <a:bodyPr wrap="square" rtlCol="0">
            <a:spAutoFit/>
          </a:bodyPr>
          <a:lstStyle/>
          <a:p>
            <a:r>
              <a:rPr lang="en-US" altLang="zh-CN" sz="1600" dirty="0">
                <a:latin typeface="+mj-lt"/>
                <a:ea typeface="等线" panose="02010600030101010101" pitchFamily="2" charset="-122"/>
              </a:rPr>
              <a:t>Proton beam</a:t>
            </a:r>
            <a:endParaRPr lang="zh-CN" altLang="en-US" sz="1600" dirty="0">
              <a:latin typeface="+mj-lt"/>
              <a:ea typeface="等线" panose="02010600030101010101" pitchFamily="2" charset="-122"/>
            </a:endParaRPr>
          </a:p>
        </p:txBody>
      </p:sp>
    </p:spTree>
    <p:extLst>
      <p:ext uri="{BB962C8B-B14F-4D97-AF65-F5344CB8AC3E}">
        <p14:creationId xmlns:p14="http://schemas.microsoft.com/office/powerpoint/2010/main" val="155081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70B-D943-4741-8772-E60D04AF790B}"/>
              </a:ext>
            </a:extLst>
          </p:cNvPr>
          <p:cNvSpPr>
            <a:spLocks noGrp="1"/>
          </p:cNvSpPr>
          <p:nvPr>
            <p:ph type="title"/>
          </p:nvPr>
        </p:nvSpPr>
        <p:spPr>
          <a:xfrm>
            <a:off x="3796131" y="198220"/>
            <a:ext cx="4715559" cy="827652"/>
          </a:xfrm>
        </p:spPr>
        <p:txBody>
          <a:bodyPr>
            <a:normAutofit fontScale="90000"/>
          </a:bodyPr>
          <a:lstStyle/>
          <a:p>
            <a:r>
              <a:rPr lang="en-US" altLang="zh-CN" sz="3200" dirty="0">
                <a:solidFill>
                  <a:schemeClr val="accent2">
                    <a:lumMod val="75000"/>
                  </a:schemeClr>
                </a:solidFill>
              </a:rPr>
              <a:t>Proton Beam Dump Design</a:t>
            </a:r>
            <a:endParaRPr lang="zh-CN" altLang="en-US" sz="3200" dirty="0">
              <a:solidFill>
                <a:schemeClr val="accent2">
                  <a:lumMod val="75000"/>
                </a:schemeClr>
              </a:solidFill>
            </a:endParaRPr>
          </a:p>
        </p:txBody>
      </p:sp>
      <p:sp>
        <p:nvSpPr>
          <p:cNvPr id="3" name="Content Placeholder 2">
            <a:extLst>
              <a:ext uri="{FF2B5EF4-FFF2-40B4-BE49-F238E27FC236}">
                <a16:creationId xmlns:a16="http://schemas.microsoft.com/office/drawing/2014/main" id="{2DDFB901-E8E0-42C8-A048-511CF2411E62}"/>
              </a:ext>
            </a:extLst>
          </p:cNvPr>
          <p:cNvSpPr>
            <a:spLocks noGrp="1"/>
          </p:cNvSpPr>
          <p:nvPr>
            <p:ph idx="1"/>
          </p:nvPr>
        </p:nvSpPr>
        <p:spPr>
          <a:xfrm>
            <a:off x="502921" y="1210430"/>
            <a:ext cx="11301981" cy="1956262"/>
          </a:xfrm>
        </p:spPr>
        <p:txBody>
          <a:bodyPr>
            <a:normAutofit/>
          </a:bodyPr>
          <a:lstStyle/>
          <a:p>
            <a:r>
              <a:rPr lang="en-US" altLang="zh-CN" sz="1800" b="1" dirty="0">
                <a:latin typeface="+mj-lt"/>
              </a:rPr>
              <a:t>Beam Power:</a:t>
            </a:r>
            <a:r>
              <a:rPr lang="en-US" altLang="zh-CN" sz="1800" dirty="0">
                <a:latin typeface="+mj-lt"/>
              </a:rPr>
              <a:t> 10.5 kW of beam power will be directly deposited here.</a:t>
            </a:r>
          </a:p>
          <a:p>
            <a:r>
              <a:rPr lang="en-US" altLang="zh-CN" sz="1800" b="1" dirty="0">
                <a:latin typeface="+mj-lt"/>
              </a:rPr>
              <a:t>Structure:</a:t>
            </a:r>
            <a:r>
              <a:rPr lang="en-US" altLang="zh-CN" sz="1800" dirty="0">
                <a:latin typeface="+mj-lt"/>
              </a:rPr>
              <a:t> Copper material with a square design. Each side features a water-cooled pipeline with a 12mm inner diameter. The pipeline is seamlessly wound to prevent water leakage at the base.</a:t>
            </a:r>
          </a:p>
          <a:p>
            <a:r>
              <a:rPr lang="en-US" altLang="zh-CN" sz="1800" b="1" dirty="0">
                <a:latin typeface="+mj-lt"/>
              </a:rPr>
              <a:t>Simulation Analysis Results:</a:t>
            </a:r>
            <a:r>
              <a:rPr lang="en-US" altLang="zh-CN" sz="1800" dirty="0">
                <a:latin typeface="+mj-lt"/>
              </a:rPr>
              <a:t> In a water-cooled environment, the water temperature rises by 8.6°C. The maximum temperature at the center of the beam dump reaches 50°C.</a:t>
            </a:r>
            <a:endParaRPr lang="zh-CN" altLang="en-US" sz="1800" dirty="0">
              <a:latin typeface="+mj-lt"/>
            </a:endParaRPr>
          </a:p>
        </p:txBody>
      </p:sp>
      <p:pic>
        <p:nvPicPr>
          <p:cNvPr id="12" name="图片 7">
            <a:extLst>
              <a:ext uri="{FF2B5EF4-FFF2-40B4-BE49-F238E27FC236}">
                <a16:creationId xmlns:a16="http://schemas.microsoft.com/office/drawing/2014/main" id="{C95FF7AC-1CB5-4CDA-9250-9F472207A16E}"/>
              </a:ext>
            </a:extLst>
          </p:cNvPr>
          <p:cNvPicPr>
            <a:picLocks noChangeAspect="1"/>
          </p:cNvPicPr>
          <p:nvPr/>
        </p:nvPicPr>
        <p:blipFill>
          <a:blip r:embed="rId2"/>
          <a:stretch>
            <a:fillRect/>
          </a:stretch>
        </p:blipFill>
        <p:spPr>
          <a:xfrm>
            <a:off x="647016" y="3083875"/>
            <a:ext cx="3647421" cy="3674559"/>
          </a:xfrm>
          <a:prstGeom prst="rect">
            <a:avLst/>
          </a:prstGeom>
        </p:spPr>
      </p:pic>
      <p:cxnSp>
        <p:nvCxnSpPr>
          <p:cNvPr id="13" name="直接箭头连接符 8">
            <a:extLst>
              <a:ext uri="{FF2B5EF4-FFF2-40B4-BE49-F238E27FC236}">
                <a16:creationId xmlns:a16="http://schemas.microsoft.com/office/drawing/2014/main" id="{FFA57403-7076-4203-B644-7918F61DF2C7}"/>
              </a:ext>
            </a:extLst>
          </p:cNvPr>
          <p:cNvCxnSpPr/>
          <p:nvPr/>
        </p:nvCxnSpPr>
        <p:spPr bwMode="auto">
          <a:xfrm flipH="1" flipV="1">
            <a:off x="2425299" y="5969869"/>
            <a:ext cx="774580" cy="281030"/>
          </a:xfrm>
          <a:prstGeom prst="straightConnector1">
            <a:avLst/>
          </a:prstGeom>
          <a:solidFill>
            <a:srgbClr val="FFFF00"/>
          </a:solidFill>
          <a:ln w="38100" cap="flat" cmpd="sng" algn="ctr">
            <a:solidFill>
              <a:schemeClr val="tx1"/>
            </a:solidFill>
            <a:prstDash val="solid"/>
            <a:round/>
            <a:headEnd type="none" w="med" len="med"/>
            <a:tailEnd type="triangle"/>
          </a:ln>
        </p:spPr>
      </p:cxnSp>
      <p:sp>
        <p:nvSpPr>
          <p:cNvPr id="14" name="矩形 10">
            <a:extLst>
              <a:ext uri="{FF2B5EF4-FFF2-40B4-BE49-F238E27FC236}">
                <a16:creationId xmlns:a16="http://schemas.microsoft.com/office/drawing/2014/main" id="{2FE43738-3025-4500-B112-6B77FCBD49FA}"/>
              </a:ext>
            </a:extLst>
          </p:cNvPr>
          <p:cNvSpPr/>
          <p:nvPr/>
        </p:nvSpPr>
        <p:spPr>
          <a:xfrm>
            <a:off x="3199879" y="6087969"/>
            <a:ext cx="1518928" cy="338554"/>
          </a:xfrm>
          <a:prstGeom prst="rect">
            <a:avLst/>
          </a:prstGeom>
        </p:spPr>
        <p:txBody>
          <a:bodyPr wrap="square">
            <a:spAutoFit/>
          </a:bodyPr>
          <a:lstStyle/>
          <a:p>
            <a:r>
              <a:rPr lang="en-US" altLang="zh-CN" sz="1600" dirty="0">
                <a:latin typeface="+mj-lt"/>
              </a:rPr>
              <a:t>beam dump</a:t>
            </a:r>
            <a:endParaRPr lang="zh-CN" altLang="en-US" sz="1600" b="1" dirty="0">
              <a:latin typeface="+mj-lt"/>
              <a:ea typeface="等线" panose="02010600030101010101" pitchFamily="2" charset="-122"/>
            </a:endParaRPr>
          </a:p>
        </p:txBody>
      </p:sp>
      <p:pic>
        <p:nvPicPr>
          <p:cNvPr id="15" name="图片 18">
            <a:extLst>
              <a:ext uri="{FF2B5EF4-FFF2-40B4-BE49-F238E27FC236}">
                <a16:creationId xmlns:a16="http://schemas.microsoft.com/office/drawing/2014/main" id="{1A8A5471-E508-42AA-938A-6A5C6AAE7FBC}"/>
              </a:ext>
            </a:extLst>
          </p:cNvPr>
          <p:cNvPicPr>
            <a:picLocks noChangeAspect="1"/>
          </p:cNvPicPr>
          <p:nvPr/>
        </p:nvPicPr>
        <p:blipFill>
          <a:blip r:embed="rId3"/>
          <a:stretch>
            <a:fillRect/>
          </a:stretch>
        </p:blipFill>
        <p:spPr>
          <a:xfrm>
            <a:off x="7175942" y="3334198"/>
            <a:ext cx="4550957" cy="3175986"/>
          </a:xfrm>
          <a:prstGeom prst="rect">
            <a:avLst/>
          </a:prstGeom>
        </p:spPr>
      </p:pic>
      <p:pic>
        <p:nvPicPr>
          <p:cNvPr id="16" name="图片 12">
            <a:extLst>
              <a:ext uri="{FF2B5EF4-FFF2-40B4-BE49-F238E27FC236}">
                <a16:creationId xmlns:a16="http://schemas.microsoft.com/office/drawing/2014/main" id="{3F57B410-0ED6-4056-B1F7-6FE0CF7DDBDD}"/>
              </a:ext>
            </a:extLst>
          </p:cNvPr>
          <p:cNvPicPr>
            <a:picLocks noChangeAspect="1"/>
          </p:cNvPicPr>
          <p:nvPr/>
        </p:nvPicPr>
        <p:blipFill>
          <a:blip r:embed="rId4"/>
          <a:stretch>
            <a:fillRect/>
          </a:stretch>
        </p:blipFill>
        <p:spPr>
          <a:xfrm>
            <a:off x="4743249" y="3581628"/>
            <a:ext cx="1827530" cy="2981325"/>
          </a:xfrm>
          <a:prstGeom prst="rect">
            <a:avLst/>
          </a:prstGeom>
        </p:spPr>
      </p:pic>
      <p:sp>
        <p:nvSpPr>
          <p:cNvPr id="10" name="TextBox 9">
            <a:extLst>
              <a:ext uri="{FF2B5EF4-FFF2-40B4-BE49-F238E27FC236}">
                <a16:creationId xmlns:a16="http://schemas.microsoft.com/office/drawing/2014/main" id="{352789FA-FDBF-449D-A84C-99B0A21C8F54}"/>
              </a:ext>
            </a:extLst>
          </p:cNvPr>
          <p:cNvSpPr txBox="1"/>
          <p:nvPr/>
        </p:nvSpPr>
        <p:spPr>
          <a:xfrm rot="5400000">
            <a:off x="2173983" y="3639155"/>
            <a:ext cx="1518364" cy="369332"/>
          </a:xfrm>
          <a:prstGeom prst="rect">
            <a:avLst/>
          </a:prstGeom>
          <a:noFill/>
        </p:spPr>
        <p:txBody>
          <a:bodyPr wrap="none" rtlCol="0">
            <a:spAutoFit/>
          </a:bodyPr>
          <a:lstStyle/>
          <a:p>
            <a:r>
              <a:rPr lang="en-US" altLang="zh-CN" dirty="0">
                <a:solidFill>
                  <a:srgbClr val="FF0000"/>
                </a:solidFill>
                <a:latin typeface="+mj-lt"/>
              </a:rPr>
              <a:t>Proton beam</a:t>
            </a:r>
            <a:endParaRPr lang="zh-CN" altLang="en-US" dirty="0">
              <a:solidFill>
                <a:srgbClr val="FF0000"/>
              </a:solidFill>
              <a:latin typeface="+mj-lt"/>
            </a:endParaRPr>
          </a:p>
        </p:txBody>
      </p:sp>
      <p:cxnSp>
        <p:nvCxnSpPr>
          <p:cNvPr id="17" name="Straight Arrow Connector 16">
            <a:extLst>
              <a:ext uri="{FF2B5EF4-FFF2-40B4-BE49-F238E27FC236}">
                <a16:creationId xmlns:a16="http://schemas.microsoft.com/office/drawing/2014/main" id="{90BBF1DC-35DB-45CA-A825-81B2E1C9B91A}"/>
              </a:ext>
            </a:extLst>
          </p:cNvPr>
          <p:cNvCxnSpPr>
            <a:cxnSpLocks/>
          </p:cNvCxnSpPr>
          <p:nvPr/>
        </p:nvCxnSpPr>
        <p:spPr>
          <a:xfrm flipV="1">
            <a:off x="2470727" y="3083875"/>
            <a:ext cx="0" cy="1779217"/>
          </a:xfrm>
          <a:prstGeom prst="straightConnector1">
            <a:avLst/>
          </a:prstGeom>
          <a:ln w="28575">
            <a:solidFill>
              <a:srgbClr val="FF0000">
                <a:alpha val="50196"/>
              </a:srgb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a:t>
            </a:fld>
            <a:endParaRPr lang="en-US"/>
          </a:p>
        </p:txBody>
      </p:sp>
      <p:sp>
        <p:nvSpPr>
          <p:cNvPr id="7" name="标题 2"/>
          <p:cNvSpPr>
            <a:spLocks noGrp="1"/>
          </p:cNvSpPr>
          <p:nvPr>
            <p:ph type="title"/>
          </p:nvPr>
        </p:nvSpPr>
        <p:spPr>
          <a:xfrm>
            <a:off x="3063475" y="106275"/>
            <a:ext cx="6733032" cy="524707"/>
          </a:xfrm>
        </p:spPr>
        <p:txBody>
          <a:bodyPr vert="horz" lIns="0" tIns="0" rIns="0" bIns="0" rtlCol="0" anchor="b" anchorCtr="0">
            <a:noAutofit/>
          </a:bodyPr>
          <a:lstStyle/>
          <a:p>
            <a:pPr algn="ctr"/>
            <a:r>
              <a:rPr lang="en-US" altLang="zh-CN" sz="2800" dirty="0">
                <a:solidFill>
                  <a:schemeClr val="accent2">
                    <a:lumMod val="75000"/>
                  </a:schemeClr>
                </a:solidFill>
                <a:ea typeface="微软雅黑" panose="020B0503020204020204" pitchFamily="34" charset="-122"/>
              </a:rPr>
              <a:t>China</a:t>
            </a:r>
            <a:r>
              <a:rPr lang="zh-CN" altLang="en-US" sz="2800" dirty="0">
                <a:solidFill>
                  <a:schemeClr val="accent2">
                    <a:lumMod val="75000"/>
                  </a:schemeClr>
                </a:solidFill>
                <a:ea typeface="微软雅黑" panose="020B0503020204020204" pitchFamily="34" charset="-122"/>
              </a:rPr>
              <a:t> </a:t>
            </a:r>
            <a:r>
              <a:rPr lang="en-US" altLang="zh-CN" sz="2800" dirty="0">
                <a:solidFill>
                  <a:schemeClr val="accent2">
                    <a:lumMod val="75000"/>
                  </a:schemeClr>
                </a:solidFill>
                <a:ea typeface="微软雅黑" panose="020B0503020204020204" pitchFamily="34" charset="-122"/>
              </a:rPr>
              <a:t>Spallation</a:t>
            </a:r>
            <a:r>
              <a:rPr lang="zh-CN" altLang="en-US" sz="2800" dirty="0">
                <a:solidFill>
                  <a:schemeClr val="accent2">
                    <a:lumMod val="75000"/>
                  </a:schemeClr>
                </a:solidFill>
                <a:ea typeface="微软雅黑" panose="020B0503020204020204" pitchFamily="34" charset="-122"/>
              </a:rPr>
              <a:t> </a:t>
            </a:r>
            <a:r>
              <a:rPr lang="en-US" altLang="zh-CN" sz="2800" dirty="0">
                <a:solidFill>
                  <a:schemeClr val="accent2">
                    <a:lumMod val="75000"/>
                  </a:schemeClr>
                </a:solidFill>
                <a:ea typeface="微软雅黑" panose="020B0503020204020204" pitchFamily="34" charset="-122"/>
              </a:rPr>
              <a:t>Neutron</a:t>
            </a:r>
            <a:r>
              <a:rPr lang="zh-CN" altLang="en-US" sz="2800" dirty="0">
                <a:solidFill>
                  <a:schemeClr val="accent2">
                    <a:lumMod val="75000"/>
                  </a:schemeClr>
                </a:solidFill>
                <a:ea typeface="微软雅黑" panose="020B0503020204020204" pitchFamily="34" charset="-122"/>
              </a:rPr>
              <a:t> </a:t>
            </a:r>
            <a:r>
              <a:rPr lang="en-US" altLang="zh-CN" sz="2800" dirty="0">
                <a:solidFill>
                  <a:schemeClr val="accent2">
                    <a:lumMod val="75000"/>
                  </a:schemeClr>
                </a:solidFill>
                <a:ea typeface="微软雅黑" panose="020B0503020204020204" pitchFamily="34" charset="-122"/>
              </a:rPr>
              <a:t>Source</a:t>
            </a:r>
            <a:endParaRPr lang="zh-CN" altLang="en-US" sz="2800" dirty="0">
              <a:solidFill>
                <a:schemeClr val="accent2">
                  <a:lumMod val="75000"/>
                </a:schemeClr>
              </a:solidFill>
              <a:ea typeface="微软雅黑" panose="020B0503020204020204" pitchFamily="34" charset="-122"/>
            </a:endParaRPr>
          </a:p>
        </p:txBody>
      </p:sp>
      <p:pic>
        <p:nvPicPr>
          <p:cNvPr id="3" name="图片 2"/>
          <p:cNvPicPr>
            <a:picLocks noChangeAspect="1"/>
          </p:cNvPicPr>
          <p:nvPr/>
        </p:nvPicPr>
        <p:blipFill rotWithShape="1">
          <a:blip r:embed="rId3"/>
          <a:srcRect l="2930" t="2654" r="3172" b="30377"/>
          <a:stretch/>
        </p:blipFill>
        <p:spPr>
          <a:xfrm>
            <a:off x="134112" y="1001842"/>
            <a:ext cx="6624760" cy="4921784"/>
          </a:xfrm>
          <a:prstGeom prst="rect">
            <a:avLst/>
          </a:prstGeom>
          <a:effectLst>
            <a:outerShdw blurRad="1270000" dist="50800" dir="5400000" algn="ctr" rotWithShape="0">
              <a:srgbClr val="000000">
                <a:alpha val="43137"/>
              </a:srgbClr>
            </a:outerShdw>
          </a:effectLst>
        </p:spPr>
      </p:pic>
      <p:sp>
        <p:nvSpPr>
          <p:cNvPr id="5" name="圆角矩形标注 4"/>
          <p:cNvSpPr/>
          <p:nvPr/>
        </p:nvSpPr>
        <p:spPr>
          <a:xfrm>
            <a:off x="4440935" y="4494116"/>
            <a:ext cx="914400" cy="381000"/>
          </a:xfrm>
          <a:prstGeom prst="wedgeRoundRectCallout">
            <a:avLst>
              <a:gd name="adj1" fmla="val -11259"/>
              <a:gd name="adj2" fmla="val 1091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CSNS</a:t>
            </a:r>
            <a:endParaRPr kumimoji="1" lang="zh-CN" altLang="en-US" dirty="0"/>
          </a:p>
        </p:txBody>
      </p:sp>
      <p:sp>
        <p:nvSpPr>
          <p:cNvPr id="12" name="文本框 11"/>
          <p:cNvSpPr txBox="1"/>
          <p:nvPr/>
        </p:nvSpPr>
        <p:spPr>
          <a:xfrm>
            <a:off x="4783835" y="4912871"/>
            <a:ext cx="1143000" cy="306705"/>
          </a:xfrm>
          <a:prstGeom prst="rect">
            <a:avLst/>
          </a:prstGeom>
          <a:noFill/>
        </p:spPr>
        <p:txBody>
          <a:bodyPr wrap="square" rtlCol="0">
            <a:spAutoFit/>
          </a:bodyPr>
          <a:lstStyle/>
          <a:p>
            <a:r>
              <a:rPr kumimoji="1" lang="en-US" altLang="zh-CN" sz="1400" dirty="0"/>
              <a:t>Dongguan</a:t>
            </a:r>
            <a:endParaRPr kumimoji="1" lang="zh-CN" altLang="en-US" sz="1400" dirty="0"/>
          </a:p>
        </p:txBody>
      </p:sp>
      <p:sp>
        <p:nvSpPr>
          <p:cNvPr id="13" name="文本框 12"/>
          <p:cNvSpPr txBox="1"/>
          <p:nvPr/>
        </p:nvSpPr>
        <p:spPr>
          <a:xfrm>
            <a:off x="4212335" y="5191636"/>
            <a:ext cx="1143000" cy="307777"/>
          </a:xfrm>
          <a:prstGeom prst="rect">
            <a:avLst/>
          </a:prstGeom>
          <a:noFill/>
        </p:spPr>
        <p:txBody>
          <a:bodyPr wrap="square" rtlCol="0">
            <a:spAutoFit/>
          </a:bodyPr>
          <a:lstStyle/>
          <a:p>
            <a:r>
              <a:rPr kumimoji="1" lang="en-US" altLang="zh-CN" sz="1400" dirty="0"/>
              <a:t>Hongkong</a:t>
            </a:r>
            <a:endParaRPr kumimoji="1" lang="zh-CN" altLang="en-US" sz="1400" dirty="0"/>
          </a:p>
        </p:txBody>
      </p:sp>
      <p:cxnSp>
        <p:nvCxnSpPr>
          <p:cNvPr id="15" name="直线箭头连接符 14"/>
          <p:cNvCxnSpPr/>
          <p:nvPr/>
        </p:nvCxnSpPr>
        <p:spPr>
          <a:xfrm flipV="1">
            <a:off x="5017008" y="5436590"/>
            <a:ext cx="0" cy="237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p:cNvCxnSpPr/>
          <p:nvPr/>
        </p:nvCxnSpPr>
        <p:spPr>
          <a:xfrm flipH="1">
            <a:off x="5169408" y="5436590"/>
            <a:ext cx="114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 Box 24">
            <a:extLst>
              <a:ext uri="{FF2B5EF4-FFF2-40B4-BE49-F238E27FC236}">
                <a16:creationId xmlns:a16="http://schemas.microsoft.com/office/drawing/2014/main" id="{F21F3B4A-ED63-2C45-BCB3-1911100B01C8}"/>
              </a:ext>
            </a:extLst>
          </p:cNvPr>
          <p:cNvSpPr txBox="1">
            <a:spLocks noChangeArrowheads="1"/>
          </p:cNvSpPr>
          <p:nvPr/>
        </p:nvSpPr>
        <p:spPr bwMode="auto">
          <a:xfrm>
            <a:off x="5796101" y="1586046"/>
            <a:ext cx="66221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marL="285750" indent="-285750">
              <a:buFont typeface="Arial" panose="020B0604020202020204" pitchFamily="34" charset="0"/>
              <a:buChar char="•"/>
              <a:tabLst>
                <a:tab pos="174625" algn="l"/>
              </a:tabLst>
            </a:pPr>
            <a:r>
              <a:rPr lang="en-US" altLang="zh-CN" sz="1600" dirty="0">
                <a:solidFill>
                  <a:srgbClr val="FF0000"/>
                </a:solidFill>
                <a:latin typeface="Comic Sans MS" panose="030F0702030302020204" pitchFamily="66" charset="0"/>
                <a:cs typeface="Times New Roman" pitchFamily="18" charset="0"/>
              </a:rPr>
              <a:t>CSNS is the only large-scale proton accelerator in China today</a:t>
            </a:r>
            <a:endParaRPr lang="el-GR" altLang="zh-CN" sz="1600" dirty="0">
              <a:solidFill>
                <a:srgbClr val="FF0000"/>
              </a:solidFill>
              <a:latin typeface="Comic Sans MS" panose="030F0702030302020204" pitchFamily="66" charset="0"/>
              <a:cs typeface="Times New Roman" pitchFamily="18" charset="0"/>
            </a:endParaRPr>
          </a:p>
          <a:p>
            <a:pPr marL="285750" indent="-285750">
              <a:buFont typeface="Arial" panose="020B0604020202020204" pitchFamily="34" charset="0"/>
              <a:buChar char="•"/>
              <a:tabLst>
                <a:tab pos="174625" algn="l"/>
              </a:tabLst>
            </a:pPr>
            <a:endParaRPr lang="en-US" altLang="zh-CN" sz="1600" dirty="0">
              <a:solidFill>
                <a:srgbClr val="FF0000"/>
              </a:solidFill>
              <a:latin typeface="Comic Sans MS" panose="030F0702030302020204" pitchFamily="66" charset="0"/>
            </a:endParaRPr>
          </a:p>
          <a:p>
            <a:pPr marL="285750" indent="-285750">
              <a:buFont typeface="Arial" panose="020B0604020202020204" pitchFamily="34" charset="0"/>
              <a:buChar char="•"/>
              <a:tabLst>
                <a:tab pos="174625" algn="l"/>
              </a:tabLst>
            </a:pPr>
            <a:r>
              <a:rPr lang="en-US" altLang="zh-CN" sz="1600" dirty="0">
                <a:solidFill>
                  <a:srgbClr val="FF0000"/>
                </a:solidFill>
                <a:latin typeface="Comic Sans MS" panose="030F0702030302020204" pitchFamily="66" charset="0"/>
              </a:rPr>
              <a:t>Strong needs from other fields than neutron scattering</a:t>
            </a:r>
            <a:endParaRPr lang="el-GR" altLang="zh-CN" sz="1600" dirty="0">
              <a:solidFill>
                <a:srgbClr val="FF0000"/>
              </a:solidFill>
              <a:latin typeface="Comic Sans MS" panose="030F0702030302020204" pitchFamily="66" charset="0"/>
            </a:endParaRPr>
          </a:p>
          <a:p>
            <a:pPr marL="285750" indent="-285750">
              <a:buFont typeface="Arial" panose="020B0604020202020204" pitchFamily="34" charset="0"/>
              <a:buChar char="•"/>
              <a:tabLst>
                <a:tab pos="174625" algn="l"/>
              </a:tabLst>
            </a:pPr>
            <a:endParaRPr lang="en-US" altLang="zh-CN" sz="1600" dirty="0">
              <a:solidFill>
                <a:srgbClr val="FF0000"/>
              </a:solidFill>
              <a:latin typeface="Comic Sans MS" panose="030F0702030302020204" pitchFamily="66" charset="0"/>
            </a:endParaRPr>
          </a:p>
          <a:p>
            <a:pPr marL="285750" indent="-285750">
              <a:buFont typeface="Arial" panose="020B0604020202020204" pitchFamily="34" charset="0"/>
              <a:buChar char="•"/>
              <a:tabLst>
                <a:tab pos="174625" algn="l"/>
              </a:tabLst>
            </a:pPr>
            <a:r>
              <a:rPr lang="en-US" altLang="zh-CN" sz="1600" dirty="0">
                <a:solidFill>
                  <a:srgbClr val="FF0000"/>
                </a:solidFill>
                <a:latin typeface="Comic Sans MS" panose="030F0702030302020204" pitchFamily="66" charset="0"/>
              </a:rPr>
              <a:t>Excellent capability to support multiple platforms like muons</a:t>
            </a:r>
            <a:endParaRPr lang="el-GR" altLang="zh-CN" sz="1600" dirty="0">
              <a:solidFill>
                <a:srgbClr val="FF0000"/>
              </a:solidFill>
              <a:latin typeface="Comic Sans MS" panose="030F0702030302020204" pitchFamily="66" charset="0"/>
            </a:endParaRPr>
          </a:p>
          <a:p>
            <a:pPr marL="285750" indent="-285750">
              <a:buFont typeface="Arial" panose="020B0604020202020204" pitchFamily="34" charset="0"/>
              <a:buChar char="•"/>
              <a:tabLst>
                <a:tab pos="174625" algn="l"/>
              </a:tabLst>
            </a:pPr>
            <a:endParaRPr lang="en-US" altLang="zh-CN" sz="1600" dirty="0">
              <a:solidFill>
                <a:srgbClr val="FF0000"/>
              </a:solidFill>
              <a:latin typeface="Comic Sans MS" panose="030F0702030302020204" pitchFamily="66" charset="0"/>
            </a:endParaRPr>
          </a:p>
          <a:p>
            <a:pPr marL="285750" indent="-285750">
              <a:buFont typeface="Arial" panose="020B0604020202020204" pitchFamily="34" charset="0"/>
              <a:buChar char="•"/>
              <a:tabLst>
                <a:tab pos="174625" algn="l"/>
              </a:tabLst>
            </a:pPr>
            <a:r>
              <a:rPr lang="en-US" altLang="zh-CN" sz="1600" dirty="0">
                <a:solidFill>
                  <a:srgbClr val="FF0000"/>
                </a:solidFill>
                <a:latin typeface="Comic Sans MS" panose="030F0702030302020204" pitchFamily="66" charset="0"/>
              </a:rPr>
              <a:t>Phased development from 100 kW (I) -&gt; 500 KW (II)</a:t>
            </a:r>
          </a:p>
          <a:p>
            <a:pPr marL="285750" indent="-285750">
              <a:buFont typeface="Arial" panose="020B0604020202020204" pitchFamily="34" charset="0"/>
              <a:buChar char="•"/>
              <a:tabLst>
                <a:tab pos="174625" algn="l"/>
              </a:tabLst>
            </a:pPr>
            <a:endParaRPr kumimoji="0" lang="en-US" altLang="zh-CN" sz="1600" b="0" i="0" u="none" strike="noStrike" kern="1200" cap="none" spc="0" normalizeH="0" baseline="0" noProof="0" dirty="0">
              <a:ln>
                <a:noFill/>
              </a:ln>
              <a:solidFill>
                <a:srgbClr val="FF0000"/>
              </a:solidFill>
              <a:effectLst/>
              <a:uLnTx/>
              <a:uFillTx/>
              <a:latin typeface="Comic Sans MS" panose="030F0702030302020204" pitchFamily="66" charset="0"/>
              <a:ea typeface="+mn-ea"/>
            </a:endParaRPr>
          </a:p>
          <a:p>
            <a:pPr marL="285750" indent="-285750">
              <a:buFont typeface="Arial" panose="020B0604020202020204" pitchFamily="34" charset="0"/>
              <a:buChar char="•"/>
              <a:tabLst>
                <a:tab pos="174625" algn="l"/>
              </a:tabLst>
            </a:pPr>
            <a:r>
              <a:rPr kumimoji="0" lang="en-US" altLang="zh-CN" sz="1600" b="0" i="0" u="none" strike="noStrike" kern="1200" cap="none" spc="0" normalizeH="0" baseline="0" noProof="0" dirty="0">
                <a:ln>
                  <a:noFill/>
                </a:ln>
                <a:solidFill>
                  <a:srgbClr val="FF0000"/>
                </a:solidFill>
                <a:effectLst/>
                <a:uLnTx/>
                <a:uFillTx/>
                <a:latin typeface="Comic Sans MS" panose="030F0702030302020204" pitchFamily="66" charset="0"/>
                <a:ea typeface="+mn-ea"/>
              </a:rPr>
              <a:t>Instrument tuning and Day-one experiments:  January - March 2018. Initial operation: Since April 2018</a:t>
            </a:r>
          </a:p>
          <a:p>
            <a:pPr marL="285750" indent="-285750">
              <a:buFont typeface="Arial" panose="020B0604020202020204" pitchFamily="34" charset="0"/>
              <a:buChar char="•"/>
              <a:tabLst>
                <a:tab pos="174625" algn="l"/>
              </a:tabLst>
            </a:pPr>
            <a:endParaRPr kumimoji="0" lang="en-US" altLang="zh-CN" sz="1600" b="0" i="0" u="none" strike="noStrike" kern="1200" cap="none" spc="0" normalizeH="0" baseline="0" noProof="0" dirty="0">
              <a:ln>
                <a:noFill/>
              </a:ln>
              <a:solidFill>
                <a:srgbClr val="FF0000"/>
              </a:solidFill>
              <a:effectLst/>
              <a:uLnTx/>
              <a:uFillTx/>
              <a:latin typeface="Comic Sans MS" panose="030F0702030302020204" pitchFamily="66" charset="0"/>
              <a:ea typeface="+mn-ea"/>
            </a:endParaRPr>
          </a:p>
          <a:p>
            <a:pPr marL="285750" indent="-285750">
              <a:buFont typeface="Arial" panose="020B0604020202020204" pitchFamily="34" charset="0"/>
              <a:buChar char="•"/>
              <a:tabLst>
                <a:tab pos="174625" algn="l"/>
              </a:tabLst>
            </a:pPr>
            <a:r>
              <a:rPr kumimoji="0" lang="en-US" altLang="zh-CN" sz="1600" b="0" i="0" u="none" strike="noStrike" kern="1200" cap="none" spc="0" normalizeH="0" baseline="0" noProof="0" dirty="0">
                <a:ln>
                  <a:noFill/>
                </a:ln>
                <a:solidFill>
                  <a:srgbClr val="FF0000"/>
                </a:solidFill>
                <a:effectLst/>
                <a:uLnTx/>
                <a:uFillTx/>
                <a:latin typeface="Comic Sans MS" panose="030F0702030302020204" pitchFamily="66" charset="0"/>
                <a:ea typeface="+mn-ea"/>
              </a:rPr>
              <a:t>Present beam power: 1</a:t>
            </a:r>
            <a:r>
              <a:rPr lang="en-US" altLang="zh-CN" sz="1600" dirty="0">
                <a:solidFill>
                  <a:srgbClr val="FF0000"/>
                </a:solidFill>
                <a:latin typeface="Comic Sans MS" panose="030F0702030302020204" pitchFamily="66" charset="0"/>
                <a:ea typeface="+mn-ea"/>
              </a:rPr>
              <a:t>6</a:t>
            </a:r>
            <a:r>
              <a:rPr kumimoji="0" lang="en-US" altLang="zh-CN" sz="1600" b="0" i="0" u="none" strike="noStrike" kern="1200" cap="none" spc="0" normalizeH="0" baseline="0" noProof="0" dirty="0">
                <a:ln>
                  <a:noFill/>
                </a:ln>
                <a:solidFill>
                  <a:srgbClr val="FF0000"/>
                </a:solidFill>
                <a:effectLst/>
                <a:uLnTx/>
                <a:uFillTx/>
                <a:latin typeface="Comic Sans MS" panose="030F0702030302020204" pitchFamily="66" charset="0"/>
                <a:ea typeface="+mn-ea"/>
              </a:rPr>
              <a:t>0 kW - stable - in 2024/8</a:t>
            </a:r>
          </a:p>
        </p:txBody>
      </p:sp>
    </p:spTree>
    <p:extLst>
      <p:ext uri="{BB962C8B-B14F-4D97-AF65-F5344CB8AC3E}">
        <p14:creationId xmlns:p14="http://schemas.microsoft.com/office/powerpoint/2010/main" val="999267405"/>
      </p:ext>
    </p:extLst>
  </p:cSld>
  <p:clrMapOvr>
    <a:masterClrMapping/>
  </p:clrMapOvr>
  <mc:AlternateContent xmlns:mc="http://schemas.openxmlformats.org/markup-compatibility/2006" xmlns:p14="http://schemas.microsoft.com/office/powerpoint/2010/main">
    <mc:Choice Requires="p14">
      <p:transition spd="slow" p14:dur="2000" advTm="34770"/>
    </mc:Choice>
    <mc:Fallback xmlns="">
      <p:transition spd="slow" advTm="347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1A81-8968-840B-E97E-3B799418A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32C7B-1CA7-80B9-9CAC-3A605F4D1064}"/>
              </a:ext>
            </a:extLst>
          </p:cNvPr>
          <p:cNvSpPr>
            <a:spLocks noGrp="1"/>
          </p:cNvSpPr>
          <p:nvPr>
            <p:ph type="title"/>
          </p:nvPr>
        </p:nvSpPr>
        <p:spPr>
          <a:xfrm>
            <a:off x="609600" y="159366"/>
            <a:ext cx="10972800" cy="570308"/>
          </a:xfrm>
        </p:spPr>
        <p:txBody>
          <a:bodyPr>
            <a:normAutofit/>
          </a:bodyPr>
          <a:lstStyle/>
          <a:p>
            <a:r>
              <a:rPr lang="en-US" sz="2800" dirty="0">
                <a:solidFill>
                  <a:schemeClr val="accent2">
                    <a:lumMod val="75000"/>
                  </a:schemeClr>
                </a:solidFill>
              </a:rPr>
              <a:t>Energy deposition for different parts @ 20 kW</a:t>
            </a:r>
          </a:p>
        </p:txBody>
      </p:sp>
      <p:sp>
        <p:nvSpPr>
          <p:cNvPr id="3" name="Slide Number Placeholder 2">
            <a:extLst>
              <a:ext uri="{FF2B5EF4-FFF2-40B4-BE49-F238E27FC236}">
                <a16:creationId xmlns:a16="http://schemas.microsoft.com/office/drawing/2014/main" id="{4BE31B88-8384-2C8B-E1D9-71B1FA247D9F}"/>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rPr>
              <a:pPr/>
              <a:t>20</a:t>
            </a:fld>
            <a:endParaRPr lang="en-GB" dirty="0">
              <a:solidFill>
                <a:prstClr val="black">
                  <a:tint val="75000"/>
                </a:prstClr>
              </a:solidFill>
            </a:endParaRPr>
          </a:p>
        </p:txBody>
      </p:sp>
      <p:sp>
        <p:nvSpPr>
          <p:cNvPr id="6" name="TextBox 5">
            <a:extLst>
              <a:ext uri="{FF2B5EF4-FFF2-40B4-BE49-F238E27FC236}">
                <a16:creationId xmlns:a16="http://schemas.microsoft.com/office/drawing/2014/main" id="{EBFC474A-3D84-6E6A-16D6-15E0BC00487B}"/>
              </a:ext>
            </a:extLst>
          </p:cNvPr>
          <p:cNvSpPr txBox="1"/>
          <p:nvPr/>
        </p:nvSpPr>
        <p:spPr>
          <a:xfrm>
            <a:off x="6041760" y="1579091"/>
            <a:ext cx="3544663" cy="2000548"/>
          </a:xfrm>
          <a:prstGeom prst="rect">
            <a:avLst/>
          </a:prstGeom>
          <a:noFill/>
        </p:spPr>
        <p:txBody>
          <a:bodyPr wrap="square" rtlCol="0">
            <a:spAutoFit/>
          </a:bodyPr>
          <a:lstStyle/>
          <a:p>
            <a:pPr algn="l"/>
            <a:endParaRPr lang="en-US" sz="1600" dirty="0"/>
          </a:p>
          <a:p>
            <a:pPr marL="285750" indent="-285750" algn="l">
              <a:buFont typeface="Arial" panose="020B0604020202020204" pitchFamily="34" charset="0"/>
              <a:buChar char="•"/>
            </a:pPr>
            <a:r>
              <a:rPr lang="en-US" dirty="0"/>
              <a:t>Shielding</a:t>
            </a:r>
          </a:p>
          <a:p>
            <a:pPr marL="742950" lvl="1" indent="-285750">
              <a:buFont typeface="Arial" panose="020B0604020202020204" pitchFamily="34" charset="0"/>
              <a:buChar char="•"/>
            </a:pPr>
            <a:r>
              <a:rPr lang="en-US" dirty="0">
                <a:solidFill>
                  <a:srgbClr val="925239"/>
                </a:solidFill>
              </a:rPr>
              <a:t>Iron: 4.3 kW</a:t>
            </a:r>
          </a:p>
          <a:p>
            <a:pPr marL="742950" lvl="1" indent="-285750">
              <a:buFont typeface="Arial" panose="020B0604020202020204" pitchFamily="34" charset="0"/>
              <a:buChar char="•"/>
            </a:pPr>
            <a:r>
              <a:rPr lang="en-US" dirty="0">
                <a:solidFill>
                  <a:srgbClr val="909090"/>
                </a:solidFill>
              </a:rPr>
              <a:t>Concrete: 1.3E-5</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Target: </a:t>
            </a:r>
            <a:r>
              <a:rPr lang="en-US" dirty="0">
                <a:solidFill>
                  <a:srgbClr val="B87333"/>
                </a:solidFill>
              </a:rPr>
              <a:t>2.8 kW</a:t>
            </a:r>
          </a:p>
          <a:p>
            <a:pPr marL="285750" indent="-285750">
              <a:buFont typeface="Arial" panose="020B0604020202020204" pitchFamily="34" charset="0"/>
              <a:buChar char="•"/>
            </a:pPr>
            <a:r>
              <a:rPr lang="en-US" dirty="0"/>
              <a:t>Dump: </a:t>
            </a:r>
            <a:r>
              <a:rPr lang="en-US" dirty="0">
                <a:solidFill>
                  <a:srgbClr val="B97333"/>
                </a:solidFill>
              </a:rPr>
              <a:t>10.3 kW</a:t>
            </a:r>
          </a:p>
        </p:txBody>
      </p:sp>
      <p:cxnSp>
        <p:nvCxnSpPr>
          <p:cNvPr id="8" name="Straight Arrow Connector 7">
            <a:extLst>
              <a:ext uri="{FF2B5EF4-FFF2-40B4-BE49-F238E27FC236}">
                <a16:creationId xmlns:a16="http://schemas.microsoft.com/office/drawing/2014/main" id="{EA845EF3-7FEA-DD71-285B-645C5E83E01F}"/>
              </a:ext>
            </a:extLst>
          </p:cNvPr>
          <p:cNvCxnSpPr/>
          <p:nvPr/>
        </p:nvCxnSpPr>
        <p:spPr>
          <a:xfrm flipV="1">
            <a:off x="175490" y="5069039"/>
            <a:ext cx="0" cy="1117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D52063D8-1B6F-58ED-F627-0299BC321535}"/>
              </a:ext>
            </a:extLst>
          </p:cNvPr>
          <p:cNvCxnSpPr>
            <a:cxnSpLocks/>
          </p:cNvCxnSpPr>
          <p:nvPr/>
        </p:nvCxnSpPr>
        <p:spPr>
          <a:xfrm>
            <a:off x="175490" y="6186639"/>
            <a:ext cx="102061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B3F3BA47-2260-4715-D5A7-DB3B62E0D9EE}"/>
              </a:ext>
            </a:extLst>
          </p:cNvPr>
          <p:cNvSpPr txBox="1"/>
          <p:nvPr/>
        </p:nvSpPr>
        <p:spPr>
          <a:xfrm>
            <a:off x="0" y="4716319"/>
            <a:ext cx="320922" cy="369332"/>
          </a:xfrm>
          <a:prstGeom prst="rect">
            <a:avLst/>
          </a:prstGeom>
          <a:noFill/>
        </p:spPr>
        <p:txBody>
          <a:bodyPr wrap="none" rtlCol="0">
            <a:spAutoFit/>
          </a:bodyPr>
          <a:lstStyle/>
          <a:p>
            <a:pPr algn="l"/>
            <a:r>
              <a:rPr lang="en-US" dirty="0"/>
              <a:t>x</a:t>
            </a:r>
            <a:endParaRPr lang="en-US" sz="1600" dirty="0"/>
          </a:p>
        </p:txBody>
      </p:sp>
      <p:sp>
        <p:nvSpPr>
          <p:cNvPr id="12" name="TextBox 11">
            <a:extLst>
              <a:ext uri="{FF2B5EF4-FFF2-40B4-BE49-F238E27FC236}">
                <a16:creationId xmlns:a16="http://schemas.microsoft.com/office/drawing/2014/main" id="{3837FEF7-4931-8CD3-B1BB-E3C45533E594}"/>
              </a:ext>
            </a:extLst>
          </p:cNvPr>
          <p:cNvSpPr txBox="1"/>
          <p:nvPr/>
        </p:nvSpPr>
        <p:spPr>
          <a:xfrm>
            <a:off x="1198555" y="6006584"/>
            <a:ext cx="308098" cy="369332"/>
          </a:xfrm>
          <a:prstGeom prst="rect">
            <a:avLst/>
          </a:prstGeom>
          <a:noFill/>
        </p:spPr>
        <p:txBody>
          <a:bodyPr wrap="none" rtlCol="0">
            <a:spAutoFit/>
          </a:bodyPr>
          <a:lstStyle/>
          <a:p>
            <a:pPr algn="l"/>
            <a:r>
              <a:rPr lang="en-US" dirty="0"/>
              <a:t>z</a:t>
            </a:r>
            <a:endParaRPr lang="en-US" sz="1600" dirty="0"/>
          </a:p>
        </p:txBody>
      </p:sp>
      <p:sp>
        <p:nvSpPr>
          <p:cNvPr id="13" name="TextBox 12">
            <a:extLst>
              <a:ext uri="{FF2B5EF4-FFF2-40B4-BE49-F238E27FC236}">
                <a16:creationId xmlns:a16="http://schemas.microsoft.com/office/drawing/2014/main" id="{D024282A-99EE-1A42-544F-1E0F9D3C7C73}"/>
              </a:ext>
            </a:extLst>
          </p:cNvPr>
          <p:cNvSpPr txBox="1"/>
          <p:nvPr/>
        </p:nvSpPr>
        <p:spPr>
          <a:xfrm>
            <a:off x="1930399" y="946285"/>
            <a:ext cx="1845377" cy="369332"/>
          </a:xfrm>
          <a:prstGeom prst="rect">
            <a:avLst/>
          </a:prstGeom>
          <a:noFill/>
        </p:spPr>
        <p:txBody>
          <a:bodyPr wrap="none" rtlCol="0">
            <a:spAutoFit/>
          </a:bodyPr>
          <a:lstStyle/>
          <a:p>
            <a:pPr algn="l"/>
            <a:r>
              <a:rPr lang="en-US" dirty="0"/>
              <a:t>Horizontal view</a:t>
            </a:r>
          </a:p>
        </p:txBody>
      </p:sp>
      <p:pic>
        <p:nvPicPr>
          <p:cNvPr id="4" name="Picture 3">
            <a:extLst>
              <a:ext uri="{FF2B5EF4-FFF2-40B4-BE49-F238E27FC236}">
                <a16:creationId xmlns:a16="http://schemas.microsoft.com/office/drawing/2014/main" id="{9BE1F79A-D229-9C32-B6C5-01D22D59C34C}"/>
              </a:ext>
            </a:extLst>
          </p:cNvPr>
          <p:cNvPicPr>
            <a:picLocks noChangeAspect="1"/>
          </p:cNvPicPr>
          <p:nvPr/>
        </p:nvPicPr>
        <p:blipFill>
          <a:blip r:embed="rId2"/>
          <a:stretch>
            <a:fillRect/>
          </a:stretch>
        </p:blipFill>
        <p:spPr>
          <a:xfrm>
            <a:off x="406702" y="1229994"/>
            <a:ext cx="5189552" cy="4776590"/>
          </a:xfrm>
          <a:prstGeom prst="rect">
            <a:avLst/>
          </a:prstGeom>
          <a:effectLst>
            <a:outerShdw blurRad="1270000" dist="50800" dir="5400000" algn="ctr" rotWithShape="0">
              <a:srgbClr val="000000">
                <a:alpha val="43137"/>
              </a:srgbClr>
            </a:outerShdw>
          </a:effectLst>
        </p:spPr>
      </p:pic>
      <p:sp>
        <p:nvSpPr>
          <p:cNvPr id="7" name="TextBox 6">
            <a:extLst>
              <a:ext uri="{FF2B5EF4-FFF2-40B4-BE49-F238E27FC236}">
                <a16:creationId xmlns:a16="http://schemas.microsoft.com/office/drawing/2014/main" id="{24E1B084-9A03-49AB-6681-7E6B2964FF18}"/>
              </a:ext>
            </a:extLst>
          </p:cNvPr>
          <p:cNvSpPr txBox="1"/>
          <p:nvPr/>
        </p:nvSpPr>
        <p:spPr>
          <a:xfrm>
            <a:off x="9466745" y="2611178"/>
            <a:ext cx="1887055" cy="369332"/>
          </a:xfrm>
          <a:prstGeom prst="rect">
            <a:avLst/>
          </a:prstGeom>
          <a:noFill/>
        </p:spPr>
        <p:txBody>
          <a:bodyPr wrap="none" rtlCol="0">
            <a:spAutoFit/>
          </a:bodyPr>
          <a:lstStyle/>
          <a:p>
            <a:pPr algn="l"/>
            <a:r>
              <a:rPr lang="en-US" dirty="0">
                <a:solidFill>
                  <a:srgbClr val="FF0000"/>
                </a:solidFill>
              </a:rPr>
              <a:t>Total = 17.4 kW</a:t>
            </a:r>
          </a:p>
        </p:txBody>
      </p:sp>
      <p:sp>
        <p:nvSpPr>
          <p:cNvPr id="10" name="TextBox 9">
            <a:extLst>
              <a:ext uri="{FF2B5EF4-FFF2-40B4-BE49-F238E27FC236}">
                <a16:creationId xmlns:a16="http://schemas.microsoft.com/office/drawing/2014/main" id="{CF7AD286-5089-2C18-1D9E-5D479FC97DC2}"/>
              </a:ext>
            </a:extLst>
          </p:cNvPr>
          <p:cNvSpPr txBox="1"/>
          <p:nvPr/>
        </p:nvSpPr>
        <p:spPr>
          <a:xfrm>
            <a:off x="5682034" y="4408634"/>
            <a:ext cx="6455726" cy="1200329"/>
          </a:xfrm>
          <a:prstGeom prst="rect">
            <a:avLst/>
          </a:prstGeom>
          <a:noFill/>
        </p:spPr>
        <p:txBody>
          <a:bodyPr wrap="square" rtlCol="0">
            <a:spAutoFit/>
          </a:bodyPr>
          <a:lstStyle/>
          <a:p>
            <a:pPr marL="285750" indent="-285750" algn="l">
              <a:buFont typeface="Arial" panose="020B0604020202020204" pitchFamily="34" charset="0"/>
              <a:buChar char="•"/>
            </a:pPr>
            <a:r>
              <a:rPr lang="en-US" dirty="0"/>
              <a:t>For the shielding, most of the energy is deposited at its first iron layer</a:t>
            </a:r>
          </a:p>
          <a:p>
            <a:pPr marL="285750" indent="-285750" algn="l">
              <a:buFont typeface="Arial" panose="020B0604020202020204" pitchFamily="34" charset="0"/>
              <a:buChar char="•"/>
            </a:pPr>
            <a:r>
              <a:rPr lang="en-US" dirty="0"/>
              <a:t>The total value of energy deposition will not change when using different materials, only the distribution</a:t>
            </a:r>
          </a:p>
        </p:txBody>
      </p:sp>
    </p:spTree>
    <p:extLst>
      <p:ext uri="{BB962C8B-B14F-4D97-AF65-F5344CB8AC3E}">
        <p14:creationId xmlns:p14="http://schemas.microsoft.com/office/powerpoint/2010/main" val="2774380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3">
            <a:extLst>
              <a:ext uri="{FF2B5EF4-FFF2-40B4-BE49-F238E27FC236}">
                <a16:creationId xmlns:a16="http://schemas.microsoft.com/office/drawing/2014/main" id="{3793D4E4-7F91-EC4A-A0C9-E11963D03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420813"/>
            <a:ext cx="2987675" cy="1631950"/>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5">
            <a:extLst>
              <a:ext uri="{FF2B5EF4-FFF2-40B4-BE49-F238E27FC236}">
                <a16:creationId xmlns:a16="http://schemas.microsoft.com/office/drawing/2014/main" id="{31D7EE2C-45D4-66B3-1649-C04977E51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266" y="1437720"/>
            <a:ext cx="25923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5D823EBD-E604-4C1C-86BC-992B90A647D8}"/>
              </a:ext>
            </a:extLst>
          </p:cNvPr>
          <p:cNvSpPr/>
          <p:nvPr/>
        </p:nvSpPr>
        <p:spPr>
          <a:xfrm>
            <a:off x="798399" y="175926"/>
            <a:ext cx="8672567" cy="1077218"/>
          </a:xfrm>
          <a:prstGeom prst="rect">
            <a:avLst/>
          </a:prstGeom>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en-US" altLang="zh-CN" sz="3200" dirty="0">
                <a:solidFill>
                  <a:schemeClr val="accent2">
                    <a:lumMod val="75000"/>
                  </a:schemeClr>
                </a:solidFill>
                <a:latin typeface="+mj-lt"/>
              </a:rPr>
              <a:t>Shielding design</a:t>
            </a:r>
          </a:p>
          <a:p>
            <a:r>
              <a:rPr lang="en-US" altLang="zh-CN" sz="3200" dirty="0">
                <a:solidFill>
                  <a:schemeClr val="accent2">
                    <a:lumMod val="75000"/>
                  </a:schemeClr>
                </a:solidFill>
                <a:latin typeface="+mj-lt"/>
              </a:rPr>
              <a:t>prompt radiation &lt; 1 </a:t>
            </a:r>
            <a:r>
              <a:rPr lang="el-GR" altLang="zh-CN" sz="3200" dirty="0">
                <a:solidFill>
                  <a:schemeClr val="accent2">
                    <a:lumMod val="75000"/>
                  </a:schemeClr>
                </a:solidFill>
                <a:latin typeface="+mj-lt"/>
              </a:rPr>
              <a:t>μ</a:t>
            </a:r>
            <a:r>
              <a:rPr lang="en-US" altLang="zh-CN" sz="3200" dirty="0">
                <a:solidFill>
                  <a:schemeClr val="accent2">
                    <a:lumMod val="75000"/>
                  </a:schemeClr>
                </a:solidFill>
                <a:latin typeface="+mj-lt"/>
              </a:rPr>
              <a:t>Sv / hour at detectors</a:t>
            </a:r>
          </a:p>
        </p:txBody>
      </p:sp>
      <p:sp>
        <p:nvSpPr>
          <p:cNvPr id="18" name="文本框 17">
            <a:extLst>
              <a:ext uri="{FF2B5EF4-FFF2-40B4-BE49-F238E27FC236}">
                <a16:creationId xmlns:a16="http://schemas.microsoft.com/office/drawing/2014/main" id="{927098C1-FD34-4FD2-AA84-348A2436AAD3}"/>
              </a:ext>
            </a:extLst>
          </p:cNvPr>
          <p:cNvSpPr txBox="1"/>
          <p:nvPr/>
        </p:nvSpPr>
        <p:spPr>
          <a:xfrm>
            <a:off x="2660650" y="3103563"/>
            <a:ext cx="647700" cy="277812"/>
          </a:xfrm>
          <a:prstGeom prst="rect">
            <a:avLst/>
          </a:prstGeom>
          <a:noFill/>
        </p:spPr>
        <p:txBody>
          <a:bodyPr wrap="none">
            <a:spAutoFit/>
          </a:bodyPr>
          <a:lstStyle/>
          <a:p>
            <a:pPr>
              <a:defRPr/>
            </a:pPr>
            <a:r>
              <a:rPr lang="zh-CN" altLang="en-US" sz="1200" dirty="0">
                <a:latin typeface="+mn-ea"/>
              </a:rPr>
              <a:t>水平面</a:t>
            </a:r>
          </a:p>
        </p:txBody>
      </p:sp>
      <p:sp>
        <p:nvSpPr>
          <p:cNvPr id="19" name="文本框 18">
            <a:extLst>
              <a:ext uri="{FF2B5EF4-FFF2-40B4-BE49-F238E27FC236}">
                <a16:creationId xmlns:a16="http://schemas.microsoft.com/office/drawing/2014/main" id="{CE5DB223-BA81-4587-90E7-7139A0BFA981}"/>
              </a:ext>
            </a:extLst>
          </p:cNvPr>
          <p:cNvSpPr txBox="1"/>
          <p:nvPr/>
        </p:nvSpPr>
        <p:spPr>
          <a:xfrm>
            <a:off x="5510213" y="3063876"/>
            <a:ext cx="646112" cy="276225"/>
          </a:xfrm>
          <a:prstGeom prst="rect">
            <a:avLst/>
          </a:prstGeom>
          <a:noFill/>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sz="1200">
                <a:latin typeface="宋体" panose="02010600030101010101" pitchFamily="2" charset="-122"/>
              </a:rPr>
              <a:t>竖直面</a:t>
            </a:r>
          </a:p>
        </p:txBody>
      </p:sp>
      <p:sp>
        <p:nvSpPr>
          <p:cNvPr id="20" name="文本框 19">
            <a:extLst>
              <a:ext uri="{FF2B5EF4-FFF2-40B4-BE49-F238E27FC236}">
                <a16:creationId xmlns:a16="http://schemas.microsoft.com/office/drawing/2014/main" id="{FF652380-EFB4-4EBD-90D2-66C779005F37}"/>
              </a:ext>
            </a:extLst>
          </p:cNvPr>
          <p:cNvSpPr txBox="1"/>
          <p:nvPr/>
        </p:nvSpPr>
        <p:spPr>
          <a:xfrm>
            <a:off x="3322408" y="3745045"/>
            <a:ext cx="1309974" cy="276999"/>
          </a:xfrm>
          <a:prstGeom prst="rect">
            <a:avLst/>
          </a:prstGeom>
          <a:noFill/>
        </p:spPr>
        <p:txBody>
          <a:bodyPr wrap="none">
            <a:spAutoFit/>
          </a:bodyPr>
          <a:lstStyle/>
          <a:p>
            <a:pPr>
              <a:defRPr/>
            </a:pPr>
            <a:r>
              <a:rPr lang="en-US" altLang="zh-CN" sz="1200" dirty="0">
                <a:latin typeface="+mn-ea"/>
              </a:rPr>
              <a:t>Prompt radiation</a:t>
            </a:r>
            <a:endParaRPr lang="zh-CN" altLang="en-US" sz="1200" dirty="0">
              <a:latin typeface="+mn-ea"/>
            </a:endParaRPr>
          </a:p>
        </p:txBody>
      </p:sp>
      <p:pic>
        <p:nvPicPr>
          <p:cNvPr id="8200" name="图片 7">
            <a:extLst>
              <a:ext uri="{FF2B5EF4-FFF2-40B4-BE49-F238E27FC236}">
                <a16:creationId xmlns:a16="http://schemas.microsoft.com/office/drawing/2014/main" id="{57C2FA33-34FD-73FE-FC9A-30CC53736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552" y="4101419"/>
            <a:ext cx="2987675" cy="1722438"/>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图片 9">
            <a:extLst>
              <a:ext uri="{FF2B5EF4-FFF2-40B4-BE49-F238E27FC236}">
                <a16:creationId xmlns:a16="http://schemas.microsoft.com/office/drawing/2014/main" id="{AE542E1A-A434-8B4E-1FD2-D28F6B210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8814" y="4085545"/>
            <a:ext cx="2584450" cy="1725613"/>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图片 11">
            <a:extLst>
              <a:ext uri="{FF2B5EF4-FFF2-40B4-BE49-F238E27FC236}">
                <a16:creationId xmlns:a16="http://schemas.microsoft.com/office/drawing/2014/main" id="{CAB7A66E-A2B1-6841-1FC7-B1F01E1F2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164" y="6128658"/>
            <a:ext cx="2774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26">
            <a:extLst>
              <a:ext uri="{FF2B5EF4-FFF2-40B4-BE49-F238E27FC236}">
                <a16:creationId xmlns:a16="http://schemas.microsoft.com/office/drawing/2014/main" id="{3EF5B1EE-7975-4564-82E6-2CC62C191A10}"/>
              </a:ext>
            </a:extLst>
          </p:cNvPr>
          <p:cNvSpPr txBox="1"/>
          <p:nvPr/>
        </p:nvSpPr>
        <p:spPr>
          <a:xfrm>
            <a:off x="2046201" y="5887358"/>
            <a:ext cx="647700" cy="276225"/>
          </a:xfrm>
          <a:prstGeom prst="rect">
            <a:avLst/>
          </a:prstGeom>
          <a:noFill/>
        </p:spPr>
        <p:txBody>
          <a:bodyPr wrap="none">
            <a:spAutoFit/>
          </a:bodyPr>
          <a:lstStyle/>
          <a:p>
            <a:pPr>
              <a:defRPr/>
            </a:pPr>
            <a:r>
              <a:rPr lang="zh-CN" altLang="en-US" sz="1200" dirty="0">
                <a:latin typeface="+mn-ea"/>
              </a:rPr>
              <a:t>水平面</a:t>
            </a:r>
          </a:p>
        </p:txBody>
      </p:sp>
      <p:sp>
        <p:nvSpPr>
          <p:cNvPr id="28" name="文本框 27">
            <a:extLst>
              <a:ext uri="{FF2B5EF4-FFF2-40B4-BE49-F238E27FC236}">
                <a16:creationId xmlns:a16="http://schemas.microsoft.com/office/drawing/2014/main" id="{777BE10F-4E09-4533-A1EF-E58460C104B7}"/>
              </a:ext>
            </a:extLst>
          </p:cNvPr>
          <p:cNvSpPr txBox="1"/>
          <p:nvPr/>
        </p:nvSpPr>
        <p:spPr>
          <a:xfrm>
            <a:off x="4811627" y="5841320"/>
            <a:ext cx="646113" cy="276225"/>
          </a:xfrm>
          <a:prstGeom prst="rect">
            <a:avLst/>
          </a:prstGeom>
          <a:noFill/>
        </p:spPr>
        <p:txBody>
          <a:bodyPr wrap="none">
            <a:spAutoFit/>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r>
              <a:rPr lang="zh-CN" altLang="en-US" sz="1200">
                <a:latin typeface="宋体" panose="02010600030101010101" pitchFamily="2" charset="-122"/>
              </a:rPr>
              <a:t>竖直面</a:t>
            </a:r>
          </a:p>
        </p:txBody>
      </p:sp>
      <p:sp>
        <p:nvSpPr>
          <p:cNvPr id="30" name="文本框 18">
            <a:extLst>
              <a:ext uri="{FF2B5EF4-FFF2-40B4-BE49-F238E27FC236}">
                <a16:creationId xmlns:a16="http://schemas.microsoft.com/office/drawing/2014/main" id="{8A917C6C-BB5F-471D-88BE-4248E02C0B77}"/>
              </a:ext>
            </a:extLst>
          </p:cNvPr>
          <p:cNvSpPr txBox="1">
            <a:spLocks noChangeArrowheads="1"/>
          </p:cNvSpPr>
          <p:nvPr/>
        </p:nvSpPr>
        <p:spPr bwMode="auto">
          <a:xfrm>
            <a:off x="3000289" y="6479495"/>
            <a:ext cx="19542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zh-CN" altLang="en-US" sz="1200" b="0">
                <a:solidFill>
                  <a:schemeClr val="tx1"/>
                </a:solidFill>
                <a:latin typeface="宋体" panose="02010600030101010101" pitchFamily="2" charset="-122"/>
              </a:rPr>
              <a:t>瞬发辐射剂量率（</a:t>
            </a:r>
            <a:r>
              <a:rPr lang="en-US" altLang="zh-CN" sz="1200" b="0">
                <a:solidFill>
                  <a:schemeClr val="tx1"/>
                </a:solidFill>
                <a:latin typeface="宋体" panose="02010600030101010101" pitchFamily="2" charset="-122"/>
              </a:rPr>
              <a:t>mSv/h</a:t>
            </a:r>
            <a:r>
              <a:rPr lang="zh-CN" altLang="en-US" sz="1200" b="0">
                <a:solidFill>
                  <a:schemeClr val="tx1"/>
                </a:solidFill>
                <a:latin typeface="宋体" panose="02010600030101010101" pitchFamily="2" charset="-122"/>
              </a:rPr>
              <a:t>）</a:t>
            </a:r>
          </a:p>
        </p:txBody>
      </p:sp>
      <p:graphicFrame>
        <p:nvGraphicFramePr>
          <p:cNvPr id="31" name="表格 30">
            <a:extLst>
              <a:ext uri="{FF2B5EF4-FFF2-40B4-BE49-F238E27FC236}">
                <a16:creationId xmlns:a16="http://schemas.microsoft.com/office/drawing/2014/main" id="{E5C45BE9-29CC-7BC7-BD84-EF78E53CCE02}"/>
              </a:ext>
            </a:extLst>
          </p:cNvPr>
          <p:cNvGraphicFramePr>
            <a:graphicFrameLocks noGrp="1"/>
          </p:cNvGraphicFramePr>
          <p:nvPr>
            <p:extLst>
              <p:ext uri="{D42A27DB-BD31-4B8C-83A1-F6EECF244321}">
                <p14:modId xmlns:p14="http://schemas.microsoft.com/office/powerpoint/2010/main" val="4012334690"/>
              </p:ext>
            </p:extLst>
          </p:nvPr>
        </p:nvGraphicFramePr>
        <p:xfrm>
          <a:off x="6997021" y="3033586"/>
          <a:ext cx="4552949" cy="2777572"/>
        </p:xfrm>
        <a:graphic>
          <a:graphicData uri="http://schemas.openxmlformats.org/drawingml/2006/table">
            <a:tbl>
              <a:tblPr/>
              <a:tblGrid>
                <a:gridCol w="1692927">
                  <a:extLst>
                    <a:ext uri="{9D8B030D-6E8A-4147-A177-3AD203B41FA5}">
                      <a16:colId xmlns:a16="http://schemas.microsoft.com/office/drawing/2014/main" val="3881188627"/>
                    </a:ext>
                  </a:extLst>
                </a:gridCol>
                <a:gridCol w="2860022">
                  <a:extLst>
                    <a:ext uri="{9D8B030D-6E8A-4147-A177-3AD203B41FA5}">
                      <a16:colId xmlns:a16="http://schemas.microsoft.com/office/drawing/2014/main" val="3495245689"/>
                    </a:ext>
                  </a:extLst>
                </a:gridCol>
              </a:tblGrid>
              <a:tr h="253307">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屏蔽体位置</a:t>
                      </a: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缪子靶站屏蔽需求</a:t>
                      </a: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659099935"/>
                  </a:ext>
                </a:extLst>
              </a:tr>
              <a:tr h="412139">
                <a:tc>
                  <a:txBody>
                    <a:bodyPr/>
                    <a:lstStyle>
                      <a:lvl1pPr defTabSz="68580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defTabSz="68580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defTabSz="6858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defTabSz="6858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defTabSz="6858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Downstream</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3.1m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+5.5m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extLst>
                  <a:ext uri="{0D108BD9-81ED-4DB2-BD59-A6C34878D82A}">
                    <a16:rowId xmlns:a16="http://schemas.microsoft.com/office/drawing/2014/main" val="994581224"/>
                  </a:ext>
                </a:extLst>
              </a:tr>
              <a:tr h="412139">
                <a:tc>
                  <a:txBody>
                    <a:bodyPr/>
                    <a:lstStyle>
                      <a:lvl1pPr defTabSz="68580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defTabSz="68580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defTabSz="6858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defTabSz="6858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defTabSz="6858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Upstream</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1.7m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+6.5m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extLst>
                  <a:ext uri="{0D108BD9-81ED-4DB2-BD59-A6C34878D82A}">
                    <a16:rowId xmlns:a16="http://schemas.microsoft.com/office/drawing/2014/main" val="665119753"/>
                  </a:ext>
                </a:extLst>
              </a:tr>
              <a:tr h="412139">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Left to beam</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2m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+8m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extLst>
                  <a:ext uri="{0D108BD9-81ED-4DB2-BD59-A6C34878D82A}">
                    <a16:rowId xmlns:a16="http://schemas.microsoft.com/office/drawing/2014/main" val="1285869454"/>
                  </a:ext>
                </a:extLst>
              </a:tr>
              <a:tr h="412139">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Right</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 </a:t>
                      </a: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to beam</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2m</a:t>
                      </a: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+5.5m</a:t>
                      </a: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extLst>
                  <a:ext uri="{0D108BD9-81ED-4DB2-BD59-A6C34878D82A}">
                    <a16:rowId xmlns:a16="http://schemas.microsoft.com/office/drawing/2014/main" val="2160897125"/>
                  </a:ext>
                </a:extLst>
              </a:tr>
              <a:tr h="412139">
                <a:tc>
                  <a:txBody>
                    <a:bodyPr/>
                    <a:lstStyle>
                      <a:lvl1pPr defTabSz="68580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defTabSz="68580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defTabSz="6858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defTabSz="6858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defTabSz="6858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Upper</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 </a:t>
                      </a: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part</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4m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rPr>
                        <a:t>+1m</a:t>
                      </a:r>
                      <a:r>
                        <a:rPr kumimoji="0" lang="zh-CN" altLang="zh-CN" sz="1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8"/>
                    </a:solidFill>
                  </a:tcPr>
                </a:tc>
                <a:extLst>
                  <a:ext uri="{0D108BD9-81ED-4DB2-BD59-A6C34878D82A}">
                    <a16:rowId xmlns:a16="http://schemas.microsoft.com/office/drawing/2014/main" val="2841092958"/>
                  </a:ext>
                </a:extLst>
              </a:tr>
              <a:tr h="412139">
                <a:tc>
                  <a:txBody>
                    <a:bodyPr/>
                    <a:lstStyle>
                      <a:lvl1pPr defTabSz="68580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defTabSz="68580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defTabSz="6858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defTabSz="6858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defTabSz="6858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Lower part</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tc>
                  <a:txBody>
                    <a:bodyPr/>
                    <a:lstStyle>
                      <a:lvl1pPr>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a:spcBef>
                          <a:spcPct val="20000"/>
                        </a:spcBef>
                        <a:defRPr b="1">
                          <a:solidFill>
                            <a:srgbClr val="4D5E68"/>
                          </a:solidFill>
                          <a:latin typeface="Arial" panose="020B0604020202020204" pitchFamily="34" charset="0"/>
                          <a:ea typeface="宋体" panose="02010600030101010101" pitchFamily="2" charset="-122"/>
                        </a:defRPr>
                      </a:lvl4pPr>
                      <a:lvl5pPr marL="2057400" indent="-22860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rPr>
                        <a:t>1.1m</a:t>
                      </a:r>
                      <a:r>
                        <a:rPr kumimoji="0" lang="zh-CN"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低碳钢</a:t>
                      </a: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+4m</a:t>
                      </a:r>
                      <a:r>
                        <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混凝土</a:t>
                      </a:r>
                      <a:endParaRPr kumimoji="0" lang="zh-CN" altLang="en-US"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endParaRPr>
                    </a:p>
                  </a:txBody>
                  <a:tcPr marL="91443" marR="91443" marT="45689" marB="456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F4F4"/>
                    </a:solidFill>
                  </a:tcPr>
                </a:tc>
                <a:extLst>
                  <a:ext uri="{0D108BD9-81ED-4DB2-BD59-A6C34878D82A}">
                    <a16:rowId xmlns:a16="http://schemas.microsoft.com/office/drawing/2014/main" val="2398471517"/>
                  </a:ext>
                </a:extLst>
              </a:tr>
            </a:tbl>
          </a:graphicData>
        </a:graphic>
      </p:graphicFrame>
      <p:sp>
        <p:nvSpPr>
          <p:cNvPr id="2" name="TextBox 1">
            <a:extLst>
              <a:ext uri="{FF2B5EF4-FFF2-40B4-BE49-F238E27FC236}">
                <a16:creationId xmlns:a16="http://schemas.microsoft.com/office/drawing/2014/main" id="{EBFA3369-2651-E0CF-0055-163FD099F3FF}"/>
              </a:ext>
            </a:extLst>
          </p:cNvPr>
          <p:cNvSpPr txBox="1"/>
          <p:nvPr/>
        </p:nvSpPr>
        <p:spPr>
          <a:xfrm>
            <a:off x="6824366" y="1680977"/>
            <a:ext cx="4939173" cy="646331"/>
          </a:xfrm>
          <a:prstGeom prst="rect">
            <a:avLst/>
          </a:prstGeom>
          <a:noFill/>
        </p:spPr>
        <p:txBody>
          <a:bodyPr wrap="none" rtlCol="0">
            <a:spAutoFit/>
          </a:bodyPr>
          <a:lstStyle/>
          <a:p>
            <a:pPr marL="285750" indent="-285750">
              <a:buFont typeface="Arial" panose="020B0604020202020204" pitchFamily="34" charset="0"/>
              <a:buChar char="•"/>
            </a:pPr>
            <a:r>
              <a:rPr lang="en-US" dirty="0"/>
              <a:t>Mild steel at target station surroundings </a:t>
            </a:r>
          </a:p>
          <a:p>
            <a:pPr marL="285750" indent="-285750">
              <a:buFont typeface="Arial" panose="020B0604020202020204" pitchFamily="34" charset="0"/>
              <a:buChar char="•"/>
            </a:pPr>
            <a:r>
              <a:rPr lang="en-US" dirty="0"/>
              <a:t>+ concrete extensions</a:t>
            </a:r>
          </a:p>
        </p:txBody>
      </p:sp>
      <p:sp>
        <p:nvSpPr>
          <p:cNvPr id="3" name="TextBox 2">
            <a:extLst>
              <a:ext uri="{FF2B5EF4-FFF2-40B4-BE49-F238E27FC236}">
                <a16:creationId xmlns:a16="http://schemas.microsoft.com/office/drawing/2014/main" id="{23E84DE1-8575-C147-543B-47B919A19809}"/>
              </a:ext>
            </a:extLst>
          </p:cNvPr>
          <p:cNvSpPr txBox="1"/>
          <p:nvPr/>
        </p:nvSpPr>
        <p:spPr>
          <a:xfrm>
            <a:off x="7759700" y="6194270"/>
            <a:ext cx="2387600" cy="369332"/>
          </a:xfrm>
          <a:prstGeom prst="rect">
            <a:avLst/>
          </a:prstGeom>
          <a:noFill/>
        </p:spPr>
        <p:txBody>
          <a:bodyPr wrap="square" rtlCol="0">
            <a:spAutoFit/>
          </a:bodyPr>
          <a:lstStyle/>
          <a:p>
            <a:r>
              <a:rPr lang="en-US" dirty="0"/>
              <a:t>Zhang Gang / CSNS </a:t>
            </a:r>
          </a:p>
        </p:txBody>
      </p:sp>
    </p:spTree>
  </p:cSld>
  <p:clrMapOvr>
    <a:masterClrMapping/>
  </p:clrMapOvr>
  <p:transition spd="slow" advTm="3148"/>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374D-53F6-459D-BEA8-8E1C78DF9CA0}"/>
              </a:ext>
            </a:extLst>
          </p:cNvPr>
          <p:cNvSpPr>
            <a:spLocks noGrp="1"/>
          </p:cNvSpPr>
          <p:nvPr>
            <p:ph type="title"/>
          </p:nvPr>
        </p:nvSpPr>
        <p:spPr>
          <a:xfrm>
            <a:off x="354436" y="114356"/>
            <a:ext cx="10515600" cy="1090992"/>
          </a:xfrm>
        </p:spPr>
        <p:txBody>
          <a:bodyPr>
            <a:normAutofit/>
          </a:bodyPr>
          <a:lstStyle/>
          <a:p>
            <a:r>
              <a:rPr lang="en-US" altLang="zh-CN" sz="3200" dirty="0">
                <a:solidFill>
                  <a:schemeClr val="accent2">
                    <a:lumMod val="75000"/>
                  </a:schemeClr>
                </a:solidFill>
                <a:latin typeface="+mn-lt"/>
              </a:rPr>
              <a:t>Units in High Radiation Areas</a:t>
            </a:r>
            <a:endParaRPr lang="zh-CN" altLang="en-US" sz="3200" dirty="0">
              <a:solidFill>
                <a:schemeClr val="accent2">
                  <a:lumMod val="75000"/>
                </a:schemeClr>
              </a:solidFill>
              <a:latin typeface="+mn-lt"/>
            </a:endParaRPr>
          </a:p>
        </p:txBody>
      </p:sp>
      <p:sp>
        <p:nvSpPr>
          <p:cNvPr id="3" name="Content Placeholder 2">
            <a:extLst>
              <a:ext uri="{FF2B5EF4-FFF2-40B4-BE49-F238E27FC236}">
                <a16:creationId xmlns:a16="http://schemas.microsoft.com/office/drawing/2014/main" id="{7B453213-538D-4347-ACF8-241D37ABD0B3}"/>
              </a:ext>
            </a:extLst>
          </p:cNvPr>
          <p:cNvSpPr>
            <a:spLocks noGrp="1"/>
          </p:cNvSpPr>
          <p:nvPr>
            <p:ph idx="1"/>
          </p:nvPr>
        </p:nvSpPr>
        <p:spPr>
          <a:xfrm>
            <a:off x="246744" y="1597845"/>
            <a:ext cx="5365492" cy="4714655"/>
          </a:xfrm>
        </p:spPr>
        <p:txBody>
          <a:bodyPr>
            <a:normAutofit/>
          </a:bodyPr>
          <a:lstStyle/>
          <a:p>
            <a:pPr>
              <a:lnSpc>
                <a:spcPct val="120000"/>
              </a:lnSpc>
            </a:pPr>
            <a:r>
              <a:rPr lang="en-US" altLang="zh-CN" sz="2200" dirty="0"/>
              <a:t>4</a:t>
            </a:r>
            <a:r>
              <a:rPr lang="zh-CN" altLang="en-US" sz="2200" dirty="0"/>
              <a:t> </a:t>
            </a:r>
            <a:r>
              <a:rPr lang="en-US" altLang="zh-CN" sz="2200" dirty="0"/>
              <a:t>units</a:t>
            </a:r>
            <a:r>
              <a:rPr lang="zh-CN" altLang="en-US" sz="2200" dirty="0"/>
              <a:t> </a:t>
            </a:r>
            <a:r>
              <a:rPr lang="en-US" altLang="zh-CN" sz="2200" dirty="0"/>
              <a:t>to</a:t>
            </a:r>
            <a:r>
              <a:rPr lang="zh-CN" altLang="en-US" sz="2200" dirty="0"/>
              <a:t> </a:t>
            </a:r>
            <a:r>
              <a:rPr lang="en-US" altLang="zh-CN" sz="2200" dirty="0"/>
              <a:t>be</a:t>
            </a:r>
            <a:r>
              <a:rPr lang="zh-CN" altLang="en-US" sz="2200" dirty="0"/>
              <a:t> </a:t>
            </a:r>
            <a:r>
              <a:rPr lang="en-US" altLang="zh-CN" sz="2200" dirty="0"/>
              <a:t>maintained</a:t>
            </a:r>
            <a:r>
              <a:rPr lang="zh-CN" altLang="en-US" sz="2200" dirty="0"/>
              <a:t> </a:t>
            </a:r>
            <a:r>
              <a:rPr lang="en-US" altLang="zh-CN" sz="2200" dirty="0"/>
              <a:t>remotely.</a:t>
            </a:r>
          </a:p>
          <a:p>
            <a:pPr>
              <a:lnSpc>
                <a:spcPct val="120000"/>
              </a:lnSpc>
            </a:pPr>
            <a:r>
              <a:rPr lang="en-US" altLang="zh-CN" sz="2200" dirty="0"/>
              <a:t>All</a:t>
            </a:r>
            <a:r>
              <a:rPr lang="zh-CN" altLang="en-US" sz="2200" dirty="0"/>
              <a:t> </a:t>
            </a:r>
            <a:r>
              <a:rPr lang="en-US" altLang="zh-CN" sz="2200" dirty="0"/>
              <a:t>from</a:t>
            </a:r>
            <a:r>
              <a:rPr lang="zh-CN" altLang="en-US" sz="2200" dirty="0"/>
              <a:t> </a:t>
            </a:r>
            <a:r>
              <a:rPr lang="en-US" altLang="zh-CN" sz="2200" dirty="0"/>
              <a:t>the</a:t>
            </a:r>
            <a:r>
              <a:rPr lang="zh-CN" altLang="en-US" sz="2200" dirty="0"/>
              <a:t> </a:t>
            </a:r>
            <a:r>
              <a:rPr lang="en-US" altLang="zh-CN" sz="2200" dirty="0"/>
              <a:t>top</a:t>
            </a:r>
            <a:r>
              <a:rPr lang="zh-CN" altLang="en-US" sz="2200" dirty="0"/>
              <a:t> </a:t>
            </a:r>
            <a:r>
              <a:rPr lang="en-US" altLang="zh-CN" sz="2200" dirty="0"/>
              <a:t>of</a:t>
            </a:r>
            <a:r>
              <a:rPr lang="zh-CN" altLang="en-US" sz="2200" dirty="0"/>
              <a:t> </a:t>
            </a:r>
            <a:r>
              <a:rPr lang="en-US" altLang="zh-CN" sz="2200" dirty="0"/>
              <a:t>the</a:t>
            </a:r>
            <a:r>
              <a:rPr lang="zh-CN" altLang="en-US" sz="2200" dirty="0"/>
              <a:t> </a:t>
            </a:r>
            <a:r>
              <a:rPr lang="en-US" altLang="zh-CN" sz="2200" dirty="0"/>
              <a:t>shielding,</a:t>
            </a:r>
            <a:r>
              <a:rPr lang="zh-CN" altLang="en-US" sz="2200" dirty="0"/>
              <a:t> </a:t>
            </a:r>
            <a:r>
              <a:rPr lang="en-US" altLang="zh-CN" sz="2200" dirty="0"/>
              <a:t>cut</a:t>
            </a:r>
            <a:r>
              <a:rPr lang="zh-CN" altLang="en-US" sz="2200" dirty="0"/>
              <a:t> </a:t>
            </a:r>
            <a:r>
              <a:rPr lang="en-US" altLang="zh-CN" sz="2200" dirty="0"/>
              <a:t>connections</a:t>
            </a:r>
            <a:r>
              <a:rPr lang="zh-CN" altLang="en-US" sz="2200" dirty="0"/>
              <a:t> </a:t>
            </a:r>
            <a:r>
              <a:rPr lang="en-US" altLang="zh-CN" sz="2200" dirty="0"/>
              <a:t>from</a:t>
            </a:r>
            <a:r>
              <a:rPr lang="zh-CN" altLang="en-US" sz="2200" dirty="0"/>
              <a:t> </a:t>
            </a:r>
            <a:r>
              <a:rPr lang="en-US" altLang="zh-CN" sz="2200" dirty="0"/>
              <a:t>2.2m</a:t>
            </a:r>
            <a:r>
              <a:rPr lang="zh-CN" altLang="en-US" sz="2200" dirty="0"/>
              <a:t> </a:t>
            </a:r>
            <a:r>
              <a:rPr lang="en-US" altLang="zh-CN" sz="2200" dirty="0"/>
              <a:t>above</a:t>
            </a:r>
            <a:r>
              <a:rPr lang="zh-CN" altLang="en-US" sz="2200" dirty="0"/>
              <a:t> </a:t>
            </a:r>
            <a:r>
              <a:rPr lang="en-US" altLang="zh-CN" sz="2200" dirty="0"/>
              <a:t>the</a:t>
            </a:r>
            <a:r>
              <a:rPr lang="zh-CN" altLang="en-US" sz="2200" dirty="0"/>
              <a:t> </a:t>
            </a:r>
            <a:r>
              <a:rPr lang="en-US" altLang="zh-CN" sz="2200" dirty="0"/>
              <a:t>beamline.</a:t>
            </a:r>
          </a:p>
          <a:p>
            <a:pPr>
              <a:lnSpc>
                <a:spcPct val="120000"/>
              </a:lnSpc>
            </a:pPr>
            <a:r>
              <a:rPr lang="en-US" altLang="zh-CN" sz="2200" dirty="0"/>
              <a:t>Target lifetime &gt; 5 years</a:t>
            </a:r>
          </a:p>
          <a:p>
            <a:pPr>
              <a:lnSpc>
                <a:spcPct val="120000"/>
              </a:lnSpc>
            </a:pPr>
            <a:r>
              <a:rPr lang="en-US" altLang="zh-CN" sz="2200" dirty="0"/>
              <a:t>Radiation</a:t>
            </a:r>
            <a:r>
              <a:rPr lang="zh-CN" altLang="en-US" sz="2200" dirty="0"/>
              <a:t> </a:t>
            </a:r>
            <a:r>
              <a:rPr lang="en-US" altLang="zh-CN" sz="2200" dirty="0"/>
              <a:t>Dose</a:t>
            </a:r>
            <a:r>
              <a:rPr lang="zh-CN" altLang="en-US" sz="2200" dirty="0"/>
              <a:t> </a:t>
            </a:r>
            <a:r>
              <a:rPr lang="en-US" altLang="zh-CN" sz="2200" dirty="0"/>
              <a:t>on</a:t>
            </a:r>
            <a:r>
              <a:rPr lang="zh-CN" altLang="en-US" sz="2200" dirty="0"/>
              <a:t> </a:t>
            </a:r>
            <a:r>
              <a:rPr lang="en-US" altLang="zh-CN" sz="2200" dirty="0"/>
              <a:t>the</a:t>
            </a:r>
            <a:r>
              <a:rPr lang="zh-CN" altLang="en-US" sz="2200" dirty="0"/>
              <a:t> </a:t>
            </a:r>
            <a:r>
              <a:rPr lang="en-US" altLang="zh-CN" sz="2200" dirty="0"/>
              <a:t>first</a:t>
            </a:r>
            <a:r>
              <a:rPr lang="zh-CN" altLang="en-US" sz="2200" dirty="0"/>
              <a:t> </a:t>
            </a:r>
            <a:r>
              <a:rPr lang="en-US" altLang="zh-CN" sz="2200" dirty="0"/>
              <a:t>magnet</a:t>
            </a:r>
            <a:r>
              <a:rPr lang="zh-CN" altLang="en-US" sz="2200" dirty="0"/>
              <a:t> </a:t>
            </a:r>
            <a:r>
              <a:rPr lang="en-US" altLang="zh-CN" sz="2200" dirty="0"/>
              <a:t>is</a:t>
            </a:r>
            <a:r>
              <a:rPr lang="zh-CN" altLang="en-US" sz="2200" dirty="0"/>
              <a:t> </a:t>
            </a:r>
            <a:r>
              <a:rPr lang="en-US" altLang="zh-CN" sz="2200" dirty="0"/>
              <a:t>10k</a:t>
            </a:r>
            <a:r>
              <a:rPr lang="zh-CN" altLang="en-US" sz="2200" dirty="0"/>
              <a:t> </a:t>
            </a:r>
            <a:r>
              <a:rPr lang="en-US" altLang="zh-CN" sz="2200" dirty="0"/>
              <a:t>Gy/h,</a:t>
            </a:r>
            <a:r>
              <a:rPr lang="zh-CN" altLang="en-US" sz="2200" dirty="0"/>
              <a:t> </a:t>
            </a:r>
            <a:r>
              <a:rPr lang="en-US" altLang="zh-CN" sz="2200" dirty="0"/>
              <a:t>~50M</a:t>
            </a:r>
            <a:r>
              <a:rPr lang="zh-CN" altLang="en-US" sz="2200" dirty="0"/>
              <a:t> </a:t>
            </a:r>
            <a:r>
              <a:rPr lang="en-US" altLang="zh-CN" sz="2200" dirty="0"/>
              <a:t>Gy/y,</a:t>
            </a:r>
            <a:r>
              <a:rPr lang="zh-CN" altLang="en-US" sz="2200" dirty="0"/>
              <a:t> </a:t>
            </a:r>
            <a:r>
              <a:rPr lang="en-US" altLang="zh-CN" sz="2200" dirty="0"/>
              <a:t>MIC</a:t>
            </a:r>
            <a:r>
              <a:rPr lang="zh-CN" altLang="en-US" sz="2200" dirty="0"/>
              <a:t> </a:t>
            </a:r>
            <a:r>
              <a:rPr lang="en-US" altLang="zh-CN" sz="2200" dirty="0"/>
              <a:t>cable</a:t>
            </a:r>
            <a:r>
              <a:rPr lang="zh-CN" altLang="en-US" sz="2200" dirty="0"/>
              <a:t> </a:t>
            </a:r>
            <a:r>
              <a:rPr lang="en-US" altLang="zh-CN" sz="2200" dirty="0"/>
              <a:t>is</a:t>
            </a:r>
            <a:r>
              <a:rPr lang="zh-CN" altLang="en-US" sz="2200" dirty="0"/>
              <a:t> </a:t>
            </a:r>
            <a:r>
              <a:rPr lang="en-US" altLang="zh-CN" sz="2200" dirty="0"/>
              <a:t>needed</a:t>
            </a:r>
          </a:p>
          <a:p>
            <a:pPr lvl="1">
              <a:lnSpc>
                <a:spcPct val="120000"/>
              </a:lnSpc>
            </a:pPr>
            <a:r>
              <a:rPr lang="en-US" altLang="zh-CN" sz="2200" dirty="0"/>
              <a:t>~30 years of lifetime.</a:t>
            </a:r>
          </a:p>
        </p:txBody>
      </p:sp>
      <p:sp>
        <p:nvSpPr>
          <p:cNvPr id="5" name="文本框 3">
            <a:extLst>
              <a:ext uri="{FF2B5EF4-FFF2-40B4-BE49-F238E27FC236}">
                <a16:creationId xmlns:a16="http://schemas.microsoft.com/office/drawing/2014/main" id="{62868074-8230-4927-804A-79A935D3416E}"/>
              </a:ext>
            </a:extLst>
          </p:cNvPr>
          <p:cNvSpPr txBox="1"/>
          <p:nvPr/>
        </p:nvSpPr>
        <p:spPr>
          <a:xfrm>
            <a:off x="5721294" y="6003131"/>
            <a:ext cx="1707653" cy="363909"/>
          </a:xfrm>
          <a:prstGeom prst="rect">
            <a:avLst/>
          </a:prstGeom>
          <a:solidFill>
            <a:schemeClr val="tx2">
              <a:lumMod val="60000"/>
              <a:lumOff val="40000"/>
            </a:schemeClr>
          </a:solidFill>
        </p:spPr>
        <p:txBody>
          <a:bodyPr wrap="square" rtlCol="0">
            <a:noAutofit/>
          </a:bodyPr>
          <a:lstStyle/>
          <a:p>
            <a:pPr algn="just">
              <a:lnSpc>
                <a:spcPct val="110000"/>
              </a:lnSpc>
              <a:spcAft>
                <a:spcPts val="600"/>
              </a:spcAft>
              <a:buClr>
                <a:schemeClr val="tx1"/>
              </a:buClr>
            </a:pPr>
            <a:r>
              <a:rPr kumimoji="1" lang="en-US" altLang="zh-CN" b="1" dirty="0">
                <a:solidFill>
                  <a:schemeClr val="bg1"/>
                </a:solidFill>
                <a:ea typeface="微软雅黑" panose="020B0503020204020204" pitchFamily="34" charset="-122"/>
                <a:cs typeface="Times New Roman" panose="02020603050405020304" pitchFamily="18" charset="0"/>
              </a:rPr>
              <a:t>Proton</a:t>
            </a:r>
            <a:r>
              <a:rPr kumimoji="1" lang="zh-CN" altLang="en-US" b="1" dirty="0">
                <a:solidFill>
                  <a:schemeClr val="bg1"/>
                </a:solidFill>
                <a:ea typeface="微软雅黑" panose="020B0503020204020204" pitchFamily="34" charset="-122"/>
                <a:cs typeface="Times New Roman" panose="02020603050405020304" pitchFamily="18" charset="0"/>
              </a:rPr>
              <a:t> </a:t>
            </a:r>
            <a:r>
              <a:rPr kumimoji="1" lang="en-US" altLang="zh-CN" b="1" dirty="0">
                <a:solidFill>
                  <a:schemeClr val="bg1"/>
                </a:solidFill>
                <a:ea typeface="微软雅黑" panose="020B0503020204020204" pitchFamily="34" charset="-122"/>
                <a:cs typeface="Times New Roman" panose="02020603050405020304" pitchFamily="18" charset="0"/>
              </a:rPr>
              <a:t>dump</a:t>
            </a:r>
            <a:endParaRPr kumimoji="1" lang="zh-CN" altLang="en-US" b="1" dirty="0">
              <a:solidFill>
                <a:schemeClr val="bg1"/>
              </a:solidFill>
              <a:ea typeface="微软雅黑" panose="020B0503020204020204" pitchFamily="34" charset="-122"/>
              <a:cs typeface="Times New Roman" panose="02020603050405020304" pitchFamily="18" charset="0"/>
            </a:endParaRPr>
          </a:p>
        </p:txBody>
      </p:sp>
      <p:sp>
        <p:nvSpPr>
          <p:cNvPr id="6" name="文本框 16">
            <a:extLst>
              <a:ext uri="{FF2B5EF4-FFF2-40B4-BE49-F238E27FC236}">
                <a16:creationId xmlns:a16="http://schemas.microsoft.com/office/drawing/2014/main" id="{19DC8050-3A04-487A-B0AB-16F3968E309C}"/>
              </a:ext>
            </a:extLst>
          </p:cNvPr>
          <p:cNvSpPr txBox="1"/>
          <p:nvPr/>
        </p:nvSpPr>
        <p:spPr>
          <a:xfrm>
            <a:off x="7581904" y="6003131"/>
            <a:ext cx="1975813" cy="363909"/>
          </a:xfrm>
          <a:prstGeom prst="rect">
            <a:avLst/>
          </a:prstGeom>
          <a:solidFill>
            <a:schemeClr val="tx2">
              <a:lumMod val="60000"/>
              <a:lumOff val="40000"/>
            </a:schemeClr>
          </a:solidFill>
        </p:spPr>
        <p:txBody>
          <a:bodyPr wrap="square" rtlCol="0">
            <a:noAutofit/>
          </a:bodyPr>
          <a:lstStyle/>
          <a:p>
            <a:pPr algn="just">
              <a:lnSpc>
                <a:spcPct val="110000"/>
              </a:lnSpc>
              <a:spcAft>
                <a:spcPts val="600"/>
              </a:spcAft>
              <a:buClr>
                <a:schemeClr val="tx1"/>
              </a:buClr>
            </a:pPr>
            <a:r>
              <a:rPr kumimoji="1" lang="en-US" altLang="zh-CN" b="1" dirty="0">
                <a:solidFill>
                  <a:schemeClr val="bg1"/>
                </a:solidFill>
                <a:ea typeface="微软雅黑" panose="020B0503020204020204" pitchFamily="34" charset="-122"/>
                <a:cs typeface="Times New Roman" panose="02020603050405020304" pitchFamily="18" charset="0"/>
              </a:rPr>
              <a:t>Target</a:t>
            </a:r>
            <a:r>
              <a:rPr kumimoji="1" lang="zh-CN" altLang="en-US" b="1" dirty="0">
                <a:solidFill>
                  <a:schemeClr val="bg1"/>
                </a:solidFill>
                <a:ea typeface="微软雅黑" panose="020B0503020204020204" pitchFamily="34" charset="-122"/>
                <a:cs typeface="Times New Roman" panose="02020603050405020304" pitchFamily="18" charset="0"/>
              </a:rPr>
              <a:t> </a:t>
            </a:r>
            <a:r>
              <a:rPr kumimoji="1" lang="en-US" altLang="zh-CN" b="1" dirty="0">
                <a:solidFill>
                  <a:schemeClr val="bg1"/>
                </a:solidFill>
                <a:ea typeface="微软雅黑" panose="020B0503020204020204" pitchFamily="34" charset="-122"/>
                <a:cs typeface="Times New Roman" panose="02020603050405020304" pitchFamily="18" charset="0"/>
              </a:rPr>
              <a:t>chamber</a:t>
            </a:r>
            <a:endParaRPr kumimoji="1" lang="zh-CN" altLang="en-US" b="1" dirty="0">
              <a:solidFill>
                <a:schemeClr val="bg1"/>
              </a:solidFill>
              <a:ea typeface="微软雅黑" panose="020B0503020204020204" pitchFamily="34" charset="-122"/>
              <a:cs typeface="Times New Roman" panose="02020603050405020304" pitchFamily="18" charset="0"/>
            </a:endParaRPr>
          </a:p>
        </p:txBody>
      </p:sp>
      <p:sp>
        <p:nvSpPr>
          <p:cNvPr id="7" name="文本框 17">
            <a:extLst>
              <a:ext uri="{FF2B5EF4-FFF2-40B4-BE49-F238E27FC236}">
                <a16:creationId xmlns:a16="http://schemas.microsoft.com/office/drawing/2014/main" id="{2DBA1702-A54C-4DB7-AD45-3D26E1FB2D4D}"/>
              </a:ext>
            </a:extLst>
          </p:cNvPr>
          <p:cNvSpPr txBox="1"/>
          <p:nvPr/>
        </p:nvSpPr>
        <p:spPr>
          <a:xfrm>
            <a:off x="10077133" y="5948592"/>
            <a:ext cx="1153672" cy="363909"/>
          </a:xfrm>
          <a:prstGeom prst="rect">
            <a:avLst/>
          </a:prstGeom>
          <a:solidFill>
            <a:schemeClr val="tx2">
              <a:lumMod val="60000"/>
              <a:lumOff val="40000"/>
            </a:schemeClr>
          </a:solidFill>
        </p:spPr>
        <p:txBody>
          <a:bodyPr wrap="square" rtlCol="0">
            <a:noAutofit/>
          </a:bodyPr>
          <a:lstStyle/>
          <a:p>
            <a:pPr algn="just">
              <a:lnSpc>
                <a:spcPct val="110000"/>
              </a:lnSpc>
              <a:spcAft>
                <a:spcPts val="600"/>
              </a:spcAft>
              <a:buClr>
                <a:schemeClr val="tx1"/>
              </a:buClr>
            </a:pPr>
            <a:r>
              <a:rPr kumimoji="1" lang="en-US" altLang="zh-CN" b="1" dirty="0">
                <a:solidFill>
                  <a:schemeClr val="bg1"/>
                </a:solidFill>
                <a:ea typeface="微软雅黑" panose="020B0503020204020204" pitchFamily="34" charset="-122"/>
                <a:cs typeface="Times New Roman" panose="02020603050405020304" pitchFamily="18" charset="0"/>
              </a:rPr>
              <a:t>magnet</a:t>
            </a:r>
            <a:endParaRPr kumimoji="1" lang="zh-CN" altLang="en-US" b="1" dirty="0">
              <a:solidFill>
                <a:schemeClr val="bg1"/>
              </a:solidFill>
              <a:ea typeface="微软雅黑" panose="020B0503020204020204" pitchFamily="34" charset="-122"/>
              <a:cs typeface="Times New Roman" panose="02020603050405020304" pitchFamily="18" charset="0"/>
            </a:endParaRPr>
          </a:p>
        </p:txBody>
      </p:sp>
      <p:pic>
        <p:nvPicPr>
          <p:cNvPr id="8" name="图片 23">
            <a:extLst>
              <a:ext uri="{FF2B5EF4-FFF2-40B4-BE49-F238E27FC236}">
                <a16:creationId xmlns:a16="http://schemas.microsoft.com/office/drawing/2014/main" id="{F054C8F6-1FF7-4FB7-9895-78BFB07F099D}"/>
              </a:ext>
            </a:extLst>
          </p:cNvPr>
          <p:cNvPicPr>
            <a:picLocks noChangeAspect="1"/>
          </p:cNvPicPr>
          <p:nvPr/>
        </p:nvPicPr>
        <p:blipFill rotWithShape="1">
          <a:blip r:embed="rId2"/>
          <a:srcRect l="15211" r="11831"/>
          <a:stretch/>
        </p:blipFill>
        <p:spPr bwMode="auto">
          <a:xfrm>
            <a:off x="5800875" y="2534135"/>
            <a:ext cx="1313882" cy="3465077"/>
          </a:xfrm>
          <a:prstGeom prst="rect">
            <a:avLst/>
          </a:prstGeom>
          <a:ln>
            <a:noFill/>
          </a:ln>
          <a:extLst>
            <a:ext uri="{53640926-AAD7-44D8-BBD7-CCE9431645EC}">
              <a14:shadowObscured xmlns:a14="http://schemas.microsoft.com/office/drawing/2010/main"/>
            </a:ext>
          </a:extLst>
        </p:spPr>
      </p:pic>
      <p:pic>
        <p:nvPicPr>
          <p:cNvPr id="9" name="图片 24">
            <a:extLst>
              <a:ext uri="{FF2B5EF4-FFF2-40B4-BE49-F238E27FC236}">
                <a16:creationId xmlns:a16="http://schemas.microsoft.com/office/drawing/2014/main" id="{1A140AA7-CFAA-4B27-A21E-72E040FB4275}"/>
              </a:ext>
            </a:extLst>
          </p:cNvPr>
          <p:cNvPicPr>
            <a:picLocks noChangeAspect="1"/>
          </p:cNvPicPr>
          <p:nvPr/>
        </p:nvPicPr>
        <p:blipFill>
          <a:blip r:embed="rId3"/>
          <a:stretch>
            <a:fillRect/>
          </a:stretch>
        </p:blipFill>
        <p:spPr>
          <a:xfrm>
            <a:off x="7550618" y="2484983"/>
            <a:ext cx="1545658" cy="3487088"/>
          </a:xfrm>
          <a:prstGeom prst="rect">
            <a:avLst/>
          </a:prstGeom>
        </p:spPr>
      </p:pic>
      <p:pic>
        <p:nvPicPr>
          <p:cNvPr id="10" name="图片 25">
            <a:extLst>
              <a:ext uri="{FF2B5EF4-FFF2-40B4-BE49-F238E27FC236}">
                <a16:creationId xmlns:a16="http://schemas.microsoft.com/office/drawing/2014/main" id="{60C84654-79B4-4B8F-A015-7BEA834B609B}"/>
              </a:ext>
            </a:extLst>
          </p:cNvPr>
          <p:cNvPicPr>
            <a:picLocks noChangeAspect="1"/>
          </p:cNvPicPr>
          <p:nvPr/>
        </p:nvPicPr>
        <p:blipFill>
          <a:blip r:embed="rId4"/>
          <a:stretch>
            <a:fillRect/>
          </a:stretch>
        </p:blipFill>
        <p:spPr>
          <a:xfrm>
            <a:off x="9211796" y="2588823"/>
            <a:ext cx="2418006" cy="3272580"/>
          </a:xfrm>
          <a:prstGeom prst="rect">
            <a:avLst/>
          </a:prstGeom>
        </p:spPr>
      </p:pic>
      <p:pic>
        <p:nvPicPr>
          <p:cNvPr id="11" name="图片 3">
            <a:extLst>
              <a:ext uri="{FF2B5EF4-FFF2-40B4-BE49-F238E27FC236}">
                <a16:creationId xmlns:a16="http://schemas.microsoft.com/office/drawing/2014/main" id="{D475C44D-B702-4C09-A85E-430E8AE0F05A}"/>
              </a:ext>
            </a:extLst>
          </p:cNvPr>
          <p:cNvPicPr>
            <a:picLocks noChangeAspect="1"/>
          </p:cNvPicPr>
          <p:nvPr/>
        </p:nvPicPr>
        <p:blipFill rotWithShape="1">
          <a:blip r:embed="rId5"/>
          <a:srcRect l="68980" t="63538" r="6109" b="26297"/>
          <a:stretch/>
        </p:blipFill>
        <p:spPr>
          <a:xfrm>
            <a:off x="8314097" y="456108"/>
            <a:ext cx="3078234" cy="1080978"/>
          </a:xfrm>
          <a:prstGeom prst="rect">
            <a:avLst/>
          </a:prstGeom>
        </p:spPr>
      </p:pic>
      <p:sp>
        <p:nvSpPr>
          <p:cNvPr id="12" name="文本框 16">
            <a:extLst>
              <a:ext uri="{FF2B5EF4-FFF2-40B4-BE49-F238E27FC236}">
                <a16:creationId xmlns:a16="http://schemas.microsoft.com/office/drawing/2014/main" id="{C491B8C7-8F39-438C-B968-030EDE92E82C}"/>
              </a:ext>
            </a:extLst>
          </p:cNvPr>
          <p:cNvSpPr txBox="1"/>
          <p:nvPr/>
        </p:nvSpPr>
        <p:spPr>
          <a:xfrm>
            <a:off x="8994878" y="1832416"/>
            <a:ext cx="2164510" cy="363909"/>
          </a:xfrm>
          <a:prstGeom prst="rect">
            <a:avLst/>
          </a:prstGeom>
          <a:solidFill>
            <a:schemeClr val="tx2">
              <a:lumMod val="60000"/>
              <a:lumOff val="40000"/>
            </a:schemeClr>
          </a:solidFill>
        </p:spPr>
        <p:txBody>
          <a:bodyPr wrap="square" rtlCol="0">
            <a:noAutofit/>
          </a:bodyPr>
          <a:lstStyle/>
          <a:p>
            <a:pPr algn="just">
              <a:lnSpc>
                <a:spcPct val="110000"/>
              </a:lnSpc>
              <a:spcAft>
                <a:spcPts val="600"/>
              </a:spcAft>
              <a:buClr>
                <a:schemeClr val="tx1"/>
              </a:buClr>
            </a:pPr>
            <a:r>
              <a:rPr kumimoji="1" lang="en-US" altLang="zh-CN" b="1" dirty="0">
                <a:solidFill>
                  <a:schemeClr val="bg1"/>
                </a:solidFill>
                <a:ea typeface="微软雅黑" panose="020B0503020204020204" pitchFamily="34" charset="-122"/>
                <a:cs typeface="Times New Roman" panose="02020603050405020304" pitchFamily="18" charset="0"/>
              </a:rPr>
              <a:t>Proton Beampipe</a:t>
            </a:r>
            <a:endParaRPr kumimoji="1" lang="zh-CN" altLang="en-US" b="1" dirty="0">
              <a:solidFill>
                <a:schemeClr val="bg1"/>
              </a:solidFill>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78117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DD89-DF02-4569-BCB6-5C3957E0CA66}"/>
              </a:ext>
            </a:extLst>
          </p:cNvPr>
          <p:cNvSpPr>
            <a:spLocks noGrp="1"/>
          </p:cNvSpPr>
          <p:nvPr>
            <p:ph type="title"/>
          </p:nvPr>
        </p:nvSpPr>
        <p:spPr>
          <a:xfrm>
            <a:off x="477473" y="8324"/>
            <a:ext cx="11252690" cy="1325563"/>
          </a:xfrm>
        </p:spPr>
        <p:txBody>
          <a:bodyPr>
            <a:normAutofit/>
          </a:bodyPr>
          <a:lstStyle/>
          <a:p>
            <a:r>
              <a:rPr lang="en-US" altLang="zh-CN" sz="3200" dirty="0">
                <a:latin typeface="Comic Sans MS" panose="030F0702030302020204" pitchFamily="66" charset="0"/>
                <a:cs typeface="Times New Roman" panose="02020603050405020304" pitchFamily="18" charset="0"/>
              </a:rPr>
              <a:t>Conclusion and Plan</a:t>
            </a:r>
            <a:endParaRPr lang="zh-CN" altLang="en-US" sz="3200" dirty="0">
              <a:latin typeface="Comic Sans MS" panose="030F0702030302020204" pitchFamily="66"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F3EC7C3-88E0-4FDC-9590-8075E01592F8}"/>
              </a:ext>
            </a:extLst>
          </p:cNvPr>
          <p:cNvSpPr>
            <a:spLocks noGrp="1"/>
          </p:cNvSpPr>
          <p:nvPr>
            <p:ph idx="1"/>
          </p:nvPr>
        </p:nvSpPr>
        <p:spPr>
          <a:xfrm>
            <a:off x="805960" y="1333887"/>
            <a:ext cx="11252690" cy="2844184"/>
          </a:xfrm>
        </p:spPr>
        <p:txBody>
          <a:bodyPr>
            <a:noAutofit/>
          </a:bodyPr>
          <a:lstStyle/>
          <a:p>
            <a:r>
              <a:rPr lang="en-US" altLang="zh-CN" sz="2000" dirty="0">
                <a:latin typeface="Comic Sans MS" panose="030F0702030302020204" pitchFamily="66" charset="0"/>
                <a:cs typeface="Times New Roman" panose="02020603050405020304" pitchFamily="18" charset="0"/>
              </a:rPr>
              <a:t>A new target station in CSNS for a muon source (MELODY)</a:t>
            </a:r>
          </a:p>
          <a:p>
            <a:pPr lvl="1"/>
            <a:r>
              <a:rPr lang="en-US" altLang="zh-CN" sz="2000" dirty="0">
                <a:latin typeface="Comic Sans MS" panose="030F0702030302020204" pitchFamily="66" charset="0"/>
                <a:cs typeface="Times New Roman" panose="02020603050405020304" pitchFamily="18" charset="0"/>
              </a:rPr>
              <a:t>1.6 GeV proton beam, 20 kW, 1 Hz pulsed beam</a:t>
            </a:r>
          </a:p>
          <a:p>
            <a:r>
              <a:rPr lang="en-US" altLang="zh-CN" sz="2000" dirty="0">
                <a:latin typeface="Comic Sans MS" panose="030F0702030302020204" pitchFamily="66" charset="0"/>
                <a:cs typeface="Times New Roman" panose="02020603050405020304" pitchFamily="18" charset="0"/>
              </a:rPr>
              <a:t>Physics design: Completed. </a:t>
            </a:r>
          </a:p>
          <a:p>
            <a:pPr lvl="1"/>
            <a:r>
              <a:rPr lang="en-US" altLang="zh-CN" sz="2000" dirty="0">
                <a:latin typeface="Comic Sans MS" panose="030F0702030302020204" pitchFamily="66" charset="0"/>
                <a:cs typeface="Times New Roman" panose="02020603050405020304" pitchFamily="18" charset="0"/>
              </a:rPr>
              <a:t>Thick copper target with solenoid to collect muons</a:t>
            </a:r>
          </a:p>
          <a:p>
            <a:pPr lvl="1"/>
            <a:r>
              <a:rPr lang="en-US" altLang="zh-CN" sz="2000" dirty="0">
                <a:latin typeface="Comic Sans MS" panose="030F0702030302020204" pitchFamily="66" charset="0"/>
                <a:cs typeface="Times New Roman" panose="02020603050405020304" pitchFamily="18" charset="0"/>
              </a:rPr>
              <a:t>Optimized for surface muon beamline. Extensible for other beamlines</a:t>
            </a:r>
          </a:p>
          <a:p>
            <a:r>
              <a:rPr lang="en-US" altLang="zh-CN" sz="2000" dirty="0">
                <a:latin typeface="Comic Sans MS" panose="030F0702030302020204" pitchFamily="66" charset="0"/>
                <a:cs typeface="Times New Roman" panose="02020603050405020304" pitchFamily="18" charset="0"/>
              </a:rPr>
              <a:t>Equipment Design: Finalization in progress</a:t>
            </a:r>
          </a:p>
          <a:p>
            <a:r>
              <a:rPr lang="en-US" altLang="zh-CN" sz="2000" dirty="0">
                <a:latin typeface="Comic Sans MS" panose="030F0702030302020204" pitchFamily="66" charset="0"/>
                <a:cs typeface="Times New Roman" panose="02020603050405020304" pitchFamily="18" charset="0"/>
              </a:rPr>
              <a:t>Manufacturing: Expected to commence in approximately one year</a:t>
            </a:r>
          </a:p>
          <a:p>
            <a:r>
              <a:rPr lang="en-US" altLang="zh-CN" sz="2000" dirty="0">
                <a:latin typeface="Comic Sans MS" panose="030F0702030302020204" pitchFamily="66" charset="0"/>
                <a:cs typeface="Times New Roman" panose="02020603050405020304" pitchFamily="18" charset="0"/>
              </a:rPr>
              <a:t>Testing and Installation</a:t>
            </a:r>
            <a:r>
              <a:rPr lang="en-US" altLang="zh-CN" sz="2000" b="1" dirty="0">
                <a:latin typeface="Comic Sans MS" panose="030F0702030302020204" pitchFamily="66" charset="0"/>
                <a:cs typeface="Times New Roman" panose="02020603050405020304" pitchFamily="18" charset="0"/>
              </a:rPr>
              <a:t>:</a:t>
            </a:r>
            <a:r>
              <a:rPr lang="en-US" altLang="zh-CN" sz="2000" dirty="0">
                <a:latin typeface="Comic Sans MS" panose="030F0702030302020204" pitchFamily="66" charset="0"/>
                <a:cs typeface="Times New Roman" panose="02020603050405020304" pitchFamily="18" charset="0"/>
              </a:rPr>
              <a:t> Scheduled for completion in approximately two years</a:t>
            </a:r>
          </a:p>
        </p:txBody>
      </p:sp>
      <p:sp>
        <p:nvSpPr>
          <p:cNvPr id="5" name="右箭头 5">
            <a:extLst>
              <a:ext uri="{FF2B5EF4-FFF2-40B4-BE49-F238E27FC236}">
                <a16:creationId xmlns:a16="http://schemas.microsoft.com/office/drawing/2014/main" id="{F04E7ABD-9D42-4A7B-9BA4-C469B606D1B5}"/>
              </a:ext>
            </a:extLst>
          </p:cNvPr>
          <p:cNvSpPr/>
          <p:nvPr/>
        </p:nvSpPr>
        <p:spPr>
          <a:xfrm>
            <a:off x="83643" y="6145362"/>
            <a:ext cx="12024713" cy="37750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9" name="圆角矩形 18">
            <a:extLst>
              <a:ext uri="{FF2B5EF4-FFF2-40B4-BE49-F238E27FC236}">
                <a16:creationId xmlns:a16="http://schemas.microsoft.com/office/drawing/2014/main" id="{A453F6FC-2A7C-4995-80E2-188361DBF874}"/>
              </a:ext>
            </a:extLst>
          </p:cNvPr>
          <p:cNvSpPr/>
          <p:nvPr/>
        </p:nvSpPr>
        <p:spPr>
          <a:xfrm>
            <a:off x="1735157" y="4740345"/>
            <a:ext cx="1750518" cy="998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Equipment design</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10" name="文本框 19">
            <a:extLst>
              <a:ext uri="{FF2B5EF4-FFF2-40B4-BE49-F238E27FC236}">
                <a16:creationId xmlns:a16="http://schemas.microsoft.com/office/drawing/2014/main" id="{A0F8B6D4-50E0-42E3-B3D4-6D224DFC7046}"/>
              </a:ext>
            </a:extLst>
          </p:cNvPr>
          <p:cNvSpPr txBox="1"/>
          <p:nvPr/>
        </p:nvSpPr>
        <p:spPr>
          <a:xfrm>
            <a:off x="1987803" y="5817562"/>
            <a:ext cx="1247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2024.10</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11" name="圆角矩形 20">
            <a:extLst>
              <a:ext uri="{FF2B5EF4-FFF2-40B4-BE49-F238E27FC236}">
                <a16:creationId xmlns:a16="http://schemas.microsoft.com/office/drawing/2014/main" id="{6E4DE3AE-A3D8-4E73-B225-0A769CDAF1A4}"/>
              </a:ext>
            </a:extLst>
          </p:cNvPr>
          <p:cNvSpPr/>
          <p:nvPr/>
        </p:nvSpPr>
        <p:spPr>
          <a:xfrm>
            <a:off x="4981911" y="4760083"/>
            <a:ext cx="1956199" cy="998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Equipment manufacturing</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12" name="文本框 21">
            <a:extLst>
              <a:ext uri="{FF2B5EF4-FFF2-40B4-BE49-F238E27FC236}">
                <a16:creationId xmlns:a16="http://schemas.microsoft.com/office/drawing/2014/main" id="{77546C1A-3C51-4F6D-AD1D-CE8B9C346A83}"/>
              </a:ext>
            </a:extLst>
          </p:cNvPr>
          <p:cNvSpPr txBox="1"/>
          <p:nvPr/>
        </p:nvSpPr>
        <p:spPr>
          <a:xfrm>
            <a:off x="5486885" y="5837300"/>
            <a:ext cx="1247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2025.12</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13" name="圆角矩形 22">
            <a:extLst>
              <a:ext uri="{FF2B5EF4-FFF2-40B4-BE49-F238E27FC236}">
                <a16:creationId xmlns:a16="http://schemas.microsoft.com/office/drawing/2014/main" id="{52DBE815-6C73-464E-9823-4B9D0A9FBB52}"/>
              </a:ext>
            </a:extLst>
          </p:cNvPr>
          <p:cNvSpPr/>
          <p:nvPr/>
        </p:nvSpPr>
        <p:spPr>
          <a:xfrm>
            <a:off x="8785481" y="4742328"/>
            <a:ext cx="1768473" cy="998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Testing and Installation</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
        <p:nvSpPr>
          <p:cNvPr id="14" name="文本框 25">
            <a:extLst>
              <a:ext uri="{FF2B5EF4-FFF2-40B4-BE49-F238E27FC236}">
                <a16:creationId xmlns:a16="http://schemas.microsoft.com/office/drawing/2014/main" id="{1B7AEFDA-E0CC-4A04-A90E-D353D744576A}"/>
              </a:ext>
            </a:extLst>
          </p:cNvPr>
          <p:cNvSpPr txBox="1"/>
          <p:nvPr/>
        </p:nvSpPr>
        <p:spPr>
          <a:xfrm>
            <a:off x="9140193" y="5779698"/>
            <a:ext cx="1247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rPr>
              <a:t>2026.10</a:t>
            </a:r>
            <a:endParaRPr kumimoji="0" lang="zh-CN"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036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BDC654-2CDA-4878-A5C1-684909E25B56}"/>
              </a:ext>
            </a:extLst>
          </p:cNvPr>
          <p:cNvSpPr>
            <a:spLocks noGrp="1"/>
          </p:cNvSpPr>
          <p:nvPr>
            <p:ph type="title"/>
          </p:nvPr>
        </p:nvSpPr>
        <p:spPr>
          <a:xfrm>
            <a:off x="767161" y="121577"/>
            <a:ext cx="7559781" cy="643727"/>
          </a:xfrm>
        </p:spPr>
        <p:txBody>
          <a:bodyPr>
            <a:normAutofit/>
          </a:bodyPr>
          <a:lstStyle/>
          <a:p>
            <a:r>
              <a:rPr lang="en-US" altLang="zh-CN" sz="3200" dirty="0">
                <a:solidFill>
                  <a:srgbClr val="DF873F"/>
                </a:solidFill>
                <a:latin typeface="Times New Roman" panose="02020603050405020304" pitchFamily="18" charset="0"/>
                <a:cs typeface="Times New Roman" panose="02020603050405020304" pitchFamily="18" charset="0"/>
              </a:rPr>
              <a:t>MELODY beamline layout</a:t>
            </a:r>
            <a:endParaRPr lang="zh-CN" altLang="en-US" sz="3200" dirty="0">
              <a:solidFill>
                <a:srgbClr val="DF873F"/>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FCBEC169-A231-400B-AE95-C20E365BD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130" y="2593325"/>
            <a:ext cx="6860167" cy="3873413"/>
          </a:xfrm>
          <a:prstGeom prst="rect">
            <a:avLst/>
          </a:prstGeom>
        </p:spPr>
      </p:pic>
      <p:sp>
        <p:nvSpPr>
          <p:cNvPr id="7" name="文本框 6">
            <a:extLst>
              <a:ext uri="{FF2B5EF4-FFF2-40B4-BE49-F238E27FC236}">
                <a16:creationId xmlns:a16="http://schemas.microsoft.com/office/drawing/2014/main" id="{B3AC5B3B-EABD-4EBE-96EC-B4302C00CFB9}"/>
              </a:ext>
            </a:extLst>
          </p:cNvPr>
          <p:cNvSpPr txBox="1"/>
          <p:nvPr/>
        </p:nvSpPr>
        <p:spPr>
          <a:xfrm>
            <a:off x="4316542" y="6466737"/>
            <a:ext cx="3149345" cy="369332"/>
          </a:xfrm>
          <a:prstGeom prst="rect">
            <a:avLst/>
          </a:prstGeom>
          <a:noFill/>
        </p:spPr>
        <p:txBody>
          <a:bodyPr wrap="square" rtlCol="0">
            <a:spAutoFit/>
          </a:bodyPr>
          <a:lstStyle/>
          <a:p>
            <a:pPr algn="ctr"/>
            <a:r>
              <a:rPr lang="en-US" altLang="zh-CN">
                <a:latin typeface="Times New Roman" panose="02020603050405020304" pitchFamily="18" charset="0"/>
                <a:cs typeface="Times New Roman" panose="02020603050405020304" pitchFamily="18" charset="0"/>
              </a:rPr>
              <a:t>MELODY beamline </a:t>
            </a:r>
            <a:r>
              <a:rPr lang="en-US" altLang="zh-CN" dirty="0">
                <a:latin typeface="Times New Roman" panose="02020603050405020304" pitchFamily="18" charset="0"/>
                <a:cs typeface="Times New Roman" panose="02020603050405020304" pitchFamily="18" charset="0"/>
              </a:rPr>
              <a:t>layout</a:t>
            </a:r>
            <a:r>
              <a:rPr lang="en-US" altLang="zh-CN">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C536CE0-0536-498B-97D5-B77B78E8E5D5}"/>
              </a:ext>
            </a:extLst>
          </p:cNvPr>
          <p:cNvSpPr txBox="1"/>
          <p:nvPr/>
        </p:nvSpPr>
        <p:spPr>
          <a:xfrm>
            <a:off x="874030" y="908217"/>
            <a:ext cx="10641695" cy="461665"/>
          </a:xfrm>
          <a:prstGeom prst="rect">
            <a:avLst/>
          </a:prstGeom>
          <a:noFill/>
        </p:spPr>
        <p:txBody>
          <a:bodyPr wrap="square" rtlCol="0">
            <a:spAutoFit/>
          </a:bodyPr>
          <a:lstStyle/>
          <a:p>
            <a:pPr marL="285750" indent="-285750">
              <a:buFont typeface="Wingdings" panose="05000000000000000000" pitchFamily="2" charset="2"/>
              <a:buChar char="u"/>
            </a:pPr>
            <a:r>
              <a:rPr lang="en-US" altLang="zh-CN" sz="2400" dirty="0">
                <a:latin typeface="Times New Roman" panose="02020603050405020304" pitchFamily="18" charset="0"/>
                <a:cs typeface="Times New Roman" panose="02020603050405020304" pitchFamily="18" charset="0"/>
              </a:rPr>
              <a:t>Building SMBT (SMT1 &amp; SMT2),  NMBT and DMBT are reserved</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BE17F8D-5796-471F-8952-0313A63B20D5}"/>
              </a:ext>
            </a:extLst>
          </p:cNvPr>
          <p:cNvSpPr txBox="1"/>
          <p:nvPr/>
        </p:nvSpPr>
        <p:spPr>
          <a:xfrm>
            <a:off x="1490666" y="1384169"/>
            <a:ext cx="8801102" cy="923330"/>
          </a:xfrm>
          <a:prstGeom prst="rect">
            <a:avLst/>
          </a:prstGeom>
          <a:noFill/>
        </p:spPr>
        <p:txBody>
          <a:bodyPr wrap="square" rtlCol="0">
            <a:spAutoFit/>
          </a:bodyPr>
          <a:lstStyle/>
          <a:p>
            <a:pPr marL="342900" indent="-342900">
              <a:buFont typeface="+mj-lt"/>
              <a:buAutoNum type="alphaLcPeriod"/>
            </a:pPr>
            <a:r>
              <a:rPr lang="en-US" altLang="zh-CN" b="1" dirty="0">
                <a:solidFill>
                  <a:srgbClr val="0000FF"/>
                </a:solidFill>
                <a:latin typeface="Times New Roman" panose="02020603050405020304" pitchFamily="18" charset="0"/>
                <a:cs typeface="Times New Roman" panose="02020603050405020304" pitchFamily="18" charset="0"/>
              </a:rPr>
              <a:t>SMBT: Surface muon, 2 terminals,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µSR technique and muon beam study.</a:t>
            </a:r>
          </a:p>
          <a:p>
            <a:pPr marL="342900" indent="-342900">
              <a:buFont typeface="+mj-lt"/>
              <a:buAutoNum type="alphaL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NMBT: Negative muon, 1 terminal, MIXE technique.</a:t>
            </a:r>
          </a:p>
          <a:p>
            <a:pPr marL="342900" indent="-342900">
              <a:buFont typeface="+mj-lt"/>
              <a:buAutoNum type="alphaL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DMBT: Decay muon, 2</a:t>
            </a:r>
            <a:r>
              <a:rPr lang="en-US" altLang="zh-CN" dirty="0">
                <a:latin typeface="Times New Roman" panose="02020603050405020304" pitchFamily="18" charset="0"/>
                <a:cs typeface="Times New Roman" panose="02020603050405020304" pitchFamily="18" charset="0"/>
              </a:rPr>
              <a:t> terminals,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MIXE and µSR technique.</a:t>
            </a:r>
          </a:p>
        </p:txBody>
      </p:sp>
      <p:sp>
        <p:nvSpPr>
          <p:cNvPr id="3" name="TextBox 2">
            <a:extLst>
              <a:ext uri="{FF2B5EF4-FFF2-40B4-BE49-F238E27FC236}">
                <a16:creationId xmlns:a16="http://schemas.microsoft.com/office/drawing/2014/main" id="{1708BC90-22E3-6B13-C93C-8F162F7F106E}"/>
              </a:ext>
            </a:extLst>
          </p:cNvPr>
          <p:cNvSpPr txBox="1"/>
          <p:nvPr/>
        </p:nvSpPr>
        <p:spPr>
          <a:xfrm>
            <a:off x="5612282" y="292573"/>
            <a:ext cx="4679486" cy="369332"/>
          </a:xfrm>
          <a:prstGeom prst="rect">
            <a:avLst/>
          </a:prstGeom>
          <a:noFill/>
        </p:spPr>
        <p:txBody>
          <a:bodyPr wrap="none" rtlCol="0">
            <a:spAutoFit/>
          </a:bodyPr>
          <a:lstStyle/>
          <a:p>
            <a:r>
              <a:rPr lang="en-US" dirty="0"/>
              <a:t>Bao Yu, You Lv, Liu Guangdong, Chen Cong </a:t>
            </a:r>
          </a:p>
        </p:txBody>
      </p:sp>
    </p:spTree>
    <p:extLst>
      <p:ext uri="{BB962C8B-B14F-4D97-AF65-F5344CB8AC3E}">
        <p14:creationId xmlns:p14="http://schemas.microsoft.com/office/powerpoint/2010/main" val="4248998196"/>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A0C3F-CC7C-4DED-8961-2674050675D4}"/>
              </a:ext>
            </a:extLst>
          </p:cNvPr>
          <p:cNvSpPr>
            <a:spLocks noGrp="1"/>
          </p:cNvSpPr>
          <p:nvPr>
            <p:ph type="title"/>
          </p:nvPr>
        </p:nvSpPr>
        <p:spPr/>
        <p:txBody>
          <a:bodyPr>
            <a:normAutofit fontScale="90000"/>
          </a:bodyPr>
          <a:lstStyle/>
          <a:p>
            <a:r>
              <a:rPr lang="en-US" altLang="zh-CN" dirty="0">
                <a:solidFill>
                  <a:srgbClr val="DF873F"/>
                </a:solidFill>
              </a:rPr>
              <a:t>SMSOLX design</a:t>
            </a:r>
            <a:endParaRPr lang="zh-CN" altLang="en-US" dirty="0">
              <a:solidFill>
                <a:srgbClr val="DF873F"/>
              </a:solidFill>
            </a:endParaRPr>
          </a:p>
        </p:txBody>
      </p:sp>
      <p:sp>
        <p:nvSpPr>
          <p:cNvPr id="4" name="文本框 3">
            <a:extLst>
              <a:ext uri="{FF2B5EF4-FFF2-40B4-BE49-F238E27FC236}">
                <a16:creationId xmlns:a16="http://schemas.microsoft.com/office/drawing/2014/main" id="{062EE609-8F45-4A27-9355-03A093088849}"/>
              </a:ext>
            </a:extLst>
          </p:cNvPr>
          <p:cNvSpPr txBox="1"/>
          <p:nvPr/>
        </p:nvSpPr>
        <p:spPr>
          <a:xfrm>
            <a:off x="1739174" y="969402"/>
            <a:ext cx="8114100" cy="400110"/>
          </a:xfrm>
          <a:prstGeom prst="rect">
            <a:avLst/>
          </a:prstGeom>
          <a:noFill/>
        </p:spPr>
        <p:txBody>
          <a:bodyPr wrap="square" rtlCol="0">
            <a:spAutoFit/>
          </a:bodyPr>
          <a:lstStyle/>
          <a:p>
            <a:pPr marL="285750" indent="-285750" defTabSz="457200">
              <a:buFont typeface="Wingdings" panose="05000000000000000000" pitchFamily="2" charset="2"/>
              <a:buChar char="u"/>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Capture solenoid (SMSOLX): </a:t>
            </a:r>
            <a:r>
              <a:rPr lang="en-US" altLang="zh-CN" sz="2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design refer to PSI </a:t>
            </a:r>
            <a:r>
              <a:rPr lang="el-GR" altLang="zh-CN" sz="2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2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E4 beamline </a:t>
            </a:r>
          </a:p>
        </p:txBody>
      </p:sp>
      <p:sp>
        <p:nvSpPr>
          <p:cNvPr id="5" name="文本框 4">
            <a:extLst>
              <a:ext uri="{FF2B5EF4-FFF2-40B4-BE49-F238E27FC236}">
                <a16:creationId xmlns:a16="http://schemas.microsoft.com/office/drawing/2014/main" id="{C8DFBCA7-3450-4E75-95AB-C656D122E251}"/>
              </a:ext>
            </a:extLst>
          </p:cNvPr>
          <p:cNvSpPr txBox="1"/>
          <p:nvPr/>
        </p:nvSpPr>
        <p:spPr>
          <a:xfrm>
            <a:off x="1739176" y="1369513"/>
            <a:ext cx="5640999" cy="1910779"/>
          </a:xfrm>
          <a:prstGeom prst="rect">
            <a:avLst/>
          </a:prstGeom>
          <a:noFill/>
        </p:spPr>
        <p:txBody>
          <a:bodyPr wrap="square">
            <a:spAutoFit/>
          </a:bodyPr>
          <a:lstStyle/>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Two large-aperture solenoids @MIC(</a:t>
            </a:r>
            <a:r>
              <a:rPr lang="en-US" altLang="zh-CN" sz="16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mineral insulation cables</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p>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Inner radius</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250 mm</a:t>
            </a:r>
          </a:p>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Length</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676.8 mm each</a:t>
            </a:r>
          </a:p>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Distance</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to</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target</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center</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350 mm</a:t>
            </a:r>
          </a:p>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Solid</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angle</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1.17 </a:t>
            </a:r>
            <a:r>
              <a:rPr lang="en-US" altLang="zh-CN" sz="16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sr</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(steradian)</a:t>
            </a:r>
          </a:p>
          <a:p>
            <a:pPr marL="285750" indent="-285750" algn="just" defTabSz="457200">
              <a:lnSpc>
                <a:spcPct val="125000"/>
              </a:lnSpc>
              <a:buFont typeface="Arial" panose="020B0604020202020204" pitchFamily="34" charset="0"/>
              <a:buChar char="•"/>
            </a:pP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Maximum</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field</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0.3 T</a:t>
            </a:r>
          </a:p>
        </p:txBody>
      </p:sp>
      <p:pic>
        <p:nvPicPr>
          <p:cNvPr id="7" name="图片 6">
            <a:extLst>
              <a:ext uri="{FF2B5EF4-FFF2-40B4-BE49-F238E27FC236}">
                <a16:creationId xmlns:a16="http://schemas.microsoft.com/office/drawing/2014/main" id="{FE4A4D43-DDE2-4B6B-9B12-1CCD95B4832A}"/>
              </a:ext>
            </a:extLst>
          </p:cNvPr>
          <p:cNvPicPr>
            <a:picLocks noChangeAspect="1"/>
          </p:cNvPicPr>
          <p:nvPr/>
        </p:nvPicPr>
        <p:blipFill>
          <a:blip r:embed="rId3"/>
          <a:stretch>
            <a:fillRect/>
          </a:stretch>
        </p:blipFill>
        <p:spPr>
          <a:xfrm>
            <a:off x="7795130" y="1491578"/>
            <a:ext cx="2378835" cy="1788843"/>
          </a:xfrm>
          <a:prstGeom prst="rect">
            <a:avLst/>
          </a:prstGeom>
        </p:spPr>
      </p:pic>
      <p:pic>
        <p:nvPicPr>
          <p:cNvPr id="8" name="图片 7">
            <a:extLst>
              <a:ext uri="{FF2B5EF4-FFF2-40B4-BE49-F238E27FC236}">
                <a16:creationId xmlns:a16="http://schemas.microsoft.com/office/drawing/2014/main" id="{A6CF908F-2667-4360-8276-63FBB6DD7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674" y="4138828"/>
            <a:ext cx="3136716" cy="1788843"/>
          </a:xfrm>
          <a:prstGeom prst="rect">
            <a:avLst/>
          </a:prstGeom>
        </p:spPr>
      </p:pic>
      <p:pic>
        <p:nvPicPr>
          <p:cNvPr id="9" name="图片 8">
            <a:extLst>
              <a:ext uri="{FF2B5EF4-FFF2-40B4-BE49-F238E27FC236}">
                <a16:creationId xmlns:a16="http://schemas.microsoft.com/office/drawing/2014/main" id="{8072C8A1-EB6B-4F75-BB34-CDB6F8E68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5788" y="4136403"/>
            <a:ext cx="2333002" cy="1788843"/>
          </a:xfrm>
          <a:prstGeom prst="rect">
            <a:avLst/>
          </a:prstGeom>
        </p:spPr>
      </p:pic>
      <p:sp>
        <p:nvSpPr>
          <p:cNvPr id="10" name="文本框 9">
            <a:extLst>
              <a:ext uri="{FF2B5EF4-FFF2-40B4-BE49-F238E27FC236}">
                <a16:creationId xmlns:a16="http://schemas.microsoft.com/office/drawing/2014/main" id="{94B0978F-1D5F-4DCB-856F-4AD90DDAFC07}"/>
              </a:ext>
            </a:extLst>
          </p:cNvPr>
          <p:cNvSpPr txBox="1"/>
          <p:nvPr/>
        </p:nvSpPr>
        <p:spPr>
          <a:xfrm>
            <a:off x="7587651" y="3233208"/>
            <a:ext cx="2793790" cy="338554"/>
          </a:xfrm>
          <a:prstGeom prst="rect">
            <a:avLst/>
          </a:prstGeom>
          <a:noFill/>
        </p:spPr>
        <p:txBody>
          <a:bodyPr wrap="square">
            <a:spAutoFit/>
          </a:bodyPr>
          <a:lstStyle/>
          <a:p>
            <a:pPr algn="ctr" defTabSz="457200"/>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PSI</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l-GR"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E4</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capture solenoid</a:t>
            </a:r>
            <a:endParaRPr lang="zh-CN" altLang="en-US"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3" name="组合 2">
            <a:extLst>
              <a:ext uri="{FF2B5EF4-FFF2-40B4-BE49-F238E27FC236}">
                <a16:creationId xmlns:a16="http://schemas.microsoft.com/office/drawing/2014/main" id="{84D0DCB8-F236-43EB-9CB2-BC3957D6346B}"/>
              </a:ext>
            </a:extLst>
          </p:cNvPr>
          <p:cNvGrpSpPr/>
          <p:nvPr/>
        </p:nvGrpSpPr>
        <p:grpSpPr>
          <a:xfrm>
            <a:off x="2064989" y="3537771"/>
            <a:ext cx="2181225" cy="2952115"/>
            <a:chOff x="1183453" y="3520640"/>
            <a:chExt cx="2181225" cy="2952115"/>
          </a:xfrm>
        </p:grpSpPr>
        <p:pic>
          <p:nvPicPr>
            <p:cNvPr id="13" name="图片 12">
              <a:extLst>
                <a:ext uri="{FF2B5EF4-FFF2-40B4-BE49-F238E27FC236}">
                  <a16:creationId xmlns:a16="http://schemas.microsoft.com/office/drawing/2014/main" id="{AF1A0DEA-87CF-4B23-A3CA-F21E4902E75D}"/>
                </a:ext>
              </a:extLst>
            </p:cNvPr>
            <p:cNvPicPr/>
            <p:nvPr/>
          </p:nvPicPr>
          <p:blipFill>
            <a:blip r:embed="rId6"/>
            <a:stretch>
              <a:fillRect/>
            </a:stretch>
          </p:blipFill>
          <p:spPr>
            <a:xfrm>
              <a:off x="1183453" y="3520640"/>
              <a:ext cx="2181225" cy="2952115"/>
            </a:xfrm>
            <a:prstGeom prst="rect">
              <a:avLst/>
            </a:prstGeom>
          </p:spPr>
        </p:pic>
        <p:sp>
          <p:nvSpPr>
            <p:cNvPr id="11" name="椭圆 10">
              <a:extLst>
                <a:ext uri="{FF2B5EF4-FFF2-40B4-BE49-F238E27FC236}">
                  <a16:creationId xmlns:a16="http://schemas.microsoft.com/office/drawing/2014/main" id="{79F13940-1289-474A-A36D-5107B57C4DF4}"/>
                </a:ext>
              </a:extLst>
            </p:cNvPr>
            <p:cNvSpPr/>
            <p:nvPr/>
          </p:nvSpPr>
          <p:spPr>
            <a:xfrm rot="670843">
              <a:off x="1329925" y="5192925"/>
              <a:ext cx="1545355" cy="87848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Calibri" panose="020F0502020204030204"/>
                <a:ea typeface="等线" panose="02010600030101010101" pitchFamily="2" charset="-122"/>
              </a:endParaRPr>
            </a:p>
          </p:txBody>
        </p:sp>
      </p:grpSp>
      <p:sp>
        <p:nvSpPr>
          <p:cNvPr id="14" name="文本框 13">
            <a:extLst>
              <a:ext uri="{FF2B5EF4-FFF2-40B4-BE49-F238E27FC236}">
                <a16:creationId xmlns:a16="http://schemas.microsoft.com/office/drawing/2014/main" id="{4D7FE7DC-41C9-4582-9EAD-E8F24A8A0E77}"/>
              </a:ext>
            </a:extLst>
          </p:cNvPr>
          <p:cNvSpPr txBox="1"/>
          <p:nvPr/>
        </p:nvSpPr>
        <p:spPr>
          <a:xfrm>
            <a:off x="2440264" y="4702202"/>
            <a:ext cx="1087746" cy="369332"/>
          </a:xfrm>
          <a:prstGeom prst="rect">
            <a:avLst/>
          </a:prstGeom>
          <a:noFill/>
        </p:spPr>
        <p:txBody>
          <a:bodyPr wrap="square" rtlCol="0">
            <a:spAutoFit/>
          </a:bodyPr>
          <a:lstStyle/>
          <a:p>
            <a:pPr defTabSz="457200"/>
            <a:r>
              <a:rPr lang="en-US" altLang="zh-CN" b="1" dirty="0">
                <a:solidFill>
                  <a:srgbClr val="FF0000"/>
                </a:solidFill>
                <a:latin typeface="Calibri" panose="020F0502020204030204"/>
                <a:ea typeface="等线" panose="02010600030101010101" pitchFamily="2" charset="-122"/>
              </a:rPr>
              <a:t>SMSOLX</a:t>
            </a:r>
            <a:endParaRPr lang="zh-CN" altLang="en-US" b="1" dirty="0">
              <a:solidFill>
                <a:srgbClr val="FF0000"/>
              </a:solidFill>
              <a:latin typeface="Calibri" panose="020F0502020204030204"/>
              <a:ea typeface="等线" panose="02010600030101010101" pitchFamily="2" charset="-122"/>
            </a:endParaRPr>
          </a:p>
        </p:txBody>
      </p:sp>
      <p:sp>
        <p:nvSpPr>
          <p:cNvPr id="15" name="文本框 14">
            <a:extLst>
              <a:ext uri="{FF2B5EF4-FFF2-40B4-BE49-F238E27FC236}">
                <a16:creationId xmlns:a16="http://schemas.microsoft.com/office/drawing/2014/main" id="{A460BF17-88CB-4799-B2FA-5E4864DB19E3}"/>
              </a:ext>
            </a:extLst>
          </p:cNvPr>
          <p:cNvSpPr txBox="1"/>
          <p:nvPr/>
        </p:nvSpPr>
        <p:spPr>
          <a:xfrm>
            <a:off x="4699105" y="6186000"/>
            <a:ext cx="2793790" cy="338554"/>
          </a:xfrm>
          <a:prstGeom prst="rect">
            <a:avLst/>
          </a:prstGeom>
          <a:noFill/>
        </p:spPr>
        <p:txBody>
          <a:bodyPr wrap="square">
            <a:spAutoFit/>
          </a:bodyPr>
          <a:lstStyle/>
          <a:p>
            <a:pPr algn="ctr" defTabSz="457200"/>
            <a:r>
              <a:rPr lang="en-US" altLang="zh-CN"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MELODY SMSOLX design</a:t>
            </a:r>
            <a:endParaRPr lang="zh-CN" altLang="en-US" sz="16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26854089"/>
      </p:ext>
    </p:extLst>
  </p:cSld>
  <p:clrMapOvr>
    <a:masterClrMapping/>
  </p:clrMapOvr>
  <mc:AlternateContent xmlns:mc="http://schemas.openxmlformats.org/markup-compatibility/2006" xmlns:p14="http://schemas.microsoft.com/office/powerpoint/2010/main">
    <mc:Choice Requires="p14">
      <p:transition spd="slow" p14:dur="2000" advTm="40088"/>
    </mc:Choice>
    <mc:Fallback xmlns="">
      <p:transition spd="slow" advTm="4008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14035-B0B0-425D-850B-B9C044D52490}"/>
              </a:ext>
            </a:extLst>
          </p:cNvPr>
          <p:cNvSpPr>
            <a:spLocks noGrp="1"/>
          </p:cNvSpPr>
          <p:nvPr>
            <p:ph type="title"/>
          </p:nvPr>
        </p:nvSpPr>
        <p:spPr>
          <a:xfrm>
            <a:off x="325300" y="1796"/>
            <a:ext cx="10515600" cy="1325563"/>
          </a:xfrm>
        </p:spPr>
        <p:txBody>
          <a:bodyPr>
            <a:normAutofit/>
          </a:bodyPr>
          <a:lstStyle/>
          <a:p>
            <a:r>
              <a:rPr lang="en-US" altLang="zh-CN" sz="3600" dirty="0">
                <a:solidFill>
                  <a:srgbClr val="DF873F"/>
                </a:solidFill>
                <a:latin typeface="Times New Roman" panose="02020603050405020304" pitchFamily="18" charset="0"/>
                <a:cs typeface="Times New Roman" panose="02020603050405020304" pitchFamily="18" charset="0"/>
              </a:rPr>
              <a:t>SMBT layout</a:t>
            </a:r>
            <a:endParaRPr lang="zh-CN" altLang="en-US" sz="3600" dirty="0">
              <a:solidFill>
                <a:srgbClr val="DF873F"/>
              </a:solidFill>
              <a:latin typeface="Times New Roman" panose="02020603050405020304" pitchFamily="18" charset="0"/>
              <a:cs typeface="Times New Roman" panose="02020603050405020304" pitchFamily="18" charset="0"/>
            </a:endParaRPr>
          </a:p>
        </p:txBody>
      </p:sp>
      <p:grpSp>
        <p:nvGrpSpPr>
          <p:cNvPr id="4" name="组合 3">
            <a:extLst>
              <a:ext uri="{FF2B5EF4-FFF2-40B4-BE49-F238E27FC236}">
                <a16:creationId xmlns:a16="http://schemas.microsoft.com/office/drawing/2014/main" id="{D1BEEAB8-892E-4F03-8C46-C2DFE9B1818A}"/>
              </a:ext>
            </a:extLst>
          </p:cNvPr>
          <p:cNvGrpSpPr/>
          <p:nvPr/>
        </p:nvGrpSpPr>
        <p:grpSpPr>
          <a:xfrm>
            <a:off x="7930291" y="3644290"/>
            <a:ext cx="3302837" cy="2172571"/>
            <a:chOff x="2012930" y="1258894"/>
            <a:chExt cx="8166140" cy="5207827"/>
          </a:xfrm>
        </p:grpSpPr>
        <p:pic>
          <p:nvPicPr>
            <p:cNvPr id="5" name="图片 4">
              <a:extLst>
                <a:ext uri="{FF2B5EF4-FFF2-40B4-BE49-F238E27FC236}">
                  <a16:creationId xmlns:a16="http://schemas.microsoft.com/office/drawing/2014/main" id="{7F0E6A3E-5034-4BA0-835C-B423D5360904}"/>
                </a:ext>
              </a:extLst>
            </p:cNvPr>
            <p:cNvPicPr>
              <a:picLocks noChangeAspect="1"/>
            </p:cNvPicPr>
            <p:nvPr/>
          </p:nvPicPr>
          <p:blipFill>
            <a:blip r:embed="rId3"/>
            <a:stretch>
              <a:fillRect/>
            </a:stretch>
          </p:blipFill>
          <p:spPr>
            <a:xfrm>
              <a:off x="2012930" y="1258894"/>
              <a:ext cx="8166140" cy="5207827"/>
            </a:xfrm>
            <a:prstGeom prst="rect">
              <a:avLst/>
            </a:prstGeom>
          </p:spPr>
        </p:pic>
        <p:sp>
          <p:nvSpPr>
            <p:cNvPr id="6" name="矩形 5">
              <a:extLst>
                <a:ext uri="{FF2B5EF4-FFF2-40B4-BE49-F238E27FC236}">
                  <a16:creationId xmlns:a16="http://schemas.microsoft.com/office/drawing/2014/main" id="{D67B7488-4C4B-42CE-9166-A57441A6F9A3}"/>
                </a:ext>
              </a:extLst>
            </p:cNvPr>
            <p:cNvSpPr/>
            <p:nvPr/>
          </p:nvSpPr>
          <p:spPr>
            <a:xfrm>
              <a:off x="7174850" y="1480052"/>
              <a:ext cx="1969150" cy="284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7" name="组合 6">
            <a:extLst>
              <a:ext uri="{FF2B5EF4-FFF2-40B4-BE49-F238E27FC236}">
                <a16:creationId xmlns:a16="http://schemas.microsoft.com/office/drawing/2014/main" id="{820A9156-870F-4C9D-B0C2-BC64F95D70FD}"/>
              </a:ext>
            </a:extLst>
          </p:cNvPr>
          <p:cNvGrpSpPr/>
          <p:nvPr/>
        </p:nvGrpSpPr>
        <p:grpSpPr>
          <a:xfrm>
            <a:off x="2224829" y="293885"/>
            <a:ext cx="8195914" cy="2837658"/>
            <a:chOff x="-72532" y="1769197"/>
            <a:chExt cx="11517383" cy="3987646"/>
          </a:xfrm>
        </p:grpSpPr>
        <p:grpSp>
          <p:nvGrpSpPr>
            <p:cNvPr id="8" name="组合 7">
              <a:extLst>
                <a:ext uri="{FF2B5EF4-FFF2-40B4-BE49-F238E27FC236}">
                  <a16:creationId xmlns:a16="http://schemas.microsoft.com/office/drawing/2014/main" id="{2ED95447-FB66-4532-B73F-F729B30A9536}"/>
                </a:ext>
              </a:extLst>
            </p:cNvPr>
            <p:cNvGrpSpPr/>
            <p:nvPr/>
          </p:nvGrpSpPr>
          <p:grpSpPr>
            <a:xfrm>
              <a:off x="233916" y="1769197"/>
              <a:ext cx="11210935" cy="3987646"/>
              <a:chOff x="233916" y="1769197"/>
              <a:chExt cx="11210935" cy="3987646"/>
            </a:xfrm>
          </p:grpSpPr>
          <p:pic>
            <p:nvPicPr>
              <p:cNvPr id="12" name="Picture 6">
                <a:extLst>
                  <a:ext uri="{FF2B5EF4-FFF2-40B4-BE49-F238E27FC236}">
                    <a16:creationId xmlns:a16="http://schemas.microsoft.com/office/drawing/2014/main" id="{E5161739-6DEF-420E-B473-C35096989D36}"/>
                  </a:ext>
                </a:extLst>
              </p:cNvPr>
              <p:cNvPicPr>
                <a:picLocks noChangeAspect="1"/>
              </p:cNvPicPr>
              <p:nvPr/>
            </p:nvPicPr>
            <p:blipFill>
              <a:blip r:embed="rId4"/>
              <a:stretch>
                <a:fillRect/>
              </a:stretch>
            </p:blipFill>
            <p:spPr>
              <a:xfrm>
                <a:off x="233916" y="2844210"/>
                <a:ext cx="10385885" cy="2751292"/>
              </a:xfrm>
              <a:prstGeom prst="rect">
                <a:avLst/>
              </a:prstGeom>
            </p:spPr>
          </p:pic>
          <p:pic>
            <p:nvPicPr>
              <p:cNvPr id="13" name="Content Placeholder 4" descr="A drawing of a pipette&#10;&#10;Description automatically generated">
                <a:extLst>
                  <a:ext uri="{FF2B5EF4-FFF2-40B4-BE49-F238E27FC236}">
                    <a16:creationId xmlns:a16="http://schemas.microsoft.com/office/drawing/2014/main" id="{0BDE9C64-DDA5-48F5-B5C9-08752C71B67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52471" y="2042221"/>
                <a:ext cx="3152079" cy="1220073"/>
              </a:xfrm>
              <a:prstGeom prst="rect">
                <a:avLst/>
              </a:prstGeom>
            </p:spPr>
          </p:pic>
          <p:sp>
            <p:nvSpPr>
              <p:cNvPr id="14" name="文本框 25">
                <a:extLst>
                  <a:ext uri="{FF2B5EF4-FFF2-40B4-BE49-F238E27FC236}">
                    <a16:creationId xmlns:a16="http://schemas.microsoft.com/office/drawing/2014/main" id="{352372E0-07AA-4C67-8A9D-D5956DA224DE}"/>
                  </a:ext>
                </a:extLst>
              </p:cNvPr>
              <p:cNvSpPr txBox="1"/>
              <p:nvPr/>
            </p:nvSpPr>
            <p:spPr>
              <a:xfrm rot="20005277">
                <a:off x="8757217" y="2492532"/>
                <a:ext cx="643316" cy="324379"/>
              </a:xfrm>
              <a:prstGeom prst="rect">
                <a:avLst/>
              </a:prstGeom>
              <a:noFill/>
            </p:spPr>
            <p:txBody>
              <a:bodyPr wrap="square" rtlCol="0">
                <a:spAutoFit/>
              </a:bodyPr>
              <a:lstStyle/>
              <a:p>
                <a:pPr algn="ctr"/>
                <a:r>
                  <a:rPr lang="en-CA" altLang="zh-CN" sz="9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oll5</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23">
                <a:extLst>
                  <a:ext uri="{FF2B5EF4-FFF2-40B4-BE49-F238E27FC236}">
                    <a16:creationId xmlns:a16="http://schemas.microsoft.com/office/drawing/2014/main" id="{0B884054-1CE1-44A7-97BE-F7D6E07BBC90}"/>
                  </a:ext>
                </a:extLst>
              </p:cNvPr>
              <p:cNvSpPr txBox="1"/>
              <p:nvPr/>
            </p:nvSpPr>
            <p:spPr>
              <a:xfrm rot="21201065">
                <a:off x="371957" y="3779296"/>
                <a:ext cx="939272"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SMSOLX</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24">
                <a:extLst>
                  <a:ext uri="{FF2B5EF4-FFF2-40B4-BE49-F238E27FC236}">
                    <a16:creationId xmlns:a16="http://schemas.microsoft.com/office/drawing/2014/main" id="{7679B74B-C07F-4589-A039-46634FC651BA}"/>
                  </a:ext>
                </a:extLst>
              </p:cNvPr>
              <p:cNvSpPr txBox="1"/>
              <p:nvPr/>
            </p:nvSpPr>
            <p:spPr>
              <a:xfrm rot="21201065">
                <a:off x="1709208" y="4185757"/>
                <a:ext cx="1048472" cy="519007"/>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SMBA @34</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25">
                <a:extLst>
                  <a:ext uri="{FF2B5EF4-FFF2-40B4-BE49-F238E27FC236}">
                    <a16:creationId xmlns:a16="http://schemas.microsoft.com/office/drawing/2014/main" id="{8AA53633-7FE7-42D9-8268-1F1B11A84DBC}"/>
                  </a:ext>
                </a:extLst>
              </p:cNvPr>
              <p:cNvSpPr txBox="1"/>
              <p:nvPr/>
            </p:nvSpPr>
            <p:spPr>
              <a:xfrm rot="18988032">
                <a:off x="2312681" y="3653570"/>
                <a:ext cx="943036"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SMSOL1</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26">
                <a:extLst>
                  <a:ext uri="{FF2B5EF4-FFF2-40B4-BE49-F238E27FC236}">
                    <a16:creationId xmlns:a16="http://schemas.microsoft.com/office/drawing/2014/main" id="{8297DCB6-9E24-4A08-9C1A-19BBAAF6A454}"/>
                  </a:ext>
                </a:extLst>
              </p:cNvPr>
              <p:cNvSpPr txBox="1"/>
              <p:nvPr/>
            </p:nvSpPr>
            <p:spPr>
              <a:xfrm rot="20139424">
                <a:off x="2605542" y="2607194"/>
                <a:ext cx="816241" cy="519007"/>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SMBB</a:t>
                </a:r>
              </a:p>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@40.9</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27">
                <a:extLst>
                  <a:ext uri="{FF2B5EF4-FFF2-40B4-BE49-F238E27FC236}">
                    <a16:creationId xmlns:a16="http://schemas.microsoft.com/office/drawing/2014/main" id="{2045F2DA-1D50-468E-9821-301CA5FCB7F4}"/>
                  </a:ext>
                </a:extLst>
              </p:cNvPr>
              <p:cNvSpPr txBox="1"/>
              <p:nvPr/>
            </p:nvSpPr>
            <p:spPr>
              <a:xfrm>
                <a:off x="3687722" y="3328550"/>
                <a:ext cx="874472"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SMSOL2</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28">
                <a:extLst>
                  <a:ext uri="{FF2B5EF4-FFF2-40B4-BE49-F238E27FC236}">
                    <a16:creationId xmlns:a16="http://schemas.microsoft.com/office/drawing/2014/main" id="{6BC0C63D-748C-44D2-B789-5DE3C7E768CC}"/>
                  </a:ext>
                </a:extLst>
              </p:cNvPr>
              <p:cNvSpPr txBox="1"/>
              <p:nvPr/>
            </p:nvSpPr>
            <p:spPr>
              <a:xfrm>
                <a:off x="7705861" y="2557504"/>
                <a:ext cx="643316" cy="519007"/>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SMK</a:t>
                </a:r>
              </a:p>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@8</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9">
                <a:extLst>
                  <a:ext uri="{FF2B5EF4-FFF2-40B4-BE49-F238E27FC236}">
                    <a16:creationId xmlns:a16="http://schemas.microsoft.com/office/drawing/2014/main" id="{C02E82B2-45E1-4D51-8AD6-645C153C557C}"/>
                  </a:ext>
                </a:extLst>
              </p:cNvPr>
              <p:cNvSpPr txBox="1"/>
              <p:nvPr/>
            </p:nvSpPr>
            <p:spPr>
              <a:xfrm>
                <a:off x="5142919" y="3336827"/>
                <a:ext cx="874472"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SMSOL3</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30">
                <a:extLst>
                  <a:ext uri="{FF2B5EF4-FFF2-40B4-BE49-F238E27FC236}">
                    <a16:creationId xmlns:a16="http://schemas.microsoft.com/office/drawing/2014/main" id="{A630711B-2AFB-415F-9F97-97D6CCCC2FA4}"/>
                  </a:ext>
                </a:extLst>
              </p:cNvPr>
              <p:cNvSpPr txBox="1"/>
              <p:nvPr/>
            </p:nvSpPr>
            <p:spPr>
              <a:xfrm rot="10800000" flipV="1">
                <a:off x="8377681" y="3114740"/>
                <a:ext cx="1246371" cy="519007"/>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SMSP </a:t>
                </a:r>
              </a:p>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@15</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6">
                <a:extLst>
                  <a:ext uri="{FF2B5EF4-FFF2-40B4-BE49-F238E27FC236}">
                    <a16:creationId xmlns:a16="http://schemas.microsoft.com/office/drawing/2014/main" id="{711CA7CD-E416-411D-ABDF-BD70D940FEE1}"/>
                  </a:ext>
                </a:extLst>
              </p:cNvPr>
              <p:cNvSpPr txBox="1"/>
              <p:nvPr/>
            </p:nvSpPr>
            <p:spPr>
              <a:xfrm rot="2602058">
                <a:off x="10060279" y="2723447"/>
                <a:ext cx="816241" cy="519007"/>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SMBC</a:t>
                </a:r>
              </a:p>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@90</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32">
                <a:extLst>
                  <a:ext uri="{FF2B5EF4-FFF2-40B4-BE49-F238E27FC236}">
                    <a16:creationId xmlns:a16="http://schemas.microsoft.com/office/drawing/2014/main" id="{36B2EB3C-25DB-4B39-8801-CB2E69EF3AD6}"/>
                  </a:ext>
                </a:extLst>
              </p:cNvPr>
              <p:cNvSpPr txBox="1"/>
              <p:nvPr/>
            </p:nvSpPr>
            <p:spPr>
              <a:xfrm>
                <a:off x="6151950" y="3308809"/>
                <a:ext cx="768665"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SMWF</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9">
                <a:extLst>
                  <a:ext uri="{FF2B5EF4-FFF2-40B4-BE49-F238E27FC236}">
                    <a16:creationId xmlns:a16="http://schemas.microsoft.com/office/drawing/2014/main" id="{D07D72C5-4605-40D0-8B48-A3549EEB1EB2}"/>
                  </a:ext>
                </a:extLst>
              </p:cNvPr>
              <p:cNvSpPr txBox="1"/>
              <p:nvPr/>
            </p:nvSpPr>
            <p:spPr>
              <a:xfrm>
                <a:off x="7054295" y="3308812"/>
                <a:ext cx="966345"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SMSOL4</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9">
                <a:extLst>
                  <a:ext uri="{FF2B5EF4-FFF2-40B4-BE49-F238E27FC236}">
                    <a16:creationId xmlns:a16="http://schemas.microsoft.com/office/drawing/2014/main" id="{766DB5DF-8BCE-40BE-82B9-18137B1A31E7}"/>
                  </a:ext>
                </a:extLst>
              </p:cNvPr>
              <p:cNvSpPr txBox="1"/>
              <p:nvPr/>
            </p:nvSpPr>
            <p:spPr>
              <a:xfrm rot="20145961">
                <a:off x="9213593" y="2256840"/>
                <a:ext cx="873342"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SMSOL8</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9">
                <a:extLst>
                  <a:ext uri="{FF2B5EF4-FFF2-40B4-BE49-F238E27FC236}">
                    <a16:creationId xmlns:a16="http://schemas.microsoft.com/office/drawing/2014/main" id="{F08F0674-C723-443C-840D-5282F6A8EF30}"/>
                  </a:ext>
                </a:extLst>
              </p:cNvPr>
              <p:cNvSpPr txBox="1"/>
              <p:nvPr/>
            </p:nvSpPr>
            <p:spPr>
              <a:xfrm rot="20159234">
                <a:off x="9837587" y="1966849"/>
                <a:ext cx="935385"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SMSOL9</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9">
                <a:extLst>
                  <a:ext uri="{FF2B5EF4-FFF2-40B4-BE49-F238E27FC236}">
                    <a16:creationId xmlns:a16="http://schemas.microsoft.com/office/drawing/2014/main" id="{F59DC5D8-8BCB-4D2D-A9BA-BC88E2DE52EA}"/>
                  </a:ext>
                </a:extLst>
              </p:cNvPr>
              <p:cNvSpPr txBox="1"/>
              <p:nvPr/>
            </p:nvSpPr>
            <p:spPr>
              <a:xfrm>
                <a:off x="9012613" y="3336827"/>
                <a:ext cx="1076842"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SMSOL5</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文本框 29">
                <a:extLst>
                  <a:ext uri="{FF2B5EF4-FFF2-40B4-BE49-F238E27FC236}">
                    <a16:creationId xmlns:a16="http://schemas.microsoft.com/office/drawing/2014/main" id="{D077F38F-17CD-42CB-ACE2-DD511F3C7FC1}"/>
                  </a:ext>
                </a:extLst>
              </p:cNvPr>
              <p:cNvSpPr txBox="1"/>
              <p:nvPr/>
            </p:nvSpPr>
            <p:spPr>
              <a:xfrm rot="5400000">
                <a:off x="10138353" y="4057668"/>
                <a:ext cx="875186"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SMSOL6</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DB7986E3-A796-466E-B725-2778A25478B9}"/>
                  </a:ext>
                </a:extLst>
              </p:cNvPr>
              <p:cNvSpPr txBox="1"/>
              <p:nvPr/>
            </p:nvSpPr>
            <p:spPr>
              <a:xfrm rot="5400000">
                <a:off x="9468750" y="4803202"/>
                <a:ext cx="890890" cy="324379"/>
              </a:xfrm>
              <a:prstGeom prst="rect">
                <a:avLst/>
              </a:prstGeom>
              <a:noFill/>
            </p:spPr>
            <p:txBody>
              <a:bodyPr wrap="square" rtlCol="0">
                <a:spAutoFit/>
              </a:bodyPr>
              <a:lstStyle/>
              <a:p>
                <a:pPr algn="ct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SMSOL7</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TextBox 24">
                <a:extLst>
                  <a:ext uri="{FF2B5EF4-FFF2-40B4-BE49-F238E27FC236}">
                    <a16:creationId xmlns:a16="http://schemas.microsoft.com/office/drawing/2014/main" id="{D8E2C43D-DEAC-47F9-B807-93B101ED27BE}"/>
                  </a:ext>
                </a:extLst>
              </p:cNvPr>
              <p:cNvSpPr txBox="1"/>
              <p:nvPr/>
            </p:nvSpPr>
            <p:spPr>
              <a:xfrm>
                <a:off x="10628730" y="5410839"/>
                <a:ext cx="816121" cy="346004"/>
              </a:xfrm>
              <a:prstGeom prst="rect">
                <a:avLst/>
              </a:prstGeom>
              <a:noFill/>
            </p:spPr>
            <p:txBody>
              <a:bodyPr wrap="square" rtlCol="0">
                <a:spAutoFit/>
              </a:bodyPr>
              <a:lstStyle/>
              <a:p>
                <a:r>
                  <a:rPr lang="en-CA" altLang="zh-CN" sz="1000" dirty="0">
                    <a:latin typeface="Times New Roman" panose="02020603050405020304" pitchFamily="18" charset="0"/>
                    <a:ea typeface="微软雅黑" panose="020B0503020204020204" pitchFamily="34" charset="-122"/>
                    <a:cs typeface="Times New Roman" panose="02020603050405020304" pitchFamily="18" charset="0"/>
                  </a:rPr>
                  <a:t>SMT1</a:t>
                </a:r>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TextBox 25">
                <a:extLst>
                  <a:ext uri="{FF2B5EF4-FFF2-40B4-BE49-F238E27FC236}">
                    <a16:creationId xmlns:a16="http://schemas.microsoft.com/office/drawing/2014/main" id="{FEA2C9EB-5252-49DB-8536-50F606F07B84}"/>
                  </a:ext>
                </a:extLst>
              </p:cNvPr>
              <p:cNvSpPr txBox="1"/>
              <p:nvPr/>
            </p:nvSpPr>
            <p:spPr>
              <a:xfrm>
                <a:off x="10619801" y="1769197"/>
                <a:ext cx="816121" cy="346004"/>
              </a:xfrm>
              <a:prstGeom prst="rect">
                <a:avLst/>
              </a:prstGeom>
              <a:noFill/>
            </p:spPr>
            <p:txBody>
              <a:bodyPr wrap="square" rtlCol="0">
                <a:spAutoFit/>
              </a:bodyPr>
              <a:lstStyle/>
              <a:p>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SM</a:t>
                </a:r>
                <a:r>
                  <a:rPr lang="en-CA" altLang="zh-CN" sz="1000" dirty="0">
                    <a:latin typeface="Times New Roman" panose="02020603050405020304" pitchFamily="18" charset="0"/>
                    <a:ea typeface="微软雅黑" panose="020B0503020204020204" pitchFamily="34" charset="-122"/>
                    <a:cs typeface="Times New Roman" panose="02020603050405020304" pitchFamily="18" charset="0"/>
                  </a:rPr>
                  <a:t>T2</a:t>
                </a:r>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25">
                <a:extLst>
                  <a:ext uri="{FF2B5EF4-FFF2-40B4-BE49-F238E27FC236}">
                    <a16:creationId xmlns:a16="http://schemas.microsoft.com/office/drawing/2014/main" id="{B597A68C-5FD4-423C-AF4B-D42535327B12}"/>
                  </a:ext>
                </a:extLst>
              </p:cNvPr>
              <p:cNvSpPr txBox="1"/>
              <p:nvPr/>
            </p:nvSpPr>
            <p:spPr>
              <a:xfrm rot="18988032">
                <a:off x="2079708" y="3259465"/>
                <a:ext cx="643316" cy="324379"/>
              </a:xfrm>
              <a:prstGeom prst="rect">
                <a:avLst/>
              </a:prstGeom>
              <a:noFill/>
            </p:spPr>
            <p:txBody>
              <a:bodyPr wrap="square" rtlCol="0">
                <a:spAutoFit/>
              </a:bodyPr>
              <a:lstStyle/>
              <a:p>
                <a:pPr algn="ctr"/>
                <a:r>
                  <a:rPr lang="en-CA" altLang="zh-CN" sz="9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oll1</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25">
                <a:extLst>
                  <a:ext uri="{FF2B5EF4-FFF2-40B4-BE49-F238E27FC236}">
                    <a16:creationId xmlns:a16="http://schemas.microsoft.com/office/drawing/2014/main" id="{1FFDAFC9-B2C3-4045-AFA7-B330AD8BEFC7}"/>
                  </a:ext>
                </a:extLst>
              </p:cNvPr>
              <p:cNvSpPr txBox="1"/>
              <p:nvPr/>
            </p:nvSpPr>
            <p:spPr>
              <a:xfrm>
                <a:off x="4389016" y="2705708"/>
                <a:ext cx="643316" cy="324379"/>
              </a:xfrm>
              <a:prstGeom prst="rect">
                <a:avLst/>
              </a:prstGeom>
              <a:noFill/>
            </p:spPr>
            <p:txBody>
              <a:bodyPr wrap="square" rtlCol="0">
                <a:spAutoFit/>
              </a:bodyPr>
              <a:lstStyle/>
              <a:p>
                <a:pPr algn="ctr"/>
                <a:r>
                  <a:rPr lang="en-CA" altLang="zh-CN" sz="9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oll2</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E2D41067-72F0-4784-9D12-2C73CBE3390D}"/>
                  </a:ext>
                </a:extLst>
              </p:cNvPr>
              <p:cNvSpPr txBox="1"/>
              <p:nvPr/>
            </p:nvSpPr>
            <p:spPr>
              <a:xfrm>
                <a:off x="6769021" y="2705708"/>
                <a:ext cx="643316" cy="324379"/>
              </a:xfrm>
              <a:prstGeom prst="rect">
                <a:avLst/>
              </a:prstGeom>
              <a:noFill/>
            </p:spPr>
            <p:txBody>
              <a:bodyPr wrap="square" rtlCol="0">
                <a:spAutoFit/>
              </a:bodyPr>
              <a:lstStyle/>
              <a:p>
                <a:pPr algn="ctr"/>
                <a:r>
                  <a:rPr lang="en-CA" altLang="zh-CN" sz="9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oll3</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25">
                <a:extLst>
                  <a:ext uri="{FF2B5EF4-FFF2-40B4-BE49-F238E27FC236}">
                    <a16:creationId xmlns:a16="http://schemas.microsoft.com/office/drawing/2014/main" id="{62D65AF7-107E-465E-A2BA-B10C9507617D}"/>
                  </a:ext>
                </a:extLst>
              </p:cNvPr>
              <p:cNvSpPr txBox="1"/>
              <p:nvPr/>
            </p:nvSpPr>
            <p:spPr>
              <a:xfrm>
                <a:off x="9555768" y="2764222"/>
                <a:ext cx="643316" cy="324379"/>
              </a:xfrm>
              <a:prstGeom prst="rect">
                <a:avLst/>
              </a:prstGeom>
              <a:noFill/>
            </p:spPr>
            <p:txBody>
              <a:bodyPr wrap="square" rtlCol="0">
                <a:spAutoFit/>
              </a:bodyPr>
              <a:lstStyle/>
              <a:p>
                <a:pPr algn="ctr"/>
                <a:r>
                  <a:rPr lang="en-CA" altLang="zh-CN" sz="9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oll4</a:t>
                </a:r>
                <a:endParaRPr lang="zh-CN" altLang="en-US" sz="9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 name="矩形 8">
              <a:extLst>
                <a:ext uri="{FF2B5EF4-FFF2-40B4-BE49-F238E27FC236}">
                  <a16:creationId xmlns:a16="http://schemas.microsoft.com/office/drawing/2014/main" id="{965C92DD-4E06-4104-98EC-FA31DCEAA6B2}"/>
                </a:ext>
              </a:extLst>
            </p:cNvPr>
            <p:cNvSpPr/>
            <p:nvPr/>
          </p:nvSpPr>
          <p:spPr>
            <a:xfrm rot="21267412">
              <a:off x="273700" y="4243095"/>
              <a:ext cx="54399" cy="200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 name="直接箭头连接符 9">
              <a:extLst>
                <a:ext uri="{FF2B5EF4-FFF2-40B4-BE49-F238E27FC236}">
                  <a16:creationId xmlns:a16="http://schemas.microsoft.com/office/drawing/2014/main" id="{CC1149C3-2F3B-464A-8BAF-72464DBD4FAA}"/>
                </a:ext>
              </a:extLst>
            </p:cNvPr>
            <p:cNvCxnSpPr>
              <a:cxnSpLocks/>
            </p:cNvCxnSpPr>
            <p:nvPr/>
          </p:nvCxnSpPr>
          <p:spPr>
            <a:xfrm>
              <a:off x="233916" y="3716717"/>
              <a:ext cx="103716" cy="9810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4239A3AB-591F-4AE9-9858-3B4C343F19C7}"/>
                </a:ext>
              </a:extLst>
            </p:cNvPr>
            <p:cNvSpPr txBox="1"/>
            <p:nvPr/>
          </p:nvSpPr>
          <p:spPr>
            <a:xfrm rot="20946308">
              <a:off x="-72532" y="3255997"/>
              <a:ext cx="1285939" cy="346004"/>
            </a:xfrm>
            <a:prstGeom prst="rect">
              <a:avLst/>
            </a:prstGeom>
            <a:noFill/>
          </p:spPr>
          <p:txBody>
            <a:bodyPr wrap="square" rtlCol="0">
              <a:spAutoFit/>
            </a:bodyPr>
            <a:lstStyle/>
            <a:p>
              <a:r>
                <a:rPr lang="en-US" altLang="zh-CN" sz="1000" b="1" dirty="0">
                  <a:latin typeface="Times New Roman" panose="02020603050405020304" pitchFamily="18" charset="0"/>
                  <a:ea typeface="微软雅黑" panose="020B0503020204020204" pitchFamily="34" charset="-122"/>
                  <a:cs typeface="Times New Roman" panose="02020603050405020304" pitchFamily="18" charset="0"/>
                </a:rPr>
                <a:t>Proton</a:t>
              </a:r>
              <a:endParaRPr lang="zh-CN" altLang="en-US" sz="10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8" name="文本框 37">
            <a:extLst>
              <a:ext uri="{FF2B5EF4-FFF2-40B4-BE49-F238E27FC236}">
                <a16:creationId xmlns:a16="http://schemas.microsoft.com/office/drawing/2014/main" id="{5E3258CB-7894-442F-87BE-3E6BB7FB267D}"/>
              </a:ext>
            </a:extLst>
          </p:cNvPr>
          <p:cNvSpPr txBox="1"/>
          <p:nvPr/>
        </p:nvSpPr>
        <p:spPr>
          <a:xfrm>
            <a:off x="7876154" y="5838946"/>
            <a:ext cx="3411109"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Optical design with TRANSPORT </a:t>
            </a:r>
            <a:endParaRPr lang="zh-CN" altLang="en-US"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56714208-DA2F-44E9-8148-51DE6AA1DE0C}"/>
              </a:ext>
            </a:extLst>
          </p:cNvPr>
          <p:cNvSpPr/>
          <p:nvPr/>
        </p:nvSpPr>
        <p:spPr>
          <a:xfrm>
            <a:off x="5853351" y="5675391"/>
            <a:ext cx="346692" cy="112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12BBB31E-30E9-4DC6-BAD4-9BBF05B546E6}"/>
              </a:ext>
            </a:extLst>
          </p:cNvPr>
          <p:cNvSpPr txBox="1"/>
          <p:nvPr/>
        </p:nvSpPr>
        <p:spPr>
          <a:xfrm>
            <a:off x="6135808" y="2527206"/>
            <a:ext cx="3007053" cy="369332"/>
          </a:xfrm>
          <a:prstGeom prst="rect">
            <a:avLst/>
          </a:prstGeom>
          <a:noFill/>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Layout of SMBT</a:t>
            </a:r>
            <a:endParaRPr lang="zh-CN" altLang="en-US" dirty="0">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238023F5-E306-4208-AFE0-C3B1497B3035}"/>
              </a:ext>
            </a:extLst>
          </p:cNvPr>
          <p:cNvSpPr txBox="1"/>
          <p:nvPr/>
        </p:nvSpPr>
        <p:spPr>
          <a:xfrm>
            <a:off x="647490" y="4680927"/>
            <a:ext cx="5230032" cy="1444883"/>
          </a:xfrm>
          <a:prstGeom prst="rect">
            <a:avLst/>
          </a:prstGeom>
          <a:noFill/>
        </p:spPr>
        <p:txBody>
          <a:bodyPr wrap="square" rtlCol="0">
            <a:spAutoFit/>
          </a:bodyPr>
          <a:lstStyle/>
          <a:p>
            <a:pPr marL="342900" indent="-342900" algn="just">
              <a:lnSpc>
                <a:spcPct val="125000"/>
              </a:lnSpc>
              <a:buAutoNum type="arabicPeriod"/>
            </a:pPr>
            <a:r>
              <a:rPr lang="en-US" altLang="zh-CN"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 capture solenoid, 9 focusing solenoids, 3 dipole bending magnet.</a:t>
            </a:r>
          </a:p>
          <a:p>
            <a:pPr marL="342900" indent="-342900" algn="just">
              <a:lnSpc>
                <a:spcPct val="125000"/>
              </a:lnSpc>
              <a:buAutoNum type="arabicPeriod"/>
            </a:pPr>
            <a:r>
              <a:rPr lang="en-US" altLang="zh-CN"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SMWF (Wien filter), SMK (kicker), SMSP (Septum), 5 collimators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40" name="文本框 39">
            <a:extLst>
              <a:ext uri="{FF2B5EF4-FFF2-40B4-BE49-F238E27FC236}">
                <a16:creationId xmlns:a16="http://schemas.microsoft.com/office/drawing/2014/main" id="{FA639C9E-D4AC-42A5-8A10-2DFA8847B7B8}"/>
              </a:ext>
            </a:extLst>
          </p:cNvPr>
          <p:cNvSpPr txBox="1"/>
          <p:nvPr/>
        </p:nvSpPr>
        <p:spPr>
          <a:xfrm>
            <a:off x="528752" y="4353753"/>
            <a:ext cx="8801101"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zh-CN" sz="2000" dirty="0">
                <a:latin typeface="Times New Roman" panose="02020603050405020304" pitchFamily="18" charset="0"/>
                <a:cs typeface="Times New Roman" panose="02020603050405020304" pitchFamily="18" charset="0"/>
              </a:rPr>
              <a:t> Beamline layout</a:t>
            </a:r>
            <a:endParaRPr lang="zh-CN" altLang="en-US" sz="2000"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10BEDA59-8C34-4D7C-8B52-BCA3B07933EF}"/>
              </a:ext>
            </a:extLst>
          </p:cNvPr>
          <p:cNvSpPr txBox="1"/>
          <p:nvPr/>
        </p:nvSpPr>
        <p:spPr>
          <a:xfrm>
            <a:off x="559931" y="6055658"/>
            <a:ext cx="8277502" cy="510717"/>
          </a:xfrm>
          <a:prstGeom prst="rect">
            <a:avLst/>
          </a:prstGeom>
          <a:noFill/>
        </p:spPr>
        <p:txBody>
          <a:bodyPr wrap="square">
            <a:spAutoFit/>
          </a:bodyPr>
          <a:lstStyle/>
          <a:p>
            <a:pPr marL="214313" indent="-214313" algn="just">
              <a:lnSpc>
                <a:spcPct val="125000"/>
              </a:lnSpc>
              <a:buFont typeface="Wingdings" panose="05000000000000000000" pitchFamily="2" charset="2"/>
              <a:buChar char="u"/>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Features</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fully solenoids focusing, high acceptance, cost-efficient</a:t>
            </a:r>
            <a:endPar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文本框 44">
            <a:extLst>
              <a:ext uri="{FF2B5EF4-FFF2-40B4-BE49-F238E27FC236}">
                <a16:creationId xmlns:a16="http://schemas.microsoft.com/office/drawing/2014/main" id="{DCEDA447-F6E1-474E-A763-5660E50C708C}"/>
              </a:ext>
            </a:extLst>
          </p:cNvPr>
          <p:cNvSpPr txBox="1"/>
          <p:nvPr/>
        </p:nvSpPr>
        <p:spPr>
          <a:xfrm>
            <a:off x="528752" y="2964759"/>
            <a:ext cx="8801101" cy="400110"/>
          </a:xfrm>
          <a:prstGeom prst="rect">
            <a:avLst/>
          </a:prstGeom>
          <a:noFill/>
        </p:spPr>
        <p:txBody>
          <a:bodyPr wrap="square" rtlCol="0">
            <a:spAutoFit/>
          </a:bodyPr>
          <a:lstStyle/>
          <a:p>
            <a:pPr marL="285750" indent="-285750">
              <a:buFont typeface="Wingdings" panose="05000000000000000000" pitchFamily="2" charset="2"/>
              <a:buChar char="u"/>
            </a:pPr>
            <a:r>
              <a:rPr lang="en-US" altLang="zh-CN" sz="2000" dirty="0">
                <a:latin typeface="Times New Roman" panose="02020603050405020304" pitchFamily="18" charset="0"/>
                <a:cs typeface="Times New Roman" panose="02020603050405020304" pitchFamily="18" charset="0"/>
              </a:rPr>
              <a:t> Design parameters</a:t>
            </a:r>
            <a:endParaRPr lang="zh-CN" altLang="en-US" sz="2000"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0408A9AF-B143-4228-AA9B-3CBB7D9D6150}"/>
              </a:ext>
            </a:extLst>
          </p:cNvPr>
          <p:cNvSpPr txBox="1"/>
          <p:nvPr/>
        </p:nvSpPr>
        <p:spPr>
          <a:xfrm>
            <a:off x="617579" y="3470264"/>
            <a:ext cx="5230033" cy="753027"/>
          </a:xfrm>
          <a:prstGeom prst="rect">
            <a:avLst/>
          </a:prstGeom>
          <a:noFill/>
        </p:spPr>
        <p:txBody>
          <a:bodyPr wrap="square" rtlCol="0">
            <a:spAutoFit/>
          </a:bodyPr>
          <a:lstStyle>
            <a:defPPr>
              <a:defRPr lang="en-US"/>
            </a:defPPr>
            <a:lvl1pPr marL="342900" indent="-342900" algn="just">
              <a:lnSpc>
                <a:spcPct val="125000"/>
              </a:lnSpc>
              <a:buAutoNum type="arabicPeriod"/>
              <a:defRPr sz="16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sz="1800" dirty="0"/>
              <a:t>Momentum</a:t>
            </a:r>
            <a:r>
              <a:rPr lang="zh-CN" altLang="en-US" sz="1800" dirty="0"/>
              <a:t>：</a:t>
            </a:r>
            <a:r>
              <a:rPr lang="en-US" altLang="zh-CN" sz="1800" dirty="0"/>
              <a:t>28 MeV/c,  Polarization</a:t>
            </a:r>
            <a:r>
              <a:rPr lang="zh-CN" altLang="en-US" sz="1800" dirty="0"/>
              <a:t>：</a:t>
            </a:r>
            <a:r>
              <a:rPr lang="en-US" altLang="zh-CN" sz="1800" dirty="0"/>
              <a:t>&gt;95%</a:t>
            </a:r>
          </a:p>
          <a:p>
            <a:r>
              <a:rPr lang="en-US" altLang="zh-CN" sz="1800" dirty="0"/>
              <a:t>Intensity</a:t>
            </a:r>
            <a:r>
              <a:rPr lang="zh-CN" altLang="en-US" sz="1800" dirty="0"/>
              <a:t>：</a:t>
            </a:r>
            <a:r>
              <a:rPr lang="en-US" altLang="zh-CN" sz="1800" dirty="0"/>
              <a:t>&gt;10</a:t>
            </a:r>
            <a:r>
              <a:rPr lang="en-US" altLang="zh-CN" sz="1800" baseline="30000" dirty="0"/>
              <a:t>5</a:t>
            </a:r>
            <a:r>
              <a:rPr lang="en-US" altLang="zh-CN" sz="1800" dirty="0"/>
              <a:t> </a:t>
            </a:r>
            <a:r>
              <a:rPr lang="el-GR" altLang="zh-CN" sz="1800" dirty="0"/>
              <a:t>μ</a:t>
            </a:r>
            <a:r>
              <a:rPr lang="en-US" altLang="zh-CN" sz="1800" dirty="0"/>
              <a:t>/s,  Positron background</a:t>
            </a:r>
            <a:r>
              <a:rPr lang="zh-CN" altLang="en-US" sz="1800" dirty="0"/>
              <a:t>：</a:t>
            </a:r>
            <a:r>
              <a:rPr lang="en-US" altLang="zh-CN" sz="1800" dirty="0"/>
              <a:t>&lt;1%</a:t>
            </a:r>
          </a:p>
        </p:txBody>
      </p:sp>
    </p:spTree>
    <p:extLst>
      <p:ext uri="{BB962C8B-B14F-4D97-AF65-F5344CB8AC3E}">
        <p14:creationId xmlns:p14="http://schemas.microsoft.com/office/powerpoint/2010/main" val="2069475293"/>
      </p:ext>
    </p:extLst>
  </p:cSld>
  <p:clrMapOvr>
    <a:masterClrMapping/>
  </p:clrMapOvr>
  <mc:AlternateContent xmlns:mc="http://schemas.openxmlformats.org/markup-compatibility/2006" xmlns:p14="http://schemas.microsoft.com/office/powerpoint/2010/main">
    <mc:Choice Requires="p14">
      <p:transition spd="slow" p14:dur="2000" advTm="106035"/>
    </mc:Choice>
    <mc:Fallback xmlns="">
      <p:transition spd="slow" advTm="10603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8B595-203D-47FA-AD52-09EEB273B745}"/>
              </a:ext>
            </a:extLst>
          </p:cNvPr>
          <p:cNvSpPr>
            <a:spLocks noGrp="1"/>
          </p:cNvSpPr>
          <p:nvPr>
            <p:ph type="title"/>
          </p:nvPr>
        </p:nvSpPr>
        <p:spPr>
          <a:xfrm>
            <a:off x="1044300" y="310057"/>
            <a:ext cx="8362872" cy="643727"/>
          </a:xfrm>
        </p:spPr>
        <p:txBody>
          <a:bodyPr>
            <a:normAutofit/>
          </a:bodyPr>
          <a:lstStyle/>
          <a:p>
            <a:pPr algn="ctr"/>
            <a:r>
              <a:rPr lang="en-US" altLang="zh-CN" sz="3600" dirty="0">
                <a:solidFill>
                  <a:srgbClr val="DF873F"/>
                </a:solidFill>
                <a:latin typeface="Times New Roman" panose="02020603050405020304" pitchFamily="18" charset="0"/>
                <a:cs typeface="Times New Roman" panose="02020603050405020304" pitchFamily="18" charset="0"/>
              </a:rPr>
              <a:t>Multi-particle tracking simulation</a:t>
            </a:r>
            <a:endParaRPr lang="zh-CN" altLang="en-US" sz="3600" dirty="0">
              <a:solidFill>
                <a:srgbClr val="DF873F"/>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AB70510F-9FEF-4862-8381-CA374DE13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56" y="4229607"/>
            <a:ext cx="7619087" cy="2042834"/>
          </a:xfrm>
          <a:prstGeom prst="rect">
            <a:avLst/>
          </a:prstGeom>
        </p:spPr>
      </p:pic>
      <p:sp>
        <p:nvSpPr>
          <p:cNvPr id="5" name="TextBox 24">
            <a:extLst>
              <a:ext uri="{FF2B5EF4-FFF2-40B4-BE49-F238E27FC236}">
                <a16:creationId xmlns:a16="http://schemas.microsoft.com/office/drawing/2014/main" id="{C938ECC1-E51F-47A8-9D15-5D92ABC7792B}"/>
              </a:ext>
            </a:extLst>
          </p:cNvPr>
          <p:cNvSpPr txBox="1"/>
          <p:nvPr/>
        </p:nvSpPr>
        <p:spPr>
          <a:xfrm>
            <a:off x="4642095" y="6471450"/>
            <a:ext cx="2907808"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Muon transport simulation</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C1DD6C31-3D04-483A-883D-5A9419161CB5}"/>
              </a:ext>
            </a:extLst>
          </p:cNvPr>
          <p:cNvSpPr txBox="1"/>
          <p:nvPr/>
        </p:nvSpPr>
        <p:spPr>
          <a:xfrm>
            <a:off x="1695450" y="2439729"/>
            <a:ext cx="5727075" cy="1444883"/>
          </a:xfrm>
          <a:prstGeom prst="rect">
            <a:avLst/>
          </a:prstGeom>
          <a:noFill/>
        </p:spPr>
        <p:txBody>
          <a:bodyPr wrap="square" rtlCol="0">
            <a:spAutoFit/>
          </a:bodyPr>
          <a:lstStyle>
            <a:defPPr>
              <a:defRPr lang="en-US"/>
            </a:defPPr>
            <a:lvl1pPr marL="285750" indent="-285750" algn="just">
              <a:lnSpc>
                <a:spcPct val="125000"/>
              </a:lnSpc>
              <a:buFont typeface="Wingdings" panose="05000000000000000000" pitchFamily="2" charset="2"/>
              <a:buChar char="u"/>
              <a:defRPr sz="2000">
                <a:latin typeface="微软雅黑" panose="020B0503020204020204" pitchFamily="34" charset="-122"/>
                <a:ea typeface="微软雅黑" panose="020B0503020204020204" pitchFamily="34" charset="-122"/>
              </a:defRPr>
            </a:lvl1pPr>
          </a:lstStyle>
          <a:p>
            <a:pPr>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The field maps and initial muons are inputted to G4beamline </a:t>
            </a:r>
          </a:p>
          <a:p>
            <a:pPr>
              <a:buFont typeface="Arial" panose="020B0604020202020204" pitchFamily="34" charset="0"/>
              <a:buChar char="•"/>
            </a:pPr>
            <a:r>
              <a:rPr lang="en-US" altLang="zh-CN" sz="1800" dirty="0">
                <a:latin typeface="Times New Roman" panose="02020603050405020304" pitchFamily="18" charset="0"/>
                <a:cs typeface="Times New Roman" panose="02020603050405020304" pitchFamily="18" charset="0"/>
              </a:rPr>
              <a:t>The muon information is recorded at the sample position</a:t>
            </a:r>
          </a:p>
          <a:p>
            <a:pPr>
              <a:buFont typeface="Arial" panose="020B0604020202020204" pitchFamily="34" charset="0"/>
              <a:buChar char="•"/>
            </a:pPr>
            <a:r>
              <a:rPr lang="en-US" altLang="zh-CN" sz="1800" b="1" dirty="0">
                <a:solidFill>
                  <a:srgbClr val="0000FF"/>
                </a:solidFill>
                <a:latin typeface="Times New Roman" panose="02020603050405020304" pitchFamily="18" charset="0"/>
                <a:cs typeface="Times New Roman" panose="02020603050405020304" pitchFamily="18" charset="0"/>
              </a:rPr>
              <a:t>Momentum, profile, intensity, polarization</a:t>
            </a:r>
            <a:r>
              <a:rPr lang="en-US" altLang="zh-CN" sz="1800" dirty="0">
                <a:latin typeface="Times New Roman" panose="02020603050405020304" pitchFamily="18" charset="0"/>
                <a:cs typeface="Times New Roman" panose="02020603050405020304" pitchFamily="18" charset="0"/>
              </a:rPr>
              <a:t>…</a:t>
            </a:r>
          </a:p>
        </p:txBody>
      </p:sp>
      <p:sp>
        <p:nvSpPr>
          <p:cNvPr id="8" name="文本框 7">
            <a:extLst>
              <a:ext uri="{FF2B5EF4-FFF2-40B4-BE49-F238E27FC236}">
                <a16:creationId xmlns:a16="http://schemas.microsoft.com/office/drawing/2014/main" id="{8387166F-8F8D-44D7-B30E-73BFBE7BE83F}"/>
              </a:ext>
            </a:extLst>
          </p:cNvPr>
          <p:cNvSpPr txBox="1"/>
          <p:nvPr/>
        </p:nvSpPr>
        <p:spPr>
          <a:xfrm>
            <a:off x="1695451" y="1211192"/>
            <a:ext cx="5683308" cy="440955"/>
          </a:xfrm>
          <a:prstGeom prst="rect">
            <a:avLst/>
          </a:prstGeom>
          <a:noFill/>
        </p:spPr>
        <p:txBody>
          <a:bodyPr wrap="square" rtlCol="0">
            <a:spAutoFit/>
          </a:bodyPr>
          <a:lstStyle/>
          <a:p>
            <a:pPr marL="214313" indent="-214313" algn="just">
              <a:lnSpc>
                <a:spcPct val="125000"/>
              </a:lnSpc>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Beam transportation is simulated with G4beamline </a:t>
            </a:r>
          </a:p>
        </p:txBody>
      </p:sp>
      <p:pic>
        <p:nvPicPr>
          <p:cNvPr id="9" name="图片 8">
            <a:extLst>
              <a:ext uri="{FF2B5EF4-FFF2-40B4-BE49-F238E27FC236}">
                <a16:creationId xmlns:a16="http://schemas.microsoft.com/office/drawing/2014/main" id="{E7FC4CD9-5A5B-40B4-B1CB-F803791A0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657" y="1347575"/>
            <a:ext cx="2798242" cy="2184309"/>
          </a:xfrm>
          <a:prstGeom prst="rect">
            <a:avLst/>
          </a:prstGeom>
        </p:spPr>
      </p:pic>
      <p:sp>
        <p:nvSpPr>
          <p:cNvPr id="10" name="文本框 9">
            <a:extLst>
              <a:ext uri="{FF2B5EF4-FFF2-40B4-BE49-F238E27FC236}">
                <a16:creationId xmlns:a16="http://schemas.microsoft.com/office/drawing/2014/main" id="{B9363C29-EF73-4B0E-9F92-E1368C4E3E55}"/>
              </a:ext>
            </a:extLst>
          </p:cNvPr>
          <p:cNvSpPr txBox="1"/>
          <p:nvPr/>
        </p:nvSpPr>
        <p:spPr>
          <a:xfrm>
            <a:off x="9407172" y="6302173"/>
            <a:ext cx="1126749"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Sample</a:t>
            </a:r>
            <a:endParaRPr lang="zh-CN" altLang="en-US" sz="16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79C64B64-9349-4DDA-969E-92556B7D13E6}"/>
              </a:ext>
            </a:extLst>
          </p:cNvPr>
          <p:cNvSpPr/>
          <p:nvPr/>
        </p:nvSpPr>
        <p:spPr>
          <a:xfrm>
            <a:off x="9493582" y="6229103"/>
            <a:ext cx="528705" cy="84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24">
            <a:extLst>
              <a:ext uri="{FF2B5EF4-FFF2-40B4-BE49-F238E27FC236}">
                <a16:creationId xmlns:a16="http://schemas.microsoft.com/office/drawing/2014/main" id="{50926240-3763-4A69-85CC-7468CA5101A6}"/>
              </a:ext>
            </a:extLst>
          </p:cNvPr>
          <p:cNvSpPr txBox="1"/>
          <p:nvPr/>
        </p:nvSpPr>
        <p:spPr>
          <a:xfrm>
            <a:off x="7616656" y="3535547"/>
            <a:ext cx="2798243"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Beam profile on sample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2AC28488-900A-42C3-8DC2-96BF8AFA0D4B}"/>
              </a:ext>
            </a:extLst>
          </p:cNvPr>
          <p:cNvSpPr txBox="1"/>
          <p:nvPr/>
        </p:nvSpPr>
        <p:spPr>
          <a:xfrm>
            <a:off x="1695451" y="1576314"/>
            <a:ext cx="5593992" cy="825675"/>
          </a:xfrm>
          <a:prstGeom prst="rect">
            <a:avLst/>
          </a:prstGeom>
          <a:noFill/>
        </p:spPr>
        <p:txBody>
          <a:bodyPr wrap="square" rtlCol="0">
            <a:spAutoFit/>
          </a:bodyPr>
          <a:lstStyle/>
          <a:p>
            <a:pPr marL="214313" indent="-214313" algn="just">
              <a:lnSpc>
                <a:spcPct val="125000"/>
              </a:lnSpc>
              <a:buFont typeface="Wingdings" panose="05000000000000000000" pitchFamily="2" charset="2"/>
              <a:buChar char="u"/>
            </a:pPr>
            <a:r>
              <a:rPr lang="en-US" altLang="zh-CN"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The magnets and fields are designed and solved with FEA software.</a:t>
            </a:r>
          </a:p>
        </p:txBody>
      </p:sp>
    </p:spTree>
    <p:extLst>
      <p:ext uri="{BB962C8B-B14F-4D97-AF65-F5344CB8AC3E}">
        <p14:creationId xmlns:p14="http://schemas.microsoft.com/office/powerpoint/2010/main" val="757809898"/>
      </p:ext>
    </p:extLst>
  </p:cSld>
  <p:clrMapOvr>
    <a:masterClrMapping/>
  </p:clrMapOvr>
  <mc:AlternateContent xmlns:mc="http://schemas.openxmlformats.org/markup-compatibility/2006" xmlns:p14="http://schemas.microsoft.com/office/powerpoint/2010/main">
    <mc:Choice Requires="p14">
      <p:transition spd="slow" p14:dur="2000" advTm="36515"/>
    </mc:Choice>
    <mc:Fallback xmlns="">
      <p:transition spd="slow" advTm="3651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91511-A6CC-44CB-AF45-D3E38C7C42E8}"/>
              </a:ext>
            </a:extLst>
          </p:cNvPr>
          <p:cNvSpPr>
            <a:spLocks noGrp="1"/>
          </p:cNvSpPr>
          <p:nvPr>
            <p:ph type="title"/>
          </p:nvPr>
        </p:nvSpPr>
        <p:spPr>
          <a:xfrm>
            <a:off x="938213" y="120111"/>
            <a:ext cx="8708197" cy="643727"/>
          </a:xfrm>
        </p:spPr>
        <p:txBody>
          <a:bodyPr>
            <a:normAutofit/>
          </a:bodyPr>
          <a:lstStyle/>
          <a:p>
            <a:pPr algn="ctr"/>
            <a:r>
              <a:rPr lang="en-US" altLang="zh-CN" sz="3600" dirty="0">
                <a:solidFill>
                  <a:srgbClr val="DF873F"/>
                </a:solidFill>
                <a:latin typeface="Times New Roman" panose="02020603050405020304" pitchFamily="18" charset="0"/>
                <a:cs typeface="Times New Roman" panose="02020603050405020304" pitchFamily="18" charset="0"/>
              </a:rPr>
              <a:t>Different beam spot results @SMT</a:t>
            </a:r>
            <a:endParaRPr lang="zh-CN" altLang="en-US" sz="3600" dirty="0">
              <a:solidFill>
                <a:srgbClr val="DF873F"/>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A38333C6-A7A1-415A-933A-030C9601F073}"/>
              </a:ext>
            </a:extLst>
          </p:cNvPr>
          <p:cNvSpPr txBox="1"/>
          <p:nvPr/>
        </p:nvSpPr>
        <p:spPr>
          <a:xfrm>
            <a:off x="824594" y="897992"/>
            <a:ext cx="7494005" cy="440955"/>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Beam intensity: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design parameters</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(&gt;</a:t>
            </a:r>
            <a:r>
              <a:rPr lang="en-US" altLang="zh-CN" sz="2000" dirty="0">
                <a:latin typeface="Times New Roman" panose="02020603050405020304" pitchFamily="18" charset="0"/>
                <a:cs typeface="Times New Roman" panose="02020603050405020304" pitchFamily="18" charset="0"/>
              </a:rPr>
              <a:t>10</a:t>
            </a:r>
            <a:r>
              <a:rPr lang="en-US" altLang="zh-CN" sz="2000" baseline="30000" dirty="0">
                <a:latin typeface="Times New Roman" panose="02020603050405020304" pitchFamily="18" charset="0"/>
                <a:cs typeface="Times New Roman" panose="02020603050405020304" pitchFamily="18" charset="0"/>
              </a:rPr>
              <a:t>5</a:t>
            </a:r>
            <a:r>
              <a:rPr lang="en-US" altLang="zh-CN" sz="2000" dirty="0">
                <a:latin typeface="Times New Roman" panose="02020603050405020304" pitchFamily="18" charset="0"/>
                <a:cs typeface="Times New Roman" panose="02020603050405020304" pitchFamily="18" charset="0"/>
              </a:rPr>
              <a:t> </a:t>
            </a:r>
            <a:r>
              <a:rPr lang="el-GR" altLang="zh-CN" sz="2000" dirty="0">
                <a:latin typeface="Times New Roman" panose="02020603050405020304" pitchFamily="18" charset="0"/>
                <a:cs typeface="Times New Roman" panose="02020603050405020304" pitchFamily="18" charset="0"/>
              </a:rPr>
              <a:t>μ</a:t>
            </a:r>
            <a:r>
              <a:rPr lang="en-US" altLang="zh-CN" sz="2000" dirty="0">
                <a:latin typeface="Times New Roman" panose="02020603050405020304" pitchFamily="18" charset="0"/>
                <a:cs typeface="Times New Roman" panose="02020603050405020304" pitchFamily="18" charset="0"/>
              </a:rPr>
              <a:t>/s</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p:txBody>
      </p:sp>
      <p:graphicFrame>
        <p:nvGraphicFramePr>
          <p:cNvPr id="5" name="表格 4">
            <a:extLst>
              <a:ext uri="{FF2B5EF4-FFF2-40B4-BE49-F238E27FC236}">
                <a16:creationId xmlns:a16="http://schemas.microsoft.com/office/drawing/2014/main" id="{4B212183-51E4-468E-8D4E-6AF19D2DFF04}"/>
              </a:ext>
            </a:extLst>
          </p:cNvPr>
          <p:cNvGraphicFramePr>
            <a:graphicFrameLocks noGrp="1"/>
          </p:cNvGraphicFramePr>
          <p:nvPr>
            <p:extLst>
              <p:ext uri="{D42A27DB-BD31-4B8C-83A1-F6EECF244321}">
                <p14:modId xmlns:p14="http://schemas.microsoft.com/office/powerpoint/2010/main" val="1028718084"/>
              </p:ext>
            </p:extLst>
          </p:nvPr>
        </p:nvGraphicFramePr>
        <p:xfrm>
          <a:off x="1181786" y="1678261"/>
          <a:ext cx="8708197" cy="1367498"/>
        </p:xfrm>
        <a:graphic>
          <a:graphicData uri="http://schemas.openxmlformats.org/drawingml/2006/table">
            <a:tbl>
              <a:tblPr firstRow="1" bandRow="1">
                <a:tableStyleId>{5A111915-BE36-4E01-A7E5-04B1672EAD32}</a:tableStyleId>
              </a:tblPr>
              <a:tblGrid>
                <a:gridCol w="1317577">
                  <a:extLst>
                    <a:ext uri="{9D8B030D-6E8A-4147-A177-3AD203B41FA5}">
                      <a16:colId xmlns:a16="http://schemas.microsoft.com/office/drawing/2014/main" val="2157595916"/>
                    </a:ext>
                  </a:extLst>
                </a:gridCol>
                <a:gridCol w="1478124">
                  <a:extLst>
                    <a:ext uri="{9D8B030D-6E8A-4147-A177-3AD203B41FA5}">
                      <a16:colId xmlns:a16="http://schemas.microsoft.com/office/drawing/2014/main" val="2999179354"/>
                    </a:ext>
                  </a:extLst>
                </a:gridCol>
                <a:gridCol w="1478124">
                  <a:extLst>
                    <a:ext uri="{9D8B030D-6E8A-4147-A177-3AD203B41FA5}">
                      <a16:colId xmlns:a16="http://schemas.microsoft.com/office/drawing/2014/main" val="705419163"/>
                    </a:ext>
                  </a:extLst>
                </a:gridCol>
                <a:gridCol w="1478124">
                  <a:extLst>
                    <a:ext uri="{9D8B030D-6E8A-4147-A177-3AD203B41FA5}">
                      <a16:colId xmlns:a16="http://schemas.microsoft.com/office/drawing/2014/main" val="3956252486"/>
                    </a:ext>
                  </a:extLst>
                </a:gridCol>
                <a:gridCol w="1478124">
                  <a:extLst>
                    <a:ext uri="{9D8B030D-6E8A-4147-A177-3AD203B41FA5}">
                      <a16:colId xmlns:a16="http://schemas.microsoft.com/office/drawing/2014/main" val="2212775576"/>
                    </a:ext>
                  </a:extLst>
                </a:gridCol>
                <a:gridCol w="1478124">
                  <a:extLst>
                    <a:ext uri="{9D8B030D-6E8A-4147-A177-3AD203B41FA5}">
                      <a16:colId xmlns:a16="http://schemas.microsoft.com/office/drawing/2014/main" val="2248227748"/>
                    </a:ext>
                  </a:extLst>
                </a:gridCol>
              </a:tblGrid>
              <a:tr h="305248">
                <a:tc>
                  <a:txBody>
                    <a:bodyPr/>
                    <a:lstStyle/>
                    <a:p>
                      <a:pPr algn="ctr"/>
                      <a:r>
                        <a:rPr lang="en-US" altLang="zh-CN" sz="1600" dirty="0">
                          <a:solidFill>
                            <a:schemeClr val="tx1"/>
                          </a:solidFill>
                        </a:rPr>
                        <a:t>Terminal</a:t>
                      </a:r>
                      <a:endParaRPr lang="zh-CN" altLang="en-US" sz="1600" dirty="0">
                        <a:solidFill>
                          <a:schemeClr val="tx1"/>
                        </a:solidFill>
                      </a:endParaRPr>
                    </a:p>
                  </a:txBody>
                  <a:tcPr marL="69922" marR="69922" marT="34961" marB="34961" anchor="ctr">
                    <a:solidFill>
                      <a:schemeClr val="accent1">
                        <a:lumMod val="20000"/>
                        <a:lumOff val="80000"/>
                      </a:schemeClr>
                    </a:solidFill>
                  </a:tcPr>
                </a:tc>
                <a:tc>
                  <a:txBody>
                    <a:bodyPr/>
                    <a:lstStyle/>
                    <a:p>
                      <a:pPr algn="ctr"/>
                      <a:r>
                        <a:rPr lang="el-GR" altLang="zh-CN" sz="1600" dirty="0">
                          <a:solidFill>
                            <a:schemeClr val="tx1"/>
                          </a:solidFill>
                        </a:rPr>
                        <a:t>Φ</a:t>
                      </a:r>
                      <a:r>
                        <a:rPr lang="en-US" altLang="zh-CN" sz="1600" dirty="0">
                          <a:solidFill>
                            <a:schemeClr val="tx1"/>
                          </a:solidFill>
                        </a:rPr>
                        <a:t>10 mm</a:t>
                      </a:r>
                      <a:endParaRPr lang="zh-CN" altLang="en-US" sz="1600" dirty="0">
                        <a:solidFill>
                          <a:schemeClr val="tx1"/>
                        </a:solidFill>
                      </a:endParaRPr>
                    </a:p>
                  </a:txBody>
                  <a:tcPr marL="69922" marR="69922" marT="34961" marB="34961"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600" b="1" dirty="0">
                          <a:solidFill>
                            <a:srgbClr val="0000FF"/>
                          </a:solidFill>
                        </a:rPr>
                        <a:t>Φ</a:t>
                      </a:r>
                      <a:r>
                        <a:rPr lang="en-US" altLang="zh-CN" sz="1600" b="1" dirty="0">
                          <a:solidFill>
                            <a:srgbClr val="0000FF"/>
                          </a:solidFill>
                        </a:rPr>
                        <a:t>20 mm</a:t>
                      </a:r>
                      <a:endParaRPr lang="zh-CN" altLang="en-US" sz="1600" b="1" dirty="0">
                        <a:solidFill>
                          <a:srgbClr val="0000FF"/>
                        </a:solidFill>
                      </a:endParaRPr>
                    </a:p>
                  </a:txBody>
                  <a:tcPr marL="69922" marR="69922" marT="34961" marB="34961"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600" b="1" dirty="0">
                          <a:solidFill>
                            <a:srgbClr val="0000FF"/>
                          </a:solidFill>
                        </a:rPr>
                        <a:t>Φ</a:t>
                      </a:r>
                      <a:r>
                        <a:rPr lang="en-US" altLang="zh-CN" sz="1600" b="1" dirty="0">
                          <a:solidFill>
                            <a:srgbClr val="0000FF"/>
                          </a:solidFill>
                        </a:rPr>
                        <a:t>30 mm</a:t>
                      </a:r>
                      <a:endParaRPr lang="zh-CN" altLang="en-US" sz="1600" b="1" dirty="0">
                        <a:solidFill>
                          <a:srgbClr val="0000FF"/>
                        </a:solidFill>
                      </a:endParaRPr>
                    </a:p>
                  </a:txBody>
                  <a:tcPr marL="69922" marR="69922" marT="34961" marB="34961"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600" dirty="0">
                          <a:solidFill>
                            <a:schemeClr val="tx1"/>
                          </a:solidFill>
                        </a:rPr>
                        <a:t>Φ</a:t>
                      </a:r>
                      <a:r>
                        <a:rPr lang="en-US" altLang="zh-CN" sz="1600" dirty="0">
                          <a:solidFill>
                            <a:schemeClr val="tx1"/>
                          </a:solidFill>
                        </a:rPr>
                        <a:t>50 mm</a:t>
                      </a:r>
                      <a:endParaRPr lang="zh-CN" altLang="en-US" sz="1600" dirty="0">
                        <a:solidFill>
                          <a:schemeClr val="tx1"/>
                        </a:solidFill>
                      </a:endParaRPr>
                    </a:p>
                  </a:txBody>
                  <a:tcPr marL="69922" marR="69922" marT="34961" marB="34961"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600" dirty="0">
                          <a:solidFill>
                            <a:schemeClr val="tx1"/>
                          </a:solidFill>
                        </a:rPr>
                        <a:t>Φ</a:t>
                      </a:r>
                      <a:r>
                        <a:rPr lang="en-US" altLang="zh-CN" sz="1600" dirty="0">
                          <a:solidFill>
                            <a:schemeClr val="tx1"/>
                          </a:solidFill>
                        </a:rPr>
                        <a:t>100 mm</a:t>
                      </a:r>
                      <a:endParaRPr lang="zh-CN" altLang="en-US" sz="1600" dirty="0">
                        <a:solidFill>
                          <a:schemeClr val="tx1"/>
                        </a:solidFill>
                      </a:endParaRPr>
                    </a:p>
                  </a:txBody>
                  <a:tcPr marL="69922" marR="69922" marT="34961" marB="34961" anchor="ctr">
                    <a:solidFill>
                      <a:schemeClr val="accent1">
                        <a:lumMod val="20000"/>
                        <a:lumOff val="80000"/>
                      </a:schemeClr>
                    </a:solidFill>
                  </a:tcPr>
                </a:tc>
                <a:extLst>
                  <a:ext uri="{0D108BD9-81ED-4DB2-BD59-A6C34878D82A}">
                    <a16:rowId xmlns:a16="http://schemas.microsoft.com/office/drawing/2014/main" val="1353024171"/>
                  </a:ext>
                </a:extLst>
              </a:tr>
              <a:tr h="526868">
                <a:tc>
                  <a:txBody>
                    <a:bodyPr/>
                    <a:lstStyle/>
                    <a:p>
                      <a:pPr algn="ctr"/>
                      <a:r>
                        <a:rPr lang="en-US" altLang="zh-CN" sz="1600" dirty="0"/>
                        <a:t>SMT1 (</a:t>
                      </a:r>
                      <a:r>
                        <a:rPr lang="el-GR" altLang="zh-CN" sz="1600" dirty="0"/>
                        <a:t>μ</a:t>
                      </a:r>
                      <a:r>
                        <a:rPr lang="en-US" altLang="zh-CN" sz="1600" baseline="30000" dirty="0"/>
                        <a:t>+</a:t>
                      </a:r>
                      <a:r>
                        <a:rPr lang="en-US" altLang="zh-CN" sz="1600" baseline="0" dirty="0"/>
                        <a:t>/s</a:t>
                      </a:r>
                      <a:r>
                        <a:rPr lang="en-US" altLang="zh-CN" sz="1600" dirty="0"/>
                        <a:t>)</a:t>
                      </a:r>
                      <a:endParaRPr lang="zh-CN" altLang="en-US" sz="1600" dirty="0"/>
                    </a:p>
                  </a:txBody>
                  <a:tcPr marL="69922" marR="69922" marT="34961" marB="34961" anchor="ctr"/>
                </a:tc>
                <a:tc>
                  <a:txBody>
                    <a:bodyPr/>
                    <a:lstStyle/>
                    <a:p>
                      <a:pPr algn="ctr"/>
                      <a:r>
                        <a:rPr lang="en-US" altLang="zh-CN" sz="1600" dirty="0"/>
                        <a:t>1.1×10</a:t>
                      </a:r>
                      <a:r>
                        <a:rPr lang="en-US" altLang="zh-CN" sz="1600" baseline="30000" dirty="0"/>
                        <a:t>5</a:t>
                      </a:r>
                      <a:r>
                        <a:rPr lang="en-US" altLang="zh-CN" sz="1600" dirty="0"/>
                        <a:t> </a:t>
                      </a:r>
                      <a:endParaRPr lang="zh-CN" altLang="en-US" sz="16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rPr>
                        <a:t>7.3×10</a:t>
                      </a:r>
                      <a:r>
                        <a:rPr lang="en-US" altLang="zh-CN" sz="1600" b="1" baseline="30000" dirty="0">
                          <a:solidFill>
                            <a:srgbClr val="0000FF"/>
                          </a:solidFill>
                        </a:rPr>
                        <a:t>5</a:t>
                      </a:r>
                      <a:r>
                        <a:rPr lang="en-US" altLang="zh-CN" sz="1600" b="1" dirty="0">
                          <a:solidFill>
                            <a:srgbClr val="0000FF"/>
                          </a:solidFill>
                        </a:rPr>
                        <a:t> </a:t>
                      </a:r>
                      <a:endParaRPr lang="zh-CN" altLang="en-US" sz="1600" b="1" dirty="0">
                        <a:solidFill>
                          <a:srgbClr val="0000FF"/>
                        </a:solidFill>
                      </a:endParaRPr>
                    </a:p>
                  </a:txBody>
                  <a:tcPr marL="69922" marR="69922" marT="34961" marB="34961" anchor="ctr"/>
                </a:tc>
                <a:tc>
                  <a:txBody>
                    <a:bodyPr/>
                    <a:lstStyle/>
                    <a:p>
                      <a:pPr algn="ctr"/>
                      <a:r>
                        <a:rPr lang="en-US" altLang="zh-CN" sz="1600" b="1" dirty="0">
                          <a:solidFill>
                            <a:srgbClr val="0000FF"/>
                          </a:solidFill>
                        </a:rPr>
                        <a:t>2.0×10</a:t>
                      </a:r>
                      <a:r>
                        <a:rPr lang="en-US" altLang="zh-CN" sz="1600" b="1" baseline="30000" dirty="0">
                          <a:solidFill>
                            <a:srgbClr val="0000FF"/>
                          </a:solidFill>
                        </a:rPr>
                        <a:t>6</a:t>
                      </a:r>
                      <a:endParaRPr lang="zh-CN" altLang="en-US" sz="1600" b="1" dirty="0">
                        <a:solidFill>
                          <a:srgbClr val="0000FF"/>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8.2×10</a:t>
                      </a:r>
                      <a:r>
                        <a:rPr lang="en-US" altLang="zh-CN" sz="1600" baseline="30000" dirty="0"/>
                        <a:t>6</a:t>
                      </a:r>
                      <a:endParaRPr lang="zh-CN" altLang="en-US" sz="16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1.6×10</a:t>
                      </a:r>
                      <a:r>
                        <a:rPr lang="en-US" altLang="zh-CN" sz="1600" baseline="30000" dirty="0"/>
                        <a:t>7</a:t>
                      </a:r>
                      <a:endParaRPr lang="zh-CN" altLang="en-US" sz="1600" dirty="0"/>
                    </a:p>
                  </a:txBody>
                  <a:tcPr marL="69922" marR="69922" marT="34961" marB="34961" anchor="ctr"/>
                </a:tc>
                <a:extLst>
                  <a:ext uri="{0D108BD9-81ED-4DB2-BD59-A6C34878D82A}">
                    <a16:rowId xmlns:a16="http://schemas.microsoft.com/office/drawing/2014/main" val="2702247055"/>
                  </a:ext>
                </a:extLst>
              </a:tr>
              <a:tr h="526868">
                <a:tc>
                  <a:txBody>
                    <a:bodyPr/>
                    <a:lstStyle/>
                    <a:p>
                      <a:pPr algn="ctr"/>
                      <a:r>
                        <a:rPr lang="en-US" altLang="zh-CN" sz="1600" dirty="0"/>
                        <a:t>SMT2</a:t>
                      </a:r>
                      <a:r>
                        <a:rPr lang="zh-CN" altLang="en-US" sz="1600" dirty="0"/>
                        <a:t> </a:t>
                      </a:r>
                      <a:r>
                        <a:rPr lang="en-US" altLang="zh-CN" sz="1600" dirty="0"/>
                        <a:t>(</a:t>
                      </a:r>
                      <a:r>
                        <a:rPr lang="el-GR" altLang="zh-CN" sz="1600" dirty="0"/>
                        <a:t>μ</a:t>
                      </a:r>
                      <a:r>
                        <a:rPr lang="en-US" altLang="zh-CN" sz="1600" baseline="30000" dirty="0"/>
                        <a:t>+</a:t>
                      </a:r>
                      <a:r>
                        <a:rPr lang="en-US" altLang="zh-CN" sz="1600" baseline="0" dirty="0"/>
                        <a:t>/s</a:t>
                      </a:r>
                      <a:r>
                        <a:rPr lang="en-US" altLang="zh-CN" sz="1600" dirty="0"/>
                        <a:t>)</a:t>
                      </a:r>
                      <a:endParaRPr lang="zh-CN" altLang="en-US" sz="16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a:t>
                      </a:r>
                      <a:endParaRPr lang="zh-CN" altLang="en-US" sz="16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rPr>
                        <a:t>1.7×10</a:t>
                      </a:r>
                      <a:r>
                        <a:rPr lang="en-US" altLang="zh-CN" sz="1600" b="1" baseline="30000" dirty="0">
                          <a:solidFill>
                            <a:srgbClr val="0000FF"/>
                          </a:solidFill>
                        </a:rPr>
                        <a:t>5</a:t>
                      </a:r>
                      <a:endParaRPr lang="zh-CN" altLang="en-US" sz="1600" b="1" dirty="0">
                        <a:solidFill>
                          <a:srgbClr val="0000FF"/>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FF"/>
                          </a:solidFill>
                        </a:rPr>
                        <a:t>8.4×10</a:t>
                      </a:r>
                      <a:r>
                        <a:rPr lang="en-US" altLang="zh-CN" sz="1600" b="1" baseline="30000" dirty="0">
                          <a:solidFill>
                            <a:srgbClr val="0000FF"/>
                          </a:solidFill>
                        </a:rPr>
                        <a:t>5</a:t>
                      </a:r>
                      <a:endParaRPr lang="zh-CN" altLang="en-US" sz="1600" b="1" dirty="0">
                        <a:solidFill>
                          <a:srgbClr val="0000FF"/>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6.5×10</a:t>
                      </a:r>
                      <a:r>
                        <a:rPr lang="en-US" altLang="zh-CN" sz="1600" baseline="30000" dirty="0"/>
                        <a:t>6</a:t>
                      </a:r>
                      <a:endParaRPr lang="zh-CN" altLang="en-US" sz="16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1.8×10</a:t>
                      </a:r>
                      <a:r>
                        <a:rPr lang="en-US" altLang="zh-CN" sz="1600" baseline="30000" dirty="0"/>
                        <a:t>7</a:t>
                      </a:r>
                      <a:endParaRPr lang="zh-CN" altLang="en-US" sz="1600" dirty="0"/>
                    </a:p>
                  </a:txBody>
                  <a:tcPr marL="69922" marR="69922" marT="34961" marB="34961" anchor="ctr"/>
                </a:tc>
                <a:extLst>
                  <a:ext uri="{0D108BD9-81ED-4DB2-BD59-A6C34878D82A}">
                    <a16:rowId xmlns:a16="http://schemas.microsoft.com/office/drawing/2014/main" val="1595505614"/>
                  </a:ext>
                </a:extLst>
              </a:tr>
            </a:tbl>
          </a:graphicData>
        </a:graphic>
      </p:graphicFrame>
      <p:sp>
        <p:nvSpPr>
          <p:cNvPr id="6" name="文本框 5">
            <a:extLst>
              <a:ext uri="{FF2B5EF4-FFF2-40B4-BE49-F238E27FC236}">
                <a16:creationId xmlns:a16="http://schemas.microsoft.com/office/drawing/2014/main" id="{90CF51F1-D2F3-4E8A-ABFA-186CEB8134CB}"/>
              </a:ext>
            </a:extLst>
          </p:cNvPr>
          <p:cNvSpPr txBox="1"/>
          <p:nvPr/>
        </p:nvSpPr>
        <p:spPr>
          <a:xfrm>
            <a:off x="1181786" y="3551400"/>
            <a:ext cx="7494005" cy="440955"/>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Typical beam profile @SMT1</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C4EAD66B-2E3C-4D1C-999A-012BDD1F4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214" y="4212881"/>
            <a:ext cx="2546142" cy="2156882"/>
          </a:xfrm>
          <a:prstGeom prst="rect">
            <a:avLst/>
          </a:prstGeom>
        </p:spPr>
      </p:pic>
      <p:pic>
        <p:nvPicPr>
          <p:cNvPr id="8" name="图片 7">
            <a:extLst>
              <a:ext uri="{FF2B5EF4-FFF2-40B4-BE49-F238E27FC236}">
                <a16:creationId xmlns:a16="http://schemas.microsoft.com/office/drawing/2014/main" id="{1D55F0F0-DAC9-43C5-9CEE-4CA6F72D1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720" y="4212881"/>
            <a:ext cx="2546142" cy="2156882"/>
          </a:xfrm>
          <a:prstGeom prst="rect">
            <a:avLst/>
          </a:prstGeom>
        </p:spPr>
      </p:pic>
      <p:pic>
        <p:nvPicPr>
          <p:cNvPr id="9" name="图片 8">
            <a:extLst>
              <a:ext uri="{FF2B5EF4-FFF2-40B4-BE49-F238E27FC236}">
                <a16:creationId xmlns:a16="http://schemas.microsoft.com/office/drawing/2014/main" id="{1392DFC4-8FCB-4F4B-8D62-E2C25F92E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226" y="4212883"/>
            <a:ext cx="2546141" cy="2156881"/>
          </a:xfrm>
          <a:prstGeom prst="rect">
            <a:avLst/>
          </a:prstGeom>
        </p:spPr>
      </p:pic>
      <p:sp>
        <p:nvSpPr>
          <p:cNvPr id="10" name="文本框 9">
            <a:extLst>
              <a:ext uri="{FF2B5EF4-FFF2-40B4-BE49-F238E27FC236}">
                <a16:creationId xmlns:a16="http://schemas.microsoft.com/office/drawing/2014/main" id="{F5E47290-6AC8-4382-9E87-FE99D8535FF0}"/>
              </a:ext>
            </a:extLst>
          </p:cNvPr>
          <p:cNvSpPr txBox="1"/>
          <p:nvPr/>
        </p:nvSpPr>
        <p:spPr>
          <a:xfrm>
            <a:off x="1221560" y="6369763"/>
            <a:ext cx="2471053" cy="338554"/>
          </a:xfrm>
          <a:prstGeom prst="rect">
            <a:avLst/>
          </a:prstGeom>
          <a:noFill/>
        </p:spPr>
        <p:txBody>
          <a:bodyPr wrap="square" rtlCol="0">
            <a:spAutoFit/>
          </a:bodyPr>
          <a:lstStyle/>
          <a:p>
            <a:pPr algn="ctr"/>
            <a:r>
              <a:rPr lang="el-GR" altLang="zh-CN" sz="1600" dirty="0">
                <a:latin typeface="Times New Roman" panose="02020603050405020304" pitchFamily="18" charset="0"/>
                <a:ea typeface="微软雅黑" panose="020B0503020204020204" pitchFamily="34" charset="-122"/>
                <a:cs typeface="Times New Roman" panose="02020603050405020304" pitchFamily="18" charset="0"/>
              </a:rPr>
              <a:t>Φ</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20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F56FD4F6-8492-42B3-9715-445473A97376}"/>
              </a:ext>
            </a:extLst>
          </p:cNvPr>
          <p:cNvSpPr txBox="1"/>
          <p:nvPr/>
        </p:nvSpPr>
        <p:spPr>
          <a:xfrm>
            <a:off x="4214894" y="6369862"/>
            <a:ext cx="2471053" cy="338554"/>
          </a:xfrm>
          <a:prstGeom prst="rect">
            <a:avLst/>
          </a:prstGeom>
          <a:noFill/>
        </p:spPr>
        <p:txBody>
          <a:bodyPr wrap="square" rtlCol="0">
            <a:spAutoFit/>
          </a:bodyPr>
          <a:lstStyle/>
          <a:p>
            <a:pPr algn="ctr"/>
            <a:r>
              <a:rPr lang="el-GR" altLang="zh-CN" sz="1600" dirty="0">
                <a:latin typeface="Times New Roman" panose="02020603050405020304" pitchFamily="18" charset="0"/>
                <a:ea typeface="微软雅黑" panose="020B0503020204020204" pitchFamily="34" charset="-122"/>
                <a:cs typeface="Times New Roman" panose="02020603050405020304" pitchFamily="18" charset="0"/>
              </a:rPr>
              <a:t>Φ</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30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3EE8F2F9-52DB-494B-99EC-AE6A1150357C}"/>
              </a:ext>
            </a:extLst>
          </p:cNvPr>
          <p:cNvSpPr txBox="1"/>
          <p:nvPr/>
        </p:nvSpPr>
        <p:spPr>
          <a:xfrm>
            <a:off x="7245771" y="6369763"/>
            <a:ext cx="2471053" cy="369332"/>
          </a:xfrm>
          <a:prstGeom prst="rect">
            <a:avLst/>
          </a:prstGeom>
          <a:noFill/>
        </p:spPr>
        <p:txBody>
          <a:bodyPr wrap="square" rtlCol="0">
            <a:spAutoFit/>
          </a:bodyPr>
          <a:lstStyle/>
          <a:p>
            <a:pPr algn="ctr"/>
            <a:r>
              <a:rPr lang="el-GR" altLang="zh-CN" dirty="0">
                <a:latin typeface="Times New Roman" panose="02020603050405020304" pitchFamily="18" charset="0"/>
                <a:ea typeface="微软雅黑" panose="020B0503020204020204" pitchFamily="34" charset="-122"/>
                <a:cs typeface="Times New Roman" panose="02020603050405020304" pitchFamily="18" charset="0"/>
              </a:rPr>
              <a:t>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50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42891329"/>
      </p:ext>
    </p:extLst>
  </p:cSld>
  <p:clrMapOvr>
    <a:masterClrMapping/>
  </p:clrMapOvr>
  <mc:AlternateContent xmlns:mc="http://schemas.openxmlformats.org/markup-compatibility/2006" xmlns:p14="http://schemas.microsoft.com/office/powerpoint/2010/main">
    <mc:Choice Requires="p14">
      <p:transition spd="slow" p14:dur="2000" advTm="33629"/>
    </mc:Choice>
    <mc:Fallback xmlns="">
      <p:transition spd="slow" advTm="3362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67CE16-7D8F-4A55-8848-340EC404FAAD}"/>
              </a:ext>
            </a:extLst>
          </p:cNvPr>
          <p:cNvSpPr>
            <a:spLocks noGrp="1"/>
          </p:cNvSpPr>
          <p:nvPr>
            <p:ph type="title"/>
          </p:nvPr>
        </p:nvSpPr>
        <p:spPr>
          <a:xfrm>
            <a:off x="557799" y="-90040"/>
            <a:ext cx="10515600" cy="994218"/>
          </a:xfrm>
        </p:spPr>
        <p:txBody>
          <a:bodyPr>
            <a:normAutofit/>
          </a:bodyPr>
          <a:lstStyle/>
          <a:p>
            <a:r>
              <a:rPr lang="en-US" altLang="zh-CN" dirty="0">
                <a:solidFill>
                  <a:srgbClr val="DF873F"/>
                </a:solidFill>
                <a:latin typeface="Times New Roman" panose="02020603050405020304" pitchFamily="18" charset="0"/>
                <a:cs typeface="Times New Roman" panose="02020603050405020304" pitchFamily="18" charset="0"/>
              </a:rPr>
              <a:t>Beamline summary</a:t>
            </a:r>
            <a:endParaRPr lang="zh-CN" altLang="en-US" dirty="0">
              <a:solidFill>
                <a:srgbClr val="DF873F"/>
              </a:solidFill>
              <a:latin typeface="Times New Roman" panose="02020603050405020304" pitchFamily="18" charset="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C52E161D-76AC-4A68-AFD9-27F8E93080CE}"/>
              </a:ext>
            </a:extLst>
          </p:cNvPr>
          <p:cNvGraphicFramePr>
            <a:graphicFrameLocks noGrp="1"/>
          </p:cNvGraphicFramePr>
          <p:nvPr/>
        </p:nvGraphicFramePr>
        <p:xfrm>
          <a:off x="1741902" y="3589265"/>
          <a:ext cx="8708197" cy="2913569"/>
        </p:xfrm>
        <a:graphic>
          <a:graphicData uri="http://schemas.openxmlformats.org/drawingml/2006/table">
            <a:tbl>
              <a:tblPr firstRow="1" bandRow="1">
                <a:tableStyleId>{5940675A-B579-460E-94D1-54222C63F5DA}</a:tableStyleId>
              </a:tblPr>
              <a:tblGrid>
                <a:gridCol w="972633">
                  <a:extLst>
                    <a:ext uri="{9D8B030D-6E8A-4147-A177-3AD203B41FA5}">
                      <a16:colId xmlns:a16="http://schemas.microsoft.com/office/drawing/2014/main" val="3687680889"/>
                    </a:ext>
                  </a:extLst>
                </a:gridCol>
                <a:gridCol w="879731">
                  <a:extLst>
                    <a:ext uri="{9D8B030D-6E8A-4147-A177-3AD203B41FA5}">
                      <a16:colId xmlns:a16="http://schemas.microsoft.com/office/drawing/2014/main" val="2654617992"/>
                    </a:ext>
                  </a:extLst>
                </a:gridCol>
                <a:gridCol w="1872137">
                  <a:extLst>
                    <a:ext uri="{9D8B030D-6E8A-4147-A177-3AD203B41FA5}">
                      <a16:colId xmlns:a16="http://schemas.microsoft.com/office/drawing/2014/main" val="2152700116"/>
                    </a:ext>
                  </a:extLst>
                </a:gridCol>
                <a:gridCol w="1040076">
                  <a:extLst>
                    <a:ext uri="{9D8B030D-6E8A-4147-A177-3AD203B41FA5}">
                      <a16:colId xmlns:a16="http://schemas.microsoft.com/office/drawing/2014/main" val="2914782783"/>
                    </a:ext>
                  </a:extLst>
                </a:gridCol>
                <a:gridCol w="1018407">
                  <a:extLst>
                    <a:ext uri="{9D8B030D-6E8A-4147-A177-3AD203B41FA5}">
                      <a16:colId xmlns:a16="http://schemas.microsoft.com/office/drawing/2014/main" val="446715578"/>
                    </a:ext>
                  </a:extLst>
                </a:gridCol>
                <a:gridCol w="1854802">
                  <a:extLst>
                    <a:ext uri="{9D8B030D-6E8A-4147-A177-3AD203B41FA5}">
                      <a16:colId xmlns:a16="http://schemas.microsoft.com/office/drawing/2014/main" val="202083144"/>
                    </a:ext>
                  </a:extLst>
                </a:gridCol>
                <a:gridCol w="1070411">
                  <a:extLst>
                    <a:ext uri="{9D8B030D-6E8A-4147-A177-3AD203B41FA5}">
                      <a16:colId xmlns:a16="http://schemas.microsoft.com/office/drawing/2014/main" val="1125393547"/>
                    </a:ext>
                  </a:extLst>
                </a:gridCol>
              </a:tblGrid>
              <a:tr h="473664">
                <a:tc>
                  <a:txBody>
                    <a:bodyPr/>
                    <a:lstStyle/>
                    <a:p>
                      <a:pPr algn="ctr"/>
                      <a:r>
                        <a:rPr lang="en-US" altLang="zh-CN" sz="1400" dirty="0"/>
                        <a:t>Beamline</a:t>
                      </a:r>
                      <a:endParaRPr lang="zh-CN" altLang="en-US" sz="1400" dirty="0"/>
                    </a:p>
                  </a:txBody>
                  <a:tcPr marL="69922" marR="69922" marT="34961" marB="34961" anchor="ctr"/>
                </a:tc>
                <a:tc>
                  <a:txBody>
                    <a:bodyPr/>
                    <a:lstStyle/>
                    <a:p>
                      <a:pPr algn="ctr"/>
                      <a:r>
                        <a:rPr lang="en-US" altLang="zh-CN" sz="1400" dirty="0"/>
                        <a:t>Terminal</a:t>
                      </a:r>
                      <a:endParaRPr lang="zh-CN" altLang="en-US" sz="1400" dirty="0"/>
                    </a:p>
                  </a:txBody>
                  <a:tcPr marL="69922" marR="69922" marT="34961" marB="34961" anchor="ctr"/>
                </a:tc>
                <a:tc>
                  <a:txBody>
                    <a:bodyPr/>
                    <a:lstStyle/>
                    <a:p>
                      <a:pPr algn="ctr"/>
                      <a:r>
                        <a:rPr lang="en-US" altLang="zh-CN" sz="1400" dirty="0"/>
                        <a:t>Intensity</a:t>
                      </a:r>
                      <a:r>
                        <a:rPr lang="zh-CN" altLang="en-US" sz="1400" dirty="0"/>
                        <a:t> </a:t>
                      </a:r>
                      <a:r>
                        <a:rPr lang="en-US" altLang="zh-CN" sz="1400" dirty="0"/>
                        <a:t>(</a:t>
                      </a:r>
                      <a:r>
                        <a:rPr lang="el-GR" altLang="zh-CN" sz="1400" dirty="0"/>
                        <a:t>μ</a:t>
                      </a:r>
                      <a:r>
                        <a:rPr lang="en-US" altLang="zh-CN" sz="1400" dirty="0"/>
                        <a:t>/s) @ Beam spot(mm)</a:t>
                      </a:r>
                      <a:endParaRPr lang="zh-CN" altLang="en-US" sz="1400" dirty="0"/>
                    </a:p>
                  </a:txBody>
                  <a:tcPr marL="69922" marR="69922" marT="34961" marB="34961" anchor="ctr"/>
                </a:tc>
                <a:tc>
                  <a:txBody>
                    <a:bodyPr/>
                    <a:lstStyle/>
                    <a:p>
                      <a:pPr algn="ctr"/>
                      <a:r>
                        <a:rPr lang="en-US" altLang="zh-CN" sz="1400" dirty="0"/>
                        <a:t>Polarization</a:t>
                      </a:r>
                      <a:endParaRPr lang="zh-CN" altLang="en-US" sz="1400" dirty="0"/>
                    </a:p>
                  </a:txBody>
                  <a:tcPr marL="69922" marR="69922" marT="34961" marB="34961" anchor="ctr"/>
                </a:tc>
                <a:tc>
                  <a:txBody>
                    <a:bodyPr/>
                    <a:lstStyle/>
                    <a:p>
                      <a:pPr algn="ctr"/>
                      <a:r>
                        <a:rPr lang="en-US" altLang="zh-CN" sz="1400" dirty="0"/>
                        <a:t>Momentum</a:t>
                      </a:r>
                    </a:p>
                    <a:p>
                      <a:pPr algn="ctr"/>
                      <a:r>
                        <a:rPr lang="en-US" altLang="zh-CN" sz="1400" dirty="0"/>
                        <a:t>(MeV/c)</a:t>
                      </a:r>
                      <a:endParaRPr lang="zh-CN" altLang="en-US" sz="14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Momentum dispersion</a:t>
                      </a:r>
                      <a:endParaRPr lang="zh-CN" altLang="zh-CN" sz="14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p>
                      <a:pPr algn="ctr"/>
                      <a:r>
                        <a:rPr lang="en-US" altLang="zh-CN" sz="1400" dirty="0"/>
                        <a:t>(FWHM)</a:t>
                      </a:r>
                      <a:endParaRPr lang="zh-CN" altLang="en-US" sz="1400" dirty="0"/>
                    </a:p>
                  </a:txBody>
                  <a:tcPr marL="69922" marR="69922" marT="34961" marB="34961" anchor="ctr"/>
                </a:tc>
                <a:tc>
                  <a:txBody>
                    <a:bodyPr/>
                    <a:lstStyle/>
                    <a:p>
                      <a:pPr algn="ctr"/>
                      <a:r>
                        <a:rPr lang="en-US" altLang="zh-CN" sz="1400" dirty="0"/>
                        <a:t>Status</a:t>
                      </a:r>
                      <a:endParaRPr lang="zh-CN" altLang="en-US" sz="1400" dirty="0"/>
                    </a:p>
                  </a:txBody>
                  <a:tcPr marL="69922" marR="69922" marT="34961" marB="34961" anchor="ctr"/>
                </a:tc>
                <a:extLst>
                  <a:ext uri="{0D108BD9-81ED-4DB2-BD59-A6C34878D82A}">
                    <a16:rowId xmlns:a16="http://schemas.microsoft.com/office/drawing/2014/main" val="2666963277"/>
                  </a:ext>
                </a:extLst>
              </a:tr>
              <a:tr h="589490">
                <a:tc rowSpan="2">
                  <a:txBody>
                    <a:bodyPr/>
                    <a:lstStyle/>
                    <a:p>
                      <a:pPr algn="ctr"/>
                      <a:r>
                        <a:rPr lang="en-US" altLang="zh-CN" sz="1400" dirty="0"/>
                        <a:t>SMBT</a:t>
                      </a:r>
                      <a:endParaRPr lang="zh-CN" altLang="en-US" sz="1400" dirty="0"/>
                    </a:p>
                  </a:txBody>
                  <a:tcPr marL="82430" marR="82430" marT="41215" marB="41215" anchor="ctr"/>
                </a:tc>
                <a:tc>
                  <a:txBody>
                    <a:bodyPr/>
                    <a:lstStyle/>
                    <a:p>
                      <a:pPr algn="ctr"/>
                      <a:r>
                        <a:rPr lang="en-US" altLang="zh-CN" sz="1400" dirty="0"/>
                        <a:t>SMT1</a:t>
                      </a:r>
                      <a:endParaRPr lang="zh-CN" altLang="en-US" sz="1400" dirty="0"/>
                    </a:p>
                  </a:txBody>
                  <a:tcPr marL="69922" marR="69922" marT="34961" marB="34961" anchor="ctr"/>
                </a:tc>
                <a:tc>
                  <a:txBody>
                    <a:bodyPr/>
                    <a:lstStyle/>
                    <a:p>
                      <a:pPr algn="ctr"/>
                      <a:r>
                        <a:rPr lang="en-US" altLang="zh-CN" sz="1400" dirty="0"/>
                        <a:t>7.3×10</a:t>
                      </a:r>
                      <a:r>
                        <a:rPr lang="en-US" altLang="zh-CN" sz="1400" baseline="30000" dirty="0"/>
                        <a:t>5</a:t>
                      </a:r>
                      <a:r>
                        <a:rPr lang="en-US" altLang="zh-CN" sz="1400" dirty="0"/>
                        <a:t> @ </a:t>
                      </a:r>
                      <a:r>
                        <a:rPr lang="el-GR" altLang="zh-CN" sz="1400" dirty="0"/>
                        <a:t>Φ</a:t>
                      </a:r>
                      <a:r>
                        <a:rPr lang="en-US" altLang="zh-CN" sz="1400" dirty="0"/>
                        <a:t>20</a:t>
                      </a:r>
                    </a:p>
                    <a:p>
                      <a:pPr algn="ctr"/>
                      <a:r>
                        <a:rPr lang="en-US" altLang="zh-CN" sz="1400" dirty="0"/>
                        <a:t>1.6×10</a:t>
                      </a:r>
                      <a:r>
                        <a:rPr lang="en-US" altLang="zh-CN" sz="1400" baseline="30000" dirty="0"/>
                        <a:t>7</a:t>
                      </a:r>
                      <a:r>
                        <a:rPr lang="en-US" altLang="zh-CN" sz="1400" dirty="0"/>
                        <a:t> @ </a:t>
                      </a:r>
                      <a:r>
                        <a:rPr lang="el-GR" altLang="zh-CN" sz="1400" dirty="0"/>
                        <a:t>Φ</a:t>
                      </a:r>
                      <a:r>
                        <a:rPr lang="en-US" altLang="zh-CN" sz="1400" dirty="0"/>
                        <a:t>100</a:t>
                      </a:r>
                      <a:endParaRPr lang="zh-CN" altLang="en-US" sz="1400" dirty="0"/>
                    </a:p>
                  </a:txBody>
                  <a:tcPr marL="69922" marR="69922" marT="34961" marB="34961" anchor="ctr"/>
                </a:tc>
                <a:tc>
                  <a:txBody>
                    <a:bodyPr/>
                    <a:lstStyle/>
                    <a:p>
                      <a:pPr algn="ctr"/>
                      <a:r>
                        <a:rPr lang="en-US" altLang="zh-CN" sz="1400" dirty="0"/>
                        <a:t>95%</a:t>
                      </a:r>
                      <a:endParaRPr lang="zh-CN" altLang="en-US" sz="1400" dirty="0"/>
                    </a:p>
                  </a:txBody>
                  <a:tcPr marL="69922" marR="69922" marT="34961" marB="34961" anchor="ctr"/>
                </a:tc>
                <a:tc>
                  <a:txBody>
                    <a:bodyPr/>
                    <a:lstStyle/>
                    <a:p>
                      <a:pPr algn="ctr"/>
                      <a:r>
                        <a:rPr lang="en-US" altLang="zh-CN" sz="1400" dirty="0"/>
                        <a:t>28</a:t>
                      </a:r>
                      <a:endParaRPr lang="zh-CN" altLang="en-US" sz="1400" dirty="0"/>
                    </a:p>
                  </a:txBody>
                  <a:tcPr marL="69922" marR="69922" marT="34961" marB="34961" anchor="ctr"/>
                </a:tc>
                <a:tc>
                  <a:txBody>
                    <a:bodyPr/>
                    <a:lstStyle/>
                    <a:p>
                      <a:pPr algn="ctr"/>
                      <a:r>
                        <a:rPr lang="en-US" altLang="zh-CN" sz="1400" dirty="0"/>
                        <a:t>7%</a:t>
                      </a:r>
                      <a:endParaRPr lang="zh-CN" altLang="en-US" sz="1400" dirty="0"/>
                    </a:p>
                  </a:txBody>
                  <a:tcPr marL="69922" marR="69922" marT="34961" marB="34961" anchor="ctr"/>
                </a:tc>
                <a:tc>
                  <a:txBody>
                    <a:bodyPr/>
                    <a:lstStyle/>
                    <a:p>
                      <a:pPr algn="ctr"/>
                      <a:r>
                        <a:rPr lang="en-US" altLang="zh-CN" sz="1400" dirty="0"/>
                        <a:t>Building</a:t>
                      </a:r>
                      <a:endParaRPr lang="zh-CN" altLang="en-US" sz="1400" dirty="0"/>
                    </a:p>
                  </a:txBody>
                  <a:tcPr marL="69922" marR="69922" marT="34961" marB="34961" anchor="ctr"/>
                </a:tc>
                <a:extLst>
                  <a:ext uri="{0D108BD9-81ED-4DB2-BD59-A6C34878D82A}">
                    <a16:rowId xmlns:a16="http://schemas.microsoft.com/office/drawing/2014/main" val="2575201889"/>
                  </a:ext>
                </a:extLst>
              </a:tr>
              <a:tr h="589490">
                <a:tc vMerge="1">
                  <a:txBody>
                    <a:bodyPr/>
                    <a:lstStyle/>
                    <a:p>
                      <a:endParaRPr lang="zh-CN" altLang="en-US" dirty="0"/>
                    </a:p>
                  </a:txBody>
                  <a:tcPr/>
                </a:tc>
                <a:tc>
                  <a:txBody>
                    <a:bodyPr/>
                    <a:lstStyle/>
                    <a:p>
                      <a:pPr algn="ctr"/>
                      <a:r>
                        <a:rPr lang="en-US" altLang="zh-CN" sz="1400" dirty="0"/>
                        <a:t>SMT2</a:t>
                      </a:r>
                      <a:endParaRPr lang="zh-CN" altLang="en-US" sz="1400" dirty="0"/>
                    </a:p>
                  </a:txBody>
                  <a:tcPr marL="69922" marR="69922" marT="34961" marB="34961" anchor="ctr"/>
                </a:tc>
                <a:tc>
                  <a:txBody>
                    <a:bodyPr/>
                    <a:lstStyle/>
                    <a:p>
                      <a:pPr algn="ctr"/>
                      <a:r>
                        <a:rPr lang="en-US" altLang="zh-CN" sz="1400" dirty="0"/>
                        <a:t>1.7×10</a:t>
                      </a:r>
                      <a:r>
                        <a:rPr lang="en-US" altLang="zh-CN" sz="1400" baseline="30000" dirty="0"/>
                        <a:t>5</a:t>
                      </a:r>
                      <a:r>
                        <a:rPr lang="en-US" altLang="zh-CN" sz="1400" dirty="0"/>
                        <a:t> @ </a:t>
                      </a:r>
                      <a:r>
                        <a:rPr lang="el-GR" altLang="zh-CN" sz="1400" dirty="0"/>
                        <a:t>Φ</a:t>
                      </a:r>
                      <a:r>
                        <a:rPr lang="en-US" altLang="zh-CN" sz="1400" dirty="0"/>
                        <a:t>20</a:t>
                      </a:r>
                    </a:p>
                    <a:p>
                      <a:pPr algn="ctr"/>
                      <a:r>
                        <a:rPr lang="en-US" altLang="zh-CN" sz="1400" dirty="0"/>
                        <a:t>1.8×10</a:t>
                      </a:r>
                      <a:r>
                        <a:rPr lang="en-US" altLang="zh-CN" sz="1400" baseline="30000" dirty="0"/>
                        <a:t>7</a:t>
                      </a:r>
                      <a:r>
                        <a:rPr lang="en-US" altLang="zh-CN" sz="1400" dirty="0"/>
                        <a:t> @ </a:t>
                      </a:r>
                      <a:r>
                        <a:rPr lang="el-GR" altLang="zh-CN" sz="1400" dirty="0"/>
                        <a:t>Φ</a:t>
                      </a:r>
                      <a:r>
                        <a:rPr lang="en-US" altLang="zh-CN" sz="1400" dirty="0"/>
                        <a:t>100</a:t>
                      </a:r>
                      <a:endParaRPr lang="zh-CN" altLang="en-US" sz="14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95%</a:t>
                      </a:r>
                      <a:endParaRPr lang="zh-CN" altLang="en-US" sz="14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28</a:t>
                      </a:r>
                      <a:endParaRPr lang="zh-CN" altLang="en-US" sz="1400" dirty="0"/>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6%</a:t>
                      </a:r>
                      <a:endParaRPr lang="zh-CN" altLang="en-US" sz="1400" dirty="0"/>
                    </a:p>
                  </a:txBody>
                  <a:tcPr marL="69922" marR="69922" marT="34961" marB="34961" anchor="ctr"/>
                </a:tc>
                <a:tc>
                  <a:txBody>
                    <a:bodyPr/>
                    <a:lstStyle/>
                    <a:p>
                      <a:pPr algn="ctr"/>
                      <a:r>
                        <a:rPr lang="en-US" altLang="zh-CN" sz="1400" dirty="0"/>
                        <a:t>Building</a:t>
                      </a:r>
                      <a:endParaRPr lang="zh-CN" altLang="en-US" sz="1400" dirty="0"/>
                    </a:p>
                  </a:txBody>
                  <a:tcPr marL="69922" marR="69922" marT="34961" marB="34961" anchor="ctr"/>
                </a:tc>
                <a:extLst>
                  <a:ext uri="{0D108BD9-81ED-4DB2-BD59-A6C34878D82A}">
                    <a16:rowId xmlns:a16="http://schemas.microsoft.com/office/drawing/2014/main" val="1425058122"/>
                  </a:ext>
                </a:extLst>
              </a:tr>
              <a:tr h="341529">
                <a:tc>
                  <a:txBody>
                    <a:bodyPr/>
                    <a:lstStyle/>
                    <a:p>
                      <a:pPr algn="ctr"/>
                      <a:r>
                        <a:rPr lang="en-US" altLang="zh-CN" sz="1400" dirty="0">
                          <a:solidFill>
                            <a:schemeClr val="tx2">
                              <a:lumMod val="60000"/>
                              <a:lumOff val="40000"/>
                            </a:schemeClr>
                          </a:solidFill>
                        </a:rPr>
                        <a:t>NMBT</a:t>
                      </a:r>
                      <a:endParaRPr lang="zh-CN" altLang="en-US" sz="1400" dirty="0">
                        <a:solidFill>
                          <a:schemeClr val="tx2">
                            <a:lumMod val="60000"/>
                            <a:lumOff val="40000"/>
                          </a:schemeClr>
                        </a:solidFill>
                      </a:endParaRPr>
                    </a:p>
                  </a:txBody>
                  <a:tcPr marL="69922" marR="69922" marT="34961" marB="34961" anchor="ctr"/>
                </a:tc>
                <a:tc>
                  <a:txBody>
                    <a:bodyPr/>
                    <a:lstStyle/>
                    <a:p>
                      <a:pPr algn="ctr"/>
                      <a:r>
                        <a:rPr lang="en-US" altLang="zh-CN" sz="1400" dirty="0">
                          <a:solidFill>
                            <a:schemeClr val="tx2">
                              <a:lumMod val="60000"/>
                              <a:lumOff val="40000"/>
                            </a:schemeClr>
                          </a:solidFill>
                        </a:rPr>
                        <a:t>NMT</a:t>
                      </a:r>
                      <a:endParaRPr lang="zh-CN" altLang="en-US" sz="1400" dirty="0">
                        <a:solidFill>
                          <a:schemeClr val="tx2">
                            <a:lumMod val="60000"/>
                            <a:lumOff val="40000"/>
                          </a:schemeClr>
                        </a:solidFill>
                      </a:endParaRPr>
                    </a:p>
                  </a:txBody>
                  <a:tcPr marL="69922" marR="69922" marT="34961" marB="34961" anchor="ctr"/>
                </a:tc>
                <a:tc>
                  <a:txBody>
                    <a:bodyPr/>
                    <a:lstStyle/>
                    <a:p>
                      <a:pPr algn="ctr"/>
                      <a:r>
                        <a:rPr lang="en-US" altLang="zh-CN" sz="1400" dirty="0">
                          <a:solidFill>
                            <a:schemeClr val="tx2">
                              <a:lumMod val="60000"/>
                              <a:lumOff val="40000"/>
                            </a:schemeClr>
                          </a:solidFill>
                        </a:rPr>
                        <a:t>4.4×10</a:t>
                      </a:r>
                      <a:r>
                        <a:rPr lang="en-US" altLang="zh-CN" sz="1400" baseline="30000" dirty="0">
                          <a:solidFill>
                            <a:schemeClr val="tx2">
                              <a:lumMod val="60000"/>
                              <a:lumOff val="40000"/>
                            </a:schemeClr>
                          </a:solidFill>
                        </a:rPr>
                        <a:t>5</a:t>
                      </a:r>
                      <a:r>
                        <a:rPr lang="en-US" altLang="zh-CN" sz="1400" dirty="0">
                          <a:solidFill>
                            <a:schemeClr val="tx2">
                              <a:lumMod val="60000"/>
                              <a:lumOff val="40000"/>
                            </a:schemeClr>
                          </a:solidFill>
                        </a:rPr>
                        <a:t> @ </a:t>
                      </a:r>
                      <a:r>
                        <a:rPr lang="el-GR" altLang="zh-CN" sz="1400" dirty="0">
                          <a:solidFill>
                            <a:schemeClr val="tx2">
                              <a:lumMod val="60000"/>
                              <a:lumOff val="40000"/>
                            </a:schemeClr>
                          </a:solidFill>
                        </a:rPr>
                        <a:t>Φ</a:t>
                      </a:r>
                      <a:r>
                        <a:rPr lang="en-US" altLang="zh-CN" sz="1400" dirty="0">
                          <a:solidFill>
                            <a:schemeClr val="tx2">
                              <a:lumMod val="60000"/>
                              <a:lumOff val="40000"/>
                            </a:schemeClr>
                          </a:solidFill>
                        </a:rPr>
                        <a:t>100</a:t>
                      </a:r>
                    </a:p>
                  </a:txBody>
                  <a:tcPr marL="69922" marR="69922" marT="34961" marB="34961" anchor="ctr"/>
                </a:tc>
                <a:tc>
                  <a:txBody>
                    <a:bodyPr/>
                    <a:lstStyle/>
                    <a:p>
                      <a:pPr algn="ctr"/>
                      <a:r>
                        <a:rPr lang="en-US" altLang="zh-CN" sz="1400" dirty="0">
                          <a:solidFill>
                            <a:schemeClr val="tx2">
                              <a:lumMod val="60000"/>
                              <a:lumOff val="40000"/>
                            </a:schemeClr>
                          </a:solidFill>
                        </a:rPr>
                        <a:t>*</a:t>
                      </a:r>
                      <a:endParaRPr lang="zh-CN" altLang="en-US" sz="1400" dirty="0">
                        <a:solidFill>
                          <a:schemeClr val="tx2">
                            <a:lumMod val="60000"/>
                            <a:lumOff val="40000"/>
                          </a:schemeClr>
                        </a:solidFill>
                      </a:endParaRPr>
                    </a:p>
                  </a:txBody>
                  <a:tcPr marL="69922" marR="69922" marT="34961" marB="34961" anchor="ctr"/>
                </a:tc>
                <a:tc>
                  <a:txBody>
                    <a:bodyPr/>
                    <a:lstStyle/>
                    <a:p>
                      <a:pPr algn="ctr"/>
                      <a:r>
                        <a:rPr lang="en-US" altLang="zh-CN" sz="1400" dirty="0">
                          <a:solidFill>
                            <a:schemeClr val="tx2">
                              <a:lumMod val="60000"/>
                              <a:lumOff val="40000"/>
                            </a:schemeClr>
                          </a:solidFill>
                        </a:rPr>
                        <a:t>29</a:t>
                      </a:r>
                      <a:endParaRPr lang="zh-CN" altLang="en-US" sz="1400" dirty="0">
                        <a:solidFill>
                          <a:schemeClr val="tx2">
                            <a:lumMod val="60000"/>
                            <a:lumOff val="40000"/>
                          </a:schemeClr>
                        </a:solidFill>
                      </a:endParaRPr>
                    </a:p>
                  </a:txBody>
                  <a:tcPr marL="69922" marR="69922" marT="34961" marB="34961" anchor="ctr"/>
                </a:tc>
                <a:tc>
                  <a:txBody>
                    <a:bodyPr/>
                    <a:lstStyle/>
                    <a:p>
                      <a:pPr algn="ctr"/>
                      <a:r>
                        <a:rPr lang="en-US" altLang="zh-CN" sz="1400" dirty="0">
                          <a:solidFill>
                            <a:schemeClr val="tx2">
                              <a:lumMod val="60000"/>
                              <a:lumOff val="40000"/>
                            </a:schemeClr>
                          </a:solidFill>
                        </a:rPr>
                        <a:t>13%</a:t>
                      </a:r>
                      <a:endParaRPr lang="zh-CN" altLang="en-US" sz="1400" dirty="0">
                        <a:solidFill>
                          <a:schemeClr val="tx2">
                            <a:lumMod val="60000"/>
                            <a:lumOff val="40000"/>
                          </a:schemeClr>
                        </a:solidFill>
                      </a:endParaRPr>
                    </a:p>
                  </a:txBody>
                  <a:tcPr marL="69922" marR="69922" marT="34961" marB="34961" anchor="ctr"/>
                </a:tc>
                <a:tc>
                  <a:txBody>
                    <a:bodyPr/>
                    <a:lstStyle/>
                    <a:p>
                      <a:pPr algn="ctr"/>
                      <a:r>
                        <a:rPr lang="en-US" altLang="zh-CN" sz="1400" dirty="0">
                          <a:solidFill>
                            <a:schemeClr val="tx2">
                              <a:lumMod val="60000"/>
                              <a:lumOff val="40000"/>
                            </a:schemeClr>
                          </a:solidFill>
                        </a:rPr>
                        <a:t>Reserve</a:t>
                      </a:r>
                      <a:endParaRPr lang="zh-CN" altLang="en-US" sz="1400" dirty="0">
                        <a:solidFill>
                          <a:schemeClr val="tx2">
                            <a:lumMod val="60000"/>
                            <a:lumOff val="40000"/>
                          </a:schemeClr>
                        </a:solidFill>
                      </a:endParaRPr>
                    </a:p>
                  </a:txBody>
                  <a:tcPr marL="69922" marR="69922" marT="34961" marB="34961" anchor="ctr"/>
                </a:tc>
                <a:extLst>
                  <a:ext uri="{0D108BD9-81ED-4DB2-BD59-A6C34878D82A}">
                    <a16:rowId xmlns:a16="http://schemas.microsoft.com/office/drawing/2014/main" val="1818678088"/>
                  </a:ext>
                </a:extLst>
              </a:tr>
              <a:tr h="341529">
                <a:tc rowSpan="2">
                  <a:txBody>
                    <a:bodyPr/>
                    <a:lstStyle/>
                    <a:p>
                      <a:pPr algn="ctr"/>
                      <a:r>
                        <a:rPr lang="en-US" altLang="zh-CN" sz="1400" dirty="0">
                          <a:solidFill>
                            <a:schemeClr val="tx2">
                              <a:lumMod val="60000"/>
                              <a:lumOff val="40000"/>
                            </a:schemeClr>
                          </a:solidFill>
                        </a:rPr>
                        <a:t>DMBT</a:t>
                      </a:r>
                      <a:endParaRPr lang="zh-CN" altLang="en-US" sz="1400" dirty="0">
                        <a:solidFill>
                          <a:schemeClr val="tx2">
                            <a:lumMod val="60000"/>
                            <a:lumOff val="40000"/>
                          </a:schemeClr>
                        </a:solidFill>
                      </a:endParaRPr>
                    </a:p>
                  </a:txBody>
                  <a:tcPr marL="82430" marR="82430" marT="41215" marB="41215" anchor="ctr"/>
                </a:tc>
                <a:tc>
                  <a:txBody>
                    <a:bodyPr/>
                    <a:lstStyle/>
                    <a:p>
                      <a:pPr algn="ctr"/>
                      <a:r>
                        <a:rPr lang="en-US" altLang="zh-CN" sz="1400" dirty="0">
                          <a:solidFill>
                            <a:schemeClr val="tx2">
                              <a:lumMod val="60000"/>
                              <a:lumOff val="40000"/>
                            </a:schemeClr>
                          </a:solidFill>
                        </a:rPr>
                        <a:t>DMT1</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3.5×10</a:t>
                      </a:r>
                      <a:r>
                        <a:rPr lang="en-US" altLang="zh-CN" sz="1400" baseline="30000" dirty="0">
                          <a:solidFill>
                            <a:schemeClr val="tx2">
                              <a:lumMod val="60000"/>
                              <a:lumOff val="40000"/>
                            </a:schemeClr>
                          </a:solidFill>
                        </a:rPr>
                        <a:t>6</a:t>
                      </a:r>
                      <a:r>
                        <a:rPr lang="en-US" altLang="zh-CN" sz="1400" dirty="0">
                          <a:solidFill>
                            <a:schemeClr val="tx2">
                              <a:lumMod val="60000"/>
                              <a:lumOff val="40000"/>
                            </a:schemeClr>
                          </a:solidFill>
                        </a:rPr>
                        <a:t> @ </a:t>
                      </a:r>
                      <a:r>
                        <a:rPr lang="el-GR" altLang="zh-CN" sz="1400" dirty="0">
                          <a:solidFill>
                            <a:schemeClr val="tx2">
                              <a:lumMod val="60000"/>
                              <a:lumOff val="40000"/>
                            </a:schemeClr>
                          </a:solidFill>
                        </a:rPr>
                        <a:t>Φ</a:t>
                      </a:r>
                      <a:r>
                        <a:rPr lang="en-US" altLang="zh-CN" sz="1400" dirty="0">
                          <a:solidFill>
                            <a:schemeClr val="tx2">
                              <a:lumMod val="60000"/>
                              <a:lumOff val="40000"/>
                            </a:schemeClr>
                          </a:solidFill>
                        </a:rPr>
                        <a:t>30</a:t>
                      </a: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20-120</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8%</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Reserve</a:t>
                      </a:r>
                      <a:endParaRPr lang="zh-CN" altLang="en-US" sz="1400" dirty="0">
                        <a:solidFill>
                          <a:schemeClr val="tx2">
                            <a:lumMod val="60000"/>
                            <a:lumOff val="40000"/>
                          </a:schemeClr>
                        </a:solidFill>
                      </a:endParaRPr>
                    </a:p>
                  </a:txBody>
                  <a:tcPr marL="69922" marR="69922" marT="34961" marB="34961" anchor="ctr"/>
                </a:tc>
                <a:extLst>
                  <a:ext uri="{0D108BD9-81ED-4DB2-BD59-A6C34878D82A}">
                    <a16:rowId xmlns:a16="http://schemas.microsoft.com/office/drawing/2014/main" val="26808946"/>
                  </a:ext>
                </a:extLst>
              </a:tr>
              <a:tr h="341529">
                <a:tc vMerge="1">
                  <a:txBody>
                    <a:bodyPr/>
                    <a:lstStyle/>
                    <a:p>
                      <a:endParaRPr lang="zh-CN" altLang="en-US" dirty="0"/>
                    </a:p>
                  </a:txBody>
                  <a:tcPr/>
                </a:tc>
                <a:tc>
                  <a:txBody>
                    <a:bodyPr/>
                    <a:lstStyle/>
                    <a:p>
                      <a:pPr algn="ctr"/>
                      <a:r>
                        <a:rPr lang="en-US" altLang="zh-CN" sz="1400" dirty="0">
                          <a:solidFill>
                            <a:schemeClr val="tx2">
                              <a:lumMod val="60000"/>
                              <a:lumOff val="40000"/>
                            </a:schemeClr>
                          </a:solidFill>
                        </a:rPr>
                        <a:t>DMT2</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3.5×10</a:t>
                      </a:r>
                      <a:r>
                        <a:rPr lang="en-US" altLang="zh-CN" sz="1400" baseline="30000" dirty="0">
                          <a:solidFill>
                            <a:schemeClr val="tx2">
                              <a:lumMod val="60000"/>
                              <a:lumOff val="40000"/>
                            </a:schemeClr>
                          </a:solidFill>
                        </a:rPr>
                        <a:t>6</a:t>
                      </a:r>
                      <a:r>
                        <a:rPr lang="en-US" altLang="zh-CN" sz="1400" dirty="0">
                          <a:solidFill>
                            <a:schemeClr val="tx2">
                              <a:lumMod val="60000"/>
                              <a:lumOff val="40000"/>
                            </a:schemeClr>
                          </a:solidFill>
                        </a:rPr>
                        <a:t> @ </a:t>
                      </a:r>
                      <a:r>
                        <a:rPr lang="el-GR" altLang="zh-CN" sz="1400" dirty="0">
                          <a:solidFill>
                            <a:schemeClr val="tx2">
                              <a:lumMod val="60000"/>
                              <a:lumOff val="40000"/>
                            </a:schemeClr>
                          </a:solidFill>
                        </a:rPr>
                        <a:t>Φ</a:t>
                      </a:r>
                      <a:r>
                        <a:rPr lang="en-US" altLang="zh-CN" sz="1400" dirty="0">
                          <a:solidFill>
                            <a:schemeClr val="tx2">
                              <a:lumMod val="60000"/>
                              <a:lumOff val="40000"/>
                            </a:schemeClr>
                          </a:solidFill>
                        </a:rPr>
                        <a:t>30</a:t>
                      </a: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20-120</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8%</a:t>
                      </a:r>
                      <a:endParaRPr lang="zh-CN" altLang="en-US" sz="1400" dirty="0">
                        <a:solidFill>
                          <a:schemeClr val="tx2">
                            <a:lumMod val="60000"/>
                            <a:lumOff val="40000"/>
                          </a:schemeClr>
                        </a:solidFill>
                      </a:endParaRPr>
                    </a:p>
                  </a:txBody>
                  <a:tcPr marL="69922" marR="69922" marT="34961" marB="3496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2">
                              <a:lumMod val="60000"/>
                              <a:lumOff val="40000"/>
                            </a:schemeClr>
                          </a:solidFill>
                        </a:rPr>
                        <a:t>Reserve</a:t>
                      </a:r>
                      <a:endParaRPr lang="zh-CN" altLang="en-US" sz="1400" dirty="0">
                        <a:solidFill>
                          <a:schemeClr val="tx2">
                            <a:lumMod val="60000"/>
                            <a:lumOff val="40000"/>
                          </a:schemeClr>
                        </a:solidFill>
                      </a:endParaRPr>
                    </a:p>
                  </a:txBody>
                  <a:tcPr marL="69922" marR="69922" marT="34961" marB="34961" anchor="ctr"/>
                </a:tc>
                <a:extLst>
                  <a:ext uri="{0D108BD9-81ED-4DB2-BD59-A6C34878D82A}">
                    <a16:rowId xmlns:a16="http://schemas.microsoft.com/office/drawing/2014/main" val="1274554363"/>
                  </a:ext>
                </a:extLst>
              </a:tr>
            </a:tbl>
          </a:graphicData>
        </a:graphic>
      </p:graphicFrame>
      <p:sp>
        <p:nvSpPr>
          <p:cNvPr id="4" name="文本框 3">
            <a:extLst>
              <a:ext uri="{FF2B5EF4-FFF2-40B4-BE49-F238E27FC236}">
                <a16:creationId xmlns:a16="http://schemas.microsoft.com/office/drawing/2014/main" id="{0E8504C9-AF78-450C-9810-5B0D4D115606}"/>
              </a:ext>
            </a:extLst>
          </p:cNvPr>
          <p:cNvSpPr txBox="1"/>
          <p:nvPr/>
        </p:nvSpPr>
        <p:spPr>
          <a:xfrm>
            <a:off x="5107965" y="6519446"/>
            <a:ext cx="3404821" cy="338554"/>
          </a:xfrm>
          <a:prstGeom prst="rect">
            <a:avLst/>
          </a:prstGeom>
          <a:noFill/>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MELODY beamline parameters</a:t>
            </a:r>
            <a:endParaRPr lang="zh-CN" altLang="en-US" sz="16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AF59DF24-AE0C-47CC-A5A1-5EA0364AA641}"/>
              </a:ext>
            </a:extLst>
          </p:cNvPr>
          <p:cNvSpPr txBox="1"/>
          <p:nvPr/>
        </p:nvSpPr>
        <p:spPr>
          <a:xfrm>
            <a:off x="1134648" y="904177"/>
            <a:ext cx="9938751" cy="2364558"/>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Systematic physical design of SMBT is presented. Good results are obtained with A.I. optimization.</a:t>
            </a:r>
          </a:p>
          <a:p>
            <a:pPr marL="285750" indent="-285750" algn="just">
              <a:lnSpc>
                <a:spcPct val="125000"/>
              </a:lnSpc>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All the magnet devices have been designed and will be developed in the next step.</a:t>
            </a:r>
          </a:p>
          <a:p>
            <a:pPr marL="285750" indent="-285750" algn="just">
              <a:lnSpc>
                <a:spcPct val="125000"/>
              </a:lnSpc>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beam measurement detector have been fabricated and will be tested with ISIS muon beam in the next week.</a:t>
            </a:r>
          </a:p>
          <a:p>
            <a:pPr marL="285750" indent="-285750" algn="just">
              <a:lnSpc>
                <a:spcPct val="125000"/>
              </a:lnSpc>
              <a:buFont typeface="Wingdings" panose="05000000000000000000" pitchFamily="2" charset="2"/>
              <a:buChar char="u"/>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NMBT and DMBT are reserved and will be built in the future.</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10884977"/>
      </p:ext>
    </p:extLst>
  </p:cSld>
  <p:clrMapOvr>
    <a:masterClrMapping/>
  </p:clrMapOvr>
  <mc:AlternateContent xmlns:mc="http://schemas.openxmlformats.org/markup-compatibility/2006" xmlns:p14="http://schemas.microsoft.com/office/powerpoint/2010/main">
    <mc:Choice Requires="p14">
      <p:transition spd="slow" p14:dur="2000" advTm="288"/>
    </mc:Choice>
    <mc:Fallback xmlns="">
      <p:transition spd="slow" advTm="2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34316A-88CB-F371-48D9-59D73B8B66AC}"/>
              </a:ext>
            </a:extLst>
          </p:cNvPr>
          <p:cNvSpPr>
            <a:spLocks noGrp="1"/>
          </p:cNvSpPr>
          <p:nvPr>
            <p:ph type="sldNum" sz="quarter" idx="12"/>
          </p:nvPr>
        </p:nvSpPr>
        <p:spPr>
          <a:xfrm>
            <a:off x="9142714" y="6470965"/>
            <a:ext cx="2844800" cy="365125"/>
          </a:xfrm>
        </p:spPr>
        <p:txBody>
          <a:bodyPr/>
          <a:lstStyle/>
          <a:p>
            <a:fld id="{1C119CD0-8D4D-42FB-839F-4C6C0F92230C}" type="slidenum">
              <a:rPr lang="zh-CN" altLang="en-US" smtClean="0">
                <a:latin typeface="Comic Sans MS" panose="030F0702030302020204" pitchFamily="66" charset="0"/>
              </a:rPr>
              <a:pPr/>
              <a:t>3</a:t>
            </a:fld>
            <a:endParaRPr lang="zh-CN" altLang="en-US" dirty="0">
              <a:latin typeface="Comic Sans MS" panose="030F0702030302020204" pitchFamily="66" charset="0"/>
            </a:endParaRPr>
          </a:p>
        </p:txBody>
      </p:sp>
      <p:pic>
        <p:nvPicPr>
          <p:cNvPr id="3" name="Picture 1" descr="C:\Users\windows\AppData\Roaming\Tencent\Users\87651557\QQ\WinTemp\RichOle\J[Q$Y1}]Z%ZACGJH}4_DF@C.png">
            <a:extLst>
              <a:ext uri="{FF2B5EF4-FFF2-40B4-BE49-F238E27FC236}">
                <a16:creationId xmlns:a16="http://schemas.microsoft.com/office/drawing/2014/main" id="{8569C245-7EA6-E981-F83F-6E3D9A9C2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15" y="444439"/>
            <a:ext cx="11039519" cy="5969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矩形 8">
            <a:extLst>
              <a:ext uri="{FF2B5EF4-FFF2-40B4-BE49-F238E27FC236}">
                <a16:creationId xmlns:a16="http://schemas.microsoft.com/office/drawing/2014/main" id="{E6C100F4-B27C-7259-D141-F86E5180EABB}"/>
              </a:ext>
            </a:extLst>
          </p:cNvPr>
          <p:cNvSpPr/>
          <p:nvPr/>
        </p:nvSpPr>
        <p:spPr>
          <a:xfrm>
            <a:off x="2586125" y="3775182"/>
            <a:ext cx="4572000" cy="646331"/>
          </a:xfrm>
          <a:prstGeom prst="rect">
            <a:avLst/>
          </a:prstGeom>
        </p:spPr>
        <p:txBody>
          <a:bodyPr>
            <a:spAutoFit/>
          </a:bodyPr>
          <a:lstStyle/>
          <a:p>
            <a:pPr marL="742950" lvl="2" indent="-360000"/>
            <a:r>
              <a:rPr lang="en-US" altLang="zh-CN" b="1" dirty="0">
                <a:solidFill>
                  <a:srgbClr val="FF0000"/>
                </a:solidFill>
                <a:latin typeface="Comic Sans MS" panose="030F0702030302020204" pitchFamily="66" charset="0"/>
                <a:cs typeface="Times New Roman" panose="02020603050405020304" pitchFamily="18" charset="0"/>
              </a:rPr>
              <a:t>Neutron target </a:t>
            </a:r>
          </a:p>
          <a:p>
            <a:pPr marL="742950" lvl="2" indent="-360000"/>
            <a:r>
              <a:rPr lang="en-US" altLang="zh-CN" b="1" dirty="0">
                <a:solidFill>
                  <a:srgbClr val="FF0000"/>
                </a:solidFill>
                <a:latin typeface="Comic Sans MS" panose="030F0702030302020204" pitchFamily="66" charset="0"/>
                <a:cs typeface="Times New Roman" panose="02020603050405020304" pitchFamily="18" charset="0"/>
              </a:rPr>
              <a:t>and experiment hall</a:t>
            </a:r>
          </a:p>
        </p:txBody>
      </p:sp>
      <p:sp>
        <p:nvSpPr>
          <p:cNvPr id="5" name="矩形 7">
            <a:extLst>
              <a:ext uri="{FF2B5EF4-FFF2-40B4-BE49-F238E27FC236}">
                <a16:creationId xmlns:a16="http://schemas.microsoft.com/office/drawing/2014/main" id="{E7557ADC-9BB9-5309-F9AB-078CA0BE2EE5}"/>
              </a:ext>
            </a:extLst>
          </p:cNvPr>
          <p:cNvSpPr/>
          <p:nvPr/>
        </p:nvSpPr>
        <p:spPr>
          <a:xfrm>
            <a:off x="2821958" y="1925145"/>
            <a:ext cx="4572000" cy="369332"/>
          </a:xfrm>
          <a:prstGeom prst="rect">
            <a:avLst/>
          </a:prstGeom>
        </p:spPr>
        <p:txBody>
          <a:bodyPr>
            <a:spAutoFit/>
          </a:bodyPr>
          <a:lstStyle/>
          <a:p>
            <a:pPr marL="742950" lvl="2" indent="-360000"/>
            <a:r>
              <a:rPr lang="en-US" altLang="zh-CN" b="1" dirty="0">
                <a:solidFill>
                  <a:srgbClr val="FF0000"/>
                </a:solidFill>
                <a:latin typeface="Comic Sans MS" panose="030F0702030302020204" pitchFamily="66" charset="0"/>
                <a:cs typeface="Times New Roman" panose="02020603050405020304" pitchFamily="18" charset="0"/>
              </a:rPr>
              <a:t>LINAC building</a:t>
            </a:r>
          </a:p>
        </p:txBody>
      </p:sp>
      <p:sp>
        <p:nvSpPr>
          <p:cNvPr id="6" name="矩形 9">
            <a:extLst>
              <a:ext uri="{FF2B5EF4-FFF2-40B4-BE49-F238E27FC236}">
                <a16:creationId xmlns:a16="http://schemas.microsoft.com/office/drawing/2014/main" id="{D01CEE50-D6BD-B840-EDE6-5C48955FC5F9}"/>
              </a:ext>
            </a:extLst>
          </p:cNvPr>
          <p:cNvSpPr/>
          <p:nvPr/>
        </p:nvSpPr>
        <p:spPr>
          <a:xfrm>
            <a:off x="8227335" y="3405850"/>
            <a:ext cx="2921935" cy="369332"/>
          </a:xfrm>
          <a:prstGeom prst="rect">
            <a:avLst/>
          </a:prstGeom>
        </p:spPr>
        <p:txBody>
          <a:bodyPr wrap="square">
            <a:spAutoFit/>
          </a:bodyPr>
          <a:lstStyle/>
          <a:p>
            <a:pPr marL="742950" lvl="2" indent="-360000"/>
            <a:r>
              <a:rPr lang="en-US" altLang="zh-CN" b="1" dirty="0">
                <a:solidFill>
                  <a:srgbClr val="FF0000"/>
                </a:solidFill>
                <a:latin typeface="Comic Sans MS" panose="030F0702030302020204" pitchFamily="66" charset="0"/>
                <a:cs typeface="Times New Roman" panose="02020603050405020304" pitchFamily="18" charset="0"/>
              </a:rPr>
              <a:t>RCS building</a:t>
            </a:r>
          </a:p>
        </p:txBody>
      </p:sp>
      <p:sp>
        <p:nvSpPr>
          <p:cNvPr id="7" name="框架 7">
            <a:extLst>
              <a:ext uri="{FF2B5EF4-FFF2-40B4-BE49-F238E27FC236}">
                <a16:creationId xmlns:a16="http://schemas.microsoft.com/office/drawing/2014/main" id="{19AC3C9A-83BF-C7EC-9052-8A0D128276AB}"/>
              </a:ext>
            </a:extLst>
          </p:cNvPr>
          <p:cNvSpPr/>
          <p:nvPr/>
        </p:nvSpPr>
        <p:spPr>
          <a:xfrm>
            <a:off x="7158125" y="5699842"/>
            <a:ext cx="1347982" cy="609600"/>
          </a:xfrm>
          <a:prstGeom prst="frame">
            <a:avLst>
              <a:gd name="adj1" fmla="val 367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FF0000"/>
                </a:solidFill>
                <a:latin typeface="Comic Sans MS" panose="030F0702030302020204" pitchFamily="66" charset="0"/>
              </a:rPr>
              <a:t>MELODY</a:t>
            </a:r>
            <a:endParaRPr kumimoji="1" lang="zh-CN" altLang="en-US" b="1" dirty="0">
              <a:solidFill>
                <a:srgbClr val="FF0000"/>
              </a:solidFill>
              <a:latin typeface="Comic Sans MS" panose="030F0702030302020204" pitchFamily="66" charset="0"/>
            </a:endParaRPr>
          </a:p>
        </p:txBody>
      </p:sp>
      <p:sp>
        <p:nvSpPr>
          <p:cNvPr id="8" name="TextBox 7">
            <a:extLst>
              <a:ext uri="{FF2B5EF4-FFF2-40B4-BE49-F238E27FC236}">
                <a16:creationId xmlns:a16="http://schemas.microsoft.com/office/drawing/2014/main" id="{F4A105FA-46E2-F709-2218-FE4C4383FF14}"/>
              </a:ext>
            </a:extLst>
          </p:cNvPr>
          <p:cNvSpPr txBox="1"/>
          <p:nvPr/>
        </p:nvSpPr>
        <p:spPr>
          <a:xfrm>
            <a:off x="5401402" y="2177259"/>
            <a:ext cx="2532633" cy="338554"/>
          </a:xfrm>
          <a:prstGeom prst="rect">
            <a:avLst/>
          </a:prstGeom>
          <a:noFill/>
        </p:spPr>
        <p:txBody>
          <a:bodyPr wrap="square" rtlCol="0">
            <a:spAutoFit/>
          </a:bodyPr>
          <a:lstStyle/>
          <a:p>
            <a:r>
              <a:rPr lang="en-US" sz="1600" b="1" dirty="0">
                <a:solidFill>
                  <a:srgbClr val="FF0000"/>
                </a:solidFill>
                <a:latin typeface="Comic Sans MS" panose="030F0702030302020204" pitchFamily="66" charset="0"/>
              </a:rPr>
              <a:t>protons 80 to 250 MeV</a:t>
            </a:r>
          </a:p>
        </p:txBody>
      </p:sp>
      <p:sp>
        <p:nvSpPr>
          <p:cNvPr id="9" name="TextBox 8">
            <a:extLst>
              <a:ext uri="{FF2B5EF4-FFF2-40B4-BE49-F238E27FC236}">
                <a16:creationId xmlns:a16="http://schemas.microsoft.com/office/drawing/2014/main" id="{67B5F38C-87A5-4687-C5CD-F4D0B6AB9685}"/>
              </a:ext>
            </a:extLst>
          </p:cNvPr>
          <p:cNvSpPr txBox="1"/>
          <p:nvPr/>
        </p:nvSpPr>
        <p:spPr>
          <a:xfrm>
            <a:off x="7393958" y="3775182"/>
            <a:ext cx="3902933" cy="338554"/>
          </a:xfrm>
          <a:prstGeom prst="rect">
            <a:avLst/>
          </a:prstGeom>
          <a:noFill/>
        </p:spPr>
        <p:txBody>
          <a:bodyPr wrap="square" rtlCol="0">
            <a:spAutoFit/>
          </a:bodyPr>
          <a:lstStyle/>
          <a:p>
            <a:r>
              <a:rPr lang="en-US" sz="1600" b="1" dirty="0">
                <a:solidFill>
                  <a:srgbClr val="FF0000"/>
                </a:solidFill>
                <a:latin typeface="Comic Sans MS" panose="030F0702030302020204" pitchFamily="66" charset="0"/>
              </a:rPr>
              <a:t>1.6 GeV, 62.5 to 312.5 </a:t>
            </a:r>
            <a:r>
              <a:rPr lang="el-GR" sz="1600" b="1" dirty="0">
                <a:solidFill>
                  <a:srgbClr val="FF0000"/>
                </a:solidFill>
                <a:latin typeface="Comic Sans MS" panose="030F0702030302020204" pitchFamily="66" charset="0"/>
              </a:rPr>
              <a:t>μ</a:t>
            </a:r>
            <a:r>
              <a:rPr lang="en-US" sz="1600" b="1" dirty="0">
                <a:solidFill>
                  <a:srgbClr val="FF0000"/>
                </a:solidFill>
                <a:latin typeface="Comic Sans MS" panose="030F0702030302020204" pitchFamily="66" charset="0"/>
              </a:rPr>
              <a:t>A, 25 Hz</a:t>
            </a:r>
          </a:p>
        </p:txBody>
      </p:sp>
      <p:sp>
        <p:nvSpPr>
          <p:cNvPr id="10" name="TextBox 9">
            <a:extLst>
              <a:ext uri="{FF2B5EF4-FFF2-40B4-BE49-F238E27FC236}">
                <a16:creationId xmlns:a16="http://schemas.microsoft.com/office/drawing/2014/main" id="{6F19A3DE-7E66-3E85-F347-1F56CBB02012}"/>
              </a:ext>
            </a:extLst>
          </p:cNvPr>
          <p:cNvSpPr txBox="1"/>
          <p:nvPr/>
        </p:nvSpPr>
        <p:spPr>
          <a:xfrm>
            <a:off x="614715" y="2865552"/>
            <a:ext cx="4527201" cy="338554"/>
          </a:xfrm>
          <a:prstGeom prst="rect">
            <a:avLst/>
          </a:prstGeom>
          <a:noFill/>
        </p:spPr>
        <p:txBody>
          <a:bodyPr wrap="none" rtlCol="0">
            <a:spAutoFit/>
          </a:bodyPr>
          <a:lstStyle/>
          <a:p>
            <a:r>
              <a:rPr lang="en-US" sz="1600" b="1" dirty="0">
                <a:solidFill>
                  <a:srgbClr val="FF0000"/>
                </a:solidFill>
                <a:latin typeface="Comic Sans MS" panose="030F0702030302020204" pitchFamily="66" charset="0"/>
              </a:rPr>
              <a:t>Power from 100 kW to 500 KW (phase-II)</a:t>
            </a:r>
          </a:p>
        </p:txBody>
      </p:sp>
    </p:spTree>
    <p:extLst>
      <p:ext uri="{BB962C8B-B14F-4D97-AF65-F5344CB8AC3E}">
        <p14:creationId xmlns:p14="http://schemas.microsoft.com/office/powerpoint/2010/main" val="107320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a:xfrm>
            <a:off x="4203700" y="6496051"/>
            <a:ext cx="3860800" cy="365125"/>
          </a:xfrm>
        </p:spPr>
        <p:txBody>
          <a:bodyPr/>
          <a:lstStyle/>
          <a:p>
            <a:pPr fontAlgn="base">
              <a:spcBef>
                <a:spcPct val="0"/>
              </a:spcBef>
              <a:spcAft>
                <a:spcPct val="0"/>
              </a:spcAft>
            </a:pPr>
            <a:fld id="{B6F15528-21DE-4FAA-801E-634DDDAF4B2B}" type="slidenum">
              <a:rPr lang="en-US"/>
              <a:pPr fontAlgn="base">
                <a:spcBef>
                  <a:spcPct val="0"/>
                </a:spcBef>
                <a:spcAft>
                  <a:spcPct val="0"/>
                </a:spcAft>
              </a:pPr>
              <a:t>30</a:t>
            </a:fld>
            <a:endParaRPr lang="en-US" dirty="0"/>
          </a:p>
        </p:txBody>
      </p:sp>
      <p:sp>
        <p:nvSpPr>
          <p:cNvPr id="3" name="标题 2"/>
          <p:cNvSpPr>
            <a:spLocks noGrp="1"/>
          </p:cNvSpPr>
          <p:nvPr>
            <p:ph type="title"/>
          </p:nvPr>
        </p:nvSpPr>
        <p:spPr>
          <a:xfrm>
            <a:off x="2209800" y="78178"/>
            <a:ext cx="7341570" cy="567544"/>
          </a:xfrm>
        </p:spPr>
        <p:txBody>
          <a:bodyPr vert="horz" wrap="square" lIns="0" tIns="0" rIns="0" bIns="0" numCol="1" rtlCol="0" anchor="b" anchorCtr="0" compatLnSpc="1">
            <a:noAutofit/>
          </a:bodyPr>
          <a:lstStyle/>
          <a:p>
            <a:r>
              <a:rPr lang="en-US" altLang="zh-CN" sz="3200" dirty="0">
                <a:solidFill>
                  <a:srgbClr val="DF873F"/>
                </a:solidFill>
                <a:latin typeface="Comic Sans MS" panose="030F0702030302020204" pitchFamily="66" charset="0"/>
                <a:ea typeface="微软雅黑" panose="020B0503020204020204" pitchFamily="34" charset="-122"/>
              </a:rPr>
              <a:t>Timeline</a:t>
            </a:r>
            <a:r>
              <a:rPr lang="zh-CN" altLang="en-US" sz="3200" dirty="0">
                <a:solidFill>
                  <a:srgbClr val="DF873F"/>
                </a:solidFill>
                <a:latin typeface="Comic Sans MS" panose="030F0702030302020204" pitchFamily="66" charset="0"/>
                <a:ea typeface="微软雅黑" panose="020B0503020204020204" pitchFamily="34" charset="-122"/>
              </a:rPr>
              <a:t> </a:t>
            </a:r>
            <a:r>
              <a:rPr lang="en-US" altLang="zh-CN" sz="3200" dirty="0">
                <a:solidFill>
                  <a:srgbClr val="DF873F"/>
                </a:solidFill>
                <a:latin typeface="Comic Sans MS" panose="030F0702030302020204" pitchFamily="66" charset="0"/>
                <a:ea typeface="微软雅黑" panose="020B0503020204020204" pitchFamily="34" charset="-122"/>
              </a:rPr>
              <a:t>of</a:t>
            </a:r>
            <a:r>
              <a:rPr lang="zh-CN" altLang="en-US" sz="3200" dirty="0">
                <a:solidFill>
                  <a:srgbClr val="DF873F"/>
                </a:solidFill>
                <a:latin typeface="Comic Sans MS" panose="030F0702030302020204" pitchFamily="66" charset="0"/>
                <a:ea typeface="微软雅黑" panose="020B0503020204020204" pitchFamily="34" charset="-122"/>
              </a:rPr>
              <a:t> </a:t>
            </a:r>
            <a:r>
              <a:rPr lang="en-US" altLang="zh-CN" sz="3200" dirty="0">
                <a:solidFill>
                  <a:srgbClr val="DF873F"/>
                </a:solidFill>
                <a:latin typeface="Comic Sans MS" panose="030F0702030302020204" pitchFamily="66" charset="0"/>
                <a:ea typeface="微软雅黑" panose="020B0503020204020204" pitchFamily="34" charset="-122"/>
              </a:rPr>
              <a:t>MELODY</a:t>
            </a:r>
            <a:r>
              <a:rPr lang="zh-CN" altLang="en-US" sz="3200" dirty="0">
                <a:solidFill>
                  <a:srgbClr val="DF873F"/>
                </a:solidFill>
                <a:latin typeface="Comic Sans MS" panose="030F0702030302020204" pitchFamily="66" charset="0"/>
                <a:ea typeface="微软雅黑" panose="020B0503020204020204" pitchFamily="34" charset="-122"/>
              </a:rPr>
              <a:t> </a:t>
            </a:r>
          </a:p>
        </p:txBody>
      </p:sp>
      <p:sp>
        <p:nvSpPr>
          <p:cNvPr id="4" name="文本框 3"/>
          <p:cNvSpPr txBox="1"/>
          <p:nvPr/>
        </p:nvSpPr>
        <p:spPr>
          <a:xfrm>
            <a:off x="2057400" y="884722"/>
            <a:ext cx="8026400" cy="461665"/>
          </a:xfrm>
          <a:prstGeom prst="rect">
            <a:avLst/>
          </a:prstGeom>
          <a:noFill/>
        </p:spPr>
        <p:txBody>
          <a:bodyPr wrap="square" rtlCol="0">
            <a:spAutoFit/>
          </a:bodyPr>
          <a:lstStyle/>
          <a:p>
            <a:pPr eaLnBrk="0" fontAlgn="base" hangingPunct="0">
              <a:spcBef>
                <a:spcPct val="0"/>
              </a:spcBef>
              <a:spcAft>
                <a:spcPct val="0"/>
              </a:spcAft>
            </a:pPr>
            <a:r>
              <a:rPr kumimoji="1" lang="en-US" altLang="zh-CN" sz="2400" dirty="0">
                <a:solidFill>
                  <a:prstClr val="black"/>
                </a:solidFill>
                <a:latin typeface="Comic Sans MS" panose="030F0702030302020204" pitchFamily="66" charset="0"/>
                <a:ea typeface="宋体" panose="02010600030101010101" pitchFamily="2" charset="-122"/>
              </a:rPr>
              <a:t>Project</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has</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been</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sz="2400" dirty="0">
                <a:solidFill>
                  <a:prstClr val="black"/>
                </a:solidFill>
                <a:latin typeface="Comic Sans MS" panose="030F0702030302020204" pitchFamily="66" charset="0"/>
                <a:ea typeface="宋体" panose="02010600030101010101" pitchFamily="2" charset="-122"/>
              </a:rPr>
              <a:t>approved </a:t>
            </a:r>
            <a:r>
              <a:rPr kumimoji="1" lang="en-US" altLang="zh-CN" sz="2400" dirty="0">
                <a:solidFill>
                  <a:prstClr val="black"/>
                </a:solidFill>
                <a:latin typeface="Comic Sans MS" panose="030F0702030302020204" pitchFamily="66" charset="0"/>
                <a:ea typeface="宋体" panose="02010600030101010101" pitchFamily="2" charset="-122"/>
              </a:rPr>
              <a:t>and</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will</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be</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built</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prstClr val="black"/>
                </a:solidFill>
                <a:latin typeface="Comic Sans MS" panose="030F0702030302020204" pitchFamily="66" charset="0"/>
                <a:ea typeface="宋体" panose="02010600030101010101" pitchFamily="2" charset="-122"/>
              </a:rPr>
              <a:t>in</a:t>
            </a:r>
            <a:r>
              <a:rPr kumimoji="1" lang="zh-CN" altLang="en-US" sz="2400" dirty="0">
                <a:solidFill>
                  <a:prstClr val="black"/>
                </a:solidFill>
                <a:latin typeface="Comic Sans MS" panose="030F0702030302020204" pitchFamily="66" charset="0"/>
                <a:ea typeface="宋体" panose="02010600030101010101" pitchFamily="2" charset="-122"/>
              </a:rPr>
              <a:t> </a:t>
            </a:r>
            <a:r>
              <a:rPr kumimoji="1" lang="en-US" altLang="zh-CN" sz="2400" dirty="0">
                <a:solidFill>
                  <a:srgbClr val="FF0000"/>
                </a:solidFill>
                <a:latin typeface="Comic Sans MS" panose="030F0702030302020204" pitchFamily="66" charset="0"/>
                <a:ea typeface="宋体" panose="02010600030101010101" pitchFamily="2" charset="-122"/>
              </a:rPr>
              <a:t>5</a:t>
            </a:r>
            <a:r>
              <a:rPr kumimoji="1" lang="zh-CN" altLang="en-US" sz="2400" dirty="0">
                <a:solidFill>
                  <a:srgbClr val="FF0000"/>
                </a:solidFill>
                <a:latin typeface="Comic Sans MS" panose="030F0702030302020204" pitchFamily="66" charset="0"/>
                <a:ea typeface="宋体" panose="02010600030101010101" pitchFamily="2" charset="-122"/>
              </a:rPr>
              <a:t> </a:t>
            </a:r>
            <a:r>
              <a:rPr kumimoji="1" lang="en-US" altLang="zh-CN" sz="2400" dirty="0">
                <a:solidFill>
                  <a:srgbClr val="FF0000"/>
                </a:solidFill>
                <a:latin typeface="Comic Sans MS" panose="030F0702030302020204" pitchFamily="66" charset="0"/>
                <a:ea typeface="宋体" panose="02010600030101010101" pitchFamily="2" charset="-122"/>
              </a:rPr>
              <a:t>years</a:t>
            </a:r>
            <a:r>
              <a:rPr kumimoji="1" lang="en-US" altLang="zh-CN" sz="2400" dirty="0">
                <a:solidFill>
                  <a:prstClr val="black"/>
                </a:solidFill>
                <a:latin typeface="Comic Sans MS" panose="030F0702030302020204" pitchFamily="66" charset="0"/>
                <a:ea typeface="宋体" panose="02010600030101010101" pitchFamily="2" charset="-122"/>
              </a:rPr>
              <a:t>.</a:t>
            </a:r>
            <a:endParaRPr kumimoji="1" lang="zh-CN" altLang="en-US" sz="2400" dirty="0">
              <a:solidFill>
                <a:prstClr val="black"/>
              </a:solidFill>
              <a:latin typeface="Comic Sans MS" panose="030F0702030302020204" pitchFamily="66" charset="0"/>
              <a:ea typeface="宋体" panose="02010600030101010101" pitchFamily="2" charset="-122"/>
            </a:endParaRPr>
          </a:p>
        </p:txBody>
      </p:sp>
      <p:graphicFrame>
        <p:nvGraphicFramePr>
          <p:cNvPr id="6" name="图表 5">
            <a:extLst>
              <a:ext uri="{FF2B5EF4-FFF2-40B4-BE49-F238E27FC236}">
                <a16:creationId xmlns:a16="http://schemas.microsoft.com/office/drawing/2014/main" id="{75DC996F-C2CC-8B41-B40F-70CA61CBA9F3}"/>
              </a:ext>
            </a:extLst>
          </p:cNvPr>
          <p:cNvGraphicFramePr/>
          <p:nvPr>
            <p:extLst>
              <p:ext uri="{D42A27DB-BD31-4B8C-83A1-F6EECF244321}">
                <p14:modId xmlns:p14="http://schemas.microsoft.com/office/powerpoint/2010/main" val="349873118"/>
              </p:ext>
            </p:extLst>
          </p:nvPr>
        </p:nvGraphicFramePr>
        <p:xfrm>
          <a:off x="1741612" y="1968500"/>
          <a:ext cx="8583488" cy="452755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线连接符 6">
            <a:extLst>
              <a:ext uri="{FF2B5EF4-FFF2-40B4-BE49-F238E27FC236}">
                <a16:creationId xmlns:a16="http://schemas.microsoft.com/office/drawing/2014/main" id="{EC50905F-8B19-D549-9A98-81FA4432B598}"/>
              </a:ext>
            </a:extLst>
          </p:cNvPr>
          <p:cNvCxnSpPr>
            <a:cxnSpLocks/>
          </p:cNvCxnSpPr>
          <p:nvPr/>
        </p:nvCxnSpPr>
        <p:spPr>
          <a:xfrm>
            <a:off x="5702052" y="1968500"/>
            <a:ext cx="0" cy="41204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F5598F08-DB2B-B74D-A2F7-DA9D9B54C604}"/>
              </a:ext>
            </a:extLst>
          </p:cNvPr>
          <p:cNvCxnSpPr>
            <a:cxnSpLocks/>
          </p:cNvCxnSpPr>
          <p:nvPr/>
        </p:nvCxnSpPr>
        <p:spPr>
          <a:xfrm>
            <a:off x="7358236" y="1968500"/>
            <a:ext cx="0" cy="41204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181BEFA7-91F7-8A44-8C0B-AD73204B921D}"/>
              </a:ext>
            </a:extLst>
          </p:cNvPr>
          <p:cNvSpPr txBox="1"/>
          <p:nvPr/>
        </p:nvSpPr>
        <p:spPr>
          <a:xfrm>
            <a:off x="4621933" y="1659496"/>
            <a:ext cx="2016221" cy="272008"/>
          </a:xfrm>
          <a:prstGeom prst="rect">
            <a:avLst/>
          </a:prstGeom>
          <a:solidFill>
            <a:schemeClr val="tx2">
              <a:lumMod val="60000"/>
              <a:lumOff val="40000"/>
            </a:schemeClr>
          </a:solidFill>
        </p:spPr>
        <p:txBody>
          <a:bodyPr wrap="square" rtlCol="0">
            <a:noAutofit/>
          </a:bodyPr>
          <a:lstStyle/>
          <a:p>
            <a:pPr algn="just" eaLnBrk="0" fontAlgn="base" hangingPunct="0">
              <a:lnSpc>
                <a:spcPct val="110000"/>
              </a:lnSpc>
              <a:spcAft>
                <a:spcPts val="600"/>
              </a:spcAft>
              <a:buClr>
                <a:prstClr val="black"/>
              </a:buClr>
            </a:pP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Complete</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of</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Muon</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Hall</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12" name="文本框 11">
            <a:extLst>
              <a:ext uri="{FF2B5EF4-FFF2-40B4-BE49-F238E27FC236}">
                <a16:creationId xmlns:a16="http://schemas.microsoft.com/office/drawing/2014/main" id="{AACB313B-A170-C74E-8BDB-423929BED18A}"/>
              </a:ext>
            </a:extLst>
          </p:cNvPr>
          <p:cNvSpPr txBox="1"/>
          <p:nvPr/>
        </p:nvSpPr>
        <p:spPr>
          <a:xfrm>
            <a:off x="7358237" y="1659496"/>
            <a:ext cx="1296144" cy="272008"/>
          </a:xfrm>
          <a:prstGeom prst="rect">
            <a:avLst/>
          </a:prstGeom>
          <a:solidFill>
            <a:schemeClr val="tx2">
              <a:lumMod val="60000"/>
              <a:lumOff val="40000"/>
            </a:schemeClr>
          </a:solidFill>
        </p:spPr>
        <p:txBody>
          <a:bodyPr wrap="square" rtlCol="0">
            <a:noAutofit/>
          </a:bodyPr>
          <a:lstStyle/>
          <a:p>
            <a:pPr algn="just" eaLnBrk="0" fontAlgn="base" hangingPunct="0">
              <a:lnSpc>
                <a:spcPct val="110000"/>
              </a:lnSpc>
              <a:spcAft>
                <a:spcPts val="600"/>
              </a:spcAft>
              <a:buClr>
                <a:prstClr val="black"/>
              </a:buClr>
            </a:pP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Start</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trial</a:t>
            </a:r>
            <a:r>
              <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run</a:t>
            </a:r>
            <a:endParaRPr kumimoji="1" lang="zh-CN" altLang="en-US" sz="1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45715003"/>
      </p:ext>
    </p:extLst>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03427F3-A028-7844-A518-028BE2E4BD65}"/>
              </a:ext>
            </a:extLst>
          </p:cNvPr>
          <p:cNvSpPr>
            <a:spLocks noGrp="1"/>
          </p:cNvSpPr>
          <p:nvPr>
            <p:ph type="title"/>
          </p:nvPr>
        </p:nvSpPr>
        <p:spPr>
          <a:xfrm>
            <a:off x="1196656" y="316492"/>
            <a:ext cx="9795638" cy="657955"/>
          </a:xfrm>
        </p:spPr>
        <p:txBody>
          <a:bodyPr vert="horz" lIns="91440" tIns="45720" rIns="91440" bIns="45720" rtlCol="0" anchor="b">
            <a:normAutofit fontScale="90000"/>
          </a:bodyPr>
          <a:lstStyle/>
          <a:p>
            <a:pPr eaLnBrk="1" hangingPunct="1">
              <a:lnSpc>
                <a:spcPct val="90000"/>
              </a:lnSpc>
            </a:pPr>
            <a:r>
              <a:rPr kumimoji="1" lang="en-US" altLang="zh-CN" sz="2400" dirty="0">
                <a:solidFill>
                  <a:srgbClr val="DF873F"/>
                </a:solidFill>
                <a:latin typeface="Comic Sans MS" panose="030F0702030302020204" pitchFamily="66" charset="0"/>
              </a:rPr>
              <a:t>The first workshop and international review of MELODY were held </a:t>
            </a:r>
            <a:br>
              <a:rPr kumimoji="1" lang="en-US" altLang="zh-CN" sz="2400" dirty="0">
                <a:solidFill>
                  <a:srgbClr val="DF873F"/>
                </a:solidFill>
                <a:latin typeface="Comic Sans MS" panose="030F0702030302020204" pitchFamily="66" charset="0"/>
              </a:rPr>
            </a:br>
            <a:r>
              <a:rPr kumimoji="1" lang="en-US" altLang="zh-CN" sz="2400" dirty="0">
                <a:solidFill>
                  <a:srgbClr val="DF873F"/>
                </a:solidFill>
                <a:latin typeface="Comic Sans MS" panose="030F0702030302020204" pitchFamily="66" charset="0"/>
              </a:rPr>
              <a:t>successfully in November 2023 and June 2024 respectively</a:t>
            </a:r>
          </a:p>
        </p:txBody>
      </p:sp>
      <p:sp>
        <p:nvSpPr>
          <p:cNvPr id="6" name="TextBox 5">
            <a:extLst>
              <a:ext uri="{FF2B5EF4-FFF2-40B4-BE49-F238E27FC236}">
                <a16:creationId xmlns:a16="http://schemas.microsoft.com/office/drawing/2014/main" id="{F9380537-4E72-61B5-6546-44E0EE454B3C}"/>
              </a:ext>
            </a:extLst>
          </p:cNvPr>
          <p:cNvSpPr txBox="1"/>
          <p:nvPr/>
        </p:nvSpPr>
        <p:spPr>
          <a:xfrm>
            <a:off x="1642681" y="6211481"/>
            <a:ext cx="9795638" cy="597757"/>
          </a:xfrm>
          <a:prstGeom prst="rect">
            <a:avLst/>
          </a:prstGeom>
        </p:spPr>
        <p:txBody>
          <a:bodyPr vert="horz" lIns="91440" tIns="45720" rIns="91440" bIns="45720" rtlCol="0">
            <a:normAutofit/>
          </a:bodyPr>
          <a:lstStyle/>
          <a:p>
            <a:pPr algn="ctr">
              <a:lnSpc>
                <a:spcPct val="90000"/>
              </a:lnSpc>
              <a:spcBef>
                <a:spcPts val="1000"/>
              </a:spcBef>
              <a:spcAft>
                <a:spcPts val="600"/>
              </a:spcAft>
              <a:buClr>
                <a:schemeClr val="tx1"/>
              </a:buClr>
            </a:pPr>
            <a:r>
              <a:rPr lang="en-US" sz="2400" dirty="0">
                <a:latin typeface="Comic Sans MS" panose="030F0702030302020204" pitchFamily="66" charset="0"/>
              </a:rPr>
              <a:t>Thank you</a:t>
            </a:r>
          </a:p>
        </p:txBody>
      </p:sp>
      <p:pic>
        <p:nvPicPr>
          <p:cNvPr id="4" name="图片 3">
            <a:extLst>
              <a:ext uri="{FF2B5EF4-FFF2-40B4-BE49-F238E27FC236}">
                <a16:creationId xmlns:a16="http://schemas.microsoft.com/office/drawing/2014/main" id="{FBC842D6-945F-0744-8022-9092C8067C8B}"/>
              </a:ext>
            </a:extLst>
          </p:cNvPr>
          <p:cNvPicPr>
            <a:picLocks noChangeAspect="1"/>
          </p:cNvPicPr>
          <p:nvPr/>
        </p:nvPicPr>
        <p:blipFill>
          <a:blip r:embed="rId5"/>
          <a:stretch>
            <a:fillRect/>
          </a:stretch>
        </p:blipFill>
        <p:spPr>
          <a:xfrm>
            <a:off x="341257" y="1572221"/>
            <a:ext cx="5330598" cy="4264479"/>
          </a:xfrm>
          <a:prstGeom prst="rect">
            <a:avLst/>
          </a:prstGeom>
          <a:effectLst>
            <a:outerShdw blurRad="1270000" dist="50800" dir="5400000" algn="ctr" rotWithShape="0">
              <a:srgbClr val="000000">
                <a:alpha val="43137"/>
              </a:srgbClr>
            </a:outerShdw>
          </a:effectLst>
        </p:spPr>
      </p:pic>
      <p:pic>
        <p:nvPicPr>
          <p:cNvPr id="7" name="578cae4df507fcfd2570430a36aa42a0">
            <a:hlinkClick r:id="" action="ppaction://media"/>
            <a:extLst>
              <a:ext uri="{FF2B5EF4-FFF2-40B4-BE49-F238E27FC236}">
                <a16:creationId xmlns:a16="http://schemas.microsoft.com/office/drawing/2014/main" id="{F92EC878-62E3-1412-3B3E-E2BF7F7499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83932" y="2375770"/>
            <a:ext cx="5828261" cy="3278396"/>
          </a:xfrm>
          <a:prstGeom prst="rect">
            <a:avLst/>
          </a:prstGeom>
        </p:spPr>
      </p:pic>
      <p:sp>
        <p:nvSpPr>
          <p:cNvPr id="9" name="文本框 4">
            <a:extLst>
              <a:ext uri="{FF2B5EF4-FFF2-40B4-BE49-F238E27FC236}">
                <a16:creationId xmlns:a16="http://schemas.microsoft.com/office/drawing/2014/main" id="{7037A07E-A030-EFC4-10A8-73E1B6ED8992}"/>
              </a:ext>
            </a:extLst>
          </p:cNvPr>
          <p:cNvSpPr txBox="1"/>
          <p:nvPr/>
        </p:nvSpPr>
        <p:spPr>
          <a:xfrm>
            <a:off x="5911513" y="1931668"/>
            <a:ext cx="5965951" cy="409920"/>
          </a:xfrm>
          <a:prstGeom prst="rect">
            <a:avLst/>
          </a:prstGeom>
          <a:noFill/>
        </p:spPr>
        <p:txBody>
          <a:bodyPr wrap="square" rtlCol="0">
            <a:spAutoFit/>
          </a:bodyPr>
          <a:lstStyle/>
          <a:p>
            <a:pPr algn="just">
              <a:lnSpc>
                <a:spcPct val="125000"/>
              </a:lnSpc>
            </a:pPr>
            <a:r>
              <a:rPr lang="en-US" altLang="zh-CN" dirty="0">
                <a:latin typeface="Comic Sans MS" panose="030F0702030302020204" pitchFamily="66" charset="0"/>
                <a:ea typeface="微软雅黑" panose="020B0503020204020204" pitchFamily="34" charset="-122"/>
                <a:cs typeface="Times New Roman" panose="02020603050405020304" pitchFamily="18" charset="0"/>
              </a:rPr>
              <a:t>MELODY’s site construction has started, last month</a:t>
            </a:r>
            <a:endParaRPr lang="en-US" altLang="zh-CN" sz="1600" dirty="0">
              <a:latin typeface="Comic Sans MS" panose="030F0702030302020204" pitchFamily="66"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012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10972800" cy="1143000"/>
          </a:xfrm>
        </p:spPr>
        <p:txBody>
          <a:bodyPr/>
          <a:lstStyle/>
          <a:p>
            <a:r>
              <a:rPr lang="en-US" dirty="0">
                <a:latin typeface="Comic Sans MS" panose="030F0702030302020204" pitchFamily="66" charset="0"/>
              </a:rPr>
              <a:t>extra</a:t>
            </a:r>
          </a:p>
        </p:txBody>
      </p:sp>
      <p:sp>
        <p:nvSpPr>
          <p:cNvPr id="3" name="Slide Number Placeholder 2">
            <a:extLst>
              <a:ext uri="{FF2B5EF4-FFF2-40B4-BE49-F238E27FC236}">
                <a16:creationId xmlns:a16="http://schemas.microsoft.com/office/drawing/2014/main" id="{566AF1D5-E143-488D-AB07-BF9E3C10266C}"/>
              </a:ext>
            </a:extLst>
          </p:cNvPr>
          <p:cNvSpPr>
            <a:spLocks noGrp="1"/>
          </p:cNvSpPr>
          <p:nvPr>
            <p:ph type="sldNum" sz="quarter" idx="12"/>
          </p:nvPr>
        </p:nvSpPr>
        <p:spPr/>
        <p:txBody>
          <a:bodyPr/>
          <a:lstStyle/>
          <a:p>
            <a:fld id="{0092C032-9A84-454D-A7B4-C9367E883E3A}" type="slidenum">
              <a:rPr lang="en-GB" smtClean="0">
                <a:solidFill>
                  <a:prstClr val="black">
                    <a:tint val="75000"/>
                  </a:prstClr>
                </a:solidFill>
                <a:latin typeface="Comic Sans MS" panose="030F0702030302020204" pitchFamily="66" charset="0"/>
              </a:rPr>
              <a:pPr/>
              <a:t>32</a:t>
            </a:fld>
            <a:endParaRPr lang="en-GB" dirty="0">
              <a:solidFill>
                <a:prstClr val="black">
                  <a:tint val="75000"/>
                </a:prstClr>
              </a:solidFill>
              <a:latin typeface="Comic Sans MS" panose="030F0702030302020204" pitchFamily="66" charset="0"/>
            </a:endParaRPr>
          </a:p>
        </p:txBody>
      </p:sp>
    </p:spTree>
    <p:extLst>
      <p:ext uri="{BB962C8B-B14F-4D97-AF65-F5344CB8AC3E}">
        <p14:creationId xmlns:p14="http://schemas.microsoft.com/office/powerpoint/2010/main" val="2619749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C71077-CA35-4D14-8ED4-F41F7EAF1731}"/>
              </a:ext>
            </a:extLst>
          </p:cNvPr>
          <p:cNvSpPr>
            <a:spLocks noGrp="1"/>
          </p:cNvSpPr>
          <p:nvPr>
            <p:ph type="title"/>
          </p:nvPr>
        </p:nvSpPr>
        <p:spPr>
          <a:xfrm>
            <a:off x="1695450" y="1"/>
            <a:ext cx="7507777" cy="643727"/>
          </a:xfrm>
        </p:spPr>
        <p:txBody>
          <a:bodyPr>
            <a:normAutofit fontScale="90000"/>
          </a:bodyPr>
          <a:lstStyle/>
          <a:p>
            <a:r>
              <a:rPr lang="en-US" altLang="zh-CN" dirty="0">
                <a:solidFill>
                  <a:srgbClr val="DF873F"/>
                </a:solidFill>
              </a:rPr>
              <a:t>Dipole bending magnet design</a:t>
            </a:r>
            <a:endParaRPr lang="zh-CN" altLang="en-US" dirty="0">
              <a:solidFill>
                <a:srgbClr val="DF873F"/>
              </a:solidFill>
            </a:endParaRPr>
          </a:p>
        </p:txBody>
      </p:sp>
      <p:grpSp>
        <p:nvGrpSpPr>
          <p:cNvPr id="22" name="组合 21">
            <a:extLst>
              <a:ext uri="{FF2B5EF4-FFF2-40B4-BE49-F238E27FC236}">
                <a16:creationId xmlns:a16="http://schemas.microsoft.com/office/drawing/2014/main" id="{52EBDF01-4403-4D62-A61F-51D13A144A0B}"/>
              </a:ext>
            </a:extLst>
          </p:cNvPr>
          <p:cNvGrpSpPr/>
          <p:nvPr/>
        </p:nvGrpSpPr>
        <p:grpSpPr>
          <a:xfrm>
            <a:off x="1695449" y="4141664"/>
            <a:ext cx="3235010" cy="1566416"/>
            <a:chOff x="108702" y="3730402"/>
            <a:chExt cx="4359605" cy="2110954"/>
          </a:xfrm>
        </p:grpSpPr>
        <p:grpSp>
          <p:nvGrpSpPr>
            <p:cNvPr id="4" name="组合 3">
              <a:extLst>
                <a:ext uri="{FF2B5EF4-FFF2-40B4-BE49-F238E27FC236}">
                  <a16:creationId xmlns:a16="http://schemas.microsoft.com/office/drawing/2014/main" id="{756A032D-F2CD-4E1C-BB84-508F01B14025}"/>
                </a:ext>
              </a:extLst>
            </p:cNvPr>
            <p:cNvGrpSpPr/>
            <p:nvPr/>
          </p:nvGrpSpPr>
          <p:grpSpPr>
            <a:xfrm>
              <a:off x="108702" y="3730402"/>
              <a:ext cx="1410333" cy="2110954"/>
              <a:chOff x="1041111" y="1025239"/>
              <a:chExt cx="2121107" cy="2956766"/>
            </a:xfrm>
          </p:grpSpPr>
          <p:pic>
            <p:nvPicPr>
              <p:cNvPr id="5" name="图片 4">
                <a:extLst>
                  <a:ext uri="{FF2B5EF4-FFF2-40B4-BE49-F238E27FC236}">
                    <a16:creationId xmlns:a16="http://schemas.microsoft.com/office/drawing/2014/main" id="{E6A22F4A-FD9E-4B1C-B2A0-5B4AA0BD7DAD}"/>
                  </a:ext>
                </a:extLst>
              </p:cNvPr>
              <p:cNvPicPr>
                <a:picLocks noChangeAspect="1"/>
              </p:cNvPicPr>
              <p:nvPr/>
            </p:nvPicPr>
            <p:blipFill>
              <a:blip r:embed="rId3"/>
              <a:stretch>
                <a:fillRect/>
              </a:stretch>
            </p:blipFill>
            <p:spPr>
              <a:xfrm rot="5400000">
                <a:off x="785536" y="1682596"/>
                <a:ext cx="2956766" cy="1642052"/>
              </a:xfrm>
              <a:prstGeom prst="rect">
                <a:avLst/>
              </a:prstGeom>
            </p:spPr>
          </p:pic>
          <p:cxnSp>
            <p:nvCxnSpPr>
              <p:cNvPr id="6" name="直接箭头连接符 5">
                <a:extLst>
                  <a:ext uri="{FF2B5EF4-FFF2-40B4-BE49-F238E27FC236}">
                    <a16:creationId xmlns:a16="http://schemas.microsoft.com/office/drawing/2014/main" id="{9D3C96C7-4361-428A-A423-757B483D3351}"/>
                  </a:ext>
                </a:extLst>
              </p:cNvPr>
              <p:cNvCxnSpPr/>
              <p:nvPr/>
            </p:nvCxnSpPr>
            <p:spPr>
              <a:xfrm>
                <a:off x="1041111" y="2503622"/>
                <a:ext cx="824634"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D7CD8A58-030F-4CE7-BC43-15C27BF7F505}"/>
                  </a:ext>
                </a:extLst>
              </p:cNvPr>
              <p:cNvCxnSpPr/>
              <p:nvPr/>
            </p:nvCxnSpPr>
            <p:spPr>
              <a:xfrm>
                <a:off x="2585491" y="2809343"/>
                <a:ext cx="576727" cy="547076"/>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弧形 7">
                <a:extLst>
                  <a:ext uri="{FF2B5EF4-FFF2-40B4-BE49-F238E27FC236}">
                    <a16:creationId xmlns:a16="http://schemas.microsoft.com/office/drawing/2014/main" id="{3B0F051F-3F73-46E3-AD76-71C95C99AA0F}"/>
                  </a:ext>
                </a:extLst>
              </p:cNvPr>
              <p:cNvSpPr/>
              <p:nvPr/>
            </p:nvSpPr>
            <p:spPr>
              <a:xfrm>
                <a:off x="1087844" y="2504187"/>
                <a:ext cx="1544521" cy="893152"/>
              </a:xfrm>
              <a:prstGeom prst="arc">
                <a:avLst>
                  <a:gd name="adj1" fmla="val 16200000"/>
                  <a:gd name="adj2" fmla="val 20967359"/>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cxnSp>
            <p:nvCxnSpPr>
              <p:cNvPr id="9" name="直接箭头连接符 8">
                <a:extLst>
                  <a:ext uri="{FF2B5EF4-FFF2-40B4-BE49-F238E27FC236}">
                    <a16:creationId xmlns:a16="http://schemas.microsoft.com/office/drawing/2014/main" id="{699407A9-D286-4A9E-8411-B9C4B5961257}"/>
                  </a:ext>
                </a:extLst>
              </p:cNvPr>
              <p:cNvCxnSpPr/>
              <p:nvPr/>
            </p:nvCxnSpPr>
            <p:spPr>
              <a:xfrm flipV="1">
                <a:off x="2585491" y="1721161"/>
                <a:ext cx="466258" cy="51414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弧形 9">
                <a:extLst>
                  <a:ext uri="{FF2B5EF4-FFF2-40B4-BE49-F238E27FC236}">
                    <a16:creationId xmlns:a16="http://schemas.microsoft.com/office/drawing/2014/main" id="{7C5FB3FB-A5A3-42D0-BE43-5F8FF2BD9466}"/>
                  </a:ext>
                </a:extLst>
              </p:cNvPr>
              <p:cNvSpPr/>
              <p:nvPr/>
            </p:nvSpPr>
            <p:spPr>
              <a:xfrm flipV="1">
                <a:off x="1087846" y="1700460"/>
                <a:ext cx="1544520" cy="795626"/>
              </a:xfrm>
              <a:prstGeom prst="arc">
                <a:avLst>
                  <a:gd name="adj1" fmla="val 16200000"/>
                  <a:gd name="adj2" fmla="val 20967359"/>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671E8E3A-5528-4261-9820-01ABCA0847E8}"/>
                </a:ext>
              </a:extLst>
            </p:cNvPr>
            <p:cNvPicPr/>
            <p:nvPr/>
          </p:nvPicPr>
          <p:blipFill>
            <a:blip r:embed="rId4"/>
            <a:stretch>
              <a:fillRect/>
            </a:stretch>
          </p:blipFill>
          <p:spPr>
            <a:xfrm>
              <a:off x="1635551" y="3733570"/>
              <a:ext cx="2832756" cy="2107786"/>
            </a:xfrm>
            <a:prstGeom prst="rect">
              <a:avLst/>
            </a:prstGeom>
          </p:spPr>
        </p:pic>
      </p:grpSp>
      <p:pic>
        <p:nvPicPr>
          <p:cNvPr id="14" name="图片 13">
            <a:extLst>
              <a:ext uri="{FF2B5EF4-FFF2-40B4-BE49-F238E27FC236}">
                <a16:creationId xmlns:a16="http://schemas.microsoft.com/office/drawing/2014/main" id="{649C5549-829C-4EDC-8AC0-95480F65DC04}"/>
              </a:ext>
            </a:extLst>
          </p:cNvPr>
          <p:cNvPicPr/>
          <p:nvPr/>
        </p:nvPicPr>
        <p:blipFill>
          <a:blip r:embed="rId5"/>
          <a:stretch>
            <a:fillRect/>
          </a:stretch>
        </p:blipFill>
        <p:spPr>
          <a:xfrm>
            <a:off x="5434462" y="4127330"/>
            <a:ext cx="2178665" cy="1580751"/>
          </a:xfrm>
          <a:prstGeom prst="rect">
            <a:avLst/>
          </a:prstGeom>
        </p:spPr>
      </p:pic>
      <p:pic>
        <p:nvPicPr>
          <p:cNvPr id="15" name="图片 14">
            <a:extLst>
              <a:ext uri="{FF2B5EF4-FFF2-40B4-BE49-F238E27FC236}">
                <a16:creationId xmlns:a16="http://schemas.microsoft.com/office/drawing/2014/main" id="{7E942658-9FEE-4055-AF09-6A06793F542B}"/>
              </a:ext>
            </a:extLst>
          </p:cNvPr>
          <p:cNvPicPr/>
          <p:nvPr/>
        </p:nvPicPr>
        <p:blipFill>
          <a:blip r:embed="rId6"/>
          <a:stretch>
            <a:fillRect/>
          </a:stretch>
        </p:blipFill>
        <p:spPr>
          <a:xfrm>
            <a:off x="8117128" y="4127331"/>
            <a:ext cx="2496260" cy="1580751"/>
          </a:xfrm>
          <a:prstGeom prst="rect">
            <a:avLst/>
          </a:prstGeom>
        </p:spPr>
      </p:pic>
      <p:sp>
        <p:nvSpPr>
          <p:cNvPr id="16" name="文本框 15">
            <a:extLst>
              <a:ext uri="{FF2B5EF4-FFF2-40B4-BE49-F238E27FC236}">
                <a16:creationId xmlns:a16="http://schemas.microsoft.com/office/drawing/2014/main" id="{381E9A3B-6F48-4C4E-AADC-DB30FF33DD55}"/>
              </a:ext>
            </a:extLst>
          </p:cNvPr>
          <p:cNvSpPr txBox="1"/>
          <p:nvPr/>
        </p:nvSpPr>
        <p:spPr>
          <a:xfrm>
            <a:off x="1633532" y="5946553"/>
            <a:ext cx="3550545"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SMBA (rectangular bidirectional) model</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29872BE1-8FDF-44CF-9336-6D974972AFBB}"/>
              </a:ext>
            </a:extLst>
          </p:cNvPr>
          <p:cNvSpPr txBox="1"/>
          <p:nvPr/>
        </p:nvSpPr>
        <p:spPr>
          <a:xfrm>
            <a:off x="5390490" y="5946553"/>
            <a:ext cx="226660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SMBB model</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8" name="文本框 17">
            <a:extLst>
              <a:ext uri="{FF2B5EF4-FFF2-40B4-BE49-F238E27FC236}">
                <a16:creationId xmlns:a16="http://schemas.microsoft.com/office/drawing/2014/main" id="{C16E3FE2-2037-4840-B959-FA0106404547}"/>
              </a:ext>
            </a:extLst>
          </p:cNvPr>
          <p:cNvSpPr txBox="1"/>
          <p:nvPr/>
        </p:nvSpPr>
        <p:spPr>
          <a:xfrm>
            <a:off x="8069923" y="5946553"/>
            <a:ext cx="226660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SMBC model</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1C03B4CA-53BD-4C81-932F-577F4BCC6462}"/>
              </a:ext>
            </a:extLst>
          </p:cNvPr>
          <p:cNvSpPr txBox="1"/>
          <p:nvPr/>
        </p:nvSpPr>
        <p:spPr>
          <a:xfrm>
            <a:off x="1695449" y="857778"/>
            <a:ext cx="4178376" cy="46166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Dipole magnet parameters: </a:t>
            </a:r>
          </a:p>
        </p:txBody>
      </p:sp>
      <p:graphicFrame>
        <p:nvGraphicFramePr>
          <p:cNvPr id="21" name="表格 21">
            <a:extLst>
              <a:ext uri="{FF2B5EF4-FFF2-40B4-BE49-F238E27FC236}">
                <a16:creationId xmlns:a16="http://schemas.microsoft.com/office/drawing/2014/main" id="{60C7302F-711F-4FB8-8F94-1AC86E336B1B}"/>
              </a:ext>
            </a:extLst>
          </p:cNvPr>
          <p:cNvGraphicFramePr>
            <a:graphicFrameLocks noGrp="1"/>
          </p:cNvGraphicFramePr>
          <p:nvPr/>
        </p:nvGraphicFramePr>
        <p:xfrm>
          <a:off x="1718507" y="1453115"/>
          <a:ext cx="8539919" cy="2012835"/>
        </p:xfrm>
        <a:graphic>
          <a:graphicData uri="http://schemas.openxmlformats.org/drawingml/2006/table">
            <a:tbl>
              <a:tblPr firstRow="1" bandRow="1">
                <a:tableStyleId>{C083E6E3-FA7D-4D7B-A595-EF9225AFEA82}</a:tableStyleId>
              </a:tblPr>
              <a:tblGrid>
                <a:gridCol w="1733420">
                  <a:extLst>
                    <a:ext uri="{9D8B030D-6E8A-4147-A177-3AD203B41FA5}">
                      <a16:colId xmlns:a16="http://schemas.microsoft.com/office/drawing/2014/main" val="1214017568"/>
                    </a:ext>
                  </a:extLst>
                </a:gridCol>
                <a:gridCol w="1710902">
                  <a:extLst>
                    <a:ext uri="{9D8B030D-6E8A-4147-A177-3AD203B41FA5}">
                      <a16:colId xmlns:a16="http://schemas.microsoft.com/office/drawing/2014/main" val="2718945343"/>
                    </a:ext>
                  </a:extLst>
                </a:gridCol>
                <a:gridCol w="1868211">
                  <a:extLst>
                    <a:ext uri="{9D8B030D-6E8A-4147-A177-3AD203B41FA5}">
                      <a16:colId xmlns:a16="http://schemas.microsoft.com/office/drawing/2014/main" val="3166984640"/>
                    </a:ext>
                  </a:extLst>
                </a:gridCol>
                <a:gridCol w="1694561">
                  <a:extLst>
                    <a:ext uri="{9D8B030D-6E8A-4147-A177-3AD203B41FA5}">
                      <a16:colId xmlns:a16="http://schemas.microsoft.com/office/drawing/2014/main" val="2144202291"/>
                    </a:ext>
                  </a:extLst>
                </a:gridCol>
                <a:gridCol w="1532825">
                  <a:extLst>
                    <a:ext uri="{9D8B030D-6E8A-4147-A177-3AD203B41FA5}">
                      <a16:colId xmlns:a16="http://schemas.microsoft.com/office/drawing/2014/main" val="4228370661"/>
                    </a:ext>
                  </a:extLst>
                </a:gridCol>
              </a:tblGrid>
              <a:tr h="451317">
                <a:tc>
                  <a:txBody>
                    <a:bodyPr/>
                    <a:lstStyle/>
                    <a:p>
                      <a:pPr algn="ctr"/>
                      <a:r>
                        <a:rPr lang="en-US" altLang="zh-CN" b="0" dirty="0">
                          <a:latin typeface="Times New Roman" panose="02020603050405020304" pitchFamily="18" charset="0"/>
                          <a:cs typeface="Times New Roman" panose="02020603050405020304" pitchFamily="18" charset="0"/>
                        </a:rPr>
                        <a:t>Parameters</a:t>
                      </a:r>
                      <a:endParaRPr lang="zh-CN" altLang="en-US" b="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b="0" dirty="0">
                          <a:latin typeface="Times New Roman" panose="02020603050405020304" pitchFamily="18" charset="0"/>
                          <a:cs typeface="Times New Roman" panose="02020603050405020304" pitchFamily="18" charset="0"/>
                        </a:rPr>
                        <a:t>Deflect angle</a:t>
                      </a:r>
                    </a:p>
                    <a:p>
                      <a:pPr algn="ctr"/>
                      <a:r>
                        <a:rPr lang="en-US" altLang="zh-CN" b="0" dirty="0">
                          <a:latin typeface="Times New Roman" panose="02020603050405020304" pitchFamily="18" charset="0"/>
                          <a:cs typeface="Times New Roman" panose="02020603050405020304" pitchFamily="18" charset="0"/>
                        </a:rPr>
                        <a:t>(degree)</a:t>
                      </a:r>
                      <a:endParaRPr lang="zh-CN" altLang="en-US" b="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b="0" dirty="0">
                          <a:latin typeface="Times New Roman" panose="02020603050405020304" pitchFamily="18" charset="0"/>
                          <a:cs typeface="Times New Roman" panose="02020603050405020304" pitchFamily="18" charset="0"/>
                        </a:rPr>
                        <a:t>Maximum field</a:t>
                      </a:r>
                    </a:p>
                    <a:p>
                      <a:pPr algn="ctr"/>
                      <a:r>
                        <a:rPr lang="en-US" altLang="zh-CN" b="0" dirty="0">
                          <a:latin typeface="Times New Roman" panose="02020603050405020304" pitchFamily="18" charset="0"/>
                          <a:cs typeface="Times New Roman" panose="02020603050405020304" pitchFamily="18" charset="0"/>
                        </a:rPr>
                        <a:t>(T)</a:t>
                      </a:r>
                      <a:endParaRPr lang="zh-CN" altLang="en-US" b="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b="0" dirty="0">
                          <a:latin typeface="Times New Roman" panose="02020603050405020304" pitchFamily="18" charset="0"/>
                          <a:cs typeface="Times New Roman" panose="02020603050405020304" pitchFamily="18" charset="0"/>
                        </a:rPr>
                        <a:t>Magnetic gap</a:t>
                      </a:r>
                    </a:p>
                    <a:p>
                      <a:pPr algn="ctr"/>
                      <a:r>
                        <a:rPr lang="en-US" altLang="zh-CN" b="0" dirty="0">
                          <a:latin typeface="Times New Roman" panose="02020603050405020304" pitchFamily="18" charset="0"/>
                          <a:cs typeface="Times New Roman" panose="02020603050405020304" pitchFamily="18" charset="0"/>
                        </a:rPr>
                        <a:t>(mm)</a:t>
                      </a:r>
                      <a:endParaRPr lang="zh-CN" altLang="en-US" b="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b="0" dirty="0">
                          <a:latin typeface="Times New Roman" panose="02020603050405020304" pitchFamily="18" charset="0"/>
                          <a:cs typeface="Times New Roman" panose="02020603050405020304" pitchFamily="18" charset="0"/>
                        </a:rPr>
                        <a:t>Power</a:t>
                      </a:r>
                    </a:p>
                    <a:p>
                      <a:pPr algn="ctr"/>
                      <a:r>
                        <a:rPr lang="en-US" altLang="zh-CN" b="0" dirty="0">
                          <a:latin typeface="Times New Roman" panose="02020603050405020304" pitchFamily="18" charset="0"/>
                          <a:cs typeface="Times New Roman" panose="02020603050405020304" pitchFamily="18" charset="0"/>
                        </a:rPr>
                        <a:t>(kW)</a:t>
                      </a:r>
                      <a:endParaRPr lang="zh-CN" altLang="en-US" b="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66312733"/>
                  </a:ext>
                </a:extLst>
              </a:tr>
              <a:tr h="457585">
                <a:tc>
                  <a:txBody>
                    <a:bodyPr/>
                    <a:lstStyle/>
                    <a:p>
                      <a:pPr algn="ctr"/>
                      <a:r>
                        <a:rPr lang="en-US" altLang="zh-CN" b="0" dirty="0">
                          <a:latin typeface="Times New Roman" panose="02020603050405020304" pitchFamily="18" charset="0"/>
                          <a:cs typeface="Times New Roman" panose="02020603050405020304" pitchFamily="18" charset="0"/>
                        </a:rPr>
                        <a:t>SMBA</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34</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0.105</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240</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3.7</a:t>
                      </a:r>
                      <a:endParaRPr lang="zh-CN" alt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7013297"/>
                  </a:ext>
                </a:extLst>
              </a:tr>
              <a:tr h="457585">
                <a:tc>
                  <a:txBody>
                    <a:bodyPr/>
                    <a:lstStyle/>
                    <a:p>
                      <a:pPr algn="ctr"/>
                      <a:r>
                        <a:rPr lang="en-US" altLang="zh-CN" b="0" dirty="0">
                          <a:latin typeface="Times New Roman" panose="02020603050405020304" pitchFamily="18" charset="0"/>
                          <a:cs typeface="Times New Roman" panose="02020603050405020304" pitchFamily="18" charset="0"/>
                        </a:rPr>
                        <a:t>SMBB</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40.9</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0.082</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240</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1.6</a:t>
                      </a:r>
                      <a:endParaRPr lang="zh-CN" alt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4456903"/>
                  </a:ext>
                </a:extLst>
              </a:tr>
              <a:tr h="457585">
                <a:tc>
                  <a:txBody>
                    <a:bodyPr/>
                    <a:lstStyle/>
                    <a:p>
                      <a:pPr algn="ctr"/>
                      <a:r>
                        <a:rPr lang="en-US" altLang="zh-CN" b="0" dirty="0">
                          <a:latin typeface="Times New Roman" panose="02020603050405020304" pitchFamily="18" charset="0"/>
                          <a:cs typeface="Times New Roman" panose="02020603050405020304" pitchFamily="18" charset="0"/>
                        </a:rPr>
                        <a:t>SMBC</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90</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0.164</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240</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a:latin typeface="Times New Roman" panose="02020603050405020304" pitchFamily="18" charset="0"/>
                          <a:cs typeface="Times New Roman" panose="02020603050405020304" pitchFamily="18" charset="0"/>
                        </a:rPr>
                        <a:t>6.2</a:t>
                      </a:r>
                      <a:endParaRPr lang="zh-CN" alt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165558"/>
                  </a:ext>
                </a:extLst>
              </a:tr>
            </a:tbl>
          </a:graphicData>
        </a:graphic>
      </p:graphicFrame>
    </p:spTree>
    <p:extLst>
      <p:ext uri="{BB962C8B-B14F-4D97-AF65-F5344CB8AC3E}">
        <p14:creationId xmlns:p14="http://schemas.microsoft.com/office/powerpoint/2010/main" val="654403462"/>
      </p:ext>
    </p:extLst>
  </p:cSld>
  <p:clrMapOvr>
    <a:masterClrMapping/>
  </p:clrMapOvr>
  <mc:AlternateContent xmlns:mc="http://schemas.openxmlformats.org/markup-compatibility/2006" xmlns:p14="http://schemas.microsoft.com/office/powerpoint/2010/main">
    <mc:Choice Requires="p14">
      <p:transition spd="slow" p14:dur="2000" advTm="23442"/>
    </mc:Choice>
    <mc:Fallback xmlns="">
      <p:transition spd="slow" advTm="234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77102E0-CA9E-4F62-81DB-B0C59B2F60D1}"/>
              </a:ext>
            </a:extLst>
          </p:cNvPr>
          <p:cNvPicPr>
            <a:picLocks noChangeAspect="1"/>
          </p:cNvPicPr>
          <p:nvPr/>
        </p:nvPicPr>
        <p:blipFill>
          <a:blip r:embed="rId3"/>
          <a:stretch>
            <a:fillRect/>
          </a:stretch>
        </p:blipFill>
        <p:spPr>
          <a:xfrm>
            <a:off x="3664555" y="4676348"/>
            <a:ext cx="4862890" cy="1999451"/>
          </a:xfrm>
          <a:prstGeom prst="rect">
            <a:avLst/>
          </a:prstGeom>
        </p:spPr>
      </p:pic>
      <p:sp>
        <p:nvSpPr>
          <p:cNvPr id="2" name="标题 1">
            <a:extLst>
              <a:ext uri="{FF2B5EF4-FFF2-40B4-BE49-F238E27FC236}">
                <a16:creationId xmlns:a16="http://schemas.microsoft.com/office/drawing/2014/main" id="{39063481-F08A-4912-9FA9-139800FF5842}"/>
              </a:ext>
            </a:extLst>
          </p:cNvPr>
          <p:cNvSpPr>
            <a:spLocks noGrp="1"/>
          </p:cNvSpPr>
          <p:nvPr>
            <p:ph type="title"/>
          </p:nvPr>
        </p:nvSpPr>
        <p:spPr/>
        <p:txBody>
          <a:bodyPr>
            <a:normAutofit fontScale="90000"/>
          </a:bodyPr>
          <a:lstStyle/>
          <a:p>
            <a:r>
              <a:rPr lang="en-US" altLang="zh-CN" dirty="0">
                <a:solidFill>
                  <a:srgbClr val="DF873F"/>
                </a:solidFill>
              </a:rPr>
              <a:t>Wien filter design (preliminary)</a:t>
            </a:r>
            <a:endParaRPr lang="zh-CN" altLang="en-US" dirty="0">
              <a:solidFill>
                <a:srgbClr val="DF873F"/>
              </a:solidFill>
            </a:endParaRPr>
          </a:p>
        </p:txBody>
      </p:sp>
      <p:sp>
        <p:nvSpPr>
          <p:cNvPr id="4" name="文本框 3">
            <a:extLst>
              <a:ext uri="{FF2B5EF4-FFF2-40B4-BE49-F238E27FC236}">
                <a16:creationId xmlns:a16="http://schemas.microsoft.com/office/drawing/2014/main" id="{2F9FEBCB-97FA-4157-A134-0DEA6FE932FD}"/>
              </a:ext>
            </a:extLst>
          </p:cNvPr>
          <p:cNvSpPr txBox="1"/>
          <p:nvPr/>
        </p:nvSpPr>
        <p:spPr>
          <a:xfrm>
            <a:off x="895343" y="1054125"/>
            <a:ext cx="8694406" cy="129266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Wien filter: design refer to PSI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Majority contamination: positrons, same momentum as surface muons.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24292F"/>
                </a:solidFill>
                <a:effectLst/>
                <a:uLnTx/>
                <a:uFillTx/>
                <a:latin typeface="Times New Roman" panose="02020603050405020304" pitchFamily="18" charset="0"/>
                <a:ea typeface="等线" panose="02010600030101010101" pitchFamily="2" charset="-122"/>
                <a:cs typeface="Times New Roman" panose="02020603050405020304" pitchFamily="18" charset="0"/>
              </a:rPr>
              <a:t>Wien filter: </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velocity selection, remove positrons efficiency.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24292F"/>
                </a:solidFill>
                <a:effectLst/>
                <a:uLnTx/>
                <a:uFillTx/>
                <a:latin typeface="Times New Roman" panose="02020603050405020304" pitchFamily="18" charset="0"/>
                <a:ea typeface="等线" panose="02010600030101010101" pitchFamily="2" charset="-122"/>
                <a:cs typeface="Times New Roman" panose="02020603050405020304" pitchFamily="18" charset="0"/>
              </a:rPr>
              <a:t>Field: An orthogonal electric and magnetic field</a:t>
            </a:r>
            <a:endParaRPr kumimoji="0" lang="zh-CN" altLang="en-US" sz="1800" b="0" i="0" u="none" strike="noStrike" kern="1200" cap="none" spc="0" normalizeH="0" baseline="0" noProof="0" dirty="0">
              <a:ln>
                <a:noFill/>
              </a:ln>
              <a:solidFill>
                <a:srgbClr val="24292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C73DC0D2-9295-4C0E-A59F-C4466571887C}"/>
              </a:ext>
            </a:extLst>
          </p:cNvPr>
          <p:cNvSpPr txBox="1"/>
          <p:nvPr/>
        </p:nvSpPr>
        <p:spPr>
          <a:xfrm>
            <a:off x="895343" y="2614309"/>
            <a:ext cx="6096708" cy="46166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Wien filter parameters: </a:t>
            </a:r>
          </a:p>
        </p:txBody>
      </p:sp>
      <p:sp>
        <p:nvSpPr>
          <p:cNvPr id="6" name="文本框 5">
            <a:extLst>
              <a:ext uri="{FF2B5EF4-FFF2-40B4-BE49-F238E27FC236}">
                <a16:creationId xmlns:a16="http://schemas.microsoft.com/office/drawing/2014/main" id="{AB970582-4019-46D4-A258-C80148EEB896}"/>
              </a:ext>
            </a:extLst>
          </p:cNvPr>
          <p:cNvSpPr txBox="1"/>
          <p:nvPr/>
        </p:nvSpPr>
        <p:spPr>
          <a:xfrm>
            <a:off x="895343" y="3013253"/>
            <a:ext cx="5802854" cy="2218556"/>
          </a:xfrm>
          <a:prstGeom prst="rect">
            <a:avLst/>
          </a:prstGeom>
          <a:noFill/>
        </p:spPr>
        <p:txBody>
          <a:bodyPr wrap="square">
            <a:spAutoFit/>
          </a:bodyPr>
          <a:lstStyle/>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Magnetic field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280 Gauss</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Magnetic gap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700 mm</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Length, width, height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800 mm×1800 mm×1340 mm</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Maximum voltage</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±200 kV</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Electrode gap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180 mm</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Electric field</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2.212 MV/m</a:t>
            </a:r>
          </a:p>
          <a:p>
            <a:pPr marL="285750" marR="0" lvl="0" indent="-285750" algn="just" defTabSz="4572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Length, width</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833 mm ×440 mm</a:t>
            </a:r>
          </a:p>
        </p:txBody>
      </p:sp>
      <p:pic>
        <p:nvPicPr>
          <p:cNvPr id="8" name="图片 7">
            <a:extLst>
              <a:ext uri="{FF2B5EF4-FFF2-40B4-BE49-F238E27FC236}">
                <a16:creationId xmlns:a16="http://schemas.microsoft.com/office/drawing/2014/main" id="{03BABE29-8B45-423D-9DC2-A67CADC4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0" y="2057682"/>
            <a:ext cx="2266605" cy="2266605"/>
          </a:xfrm>
          <a:prstGeom prst="rect">
            <a:avLst/>
          </a:prstGeom>
        </p:spPr>
      </p:pic>
      <p:sp>
        <p:nvSpPr>
          <p:cNvPr id="11" name="文本框 10">
            <a:extLst>
              <a:ext uri="{FF2B5EF4-FFF2-40B4-BE49-F238E27FC236}">
                <a16:creationId xmlns:a16="http://schemas.microsoft.com/office/drawing/2014/main" id="{A503F5DA-2240-4919-AD0A-A54A98F1521A}"/>
              </a:ext>
            </a:extLst>
          </p:cNvPr>
          <p:cNvSpPr txBox="1"/>
          <p:nvPr/>
        </p:nvSpPr>
        <p:spPr>
          <a:xfrm>
            <a:off x="6993169" y="4447984"/>
            <a:ext cx="226660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Wien filter model </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78904EDE-C897-4CA3-9439-4BBE690F69CD}"/>
              </a:ext>
            </a:extLst>
          </p:cNvPr>
          <p:cNvSpPr txBox="1"/>
          <p:nvPr/>
        </p:nvSpPr>
        <p:spPr>
          <a:xfrm>
            <a:off x="4330765" y="6414884"/>
            <a:ext cx="34237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Schematic diagram of </a:t>
            </a:r>
            <a:r>
              <a:rPr kumimoji="0" lang="en-US" altLang="zh-CN" sz="16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wien</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filter </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56201129"/>
      </p:ext>
    </p:extLst>
  </p:cSld>
  <p:clrMapOvr>
    <a:masterClrMapping/>
  </p:clrMapOvr>
  <mc:AlternateContent xmlns:mc="http://schemas.openxmlformats.org/markup-compatibility/2006" xmlns:p14="http://schemas.microsoft.com/office/powerpoint/2010/main">
    <mc:Choice Requires="p14">
      <p:transition spd="slow" p14:dur="2000" advTm="37267"/>
    </mc:Choice>
    <mc:Fallback xmlns="">
      <p:transition spd="slow" advTm="3726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582439-4A7B-471C-B135-ABFA410DEFFE}"/>
              </a:ext>
            </a:extLst>
          </p:cNvPr>
          <p:cNvSpPr>
            <a:spLocks noGrp="1"/>
          </p:cNvSpPr>
          <p:nvPr>
            <p:ph type="title"/>
          </p:nvPr>
        </p:nvSpPr>
        <p:spPr/>
        <p:txBody>
          <a:bodyPr>
            <a:normAutofit fontScale="90000"/>
          </a:bodyPr>
          <a:lstStyle/>
          <a:p>
            <a:r>
              <a:rPr lang="en-US" altLang="zh-CN" dirty="0">
                <a:solidFill>
                  <a:srgbClr val="DF873F"/>
                </a:solidFill>
              </a:rPr>
              <a:t>Beamline optimization</a:t>
            </a:r>
            <a:endParaRPr lang="zh-CN" altLang="en-US" dirty="0">
              <a:solidFill>
                <a:srgbClr val="DF873F"/>
              </a:solidFill>
            </a:endParaRPr>
          </a:p>
        </p:txBody>
      </p:sp>
      <p:sp>
        <p:nvSpPr>
          <p:cNvPr id="4" name="文本框 3">
            <a:extLst>
              <a:ext uri="{FF2B5EF4-FFF2-40B4-BE49-F238E27FC236}">
                <a16:creationId xmlns:a16="http://schemas.microsoft.com/office/drawing/2014/main" id="{4F299854-A29B-4A96-8B19-0EB3E93CCA64}"/>
              </a:ext>
            </a:extLst>
          </p:cNvPr>
          <p:cNvSpPr txBox="1"/>
          <p:nvPr/>
        </p:nvSpPr>
        <p:spPr>
          <a:xfrm>
            <a:off x="1694141" y="800618"/>
            <a:ext cx="8734299" cy="790858"/>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Goals</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dirty="0">
                <a:latin typeface="Times New Roman" panose="02020603050405020304" pitchFamily="18" charset="0"/>
                <a:cs typeface="Times New Roman" panose="02020603050405020304" pitchFamily="18" charset="0"/>
              </a:rPr>
              <a:t>Maximize</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the</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beam intensity for different beam spot sizes by tunning the beamline parameters.</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43048A82-3F20-4742-89DB-69B3752383F0}"/>
              </a:ext>
            </a:extLst>
          </p:cNvPr>
          <p:cNvSpPr txBox="1"/>
          <p:nvPr/>
        </p:nvSpPr>
        <p:spPr>
          <a:xfrm>
            <a:off x="1694140" y="1549462"/>
            <a:ext cx="8803720" cy="1133452"/>
          </a:xfrm>
          <a:prstGeom prst="rect">
            <a:avLst/>
          </a:prstGeom>
          <a:noFill/>
        </p:spPr>
        <p:txBody>
          <a:bodyPr wrap="square" rtlCol="0">
            <a:spAutoFit/>
          </a:bodyPr>
          <a:lstStyle/>
          <a:p>
            <a:pPr marL="457200" indent="-457200" algn="just">
              <a:lnSpc>
                <a:spcPct val="125000"/>
              </a:lnSpc>
              <a:buFont typeface="+mj-lt"/>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Optimized parameters:</a:t>
            </a:r>
            <a:r>
              <a:rPr kumimoji="1" lang="en-US" altLang="zh-CN" dirty="0">
                <a:latin typeface="Times New Roman" panose="02020603050405020304" pitchFamily="18" charset="0"/>
                <a:cs typeface="Times New Roman" panose="02020603050405020304" pitchFamily="18" charset="0"/>
              </a:rPr>
              <a:t> positions of the dipole magnets(3), positions and field strengths of the solenoids (9×2), positions and sizes of the collimators (5×2).</a:t>
            </a:r>
            <a:r>
              <a:rPr lang="en-US" altLang="zh-CN" sz="1400" dirty="0">
                <a:latin typeface="Arial" panose="020B0604020202020204" pitchFamily="34" charset="0"/>
                <a:ea typeface="微软雅黑" panose="020B0503020204020204" pitchFamily="34" charset="-122"/>
                <a:cs typeface="Arial" panose="020B0604020202020204" pitchFamily="34" charset="0"/>
              </a:rPr>
              <a:t> </a:t>
            </a:r>
          </a:p>
          <a:p>
            <a:pPr marL="457200" indent="-457200" algn="just">
              <a:lnSpc>
                <a:spcPct val="125000"/>
              </a:lnSpc>
              <a:buFont typeface="+mj-lt"/>
              <a:buAutoNum type="arabicPeriod"/>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More than 30 adjustable parameters, very larger parameter space.</a:t>
            </a:r>
          </a:p>
        </p:txBody>
      </p:sp>
      <p:pic>
        <p:nvPicPr>
          <p:cNvPr id="10" name="图片 9">
            <a:extLst>
              <a:ext uri="{FF2B5EF4-FFF2-40B4-BE49-F238E27FC236}">
                <a16:creationId xmlns:a16="http://schemas.microsoft.com/office/drawing/2014/main" id="{F69FF425-0A21-4BC1-BD6B-39B754E24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16" y="3829954"/>
            <a:ext cx="3569991" cy="2519994"/>
          </a:xfrm>
          <a:prstGeom prst="rect">
            <a:avLst/>
          </a:prstGeom>
        </p:spPr>
      </p:pic>
      <p:grpSp>
        <p:nvGrpSpPr>
          <p:cNvPr id="11" name="组合 10">
            <a:extLst>
              <a:ext uri="{FF2B5EF4-FFF2-40B4-BE49-F238E27FC236}">
                <a16:creationId xmlns:a16="http://schemas.microsoft.com/office/drawing/2014/main" id="{7383EC72-D165-4BAA-8ABE-1CB0E1DDE0E9}"/>
              </a:ext>
            </a:extLst>
          </p:cNvPr>
          <p:cNvGrpSpPr/>
          <p:nvPr/>
        </p:nvGrpSpPr>
        <p:grpSpPr>
          <a:xfrm>
            <a:off x="6162075" y="3829772"/>
            <a:ext cx="3795996" cy="2468956"/>
            <a:chOff x="182826" y="3235225"/>
            <a:chExt cx="5913174" cy="3522416"/>
          </a:xfrm>
        </p:grpSpPr>
        <p:cxnSp>
          <p:nvCxnSpPr>
            <p:cNvPr id="12" name="直接连接符 11">
              <a:extLst>
                <a:ext uri="{FF2B5EF4-FFF2-40B4-BE49-F238E27FC236}">
                  <a16:creationId xmlns:a16="http://schemas.microsoft.com/office/drawing/2014/main" id="{1736A6AE-20A6-4E02-9B40-B498E30BE486}"/>
                </a:ext>
              </a:extLst>
            </p:cNvPr>
            <p:cNvCxnSpPr>
              <a:cxnSpLocks/>
            </p:cNvCxnSpPr>
            <p:nvPr/>
          </p:nvCxnSpPr>
          <p:spPr>
            <a:xfrm>
              <a:off x="733647" y="6251945"/>
              <a:ext cx="5362353" cy="0"/>
            </a:xfrm>
            <a:prstGeom prst="line">
              <a:avLst/>
            </a:prstGeom>
          </p:spPr>
          <p:style>
            <a:lnRef idx="2">
              <a:schemeClr val="dk1"/>
            </a:lnRef>
            <a:fillRef idx="0">
              <a:schemeClr val="dk1"/>
            </a:fillRef>
            <a:effectRef idx="1">
              <a:schemeClr val="dk1"/>
            </a:effectRef>
            <a:fontRef idx="minor">
              <a:schemeClr val="tx1"/>
            </a:fontRef>
          </p:style>
        </p:cxnSp>
        <p:cxnSp>
          <p:nvCxnSpPr>
            <p:cNvPr id="13" name="直接连接符 12">
              <a:extLst>
                <a:ext uri="{FF2B5EF4-FFF2-40B4-BE49-F238E27FC236}">
                  <a16:creationId xmlns:a16="http://schemas.microsoft.com/office/drawing/2014/main" id="{554C55A9-7279-4A5E-8B07-0E1642138A61}"/>
                </a:ext>
              </a:extLst>
            </p:cNvPr>
            <p:cNvCxnSpPr>
              <a:cxnSpLocks/>
            </p:cNvCxnSpPr>
            <p:nvPr/>
          </p:nvCxnSpPr>
          <p:spPr>
            <a:xfrm flipV="1">
              <a:off x="733647" y="4074043"/>
              <a:ext cx="0" cy="2177902"/>
            </a:xfrm>
            <a:prstGeom prst="line">
              <a:avLst/>
            </a:prstGeom>
          </p:spPr>
          <p:style>
            <a:lnRef idx="2">
              <a:schemeClr val="dk1"/>
            </a:lnRef>
            <a:fillRef idx="0">
              <a:schemeClr val="dk1"/>
            </a:fillRef>
            <a:effectRef idx="1">
              <a:schemeClr val="dk1"/>
            </a:effectRef>
            <a:fontRef idx="minor">
              <a:schemeClr val="tx1"/>
            </a:fontRef>
          </p:style>
        </p:cxnSp>
        <p:sp>
          <p:nvSpPr>
            <p:cNvPr id="14" name="任意多边形: 形状 13">
              <a:extLst>
                <a:ext uri="{FF2B5EF4-FFF2-40B4-BE49-F238E27FC236}">
                  <a16:creationId xmlns:a16="http://schemas.microsoft.com/office/drawing/2014/main" id="{20E4D5EE-F628-4F2D-92EB-847038D98315}"/>
                </a:ext>
              </a:extLst>
            </p:cNvPr>
            <p:cNvSpPr/>
            <p:nvPr/>
          </p:nvSpPr>
          <p:spPr>
            <a:xfrm>
              <a:off x="733647" y="3235225"/>
              <a:ext cx="5209954" cy="2896999"/>
            </a:xfrm>
            <a:custGeom>
              <a:avLst/>
              <a:gdLst>
                <a:gd name="connsiteX0" fmla="*/ 0 w 5209954"/>
                <a:gd name="connsiteY0" fmla="*/ 2737887 h 2896999"/>
                <a:gd name="connsiteX1" fmla="*/ 473149 w 5209954"/>
                <a:gd name="connsiteY1" fmla="*/ 2743203 h 2896999"/>
                <a:gd name="connsiteX2" fmla="*/ 611373 w 5209954"/>
                <a:gd name="connsiteY2" fmla="*/ 2690040 h 2896999"/>
                <a:gd name="connsiteX3" fmla="*/ 1036675 w 5209954"/>
                <a:gd name="connsiteY3" fmla="*/ 2509287 h 2896999"/>
                <a:gd name="connsiteX4" fmla="*/ 1456661 w 5209954"/>
                <a:gd name="connsiteY4" fmla="*/ 2806999 h 2896999"/>
                <a:gd name="connsiteX5" fmla="*/ 1908545 w 5209954"/>
                <a:gd name="connsiteY5" fmla="*/ 1759692 h 2896999"/>
                <a:gd name="connsiteX6" fmla="*/ 2291317 w 5209954"/>
                <a:gd name="connsiteY6" fmla="*/ 2881426 h 2896999"/>
                <a:gd name="connsiteX7" fmla="*/ 2594345 w 5209954"/>
                <a:gd name="connsiteY7" fmla="*/ 738966 h 2896999"/>
                <a:gd name="connsiteX8" fmla="*/ 2934586 w 5209954"/>
                <a:gd name="connsiteY8" fmla="*/ 2705989 h 2896999"/>
                <a:gd name="connsiteX9" fmla="*/ 3264196 w 5209954"/>
                <a:gd name="connsiteY9" fmla="*/ 3 h 2896999"/>
                <a:gd name="connsiteX10" fmla="*/ 3561907 w 5209954"/>
                <a:gd name="connsiteY10" fmla="*/ 2727254 h 2896999"/>
                <a:gd name="connsiteX11" fmla="*/ 3854303 w 5209954"/>
                <a:gd name="connsiteY11" fmla="*/ 1727794 h 2896999"/>
                <a:gd name="connsiteX12" fmla="*/ 4098852 w 5209954"/>
                <a:gd name="connsiteY12" fmla="*/ 2806999 h 2896999"/>
                <a:gd name="connsiteX13" fmla="*/ 4253024 w 5209954"/>
                <a:gd name="connsiteY13" fmla="*/ 2291319 h 2896999"/>
                <a:gd name="connsiteX14" fmla="*/ 4401879 w 5209954"/>
                <a:gd name="connsiteY14" fmla="*/ 2690040 h 2896999"/>
                <a:gd name="connsiteX15" fmla="*/ 4566684 w 5209954"/>
                <a:gd name="connsiteY15" fmla="*/ 2806999 h 2896999"/>
                <a:gd name="connsiteX16" fmla="*/ 5209954 w 5209954"/>
                <a:gd name="connsiteY16" fmla="*/ 2780417 h 289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9954" h="2896999">
                  <a:moveTo>
                    <a:pt x="0" y="2737887"/>
                  </a:moveTo>
                  <a:cubicBezTo>
                    <a:pt x="185627" y="2744532"/>
                    <a:pt x="371254" y="2751178"/>
                    <a:pt x="473149" y="2743203"/>
                  </a:cubicBezTo>
                  <a:cubicBezTo>
                    <a:pt x="575045" y="2735228"/>
                    <a:pt x="517452" y="2729026"/>
                    <a:pt x="611373" y="2690040"/>
                  </a:cubicBezTo>
                  <a:cubicBezTo>
                    <a:pt x="705294" y="2651054"/>
                    <a:pt x="895794" y="2489794"/>
                    <a:pt x="1036675" y="2509287"/>
                  </a:cubicBezTo>
                  <a:cubicBezTo>
                    <a:pt x="1177556" y="2528780"/>
                    <a:pt x="1311349" y="2931932"/>
                    <a:pt x="1456661" y="2806999"/>
                  </a:cubicBezTo>
                  <a:cubicBezTo>
                    <a:pt x="1601973" y="2682066"/>
                    <a:pt x="1769436" y="1747288"/>
                    <a:pt x="1908545" y="1759692"/>
                  </a:cubicBezTo>
                  <a:cubicBezTo>
                    <a:pt x="2047654" y="1772096"/>
                    <a:pt x="2177017" y="3051547"/>
                    <a:pt x="2291317" y="2881426"/>
                  </a:cubicBezTo>
                  <a:cubicBezTo>
                    <a:pt x="2405617" y="2711305"/>
                    <a:pt x="2487134" y="768205"/>
                    <a:pt x="2594345" y="738966"/>
                  </a:cubicBezTo>
                  <a:cubicBezTo>
                    <a:pt x="2701556" y="709727"/>
                    <a:pt x="2822944" y="2829149"/>
                    <a:pt x="2934586" y="2705989"/>
                  </a:cubicBezTo>
                  <a:cubicBezTo>
                    <a:pt x="3046228" y="2582829"/>
                    <a:pt x="3159643" y="-3541"/>
                    <a:pt x="3264196" y="3"/>
                  </a:cubicBezTo>
                  <a:cubicBezTo>
                    <a:pt x="3368749" y="3547"/>
                    <a:pt x="3463556" y="2439289"/>
                    <a:pt x="3561907" y="2727254"/>
                  </a:cubicBezTo>
                  <a:cubicBezTo>
                    <a:pt x="3660258" y="3015219"/>
                    <a:pt x="3764812" y="1714503"/>
                    <a:pt x="3854303" y="1727794"/>
                  </a:cubicBezTo>
                  <a:cubicBezTo>
                    <a:pt x="3943794" y="1741085"/>
                    <a:pt x="4032399" y="2713078"/>
                    <a:pt x="4098852" y="2806999"/>
                  </a:cubicBezTo>
                  <a:cubicBezTo>
                    <a:pt x="4165305" y="2900920"/>
                    <a:pt x="4202520" y="2310812"/>
                    <a:pt x="4253024" y="2291319"/>
                  </a:cubicBezTo>
                  <a:cubicBezTo>
                    <a:pt x="4303528" y="2271826"/>
                    <a:pt x="4349602" y="2604093"/>
                    <a:pt x="4401879" y="2690040"/>
                  </a:cubicBezTo>
                  <a:cubicBezTo>
                    <a:pt x="4454156" y="2775987"/>
                    <a:pt x="4432005" y="2791936"/>
                    <a:pt x="4566684" y="2806999"/>
                  </a:cubicBezTo>
                  <a:cubicBezTo>
                    <a:pt x="4701363" y="2822062"/>
                    <a:pt x="4955658" y="2801239"/>
                    <a:pt x="5209954" y="278041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45AE71D-29A3-44B0-84A5-7FB4DB8BA750}"/>
                </a:ext>
              </a:extLst>
            </p:cNvPr>
            <p:cNvSpPr txBox="1"/>
            <p:nvPr/>
          </p:nvSpPr>
          <p:spPr>
            <a:xfrm rot="16200000">
              <a:off x="34195" y="4677468"/>
              <a:ext cx="872586" cy="57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f(x</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p>
          </p:txBody>
        </p:sp>
        <p:sp>
          <p:nvSpPr>
            <p:cNvPr id="16" name="文本框 15">
              <a:extLst>
                <a:ext uri="{FF2B5EF4-FFF2-40B4-BE49-F238E27FC236}">
                  <a16:creationId xmlns:a16="http://schemas.microsoft.com/office/drawing/2014/main" id="{63AD9634-BFD4-4F48-8B9B-0540A8D0200B}"/>
                </a:ext>
              </a:extLst>
            </p:cNvPr>
            <p:cNvSpPr txBox="1"/>
            <p:nvPr/>
          </p:nvSpPr>
          <p:spPr>
            <a:xfrm>
              <a:off x="3226981" y="6230722"/>
              <a:ext cx="1286540" cy="5269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x</a:t>
              </a:r>
              <a:r>
                <a:rPr lang="en-US" baseline="-25000" dirty="0">
                  <a:latin typeface="Arial" panose="020B0604020202020204" pitchFamily="34" charset="0"/>
                  <a:cs typeface="Arial" panose="020B0604020202020204" pitchFamily="34" charset="0"/>
                </a:rPr>
                <a:t>1</a:t>
              </a:r>
            </a:p>
          </p:txBody>
        </p:sp>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721AC23B-1DCB-4544-ADB5-4269F39EF76B}"/>
                    </a:ext>
                  </a:extLst>
                </p:cNvPr>
                <p:cNvSpPr txBox="1"/>
                <p:nvPr/>
              </p:nvSpPr>
              <p:spPr>
                <a:xfrm>
                  <a:off x="2561560" y="3583335"/>
                  <a:ext cx="1706524" cy="5269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𝑥</m:t>
                        </m:r>
                      </m:oMath>
                    </m:oMathPara>
                  </a14:m>
                  <a:endParaRPr lang="en-US" dirty="0">
                    <a:latin typeface="Arial" panose="020B0604020202020204" pitchFamily="34" charset="0"/>
                    <a:cs typeface="Arial" panose="020B0604020202020204" pitchFamily="34" charset="0"/>
                  </a:endParaRPr>
                </a:p>
              </p:txBody>
            </p:sp>
          </mc:Choice>
          <mc:Fallback>
            <p:sp>
              <p:nvSpPr>
                <p:cNvPr id="17" name="文本框 16">
                  <a:extLst>
                    <a:ext uri="{FF2B5EF4-FFF2-40B4-BE49-F238E27FC236}">
                      <a16:creationId xmlns:a16="http://schemas.microsoft.com/office/drawing/2014/main" id="{721AC23B-1DCB-4544-ADB5-4269F39EF76B}"/>
                    </a:ext>
                  </a:extLst>
                </p:cNvPr>
                <p:cNvSpPr txBox="1">
                  <a:spLocks noRot="1" noChangeAspect="1" noMove="1" noResize="1" noEditPoints="1" noAdjustHandles="1" noChangeArrowheads="1" noChangeShapeType="1" noTextEdit="1"/>
                </p:cNvSpPr>
                <p:nvPr/>
              </p:nvSpPr>
              <p:spPr>
                <a:xfrm>
                  <a:off x="2561560" y="3583335"/>
                  <a:ext cx="1706524" cy="526919"/>
                </a:xfrm>
                <a:prstGeom prst="rect">
                  <a:avLst/>
                </a:prstGeom>
                <a:blipFill>
                  <a:blip r:embed="rId4"/>
                  <a:stretch>
                    <a:fillRect/>
                  </a:stretch>
                </a:blipFill>
              </p:spPr>
              <p:txBody>
                <a:bodyPr/>
                <a:lstStyle/>
                <a:p>
                  <a:r>
                    <a:rPr lang="en-US">
                      <a:noFill/>
                    </a:rPr>
                    <a:t> </a:t>
                  </a:r>
                </a:p>
              </p:txBody>
            </p:sp>
          </mc:Fallback>
        </mc:AlternateContent>
        <p:cxnSp>
          <p:nvCxnSpPr>
            <p:cNvPr id="18" name="直接箭头连接符 17">
              <a:extLst>
                <a:ext uri="{FF2B5EF4-FFF2-40B4-BE49-F238E27FC236}">
                  <a16:creationId xmlns:a16="http://schemas.microsoft.com/office/drawing/2014/main" id="{062EA7DA-2D11-45A6-BFA0-B505007BEBAB}"/>
                </a:ext>
              </a:extLst>
            </p:cNvPr>
            <p:cNvCxnSpPr>
              <a:cxnSpLocks/>
              <a:stCxn id="14" idx="7"/>
            </p:cNvCxnSpPr>
            <p:nvPr/>
          </p:nvCxnSpPr>
          <p:spPr>
            <a:xfrm>
              <a:off x="3327992" y="3974191"/>
              <a:ext cx="426188" cy="1618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接箭头连接符 18">
              <a:extLst>
                <a:ext uri="{FF2B5EF4-FFF2-40B4-BE49-F238E27FC236}">
                  <a16:creationId xmlns:a16="http://schemas.microsoft.com/office/drawing/2014/main" id="{66020532-CEB1-41FF-985A-2F384347FAE3}"/>
                </a:ext>
              </a:extLst>
            </p:cNvPr>
            <p:cNvCxnSpPr>
              <a:cxnSpLocks/>
            </p:cNvCxnSpPr>
            <p:nvPr/>
          </p:nvCxnSpPr>
          <p:spPr>
            <a:xfrm flipV="1">
              <a:off x="3754180" y="4789967"/>
              <a:ext cx="397834" cy="749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直接箭头连接符 19">
              <a:extLst>
                <a:ext uri="{FF2B5EF4-FFF2-40B4-BE49-F238E27FC236}">
                  <a16:creationId xmlns:a16="http://schemas.microsoft.com/office/drawing/2014/main" id="{4FE38E23-1B53-4016-92AE-0A4194F12977}"/>
                </a:ext>
              </a:extLst>
            </p:cNvPr>
            <p:cNvCxnSpPr/>
            <p:nvPr/>
          </p:nvCxnSpPr>
          <p:spPr>
            <a:xfrm flipH="1" flipV="1">
              <a:off x="3870251" y="4420635"/>
              <a:ext cx="324293" cy="3478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接箭头连接符 20">
              <a:extLst>
                <a:ext uri="{FF2B5EF4-FFF2-40B4-BE49-F238E27FC236}">
                  <a16:creationId xmlns:a16="http://schemas.microsoft.com/office/drawing/2014/main" id="{762A1E3B-D5B0-49CA-AF63-795A09F2FD21}"/>
                </a:ext>
              </a:extLst>
            </p:cNvPr>
            <p:cNvCxnSpPr/>
            <p:nvPr/>
          </p:nvCxnSpPr>
          <p:spPr>
            <a:xfrm flipV="1">
              <a:off x="3827721" y="4072390"/>
              <a:ext cx="324293" cy="3267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直接箭头连接符 21">
              <a:extLst>
                <a:ext uri="{FF2B5EF4-FFF2-40B4-BE49-F238E27FC236}">
                  <a16:creationId xmlns:a16="http://schemas.microsoft.com/office/drawing/2014/main" id="{4FBAE315-7894-41C8-8669-F1B93649553D}"/>
                </a:ext>
              </a:extLst>
            </p:cNvPr>
            <p:cNvCxnSpPr/>
            <p:nvPr/>
          </p:nvCxnSpPr>
          <p:spPr>
            <a:xfrm flipH="1" flipV="1">
              <a:off x="3870251" y="3791589"/>
              <a:ext cx="281763" cy="2768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直接箭头连接符 22">
              <a:extLst>
                <a:ext uri="{FF2B5EF4-FFF2-40B4-BE49-F238E27FC236}">
                  <a16:creationId xmlns:a16="http://schemas.microsoft.com/office/drawing/2014/main" id="{36505CF0-B083-4921-8C26-8E8867846210}"/>
                </a:ext>
              </a:extLst>
            </p:cNvPr>
            <p:cNvCxnSpPr>
              <a:cxnSpLocks/>
            </p:cNvCxnSpPr>
            <p:nvPr/>
          </p:nvCxnSpPr>
          <p:spPr>
            <a:xfrm flipV="1">
              <a:off x="3912781" y="3561815"/>
              <a:ext cx="170122" cy="2924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a:extLst>
                <a:ext uri="{FF2B5EF4-FFF2-40B4-BE49-F238E27FC236}">
                  <a16:creationId xmlns:a16="http://schemas.microsoft.com/office/drawing/2014/main" id="{E955CC45-72F5-42D6-A713-ED18D9F61D7A}"/>
                </a:ext>
              </a:extLst>
            </p:cNvPr>
            <p:cNvCxnSpPr>
              <a:endCxn id="14" idx="9"/>
            </p:cNvCxnSpPr>
            <p:nvPr/>
          </p:nvCxnSpPr>
          <p:spPr>
            <a:xfrm flipH="1" flipV="1">
              <a:off x="3997843" y="3235228"/>
              <a:ext cx="85060" cy="3481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文本框 26">
            <a:extLst>
              <a:ext uri="{FF2B5EF4-FFF2-40B4-BE49-F238E27FC236}">
                <a16:creationId xmlns:a16="http://schemas.microsoft.com/office/drawing/2014/main" id="{B9D8193B-DF14-42C9-A9D6-CE2C5AD3F4A7}"/>
              </a:ext>
            </a:extLst>
          </p:cNvPr>
          <p:cNvSpPr txBox="1"/>
          <p:nvPr/>
        </p:nvSpPr>
        <p:spPr>
          <a:xfrm>
            <a:off x="1694140" y="2766829"/>
            <a:ext cx="8803720" cy="441724"/>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Strategy</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dirty="0">
                <a:latin typeface="Times New Roman" panose="02020603050405020304" pitchFamily="18" charset="0"/>
                <a:cs typeface="Times New Roman" panose="02020603050405020304" pitchFamily="18" charset="0"/>
              </a:rPr>
              <a:t>Combining A.I.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algorithms and G4beamline</a:t>
            </a:r>
            <a:endParaRPr lang="en-US" altLang="zh-CN" sz="15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D77605B5-9F8A-4558-B7BC-4552F1C2ED65}"/>
              </a:ext>
            </a:extLst>
          </p:cNvPr>
          <p:cNvSpPr txBox="1"/>
          <p:nvPr/>
        </p:nvSpPr>
        <p:spPr>
          <a:xfrm>
            <a:off x="2087516" y="3347521"/>
            <a:ext cx="3569991" cy="371897"/>
          </a:xfrm>
          <a:prstGeom prst="rect">
            <a:avLst/>
          </a:prstGeom>
          <a:noFill/>
        </p:spPr>
        <p:txBody>
          <a:bodyPr wrap="square" rtlCol="0">
            <a:spAutoFit/>
          </a:bodyPr>
          <a:lstStyle>
            <a:defPPr>
              <a:defRPr lang="en-US"/>
            </a:defPPr>
            <a:lvl1pPr marL="342900" indent="-342900">
              <a:lnSpc>
                <a:spcPct val="125000"/>
              </a:lnSpc>
              <a:buFont typeface="Wingdings" panose="05000000000000000000" pitchFamily="2" charset="2"/>
              <a:buChar char="u"/>
              <a:defRPr sz="2000" b="1">
                <a:latin typeface="微软雅黑" panose="020B0503020204020204" pitchFamily="34" charset="-122"/>
                <a:ea typeface="微软雅黑" panose="020B0503020204020204" pitchFamily="34" charset="-122"/>
              </a:defRPr>
            </a:lvl1pPr>
          </a:lstStyle>
          <a:p>
            <a:pPr marL="0" indent="0" algn="ctr">
              <a:buNone/>
            </a:pPr>
            <a:r>
              <a:rPr lang="en-US" altLang="zh-CN" sz="1600" dirty="0">
                <a:solidFill>
                  <a:srgbClr val="0000FF"/>
                </a:solidFill>
                <a:latin typeface="Times New Roman" panose="02020603050405020304" pitchFamily="18" charset="0"/>
                <a:cs typeface="Times New Roman" panose="02020603050405020304" pitchFamily="18" charset="0"/>
              </a:rPr>
              <a:t>1. Genetic algorithm</a:t>
            </a:r>
            <a:r>
              <a:rPr lang="zh-CN" altLang="en-US" sz="1600" dirty="0">
                <a:solidFill>
                  <a:srgbClr val="0000FF"/>
                </a:solidFill>
                <a:latin typeface="Times New Roman" panose="02020603050405020304" pitchFamily="18" charset="0"/>
                <a:cs typeface="Times New Roman" panose="02020603050405020304" pitchFamily="18" charset="0"/>
              </a:rPr>
              <a:t>：</a:t>
            </a:r>
            <a:r>
              <a:rPr lang="en-US" altLang="zh-CN" sz="1600" dirty="0">
                <a:solidFill>
                  <a:srgbClr val="0000FF"/>
                </a:solidFill>
                <a:latin typeface="Times New Roman" panose="02020603050405020304" pitchFamily="18" charset="0"/>
                <a:cs typeface="Times New Roman" panose="02020603050405020304" pitchFamily="18" charset="0"/>
              </a:rPr>
              <a:t>Global search</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9CD9E6D0-5202-4C33-AE9E-247BE48668C4}"/>
              </a:ext>
            </a:extLst>
          </p:cNvPr>
          <p:cNvSpPr txBox="1"/>
          <p:nvPr/>
        </p:nvSpPr>
        <p:spPr>
          <a:xfrm>
            <a:off x="5804137" y="3362065"/>
            <a:ext cx="4624302" cy="371897"/>
          </a:xfrm>
          <a:prstGeom prst="rect">
            <a:avLst/>
          </a:prstGeom>
          <a:noFill/>
        </p:spPr>
        <p:txBody>
          <a:bodyPr wrap="square" rtlCol="0">
            <a:spAutoFit/>
          </a:bodyPr>
          <a:lstStyle>
            <a:defPPr>
              <a:defRPr lang="en-US"/>
            </a:defPPr>
            <a:lvl1pPr marL="342900" indent="-342900">
              <a:lnSpc>
                <a:spcPct val="125000"/>
              </a:lnSpc>
              <a:buFont typeface="Wingdings" panose="05000000000000000000" pitchFamily="2" charset="2"/>
              <a:buChar char="u"/>
              <a:defRPr sz="2000" b="1">
                <a:latin typeface="微软雅黑" panose="020B0503020204020204" pitchFamily="34" charset="-122"/>
                <a:ea typeface="微软雅黑" panose="020B0503020204020204" pitchFamily="34" charset="-122"/>
              </a:defRPr>
            </a:lvl1pPr>
          </a:lstStyle>
          <a:p>
            <a:pPr marL="0" indent="0" algn="ctr">
              <a:buNone/>
            </a:pPr>
            <a:r>
              <a:rPr lang="en-US" altLang="zh-CN" sz="1600" dirty="0">
                <a:solidFill>
                  <a:srgbClr val="0000FF"/>
                </a:solidFill>
                <a:latin typeface="Times New Roman" panose="02020603050405020304" pitchFamily="18" charset="0"/>
                <a:cs typeface="Times New Roman" panose="02020603050405020304" pitchFamily="18" charset="0"/>
              </a:rPr>
              <a:t>2. Iterated local search</a:t>
            </a:r>
            <a:r>
              <a:rPr lang="zh-CN" altLang="en-US" sz="1600" dirty="0">
                <a:solidFill>
                  <a:srgbClr val="0000FF"/>
                </a:solidFill>
                <a:latin typeface="Times New Roman" panose="02020603050405020304" pitchFamily="18" charset="0"/>
                <a:cs typeface="Times New Roman" panose="02020603050405020304" pitchFamily="18" charset="0"/>
              </a:rPr>
              <a:t>：</a:t>
            </a:r>
            <a:r>
              <a:rPr lang="en-US" altLang="zh-CN" sz="1600" dirty="0">
                <a:solidFill>
                  <a:srgbClr val="0000FF"/>
                </a:solidFill>
                <a:latin typeface="Times New Roman" panose="02020603050405020304" pitchFamily="18" charset="0"/>
                <a:cs typeface="Times New Roman" panose="02020603050405020304" pitchFamily="18" charset="0"/>
              </a:rPr>
              <a:t>Global &amp; local search</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30" name="TextBox 24">
            <a:extLst>
              <a:ext uri="{FF2B5EF4-FFF2-40B4-BE49-F238E27FC236}">
                <a16:creationId xmlns:a16="http://schemas.microsoft.com/office/drawing/2014/main" id="{C5FDB822-A118-4130-ADA2-549A3DA53927}"/>
              </a:ext>
            </a:extLst>
          </p:cNvPr>
          <p:cNvSpPr txBox="1"/>
          <p:nvPr/>
        </p:nvSpPr>
        <p:spPr>
          <a:xfrm>
            <a:off x="2087516" y="6349765"/>
            <a:ext cx="3569991" cy="338554"/>
          </a:xfrm>
          <a:prstGeom prst="rect">
            <a:avLst/>
          </a:prstGeom>
          <a:noFill/>
        </p:spPr>
        <p:txBody>
          <a:bodyPr wrap="square" rtlCol="0">
            <a:spAutoFit/>
          </a:bodyPr>
          <a:lstStyle/>
          <a:p>
            <a:pPr algn="ctr"/>
            <a:r>
              <a:rPr lang="en-US" altLang="zh-CN" sz="1600" dirty="0">
                <a:solidFill>
                  <a:srgbClr val="24292F"/>
                </a:solidFill>
                <a:latin typeface="Times New Roman" panose="02020603050405020304" pitchFamily="18" charset="0"/>
                <a:cs typeface="Times New Roman" panose="02020603050405020304" pitchFamily="18" charset="0"/>
              </a:rPr>
              <a:t>Iterative convergence process.</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TextBox 24">
            <a:extLst>
              <a:ext uri="{FF2B5EF4-FFF2-40B4-BE49-F238E27FC236}">
                <a16:creationId xmlns:a16="http://schemas.microsoft.com/office/drawing/2014/main" id="{38B8297E-381A-4F64-B8AD-EC0AE887F967}"/>
              </a:ext>
            </a:extLst>
          </p:cNvPr>
          <p:cNvSpPr txBox="1"/>
          <p:nvPr/>
        </p:nvSpPr>
        <p:spPr>
          <a:xfrm>
            <a:off x="6863147" y="6353191"/>
            <a:ext cx="2747453" cy="338554"/>
          </a:xfrm>
          <a:prstGeom prst="rect">
            <a:avLst/>
          </a:prstGeom>
          <a:noFill/>
        </p:spPr>
        <p:txBody>
          <a:bodyPr wrap="square" rtlCol="0">
            <a:spAutoFit/>
          </a:bodyPr>
          <a:lstStyle>
            <a:defPPr>
              <a:defRPr lang="en-US"/>
            </a:defPPr>
            <a:lvl1pPr algn="ctr">
              <a:defRPr sz="1600" b="0" i="0">
                <a:solidFill>
                  <a:srgbClr val="24292F"/>
                </a:solidFill>
                <a:effectLst/>
                <a:latin typeface="Times New Roman" panose="02020603050405020304" pitchFamily="18" charset="0"/>
                <a:cs typeface="Times New Roman" panose="02020603050405020304" pitchFamily="18" charset="0"/>
              </a:defRPr>
            </a:lvl1pPr>
          </a:lstStyle>
          <a:p>
            <a:r>
              <a:rPr lang="en-US" altLang="zh-CN" dirty="0"/>
              <a:t>Convergence schematic</a:t>
            </a:r>
            <a:endParaRPr lang="zh-CN" altLang="en-US" dirty="0"/>
          </a:p>
        </p:txBody>
      </p:sp>
    </p:spTree>
    <p:extLst>
      <p:ext uri="{BB962C8B-B14F-4D97-AF65-F5344CB8AC3E}">
        <p14:creationId xmlns:p14="http://schemas.microsoft.com/office/powerpoint/2010/main" val="3857370853"/>
      </p:ext>
    </p:extLst>
  </p:cSld>
  <p:clrMapOvr>
    <a:masterClrMapping/>
  </p:clrMapOvr>
  <mc:AlternateContent xmlns:mc="http://schemas.openxmlformats.org/markup-compatibility/2006" xmlns:p14="http://schemas.microsoft.com/office/powerpoint/2010/main">
    <mc:Choice Requires="p14">
      <p:transition spd="slow" p14:dur="2000" advTm="49716"/>
    </mc:Choice>
    <mc:Fallback xmlns="">
      <p:transition spd="slow" advTm="4971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4AD1F-EA05-4FF3-8B3A-15B18A22AFEF}"/>
              </a:ext>
            </a:extLst>
          </p:cNvPr>
          <p:cNvSpPr>
            <a:spLocks noGrp="1"/>
          </p:cNvSpPr>
          <p:nvPr>
            <p:ph type="title"/>
          </p:nvPr>
        </p:nvSpPr>
        <p:spPr/>
        <p:txBody>
          <a:bodyPr>
            <a:normAutofit fontScale="90000"/>
          </a:bodyPr>
          <a:lstStyle/>
          <a:p>
            <a:r>
              <a:rPr lang="en-US" altLang="zh-CN" dirty="0">
                <a:solidFill>
                  <a:srgbClr val="DF873F"/>
                </a:solidFill>
              </a:rPr>
              <a:t>Beam intensity measurement </a:t>
            </a:r>
            <a:endParaRPr lang="zh-CN" altLang="en-US" dirty="0">
              <a:solidFill>
                <a:srgbClr val="DF873F"/>
              </a:solidFill>
            </a:endParaRPr>
          </a:p>
        </p:txBody>
      </p:sp>
      <p:pic>
        <p:nvPicPr>
          <p:cNvPr id="4" name="图片 3">
            <a:extLst>
              <a:ext uri="{FF2B5EF4-FFF2-40B4-BE49-F238E27FC236}">
                <a16:creationId xmlns:a16="http://schemas.microsoft.com/office/drawing/2014/main" id="{8408B632-4C26-420E-9169-8A8348F13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997" y="1352958"/>
            <a:ext cx="3954519" cy="1904970"/>
          </a:xfrm>
          <a:prstGeom prst="rect">
            <a:avLst/>
          </a:prstGeom>
        </p:spPr>
      </p:pic>
      <p:sp>
        <p:nvSpPr>
          <p:cNvPr id="5" name="文本框 4">
            <a:extLst>
              <a:ext uri="{FF2B5EF4-FFF2-40B4-BE49-F238E27FC236}">
                <a16:creationId xmlns:a16="http://schemas.microsoft.com/office/drawing/2014/main" id="{EB9E92A0-29CE-415D-9942-F51C409F0852}"/>
              </a:ext>
            </a:extLst>
          </p:cNvPr>
          <p:cNvSpPr txBox="1"/>
          <p:nvPr/>
        </p:nvSpPr>
        <p:spPr>
          <a:xfrm>
            <a:off x="1695451" y="772458"/>
            <a:ext cx="8594753" cy="510717"/>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u"/>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Detector solution</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Scintillator + PMT + Waveform-Sampling Electronics</a:t>
            </a:r>
            <a:endParaRPr lang="en-US" altLang="zh-CN" sz="24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608B91CD-48FC-45F5-ABEC-29BE254C9B8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5283" y="4204880"/>
            <a:ext cx="2709496" cy="2195172"/>
          </a:xfrm>
          <a:prstGeom prst="rect">
            <a:avLst/>
          </a:prstGeom>
          <a:noFill/>
          <a:ln>
            <a:noFill/>
          </a:ln>
        </p:spPr>
      </p:pic>
      <p:pic>
        <p:nvPicPr>
          <p:cNvPr id="7" name="图片 6">
            <a:extLst>
              <a:ext uri="{FF2B5EF4-FFF2-40B4-BE49-F238E27FC236}">
                <a16:creationId xmlns:a16="http://schemas.microsoft.com/office/drawing/2014/main" id="{8193205E-F239-404D-9B63-73D796A6C4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249" y="4204880"/>
            <a:ext cx="2699426" cy="2195172"/>
          </a:xfrm>
          <a:prstGeom prst="rect">
            <a:avLst/>
          </a:prstGeom>
          <a:noFill/>
          <a:ln>
            <a:noFill/>
          </a:ln>
        </p:spPr>
      </p:pic>
      <p:sp>
        <p:nvSpPr>
          <p:cNvPr id="8" name="矩形 7">
            <a:extLst>
              <a:ext uri="{FF2B5EF4-FFF2-40B4-BE49-F238E27FC236}">
                <a16:creationId xmlns:a16="http://schemas.microsoft.com/office/drawing/2014/main" id="{D0606DDA-0EE5-472F-A0AD-444C10F3FC13}"/>
              </a:ext>
            </a:extLst>
          </p:cNvPr>
          <p:cNvSpPr/>
          <p:nvPr/>
        </p:nvSpPr>
        <p:spPr>
          <a:xfrm>
            <a:off x="1695451" y="1352958"/>
            <a:ext cx="4339879" cy="1754326"/>
          </a:xfrm>
          <a:prstGeom prst="rect">
            <a:avLst/>
          </a:prstGeom>
        </p:spPr>
        <p:txBody>
          <a:bodyPr wrap="square">
            <a:spAutoFit/>
          </a:bodyPr>
          <a:lstStyle/>
          <a:p>
            <a:pPr marL="457200" indent="-457200" algn="just">
              <a:buFont typeface="+mj-lt"/>
              <a:buAutoNum type="arabicPeriod"/>
            </a:pPr>
            <a:r>
              <a:rPr lang="en-US" altLang="zh-CN" dirty="0">
                <a:latin typeface="Times New Roman" panose="02020603050405020304" pitchFamily="18" charset="0"/>
                <a:cs typeface="Times New Roman" panose="02020603050405020304" pitchFamily="18" charset="0"/>
              </a:rPr>
              <a:t>µ+</a:t>
            </a:r>
            <a:r>
              <a:rPr lang="en-US" altLang="zh-CN" dirty="0">
                <a:latin typeface="Times New Roman" panose="02020603050405020304" pitchFamily="18" charset="0"/>
                <a:ea typeface="微软雅黑 Light" panose="020B0502040204020203" pitchFamily="34" charset="-122"/>
                <a:cs typeface="Times New Roman" panose="02020603050405020304" pitchFamily="18" charset="0"/>
              </a:rPr>
              <a:t> stop in Scint1 and decay</a:t>
            </a:r>
          </a:p>
          <a:p>
            <a:pPr marL="457200" indent="-457200" algn="just">
              <a:buFont typeface="+mj-lt"/>
              <a:buAutoNum type="arabicPeriod"/>
            </a:pPr>
            <a:r>
              <a:rPr lang="en-US" altLang="zh-CN" dirty="0">
                <a:latin typeface="Times New Roman" panose="02020603050405020304" pitchFamily="18" charset="0"/>
                <a:cs typeface="Times New Roman" panose="02020603050405020304" pitchFamily="18" charset="0"/>
              </a:rPr>
              <a:t>e+</a:t>
            </a:r>
            <a:r>
              <a:rPr lang="en-US" altLang="zh-CN" dirty="0">
                <a:latin typeface="Times New Roman" panose="02020603050405020304" pitchFamily="18" charset="0"/>
                <a:ea typeface="微软雅黑 Light" panose="020B0502040204020203" pitchFamily="34" charset="-122"/>
                <a:cs typeface="Times New Roman" panose="02020603050405020304" pitchFamily="18" charset="0"/>
              </a:rPr>
              <a:t> pass through Scint1 and Scint2.</a:t>
            </a:r>
          </a:p>
          <a:p>
            <a:pPr marL="457200" indent="-457200" algn="just">
              <a:buFont typeface="+mj-lt"/>
              <a:buAutoNum type="arabicPeriod"/>
            </a:pPr>
            <a:r>
              <a:rPr lang="en-US" altLang="zh-CN" dirty="0">
                <a:latin typeface="Times New Roman" panose="02020603050405020304" pitchFamily="18" charset="0"/>
                <a:cs typeface="Times New Roman" panose="02020603050405020304" pitchFamily="18" charset="0"/>
              </a:rPr>
              <a:t>Signal recorded by waveform-sampling electronics.</a:t>
            </a:r>
          </a:p>
          <a:p>
            <a:pPr marL="457200" indent="-457200" algn="just">
              <a:buFont typeface="+mj-lt"/>
              <a:buAutoNum type="arabicPeriod"/>
            </a:pPr>
            <a:r>
              <a:rPr lang="en-US" altLang="zh-CN" dirty="0">
                <a:latin typeface="Times New Roman" panose="02020603050405020304" pitchFamily="18" charset="0"/>
                <a:cs typeface="Times New Roman" panose="02020603050405020304" pitchFamily="18" charset="0"/>
              </a:rPr>
              <a:t>Intensity of µ+ and 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reconstructed by PSD method.</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79D4A6D-4113-41DB-B425-08E4AD6346DF}"/>
              </a:ext>
            </a:extLst>
          </p:cNvPr>
          <p:cNvSpPr txBox="1"/>
          <p:nvPr/>
        </p:nvSpPr>
        <p:spPr>
          <a:xfrm>
            <a:off x="6269347" y="3327712"/>
            <a:ext cx="3954519"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Schematic diagram of intensity measurement</a:t>
            </a:r>
            <a:endParaRPr lang="zh-CN"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6B278AE2-A42D-4490-9708-6B23DF02B3D8}"/>
              </a:ext>
            </a:extLst>
          </p:cNvPr>
          <p:cNvSpPr txBox="1"/>
          <p:nvPr/>
        </p:nvSpPr>
        <p:spPr>
          <a:xfrm>
            <a:off x="5376540" y="6362938"/>
            <a:ext cx="4777487"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Simulated signal waveform</a:t>
            </a:r>
            <a:endParaRPr lang="zh-CN" altLang="en-US" sz="16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CAC8E859-FD75-4C1B-A615-0444E36BC57F}"/>
              </a:ext>
            </a:extLst>
          </p:cNvPr>
          <p:cNvPicPr>
            <a:picLocks noChangeAspect="1"/>
          </p:cNvPicPr>
          <p:nvPr/>
        </p:nvPicPr>
        <p:blipFill rotWithShape="1">
          <a:blip r:embed="rId6">
            <a:extLst>
              <a:ext uri="{28A0092B-C50C-407E-A947-70E740481C1C}">
                <a14:useLocalDpi xmlns:a14="http://schemas.microsoft.com/office/drawing/2010/main" val="0"/>
              </a:ext>
            </a:extLst>
          </a:blip>
          <a:srcRect l="9386" t="3070" b="5682"/>
          <a:stretch/>
        </p:blipFill>
        <p:spPr>
          <a:xfrm rot="10800000">
            <a:off x="1979034" y="4327589"/>
            <a:ext cx="2581596" cy="1949755"/>
          </a:xfrm>
          <a:prstGeom prst="rect">
            <a:avLst/>
          </a:prstGeom>
        </p:spPr>
      </p:pic>
      <p:sp>
        <p:nvSpPr>
          <p:cNvPr id="13" name="文本框 12">
            <a:extLst>
              <a:ext uri="{FF2B5EF4-FFF2-40B4-BE49-F238E27FC236}">
                <a16:creationId xmlns:a16="http://schemas.microsoft.com/office/drawing/2014/main" id="{7BAF15C5-45EB-403E-8AD1-6FCE91AE1F9F}"/>
              </a:ext>
            </a:extLst>
          </p:cNvPr>
          <p:cNvSpPr txBox="1"/>
          <p:nvPr/>
        </p:nvSpPr>
        <p:spPr>
          <a:xfrm>
            <a:off x="2037975" y="6362938"/>
            <a:ext cx="2532522"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Detector prototype</a:t>
            </a:r>
            <a:endParaRPr lang="zh-CN" altLang="en-US" sz="16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1BF821B4-0039-4A62-A2E7-902B1231E985}"/>
              </a:ext>
            </a:extLst>
          </p:cNvPr>
          <p:cNvSpPr txBox="1"/>
          <p:nvPr/>
        </p:nvSpPr>
        <p:spPr>
          <a:xfrm>
            <a:off x="1695451" y="3184727"/>
            <a:ext cx="4339879" cy="750847"/>
          </a:xfrm>
          <a:prstGeom prst="rect">
            <a:avLst/>
          </a:prstGeom>
          <a:noFill/>
        </p:spPr>
        <p:txBody>
          <a:bodyPr wrap="square" rtlCol="0">
            <a:spAutoFit/>
          </a:bodyPr>
          <a:lstStyle/>
          <a:p>
            <a:pPr marL="285750" indent="-285750">
              <a:lnSpc>
                <a:spcPct val="125000"/>
              </a:lnSpc>
              <a:buFont typeface="Wingdings" panose="05000000000000000000" pitchFamily="2" charset="2"/>
              <a:buChar char="u"/>
            </a:pPr>
            <a:r>
              <a:rPr lang="en-US" altLang="zh-CN"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The detector prototype will be tested at ISIS muon beam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NEXT WEEK.</a:t>
            </a:r>
          </a:p>
        </p:txBody>
      </p:sp>
    </p:spTree>
    <p:extLst>
      <p:ext uri="{BB962C8B-B14F-4D97-AF65-F5344CB8AC3E}">
        <p14:creationId xmlns:p14="http://schemas.microsoft.com/office/powerpoint/2010/main" val="2231414426"/>
      </p:ext>
    </p:extLst>
  </p:cSld>
  <p:clrMapOvr>
    <a:masterClrMapping/>
  </p:clrMapOvr>
  <mc:AlternateContent xmlns:mc="http://schemas.openxmlformats.org/markup-compatibility/2006" xmlns:p14="http://schemas.microsoft.com/office/powerpoint/2010/main">
    <mc:Choice Requires="p14">
      <p:transition spd="slow" p14:dur="2000" advTm="35241"/>
    </mc:Choice>
    <mc:Fallback xmlns="">
      <p:transition spd="slow" advTm="3524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FCD481-E62E-490E-BF90-0E297D59FAC9}"/>
              </a:ext>
            </a:extLst>
          </p:cNvPr>
          <p:cNvSpPr>
            <a:spLocks noGrp="1"/>
          </p:cNvSpPr>
          <p:nvPr>
            <p:ph type="title"/>
          </p:nvPr>
        </p:nvSpPr>
        <p:spPr/>
        <p:txBody>
          <a:bodyPr>
            <a:normAutofit fontScale="90000"/>
          </a:bodyPr>
          <a:lstStyle/>
          <a:p>
            <a:r>
              <a:rPr lang="en-US" altLang="zh-CN" dirty="0">
                <a:solidFill>
                  <a:srgbClr val="DF873F"/>
                </a:solidFill>
              </a:rPr>
              <a:t>Kicker design</a:t>
            </a:r>
            <a:endParaRPr lang="zh-CN" altLang="en-US" dirty="0">
              <a:solidFill>
                <a:srgbClr val="DF873F"/>
              </a:solidFill>
            </a:endParaRPr>
          </a:p>
        </p:txBody>
      </p:sp>
      <p:graphicFrame>
        <p:nvGraphicFramePr>
          <p:cNvPr id="4" name="表格 3">
            <a:extLst>
              <a:ext uri="{FF2B5EF4-FFF2-40B4-BE49-F238E27FC236}">
                <a16:creationId xmlns:a16="http://schemas.microsoft.com/office/drawing/2014/main" id="{2928DE52-7236-4793-90EC-13BBE83288A8}"/>
              </a:ext>
            </a:extLst>
          </p:cNvPr>
          <p:cNvGraphicFramePr>
            <a:graphicFrameLocks noGrp="1"/>
          </p:cNvGraphicFramePr>
          <p:nvPr>
            <p:extLst>
              <p:ext uri="{D42A27DB-BD31-4B8C-83A1-F6EECF244321}">
                <p14:modId xmlns:p14="http://schemas.microsoft.com/office/powerpoint/2010/main" val="948817580"/>
              </p:ext>
            </p:extLst>
          </p:nvPr>
        </p:nvGraphicFramePr>
        <p:xfrm>
          <a:off x="1743891" y="2062748"/>
          <a:ext cx="3706396" cy="2641950"/>
        </p:xfrm>
        <a:graphic>
          <a:graphicData uri="http://schemas.openxmlformats.org/drawingml/2006/table">
            <a:tbl>
              <a:tblPr firstRow="1" firstCol="1" bandRow="1">
                <a:tableStyleId>{C083E6E3-FA7D-4D7B-A595-EF9225AFEA82}</a:tableStyleId>
              </a:tblPr>
              <a:tblGrid>
                <a:gridCol w="1853198">
                  <a:extLst>
                    <a:ext uri="{9D8B030D-6E8A-4147-A177-3AD203B41FA5}">
                      <a16:colId xmlns:a16="http://schemas.microsoft.com/office/drawing/2014/main" val="3817529450"/>
                    </a:ext>
                  </a:extLst>
                </a:gridCol>
                <a:gridCol w="1853198">
                  <a:extLst>
                    <a:ext uri="{9D8B030D-6E8A-4147-A177-3AD203B41FA5}">
                      <a16:colId xmlns:a16="http://schemas.microsoft.com/office/drawing/2014/main" val="1701782631"/>
                    </a:ext>
                  </a:extLst>
                </a:gridCol>
              </a:tblGrid>
              <a:tr h="333672">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Field</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T</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algn="ct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0.02581</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18926346"/>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Length</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 (mm)</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530</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65370671"/>
                  </a:ext>
                </a:extLst>
              </a:tr>
              <a:tr h="333672">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Angle</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 (degree)</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r>
                        <a:rPr lang="en-US" sz="1600" b="0" kern="100">
                          <a:effectLst/>
                          <a:latin typeface="Times New Roman" panose="02020603050405020304" pitchFamily="18" charset="0"/>
                          <a:ea typeface="微软雅黑" panose="020B0503020204020204" pitchFamily="34" charset="-122"/>
                          <a:cs typeface="Times New Roman" panose="02020603050405020304" pitchFamily="18" charset="0"/>
                        </a:rPr>
                        <a:t>8</a:t>
                      </a:r>
                      <a:endParaRPr lang="zh-CN" sz="1600" b="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65174362"/>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Gap </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(mm)</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250</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29933349"/>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Width </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(mm)</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210</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79085195"/>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Rise time</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ns</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algn="ctr"/>
                      <a:r>
                        <a:rPr lang="en-CA" sz="1600" b="0" kern="100">
                          <a:effectLst/>
                          <a:latin typeface="Times New Roman" panose="02020603050405020304" pitchFamily="18" charset="0"/>
                          <a:ea typeface="微软雅黑" panose="020B0503020204020204" pitchFamily="34" charset="-122"/>
                          <a:cs typeface="Times New Roman" panose="02020603050405020304" pitchFamily="18" charset="0"/>
                        </a:rPr>
                        <a:t>&lt;250</a:t>
                      </a:r>
                      <a:endParaRPr lang="zh-CN" sz="1600" b="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37022310"/>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Flat time</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ns</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algn="ctr"/>
                      <a:r>
                        <a:rPr lang="en-US" sz="1600" b="0" kern="100">
                          <a:effectLst/>
                          <a:latin typeface="Times New Roman" panose="02020603050405020304" pitchFamily="18" charset="0"/>
                          <a:ea typeface="微软雅黑" panose="020B0503020204020204" pitchFamily="34" charset="-122"/>
                          <a:cs typeface="Times New Roman" panose="02020603050405020304" pitchFamily="18" charset="0"/>
                        </a:rPr>
                        <a:t>&gt;300</a:t>
                      </a:r>
                      <a:endParaRPr lang="zh-CN" sz="1600" b="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28791674"/>
                  </a:ext>
                </a:extLst>
              </a:tr>
              <a:tr h="329101">
                <a:tc>
                  <a:txBody>
                    <a:bodyPr/>
                    <a:lstStyle/>
                    <a:p>
                      <a:pPr algn="ctr"/>
                      <a:r>
                        <a:rPr lang="en-US" alt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Fall time</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600" b="0" kern="100" dirty="0" err="1">
                          <a:effectLst/>
                          <a:latin typeface="Times New Roman" panose="02020603050405020304" pitchFamily="18" charset="0"/>
                          <a:ea typeface="微软雅黑" panose="020B0503020204020204" pitchFamily="34" charset="-122"/>
                          <a:cs typeface="Times New Roman" panose="02020603050405020304" pitchFamily="18" charset="0"/>
                        </a:rPr>
                        <a:t>ms</a:t>
                      </a:r>
                      <a:r>
                        <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tc>
                <a:tc>
                  <a:txBody>
                    <a:bodyPr/>
                    <a:lstStyle/>
                    <a:p>
                      <a:pPr algn="ctr"/>
                      <a:r>
                        <a:rPr lang="en-CA" sz="1600" b="0" kern="100" dirty="0">
                          <a:effectLst/>
                          <a:latin typeface="Times New Roman" panose="02020603050405020304" pitchFamily="18" charset="0"/>
                          <a:ea typeface="微软雅黑" panose="020B0503020204020204" pitchFamily="34" charset="-122"/>
                          <a:cs typeface="Times New Roman" panose="02020603050405020304" pitchFamily="18" charset="0"/>
                        </a:rPr>
                        <a:t>&lt;20</a:t>
                      </a:r>
                      <a:endParaRPr lang="zh-CN" sz="1600" b="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3441580"/>
                  </a:ext>
                </a:extLst>
              </a:tr>
            </a:tbl>
          </a:graphicData>
        </a:graphic>
      </p:graphicFrame>
      <p:sp>
        <p:nvSpPr>
          <p:cNvPr id="5" name="文本框 4">
            <a:extLst>
              <a:ext uri="{FF2B5EF4-FFF2-40B4-BE49-F238E27FC236}">
                <a16:creationId xmlns:a16="http://schemas.microsoft.com/office/drawing/2014/main" id="{E4CA9F0E-735D-4B14-9237-B3779A55B1FC}"/>
              </a:ext>
            </a:extLst>
          </p:cNvPr>
          <p:cNvSpPr txBox="1"/>
          <p:nvPr/>
        </p:nvSpPr>
        <p:spPr>
          <a:xfrm>
            <a:off x="1742097" y="1075608"/>
            <a:ext cx="7775692" cy="510717"/>
          </a:xfrm>
          <a:prstGeom prst="rect">
            <a:avLst/>
          </a:prstGeom>
          <a:noFill/>
        </p:spPr>
        <p:txBody>
          <a:bodyPr wrap="square" rtlCol="0">
            <a:spAutoFit/>
          </a:bodyPr>
          <a:lstStyle/>
          <a:p>
            <a:pPr marL="285750" indent="-285750">
              <a:lnSpc>
                <a:spcPct val="125000"/>
              </a:lnSpc>
              <a:buFont typeface="Wingdings" panose="05000000000000000000" pitchFamily="2" charset="2"/>
              <a:buChar char="u"/>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The second pulse have to be kicked for </a:t>
            </a:r>
            <a:r>
              <a:rPr lang="el-GR" altLang="zh-CN" sz="2400" dirty="0">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SR experiments.</a:t>
            </a:r>
          </a:p>
        </p:txBody>
      </p:sp>
      <p:sp>
        <p:nvSpPr>
          <p:cNvPr id="6" name="文本框 5">
            <a:extLst>
              <a:ext uri="{FF2B5EF4-FFF2-40B4-BE49-F238E27FC236}">
                <a16:creationId xmlns:a16="http://schemas.microsoft.com/office/drawing/2014/main" id="{ED6D9800-A490-4A4D-BBC8-E8DFEBDF05E2}"/>
              </a:ext>
            </a:extLst>
          </p:cNvPr>
          <p:cNvSpPr txBox="1"/>
          <p:nvPr/>
        </p:nvSpPr>
        <p:spPr>
          <a:xfrm>
            <a:off x="1742097" y="1549078"/>
            <a:ext cx="5084496" cy="461665"/>
          </a:xfrm>
          <a:prstGeom prst="rect">
            <a:avLst/>
          </a:prstGeom>
          <a:noFill/>
        </p:spPr>
        <p:txBody>
          <a:bodyPr wrap="square">
            <a:spAutoFit/>
          </a:bodyPr>
          <a:lstStyle/>
          <a:p>
            <a:pPr marL="285750" indent="-285750">
              <a:buFont typeface="Wingdings" panose="05000000000000000000" pitchFamily="2" charset="2"/>
              <a:buChar char="u"/>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Magnetic kicker is designed</a:t>
            </a:r>
          </a:p>
        </p:txBody>
      </p:sp>
      <p:grpSp>
        <p:nvGrpSpPr>
          <p:cNvPr id="7" name="组合 6">
            <a:extLst>
              <a:ext uri="{FF2B5EF4-FFF2-40B4-BE49-F238E27FC236}">
                <a16:creationId xmlns:a16="http://schemas.microsoft.com/office/drawing/2014/main" id="{21A97D40-7492-4DC6-B943-92FF8820F438}"/>
              </a:ext>
            </a:extLst>
          </p:cNvPr>
          <p:cNvGrpSpPr/>
          <p:nvPr/>
        </p:nvGrpSpPr>
        <p:grpSpPr>
          <a:xfrm>
            <a:off x="6167053" y="1926006"/>
            <a:ext cx="4281056" cy="1828065"/>
            <a:chOff x="2130640" y="3623034"/>
            <a:chExt cx="5772542" cy="2464946"/>
          </a:xfrm>
        </p:grpSpPr>
        <p:pic>
          <p:nvPicPr>
            <p:cNvPr id="8" name="图片 7">
              <a:extLst>
                <a:ext uri="{FF2B5EF4-FFF2-40B4-BE49-F238E27FC236}">
                  <a16:creationId xmlns:a16="http://schemas.microsoft.com/office/drawing/2014/main" id="{E577F5C3-9019-410F-B328-DDC95648E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40" y="3623034"/>
              <a:ext cx="5772542" cy="2464946"/>
            </a:xfrm>
            <a:prstGeom prst="rect">
              <a:avLst/>
            </a:prstGeom>
          </p:spPr>
        </p:pic>
        <p:sp>
          <p:nvSpPr>
            <p:cNvPr id="9" name="矩形 8">
              <a:extLst>
                <a:ext uri="{FF2B5EF4-FFF2-40B4-BE49-F238E27FC236}">
                  <a16:creationId xmlns:a16="http://schemas.microsoft.com/office/drawing/2014/main" id="{8C8D4A46-91A1-447B-8B32-12879A09593C}"/>
                </a:ext>
              </a:extLst>
            </p:cNvPr>
            <p:cNvSpPr/>
            <p:nvPr/>
          </p:nvSpPr>
          <p:spPr>
            <a:xfrm>
              <a:off x="4957694" y="5399727"/>
              <a:ext cx="2400841" cy="2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A0A6D4A2-CE9B-4747-9741-8723A7D110AB}"/>
                </a:ext>
              </a:extLst>
            </p:cNvPr>
            <p:cNvSpPr/>
            <p:nvPr/>
          </p:nvSpPr>
          <p:spPr>
            <a:xfrm rot="5400000">
              <a:off x="4593305" y="4937111"/>
              <a:ext cx="1224258" cy="2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380A06FB-937D-45E6-840B-21187D4B83FA}"/>
                </a:ext>
              </a:extLst>
            </p:cNvPr>
            <p:cNvSpPr txBox="1"/>
            <p:nvPr/>
          </p:nvSpPr>
          <p:spPr>
            <a:xfrm>
              <a:off x="5320275" y="5725683"/>
              <a:ext cx="603275" cy="359861"/>
            </a:xfrm>
            <a:prstGeom prst="rect">
              <a:avLst/>
            </a:prstGeom>
            <a:solidFill>
              <a:schemeClr val="bg1"/>
            </a:solid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1 s</a:t>
              </a:r>
              <a:endParaRPr lang="zh-CN" altLang="en-US" sz="1100" dirty="0">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a16="http://schemas.microsoft.com/office/drawing/2014/main" id="{605E171A-6653-4D4A-BB1B-4B884FCEA6E2}"/>
              </a:ext>
            </a:extLst>
          </p:cNvPr>
          <p:cNvSpPr txBox="1"/>
          <p:nvPr/>
        </p:nvSpPr>
        <p:spPr>
          <a:xfrm>
            <a:off x="749300" y="5039384"/>
            <a:ext cx="5221024" cy="1098634"/>
          </a:xfrm>
          <a:prstGeom prst="rect">
            <a:avLst/>
          </a:prstGeom>
          <a:noFill/>
        </p:spPr>
        <p:txBody>
          <a:bodyPr wrap="square">
            <a:spAutoFit/>
          </a:bodyPr>
          <a:lstStyle/>
          <a:p>
            <a:pPr marL="342900" indent="-342900">
              <a:lnSpc>
                <a:spcPct val="125000"/>
              </a:lnSpc>
              <a:buFont typeface="+mj-lt"/>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time between proton pulses is 289 ns, but it decreased for muon pulses.</a:t>
            </a:r>
          </a:p>
          <a:p>
            <a:pPr marL="342900" indent="-342900">
              <a:lnSpc>
                <a:spcPct val="125000"/>
              </a:lnSpc>
              <a:buFont typeface="+mj-lt"/>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beam loss caused by kicker is less than 5% </a:t>
            </a:r>
          </a:p>
        </p:txBody>
      </p:sp>
      <p:sp>
        <p:nvSpPr>
          <p:cNvPr id="15" name="文本框 14">
            <a:extLst>
              <a:ext uri="{FF2B5EF4-FFF2-40B4-BE49-F238E27FC236}">
                <a16:creationId xmlns:a16="http://schemas.microsoft.com/office/drawing/2014/main" id="{2E792993-E8D5-4753-9174-A2AA7CC04882}"/>
              </a:ext>
            </a:extLst>
          </p:cNvPr>
          <p:cNvSpPr txBox="1"/>
          <p:nvPr/>
        </p:nvSpPr>
        <p:spPr>
          <a:xfrm>
            <a:off x="6620899" y="3797950"/>
            <a:ext cx="2979278" cy="338554"/>
          </a:xfrm>
          <a:prstGeom prst="rect">
            <a:avLst/>
          </a:prstGeom>
          <a:noFill/>
        </p:spPr>
        <p:txBody>
          <a:bodyPr wrap="square">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Proton time structure</a:t>
            </a:r>
            <a:endParaRPr lang="zh-CN" altLang="en-US" sz="16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A4E206CD-AABD-4038-B656-604D9BE36CC6}"/>
              </a:ext>
            </a:extLst>
          </p:cNvPr>
          <p:cNvSpPr txBox="1"/>
          <p:nvPr/>
        </p:nvSpPr>
        <p:spPr>
          <a:xfrm>
            <a:off x="6785249" y="6345761"/>
            <a:ext cx="2979278" cy="338554"/>
          </a:xfrm>
          <a:prstGeom prst="rect">
            <a:avLst/>
          </a:prstGeom>
          <a:noFill/>
        </p:spPr>
        <p:txBody>
          <a:bodyPr wrap="square">
            <a:spAutoFit/>
          </a:bodyPr>
          <a:lstStyle/>
          <a:p>
            <a:pPr algn="ct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Muon time structure (single pulse)</a:t>
            </a:r>
            <a:endParaRPr lang="zh-CN" altLang="en-US" sz="16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5633C9B5-6905-4D34-9F7F-5D4629997D60}"/>
              </a:ext>
            </a:extLst>
          </p:cNvPr>
          <p:cNvPicPr>
            <a:picLocks noChangeAspect="1"/>
          </p:cNvPicPr>
          <p:nvPr/>
        </p:nvPicPr>
        <p:blipFill rotWithShape="1">
          <a:blip r:embed="rId4">
            <a:extLst>
              <a:ext uri="{28A0092B-C50C-407E-A947-70E740481C1C}">
                <a14:useLocalDpi xmlns:a14="http://schemas.microsoft.com/office/drawing/2010/main" val="0"/>
              </a:ext>
            </a:extLst>
          </a:blip>
          <a:srcRect t="48835"/>
          <a:stretch/>
        </p:blipFill>
        <p:spPr>
          <a:xfrm>
            <a:off x="6096001" y="4653528"/>
            <a:ext cx="4352109" cy="1674521"/>
          </a:xfrm>
          <a:prstGeom prst="rect">
            <a:avLst/>
          </a:prstGeom>
        </p:spPr>
      </p:pic>
      <p:sp>
        <p:nvSpPr>
          <p:cNvPr id="17" name="矩形 16">
            <a:extLst>
              <a:ext uri="{FF2B5EF4-FFF2-40B4-BE49-F238E27FC236}">
                <a16:creationId xmlns:a16="http://schemas.microsoft.com/office/drawing/2014/main" id="{2301DD8E-7652-485E-9198-40AD1D8EF1ED}"/>
              </a:ext>
            </a:extLst>
          </p:cNvPr>
          <p:cNvSpPr/>
          <p:nvPr/>
        </p:nvSpPr>
        <p:spPr>
          <a:xfrm>
            <a:off x="7582443" y="4437998"/>
            <a:ext cx="1486441" cy="15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EBDCEFB0-713C-4C5B-982E-9CBBF773E64E}"/>
              </a:ext>
            </a:extLst>
          </p:cNvPr>
          <p:cNvGrpSpPr/>
          <p:nvPr/>
        </p:nvGrpSpPr>
        <p:grpSpPr>
          <a:xfrm>
            <a:off x="7305088" y="4840686"/>
            <a:ext cx="2673862" cy="862396"/>
            <a:chOff x="5781088" y="4840686"/>
            <a:chExt cx="2673862" cy="862396"/>
          </a:xfrm>
        </p:grpSpPr>
        <p:cxnSp>
          <p:nvCxnSpPr>
            <p:cNvPr id="19" name="直接连接符 18">
              <a:extLst>
                <a:ext uri="{FF2B5EF4-FFF2-40B4-BE49-F238E27FC236}">
                  <a16:creationId xmlns:a16="http://schemas.microsoft.com/office/drawing/2014/main" id="{D901AA30-3630-410A-93A8-676942A5A2AD}"/>
                </a:ext>
              </a:extLst>
            </p:cNvPr>
            <p:cNvCxnSpPr>
              <a:cxnSpLocks/>
            </p:cNvCxnSpPr>
            <p:nvPr/>
          </p:nvCxnSpPr>
          <p:spPr>
            <a:xfrm flipV="1">
              <a:off x="5781088" y="4840686"/>
              <a:ext cx="1285316" cy="862396"/>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A016E3C-DF22-46AE-A6B0-92EE5E153DEC}"/>
                </a:ext>
              </a:extLst>
            </p:cNvPr>
            <p:cNvCxnSpPr>
              <a:cxnSpLocks/>
            </p:cNvCxnSpPr>
            <p:nvPr/>
          </p:nvCxnSpPr>
          <p:spPr>
            <a:xfrm>
              <a:off x="7066404" y="4840686"/>
              <a:ext cx="138854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7" name="文本框 36">
            <a:extLst>
              <a:ext uri="{FF2B5EF4-FFF2-40B4-BE49-F238E27FC236}">
                <a16:creationId xmlns:a16="http://schemas.microsoft.com/office/drawing/2014/main" id="{14E58F27-E0E3-4036-AB51-045F7AFDFD77}"/>
              </a:ext>
            </a:extLst>
          </p:cNvPr>
          <p:cNvSpPr txBox="1"/>
          <p:nvPr/>
        </p:nvSpPr>
        <p:spPr>
          <a:xfrm rot="19566550">
            <a:off x="7244726" y="4941415"/>
            <a:ext cx="1304242" cy="338554"/>
          </a:xfrm>
          <a:prstGeom prst="rect">
            <a:avLst/>
          </a:prstGeom>
          <a:noFill/>
        </p:spPr>
        <p:txBody>
          <a:bodyPr wrap="square" rtlCol="0">
            <a:spAutoFit/>
          </a:bodyPr>
          <a:lstStyle/>
          <a:p>
            <a:r>
              <a:rPr lang="en-US" altLang="zh-CN" sz="1600" dirty="0">
                <a:solidFill>
                  <a:srgbClr val="0000FF"/>
                </a:solidFill>
                <a:latin typeface="Times New Roman" panose="02020603050405020304" pitchFamily="18" charset="0"/>
                <a:cs typeface="Times New Roman" panose="02020603050405020304" pitchFamily="18" charset="0"/>
              </a:rPr>
              <a:t>Kicker Field</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38" name="TextBox 14">
            <a:extLst>
              <a:ext uri="{FF2B5EF4-FFF2-40B4-BE49-F238E27FC236}">
                <a16:creationId xmlns:a16="http://schemas.microsoft.com/office/drawing/2014/main" id="{5B0532C4-20BC-4444-A283-E60F69743C69}"/>
              </a:ext>
            </a:extLst>
          </p:cNvPr>
          <p:cNvSpPr txBox="1"/>
          <p:nvPr/>
        </p:nvSpPr>
        <p:spPr>
          <a:xfrm>
            <a:off x="6486029" y="4222174"/>
            <a:ext cx="3778943"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200-360ns (150ns) muon&gt;95% </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399437"/>
      </p:ext>
    </p:extLst>
  </p:cSld>
  <p:clrMapOvr>
    <a:masterClrMapping/>
  </p:clrMapOvr>
  <mc:AlternateContent xmlns:mc="http://schemas.openxmlformats.org/markup-compatibility/2006" xmlns:p14="http://schemas.microsoft.com/office/powerpoint/2010/main">
    <mc:Choice Requires="p14">
      <p:transition spd="slow" p14:dur="2000" advTm="39911"/>
    </mc:Choice>
    <mc:Fallback xmlns="">
      <p:transition spd="slow" advTm="3991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EE315C-E5E6-C042-95CA-CA2153645E36}"/>
              </a:ext>
            </a:extLst>
          </p:cNvPr>
          <p:cNvPicPr>
            <a:picLocks noChangeAspect="1"/>
          </p:cNvPicPr>
          <p:nvPr/>
        </p:nvPicPr>
        <p:blipFill>
          <a:blip r:embed="rId3"/>
          <a:stretch>
            <a:fillRect/>
          </a:stretch>
        </p:blipFill>
        <p:spPr>
          <a:xfrm>
            <a:off x="1480830" y="1123159"/>
            <a:ext cx="9004632" cy="5050010"/>
          </a:xfrm>
          <a:prstGeom prst="rect">
            <a:avLst/>
          </a:prstGeom>
          <a:effectLst>
            <a:outerShdw blurRad="1270000" dist="50800" dir="5400000" algn="ctr" rotWithShape="0">
              <a:srgbClr val="000000">
                <a:alpha val="43137"/>
              </a:srgbClr>
            </a:outerShdw>
          </a:effectLst>
        </p:spPr>
      </p:pic>
      <p:sp>
        <p:nvSpPr>
          <p:cNvPr id="2" name="灯片编号占位符 1"/>
          <p:cNvSpPr>
            <a:spLocks noGrp="1"/>
          </p:cNvSpPr>
          <p:nvPr>
            <p:ph type="sldNum" sz="quarter" idx="11"/>
          </p:nvPr>
        </p:nvSpPr>
        <p:spPr>
          <a:xfrm>
            <a:off x="9241536" y="6460478"/>
            <a:ext cx="2743200" cy="365125"/>
          </a:xfrm>
        </p:spPr>
        <p:txBody>
          <a:bodyPr/>
          <a:lstStyle/>
          <a:p>
            <a:fld id="{B6F15528-21DE-4FAA-801E-634DDDAF4B2B}" type="slidenum">
              <a:rPr lang="en-US" smtClean="0"/>
              <a:t>4</a:t>
            </a:fld>
            <a:endParaRPr lang="en-US"/>
          </a:p>
        </p:txBody>
      </p:sp>
      <p:sp>
        <p:nvSpPr>
          <p:cNvPr id="7" name="标题 2"/>
          <p:cNvSpPr>
            <a:spLocks noGrp="1"/>
          </p:cNvSpPr>
          <p:nvPr>
            <p:ph type="title"/>
          </p:nvPr>
        </p:nvSpPr>
        <p:spPr>
          <a:xfrm>
            <a:off x="1981200" y="82570"/>
            <a:ext cx="7341570" cy="753033"/>
          </a:xfrm>
        </p:spPr>
        <p:txBody>
          <a:bodyPr vert="horz" lIns="0" tIns="0" rIns="0" bIns="0" rtlCol="0" anchor="b" anchorCtr="0">
            <a:noAutofit/>
          </a:bodyPr>
          <a:lstStyle/>
          <a:p>
            <a:r>
              <a:rPr lang="en-US" altLang="zh-CN" sz="3200" dirty="0">
                <a:solidFill>
                  <a:srgbClr val="3333FF"/>
                </a:solidFill>
                <a:ea typeface="微软雅黑" panose="020B0503020204020204" pitchFamily="34" charset="-122"/>
              </a:rPr>
              <a:t>CSNS</a:t>
            </a:r>
            <a:r>
              <a:rPr lang="zh-CN" altLang="en-US" sz="3200" dirty="0">
                <a:solidFill>
                  <a:srgbClr val="3333FF"/>
                </a:solidFill>
                <a:ea typeface="微软雅黑" panose="020B0503020204020204" pitchFamily="34" charset="-122"/>
              </a:rPr>
              <a:t> </a:t>
            </a:r>
            <a:r>
              <a:rPr lang="en-US" altLang="zh-CN" sz="3200" dirty="0">
                <a:solidFill>
                  <a:srgbClr val="3333FF"/>
                </a:solidFill>
                <a:ea typeface="微软雅黑" panose="020B0503020204020204" pitchFamily="34" charset="-122"/>
              </a:rPr>
              <a:t>II</a:t>
            </a:r>
            <a:r>
              <a:rPr lang="zh-CN" altLang="en-US" sz="3200" dirty="0">
                <a:solidFill>
                  <a:srgbClr val="3333FF"/>
                </a:solidFill>
                <a:ea typeface="微软雅黑" panose="020B0503020204020204" pitchFamily="34" charset="-122"/>
              </a:rPr>
              <a:t> </a:t>
            </a:r>
            <a:r>
              <a:rPr lang="en-US" altLang="zh-CN" sz="3200" dirty="0">
                <a:solidFill>
                  <a:srgbClr val="3333FF"/>
                </a:solidFill>
                <a:ea typeface="微软雅黑" panose="020B0503020204020204" pitchFamily="34" charset="-122"/>
              </a:rPr>
              <a:t>Project (</a:t>
            </a:r>
            <a:r>
              <a:rPr lang="en-US" altLang="zh-CN" sz="2000" dirty="0">
                <a:solidFill>
                  <a:srgbClr val="FF0000"/>
                </a:solidFill>
                <a:ea typeface="微软雅黑" panose="020B0503020204020204" pitchFamily="34" charset="-122"/>
              </a:rPr>
              <a:t>Approved on Jan. 11, 2024</a:t>
            </a:r>
            <a:r>
              <a:rPr lang="en-US" altLang="zh-CN" sz="3200" dirty="0">
                <a:solidFill>
                  <a:srgbClr val="3333FF"/>
                </a:solidFill>
                <a:ea typeface="微软雅黑" panose="020B0503020204020204" pitchFamily="34" charset="-122"/>
              </a:rPr>
              <a:t>)</a:t>
            </a:r>
            <a:endParaRPr lang="zh-CN" altLang="en-US" sz="3200" dirty="0">
              <a:solidFill>
                <a:srgbClr val="3333FF"/>
              </a:solidFill>
              <a:ea typeface="微软雅黑" panose="020B0503020204020204" pitchFamily="34" charset="-122"/>
            </a:endParaRPr>
          </a:p>
        </p:txBody>
      </p:sp>
      <p:sp>
        <p:nvSpPr>
          <p:cNvPr id="8" name="框架 7"/>
          <p:cNvSpPr/>
          <p:nvPr/>
        </p:nvSpPr>
        <p:spPr>
          <a:xfrm>
            <a:off x="7726214" y="5199389"/>
            <a:ext cx="1417787" cy="1070532"/>
          </a:xfrm>
          <a:prstGeom prst="frame">
            <a:avLst>
              <a:gd name="adj1" fmla="val 3676"/>
            </a:avLst>
          </a:prstGeom>
          <a:solidFill>
            <a:srgbClr val="3333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0000"/>
              </a:solidFill>
            </a:endParaRPr>
          </a:p>
        </p:txBody>
      </p:sp>
      <p:sp>
        <p:nvSpPr>
          <p:cNvPr id="5" name="文本框 4"/>
          <p:cNvSpPr txBox="1"/>
          <p:nvPr/>
        </p:nvSpPr>
        <p:spPr>
          <a:xfrm>
            <a:off x="6556843" y="1123159"/>
            <a:ext cx="1797174" cy="400110"/>
          </a:xfrm>
          <a:prstGeom prst="rect">
            <a:avLst/>
          </a:prstGeom>
          <a:noFill/>
        </p:spPr>
        <p:txBody>
          <a:bodyPr wrap="square" rtlCol="0">
            <a:spAutoFit/>
          </a:bodyPr>
          <a:lstStyle/>
          <a:p>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300MeV</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SC</a:t>
            </a:r>
            <a:endPar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endParaRPr>
          </a:p>
        </p:txBody>
      </p:sp>
      <p:sp>
        <p:nvSpPr>
          <p:cNvPr id="30" name="文本框 29"/>
          <p:cNvSpPr txBox="1"/>
          <p:nvPr/>
        </p:nvSpPr>
        <p:spPr>
          <a:xfrm>
            <a:off x="8688288" y="3028890"/>
            <a:ext cx="1797174" cy="400110"/>
          </a:xfrm>
          <a:prstGeom prst="rect">
            <a:avLst/>
          </a:prstGeom>
          <a:noFill/>
        </p:spPr>
        <p:txBody>
          <a:bodyPr wrap="square" rtlCol="0">
            <a:spAutoFit/>
          </a:bodyPr>
          <a:lstStyle/>
          <a:p>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500</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kW</a:t>
            </a:r>
            <a:endPar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endParaRPr>
          </a:p>
        </p:txBody>
      </p:sp>
      <p:sp>
        <p:nvSpPr>
          <p:cNvPr id="31" name="文本框 30"/>
          <p:cNvSpPr txBox="1"/>
          <p:nvPr/>
        </p:nvSpPr>
        <p:spPr>
          <a:xfrm>
            <a:off x="3071664" y="4275915"/>
            <a:ext cx="1797174" cy="400110"/>
          </a:xfrm>
          <a:prstGeom prst="rect">
            <a:avLst/>
          </a:prstGeom>
          <a:noFill/>
        </p:spPr>
        <p:txBody>
          <a:bodyPr wrap="square" rtlCol="0">
            <a:spAutoFit/>
          </a:bodyPr>
          <a:lstStyle/>
          <a:p>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500</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kW</a:t>
            </a:r>
            <a:endPar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endParaRPr>
          </a:p>
        </p:txBody>
      </p:sp>
      <p:sp>
        <p:nvSpPr>
          <p:cNvPr id="32" name="文本框 31"/>
          <p:cNvSpPr txBox="1"/>
          <p:nvPr/>
        </p:nvSpPr>
        <p:spPr>
          <a:xfrm>
            <a:off x="4222626" y="2895600"/>
            <a:ext cx="2482974" cy="707886"/>
          </a:xfrm>
          <a:prstGeom prst="rect">
            <a:avLst/>
          </a:prstGeom>
          <a:noFill/>
        </p:spPr>
        <p:txBody>
          <a:bodyPr wrap="square" rtlCol="0">
            <a:spAutoFit/>
          </a:bodyPr>
          <a:lstStyle/>
          <a:p>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9</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more</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neutron</a:t>
            </a:r>
            <a:r>
              <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ea typeface="华文仿宋" panose="02010600040101010101" pitchFamily="2" charset="-122"/>
                <a:cs typeface="Times New Roman" panose="02020603050405020304" pitchFamily="18" charset="0"/>
              </a:rPr>
              <a:t>spectrometers</a:t>
            </a:r>
            <a:endParaRPr kumimoji="1" lang="zh-CN" altLang="en-US" sz="2000" b="1" dirty="0">
              <a:solidFill>
                <a:schemeClr val="accent6">
                  <a:lumMod val="75000"/>
                </a:schemeClr>
              </a:solidFill>
              <a:ea typeface="华文仿宋" panose="02010600040101010101" pitchFamily="2" charset="-122"/>
              <a:cs typeface="Times New Roman" panose="02020603050405020304" pitchFamily="18" charset="0"/>
            </a:endParaRPr>
          </a:p>
        </p:txBody>
      </p:sp>
      <p:sp>
        <p:nvSpPr>
          <p:cNvPr id="33" name="文本框 32">
            <a:extLst>
              <a:ext uri="{FF2B5EF4-FFF2-40B4-BE49-F238E27FC236}">
                <a16:creationId xmlns:a16="http://schemas.microsoft.com/office/drawing/2014/main" id="{0F69562F-EA6D-2143-8617-59048C2D204E}"/>
              </a:ext>
            </a:extLst>
          </p:cNvPr>
          <p:cNvSpPr txBox="1"/>
          <p:nvPr/>
        </p:nvSpPr>
        <p:spPr>
          <a:xfrm>
            <a:off x="8358850" y="4737725"/>
            <a:ext cx="1483098" cy="461665"/>
          </a:xfrm>
          <a:prstGeom prst="rect">
            <a:avLst/>
          </a:prstGeom>
          <a:solidFill>
            <a:schemeClr val="bg1"/>
          </a:solidFill>
        </p:spPr>
        <p:txBody>
          <a:bodyPr wrap="none" rtlCol="0">
            <a:spAutoFit/>
          </a:bodyPr>
          <a:lstStyle/>
          <a:p>
            <a:r>
              <a:rPr lang="en-US" altLang="zh-CN" sz="2400" b="1" dirty="0">
                <a:solidFill>
                  <a:srgbClr val="FF0000"/>
                </a:solidFill>
              </a:rPr>
              <a:t>MELODY</a:t>
            </a:r>
            <a:endParaRPr lang="zh-CN" altLang="en-US" sz="2400" b="1" dirty="0">
              <a:solidFill>
                <a:srgbClr val="FF0000"/>
              </a:solidFill>
            </a:endParaRPr>
          </a:p>
        </p:txBody>
      </p:sp>
    </p:spTree>
    <p:extLst>
      <p:ext uri="{BB962C8B-B14F-4D97-AF65-F5344CB8AC3E}">
        <p14:creationId xmlns:p14="http://schemas.microsoft.com/office/powerpoint/2010/main" val="660878052"/>
      </p:ext>
    </p:extLst>
  </p:cSld>
  <p:clrMapOvr>
    <a:masterClrMapping/>
  </p:clrMapOvr>
  <mc:AlternateContent xmlns:mc="http://schemas.openxmlformats.org/markup-compatibility/2006" xmlns:p14="http://schemas.microsoft.com/office/powerpoint/2010/main">
    <mc:Choice Requires="p14">
      <p:transition spd="slow" p14:dur="2000" advTm="46967"/>
    </mc:Choice>
    <mc:Fallback xmlns="">
      <p:transition spd="slow" advTm="4696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082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8" name="矩形 7"/>
          <p:cNvSpPr/>
          <p:nvPr/>
        </p:nvSpPr>
        <p:spPr>
          <a:xfrm>
            <a:off x="9480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pic>
        <p:nvPicPr>
          <p:cNvPr id="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9024958" y="71414"/>
            <a:ext cx="1009060" cy="571504"/>
          </a:xfrm>
          <a:prstGeom prst="rect">
            <a:avLst/>
          </a:prstGeom>
          <a:noFill/>
        </p:spPr>
      </p:pic>
      <p:sp>
        <p:nvSpPr>
          <p:cNvPr id="36874" name="灯片编号占位符 3"/>
          <p:cNvSpPr txBox="1">
            <a:spLocks noGrp="1"/>
          </p:cNvSpPr>
          <p:nvPr/>
        </p:nvSpPr>
        <p:spPr bwMode="auto">
          <a:xfrm>
            <a:off x="9731376" y="6516689"/>
            <a:ext cx="436563" cy="198437"/>
          </a:xfrm>
          <a:prstGeom prst="rect">
            <a:avLst/>
          </a:prstGeom>
          <a:noFill/>
          <a:ln w="9525">
            <a:noFill/>
            <a:miter lim="800000"/>
          </a:ln>
        </p:spPr>
        <p:txBody>
          <a:bodyPr/>
          <a:lstStyle/>
          <a:p>
            <a:pPr algn="r" eaLnBrk="1" hangingPunct="1"/>
            <a:fld id="{AEFDA90C-B5F4-49F5-A092-C540F301C1D8}" type="slidenum">
              <a:rPr lang="en-US" altLang="zh-CN" sz="900">
                <a:solidFill>
                  <a:srgbClr val="4D5E68"/>
                </a:solidFill>
                <a:latin typeface="Times New Roman" panose="02020603050405020304" pitchFamily="18" charset="0"/>
                <a:cs typeface="Times New Roman" panose="02020603050405020304" pitchFamily="18" charset="0"/>
              </a:rPr>
              <a:t>5</a:t>
            </a:fld>
            <a:endParaRPr lang="en-US" altLang="zh-CN" sz="900">
              <a:solidFill>
                <a:srgbClr val="4D5E68"/>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Text Box 6"/>
          <p:cNvSpPr txBox="1">
            <a:spLocks noChangeArrowheads="1"/>
          </p:cNvSpPr>
          <p:nvPr/>
        </p:nvSpPr>
        <p:spPr bwMode="auto">
          <a:xfrm>
            <a:off x="2055136" y="1124745"/>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muSR</a:t>
            </a:r>
            <a:r>
              <a:rPr lang="zh-CN" altLang="en-US"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users</a:t>
            </a:r>
          </a:p>
        </p:txBody>
      </p:sp>
      <p:sp>
        <p:nvSpPr>
          <p:cNvPr id="12" name="Rectangle 8"/>
          <p:cNvSpPr txBox="1">
            <a:spLocks noChangeArrowheads="1"/>
          </p:cNvSpPr>
          <p:nvPr/>
        </p:nvSpPr>
        <p:spPr bwMode="auto">
          <a:xfrm>
            <a:off x="1676400" y="188640"/>
            <a:ext cx="8510270" cy="500380"/>
          </a:xfrm>
          <a:prstGeom prst="rect">
            <a:avLst/>
          </a:prstGeom>
          <a:noFill/>
          <a:ln w="9525">
            <a:noFill/>
            <a:miter lim="800000"/>
          </a:ln>
        </p:spPr>
        <p:txBody>
          <a:bodyPr anchor="ctr"/>
          <a:lstStyle/>
          <a:p>
            <a:r>
              <a:rPr kumimoji="1" lang="en-US" altLang="zh-CN"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Chinese</a:t>
            </a:r>
            <a:r>
              <a:rPr kumimoji="1" lang="zh-CN" altLang="en-US"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Muon</a:t>
            </a:r>
            <a:r>
              <a:rPr kumimoji="1" lang="zh-CN" altLang="en-US"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Community</a:t>
            </a:r>
            <a:endParaRPr kumimoji="1" lang="zh-CN" altLang="en-US"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p:nvPr/>
        </p:nvSpPr>
        <p:spPr>
          <a:xfrm>
            <a:off x="1520826" y="728665"/>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963399BF-BA5F-9142-B767-76D66079B45E}"/>
              </a:ext>
            </a:extLst>
          </p:cNvPr>
          <p:cNvPicPr>
            <a:picLocks noChangeAspect="1"/>
          </p:cNvPicPr>
          <p:nvPr/>
        </p:nvPicPr>
        <p:blipFill>
          <a:blip r:embed="rId4"/>
          <a:stretch>
            <a:fillRect/>
          </a:stretch>
        </p:blipFill>
        <p:spPr>
          <a:xfrm>
            <a:off x="5951984" y="3625517"/>
            <a:ext cx="4547648" cy="2390288"/>
          </a:xfrm>
          <a:prstGeom prst="rect">
            <a:avLst/>
          </a:prstGeom>
        </p:spPr>
      </p:pic>
      <p:sp>
        <p:nvSpPr>
          <p:cNvPr id="3" name="圆角矩形 2">
            <a:extLst>
              <a:ext uri="{FF2B5EF4-FFF2-40B4-BE49-F238E27FC236}">
                <a16:creationId xmlns:a16="http://schemas.microsoft.com/office/drawing/2014/main" id="{79FD5ED0-AEF8-6E4A-912E-156E4A669A09}"/>
              </a:ext>
            </a:extLst>
          </p:cNvPr>
          <p:cNvSpPr/>
          <p:nvPr/>
        </p:nvSpPr>
        <p:spPr>
          <a:xfrm>
            <a:off x="1919536" y="1124744"/>
            <a:ext cx="3960440" cy="2304256"/>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6" name="圆角矩形 15">
            <a:extLst>
              <a:ext uri="{FF2B5EF4-FFF2-40B4-BE49-F238E27FC236}">
                <a16:creationId xmlns:a16="http://schemas.microsoft.com/office/drawing/2014/main" id="{F208F61B-6D84-254C-92E3-71ABECC1C4EF}"/>
              </a:ext>
            </a:extLst>
          </p:cNvPr>
          <p:cNvSpPr/>
          <p:nvPr/>
        </p:nvSpPr>
        <p:spPr>
          <a:xfrm>
            <a:off x="6159976" y="1124744"/>
            <a:ext cx="3960440" cy="2304256"/>
          </a:xfrm>
          <a:prstGeom prst="roundRect">
            <a:avLst/>
          </a:prstGeom>
          <a:noFill/>
          <a:ln>
            <a:solidFill>
              <a:srgbClr val="0432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 name="圆角矩形 16">
            <a:extLst>
              <a:ext uri="{FF2B5EF4-FFF2-40B4-BE49-F238E27FC236}">
                <a16:creationId xmlns:a16="http://schemas.microsoft.com/office/drawing/2014/main" id="{4DE25B73-24C9-5E46-8D2C-3D18F271DE35}"/>
              </a:ext>
            </a:extLst>
          </p:cNvPr>
          <p:cNvSpPr/>
          <p:nvPr/>
        </p:nvSpPr>
        <p:spPr>
          <a:xfrm>
            <a:off x="1907104" y="3668533"/>
            <a:ext cx="3960440" cy="2304256"/>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 name="Text Box 6">
            <a:extLst>
              <a:ext uri="{FF2B5EF4-FFF2-40B4-BE49-F238E27FC236}">
                <a16:creationId xmlns:a16="http://schemas.microsoft.com/office/drawing/2014/main" id="{8F1C681C-0752-8C46-92EE-4E997FB0027D}"/>
              </a:ext>
            </a:extLst>
          </p:cNvPr>
          <p:cNvSpPr txBox="1">
            <a:spLocks noChangeArrowheads="1"/>
          </p:cNvSpPr>
          <p:nvPr/>
        </p:nvSpPr>
        <p:spPr bwMode="auto">
          <a:xfrm>
            <a:off x="6312026" y="1124745"/>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Particle</a:t>
            </a:r>
            <a:r>
              <a:rPr lang="zh-CN" altLang="en-US"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Physicists</a:t>
            </a:r>
          </a:p>
        </p:txBody>
      </p:sp>
      <p:sp>
        <p:nvSpPr>
          <p:cNvPr id="19" name="Text Box 6">
            <a:extLst>
              <a:ext uri="{FF2B5EF4-FFF2-40B4-BE49-F238E27FC236}">
                <a16:creationId xmlns:a16="http://schemas.microsoft.com/office/drawing/2014/main" id="{5AB35A6C-17B5-9E40-BD7C-27BE0949A997}"/>
              </a:ext>
            </a:extLst>
          </p:cNvPr>
          <p:cNvSpPr txBox="1">
            <a:spLocks noChangeArrowheads="1"/>
          </p:cNvSpPr>
          <p:nvPr/>
        </p:nvSpPr>
        <p:spPr bwMode="auto">
          <a:xfrm>
            <a:off x="2067568" y="3696512"/>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MIXE</a:t>
            </a:r>
            <a:r>
              <a:rPr lang="zh-CN" altLang="en-US"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endPar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1" name="Text Box 6">
            <a:extLst>
              <a:ext uri="{FF2B5EF4-FFF2-40B4-BE49-F238E27FC236}">
                <a16:creationId xmlns:a16="http://schemas.microsoft.com/office/drawing/2014/main" id="{28A4F222-D3AC-6B4C-86CD-AAAB09F636F2}"/>
              </a:ext>
            </a:extLst>
          </p:cNvPr>
          <p:cNvSpPr txBox="1">
            <a:spLocks noChangeArrowheads="1"/>
          </p:cNvSpPr>
          <p:nvPr/>
        </p:nvSpPr>
        <p:spPr bwMode="auto">
          <a:xfrm>
            <a:off x="2067568" y="1589844"/>
            <a:ext cx="3664376"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USTC</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Fudan</a:t>
            </a:r>
            <a:r>
              <a:rPr lang="zh-CN" altLang="en-US"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University</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IOP</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Zhejiang</a:t>
            </a:r>
            <a:r>
              <a:rPr lang="zh-CN" altLang="en-US"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University</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22" name="Text Box 6">
            <a:extLst>
              <a:ext uri="{FF2B5EF4-FFF2-40B4-BE49-F238E27FC236}">
                <a16:creationId xmlns:a16="http://schemas.microsoft.com/office/drawing/2014/main" id="{A02F3ACB-2C91-024D-B009-6A1D06BEF31E}"/>
              </a:ext>
            </a:extLst>
          </p:cNvPr>
          <p:cNvSpPr txBox="1">
            <a:spLocks noChangeArrowheads="1"/>
          </p:cNvSpPr>
          <p:nvPr/>
        </p:nvSpPr>
        <p:spPr bwMode="auto">
          <a:xfrm>
            <a:off x="6409899" y="1607928"/>
            <a:ext cx="3664376"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Peking</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University</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IHEP</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SJTU</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SYSU</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23" name="Text Box 6">
            <a:extLst>
              <a:ext uri="{FF2B5EF4-FFF2-40B4-BE49-F238E27FC236}">
                <a16:creationId xmlns:a16="http://schemas.microsoft.com/office/drawing/2014/main" id="{711350C3-C96D-724B-8AF3-76800007BD6D}"/>
              </a:ext>
            </a:extLst>
          </p:cNvPr>
          <p:cNvSpPr txBox="1">
            <a:spLocks noChangeArrowheads="1"/>
          </p:cNvSpPr>
          <p:nvPr/>
        </p:nvSpPr>
        <p:spPr bwMode="auto">
          <a:xfrm>
            <a:off x="2067568" y="4077072"/>
            <a:ext cx="3664376"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IHEP</a:t>
            </a: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CIAE</a:t>
            </a: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Museums</a:t>
            </a:r>
            <a:r>
              <a:rPr lang="zh-CN" altLang="en-US"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endPar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endParaRP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a:t>
            </a:r>
          </a:p>
        </p:txBody>
      </p:sp>
    </p:spTree>
    <p:extLst>
      <p:ext uri="{BB962C8B-B14F-4D97-AF65-F5344CB8AC3E}">
        <p14:creationId xmlns:p14="http://schemas.microsoft.com/office/powerpoint/2010/main" val="250705831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082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8" name="矩形 7"/>
          <p:cNvSpPr/>
          <p:nvPr/>
        </p:nvSpPr>
        <p:spPr>
          <a:xfrm>
            <a:off x="9480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9024958" y="71414"/>
            <a:ext cx="1009060" cy="571504"/>
          </a:xfrm>
          <a:prstGeom prst="rect">
            <a:avLst/>
          </a:prstGeom>
          <a:noFill/>
        </p:spPr>
      </p:pic>
      <p:sp>
        <p:nvSpPr>
          <p:cNvPr id="25605" name="灯片编号占位符 1"/>
          <p:cNvSpPr>
            <a:spLocks noGrp="1"/>
          </p:cNvSpPr>
          <p:nvPr>
            <p:ph type="sldNum" sz="quarter" idx="12"/>
          </p:nvPr>
        </p:nvSpPr>
        <p:spPr bwMode="auto">
          <a:xfrm>
            <a:off x="9753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Times New Roman" panose="02020603050405020304" pitchFamily="18" charset="0"/>
                <a:cs typeface="Times New Roman" panose="02020603050405020304" pitchFamily="18" charset="0"/>
              </a:rPr>
              <a:t>6</a:t>
            </a:fld>
            <a:endParaRPr kumimoji="0" lang="en-US" altLang="zh-CN" sz="900" dirty="0">
              <a:solidFill>
                <a:srgbClr val="4D5E68"/>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8213558" y="7571874"/>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1839277" y="169595"/>
            <a:ext cx="8510270" cy="500380"/>
          </a:xfrm>
          <a:prstGeom prst="rect">
            <a:avLst/>
          </a:prstGeom>
          <a:noFill/>
          <a:ln w="9525">
            <a:noFill/>
            <a:miter lim="800000"/>
          </a:ln>
        </p:spPr>
        <p:txBody>
          <a:bodyPr anchor="ctr"/>
          <a:lstStyle/>
          <a:p>
            <a:r>
              <a:rPr kumimoji="1" lang="en-US" altLang="zh-CN"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Scientific</a:t>
            </a:r>
            <a:r>
              <a:rPr kumimoji="1" lang="zh-CN" altLang="en-US"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rPr>
              <a:t>Goals</a:t>
            </a:r>
            <a:endParaRPr kumimoji="1" lang="zh-CN" altLang="en-US" sz="3200" b="1" dirty="0">
              <a:solidFill>
                <a:srgbClr val="0070C0"/>
              </a:solidFill>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12942627" y="4094328"/>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1520826" y="728665"/>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latin typeface="Times New Roman" panose="02020603050405020304" pitchFamily="18" charset="0"/>
              <a:cs typeface="Times New Roman" panose="02020603050405020304" pitchFamily="18" charset="0"/>
            </a:endParaRPr>
          </a:p>
        </p:txBody>
      </p:sp>
      <p:sp>
        <p:nvSpPr>
          <p:cNvPr id="11" name="Text Box 6">
            <a:extLst>
              <a:ext uri="{FF2B5EF4-FFF2-40B4-BE49-F238E27FC236}">
                <a16:creationId xmlns:a16="http://schemas.microsoft.com/office/drawing/2014/main" id="{F00A77A7-7795-3B48-84A5-1EDB25627EF2}"/>
              </a:ext>
            </a:extLst>
          </p:cNvPr>
          <p:cNvSpPr txBox="1">
            <a:spLocks noChangeArrowheads="1"/>
          </p:cNvSpPr>
          <p:nvPr/>
        </p:nvSpPr>
        <p:spPr bwMode="auto">
          <a:xfrm>
            <a:off x="2055136" y="1124745"/>
            <a:ext cx="3664376" cy="504825"/>
          </a:xfrm>
          <a:prstGeom prst="rect">
            <a:avLst/>
          </a:prstGeom>
          <a:noFill/>
          <a:ln w="9525">
            <a:noFill/>
            <a:miter lim="800000"/>
          </a:ln>
        </p:spPr>
        <p:txBody>
          <a:bodyPr anchor="ctr"/>
          <a:lstStyle/>
          <a:p>
            <a:pPr algn="ctr" eaLnBrk="1" hangingPunct="1">
              <a:spcBef>
                <a:spcPct val="50000"/>
              </a:spcBef>
            </a:pPr>
            <a:r>
              <a:rPr lang="el-GR"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μ</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SR</a:t>
            </a:r>
            <a:r>
              <a:rPr lang="zh-CN" altLang="en-US"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applications</a:t>
            </a:r>
          </a:p>
        </p:txBody>
      </p:sp>
      <p:sp>
        <p:nvSpPr>
          <p:cNvPr id="13" name="圆角矩形 12">
            <a:extLst>
              <a:ext uri="{FF2B5EF4-FFF2-40B4-BE49-F238E27FC236}">
                <a16:creationId xmlns:a16="http://schemas.microsoft.com/office/drawing/2014/main" id="{0AE0F7B2-9F73-F543-B5BF-3BB763D8279B}"/>
              </a:ext>
            </a:extLst>
          </p:cNvPr>
          <p:cNvSpPr/>
          <p:nvPr/>
        </p:nvSpPr>
        <p:spPr>
          <a:xfrm>
            <a:off x="1919536" y="1124744"/>
            <a:ext cx="3960440" cy="2304256"/>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5" name="圆角矩形 14">
            <a:extLst>
              <a:ext uri="{FF2B5EF4-FFF2-40B4-BE49-F238E27FC236}">
                <a16:creationId xmlns:a16="http://schemas.microsoft.com/office/drawing/2014/main" id="{1751391A-4D94-9547-A54A-8B4282694D67}"/>
              </a:ext>
            </a:extLst>
          </p:cNvPr>
          <p:cNvSpPr/>
          <p:nvPr/>
        </p:nvSpPr>
        <p:spPr>
          <a:xfrm>
            <a:off x="6159976" y="1124744"/>
            <a:ext cx="3960440" cy="2304256"/>
          </a:xfrm>
          <a:prstGeom prst="roundRect">
            <a:avLst/>
          </a:prstGeom>
          <a:noFill/>
          <a:ln>
            <a:solidFill>
              <a:srgbClr val="0432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7" name="圆角矩形 16">
            <a:extLst>
              <a:ext uri="{FF2B5EF4-FFF2-40B4-BE49-F238E27FC236}">
                <a16:creationId xmlns:a16="http://schemas.microsoft.com/office/drawing/2014/main" id="{6B5655D5-CF2C-B240-A801-B91292DADCE8}"/>
              </a:ext>
            </a:extLst>
          </p:cNvPr>
          <p:cNvSpPr/>
          <p:nvPr/>
        </p:nvSpPr>
        <p:spPr>
          <a:xfrm>
            <a:off x="1907104" y="3668533"/>
            <a:ext cx="3960440" cy="2304256"/>
          </a:xfrm>
          <a:prstGeom prst="roundRect">
            <a:avLst/>
          </a:prstGeom>
          <a:no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panose="02020603050405020304" pitchFamily="18" charset="0"/>
              <a:cs typeface="Times New Roman" panose="02020603050405020304" pitchFamily="18" charset="0"/>
            </a:endParaRPr>
          </a:p>
        </p:txBody>
      </p:sp>
      <p:sp>
        <p:nvSpPr>
          <p:cNvPr id="18" name="Text Box 6">
            <a:extLst>
              <a:ext uri="{FF2B5EF4-FFF2-40B4-BE49-F238E27FC236}">
                <a16:creationId xmlns:a16="http://schemas.microsoft.com/office/drawing/2014/main" id="{DE67096E-5C0E-E244-B540-3D781291FEAD}"/>
              </a:ext>
            </a:extLst>
          </p:cNvPr>
          <p:cNvSpPr txBox="1">
            <a:spLocks noChangeArrowheads="1"/>
          </p:cNvSpPr>
          <p:nvPr/>
        </p:nvSpPr>
        <p:spPr bwMode="auto">
          <a:xfrm>
            <a:off x="6312026" y="1124745"/>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Muon</a:t>
            </a:r>
            <a:r>
              <a:rPr lang="zh-CN" altLang="en-US"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technology</a:t>
            </a:r>
          </a:p>
        </p:txBody>
      </p:sp>
      <p:sp>
        <p:nvSpPr>
          <p:cNvPr id="20" name="Text Box 6">
            <a:extLst>
              <a:ext uri="{FF2B5EF4-FFF2-40B4-BE49-F238E27FC236}">
                <a16:creationId xmlns:a16="http://schemas.microsoft.com/office/drawing/2014/main" id="{075D3011-0539-5348-8156-AEBCDAF50A36}"/>
              </a:ext>
            </a:extLst>
          </p:cNvPr>
          <p:cNvSpPr txBox="1">
            <a:spLocks noChangeArrowheads="1"/>
          </p:cNvSpPr>
          <p:nvPr/>
        </p:nvSpPr>
        <p:spPr bwMode="auto">
          <a:xfrm>
            <a:off x="2067568" y="3696512"/>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MIXE</a:t>
            </a:r>
            <a:r>
              <a:rPr lang="zh-CN" altLang="en-US"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and</a:t>
            </a:r>
            <a:r>
              <a:rPr lang="zh-CN" altLang="en-US"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others</a:t>
            </a:r>
            <a:r>
              <a:rPr lang="zh-CN" altLang="en-US"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endParaRPr lang="en-US" altLang="zh-CN" sz="32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1" name="Text Box 6">
            <a:extLst>
              <a:ext uri="{FF2B5EF4-FFF2-40B4-BE49-F238E27FC236}">
                <a16:creationId xmlns:a16="http://schemas.microsoft.com/office/drawing/2014/main" id="{E13957D9-146A-FD42-A43C-981DDE82572E}"/>
              </a:ext>
            </a:extLst>
          </p:cNvPr>
          <p:cNvSpPr txBox="1">
            <a:spLocks noChangeArrowheads="1"/>
          </p:cNvSpPr>
          <p:nvPr/>
        </p:nvSpPr>
        <p:spPr bwMode="auto">
          <a:xfrm>
            <a:off x="2067568" y="1840520"/>
            <a:ext cx="3664376" cy="1699445"/>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Superconductivity</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Magnetism</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Semiconductor</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Biosystems</a:t>
            </a:r>
          </a:p>
          <a:p>
            <a:pPr marL="457200" indent="-457200">
              <a:lnSpc>
                <a:spcPts val="1200"/>
              </a:lnSpc>
              <a:spcBef>
                <a:spcPct val="50000"/>
              </a:spcBef>
              <a:buFont typeface="Arial" panose="020B0604020202020204" pitchFamily="34" charset="0"/>
              <a:buChar char="•"/>
            </a:pPr>
            <a:r>
              <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a:t>
            </a:r>
          </a:p>
          <a:p>
            <a:pPr marL="457200" indent="-457200">
              <a:lnSpc>
                <a:spcPts val="1200"/>
              </a:lnSpc>
              <a:spcBef>
                <a:spcPct val="50000"/>
              </a:spcBef>
              <a:buFont typeface="Arial" panose="020B0604020202020204" pitchFamily="34" charset="0"/>
              <a:buChar char="•"/>
            </a:pPr>
            <a:endParaRPr lang="en-US" altLang="zh-CN" sz="2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2" name="Text Box 6">
            <a:extLst>
              <a:ext uri="{FF2B5EF4-FFF2-40B4-BE49-F238E27FC236}">
                <a16:creationId xmlns:a16="http://schemas.microsoft.com/office/drawing/2014/main" id="{C079A4B4-5F28-C543-968C-562DAADF71AA}"/>
              </a:ext>
            </a:extLst>
          </p:cNvPr>
          <p:cNvSpPr txBox="1">
            <a:spLocks noChangeArrowheads="1"/>
          </p:cNvSpPr>
          <p:nvPr/>
        </p:nvSpPr>
        <p:spPr bwMode="auto">
          <a:xfrm>
            <a:off x="6312025" y="1607928"/>
            <a:ext cx="3790557"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Muon</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moderation</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Muonium</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production</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Muon</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acceleration</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Muon</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detector</a:t>
            </a:r>
            <a:r>
              <a:rPr lang="zh-CN" altLang="en-US"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development</a:t>
            </a:r>
          </a:p>
          <a:p>
            <a:pPr marL="457200" indent="-457200">
              <a:lnSpc>
                <a:spcPts val="1200"/>
              </a:lnSpc>
              <a:spcBef>
                <a:spcPct val="50000"/>
              </a:spcBef>
              <a:buFont typeface="Arial" panose="020B0604020202020204" pitchFamily="34" charset="0"/>
              <a:buChar char="•"/>
            </a:pPr>
            <a:r>
              <a:rPr lang="en-US" altLang="zh-CN" sz="2000" b="1" dirty="0">
                <a:solidFill>
                  <a:srgbClr val="0033CC"/>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23" name="Text Box 6">
            <a:extLst>
              <a:ext uri="{FF2B5EF4-FFF2-40B4-BE49-F238E27FC236}">
                <a16:creationId xmlns:a16="http://schemas.microsoft.com/office/drawing/2014/main" id="{A088CA93-D298-8641-B407-8D9C1E638672}"/>
              </a:ext>
            </a:extLst>
          </p:cNvPr>
          <p:cNvSpPr txBox="1">
            <a:spLocks noChangeArrowheads="1"/>
          </p:cNvSpPr>
          <p:nvPr/>
        </p:nvSpPr>
        <p:spPr bwMode="auto">
          <a:xfrm>
            <a:off x="2055136" y="4252546"/>
            <a:ext cx="3664376"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Elementary</a:t>
            </a:r>
            <a:r>
              <a:rPr lang="zh-CN" altLang="en-US"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analysis</a:t>
            </a: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Muon</a:t>
            </a:r>
            <a:r>
              <a:rPr lang="zh-CN" altLang="en-US"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imaging</a:t>
            </a: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Single</a:t>
            </a:r>
            <a:r>
              <a:rPr lang="zh-CN" altLang="en-US"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Event</a:t>
            </a:r>
            <a:r>
              <a:rPr lang="zh-CN" altLang="en-US"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Effect</a:t>
            </a:r>
          </a:p>
          <a:p>
            <a:pPr marL="457200" indent="-457200">
              <a:lnSpc>
                <a:spcPts val="1200"/>
              </a:lnSpc>
              <a:spcBef>
                <a:spcPct val="50000"/>
              </a:spcBef>
              <a:buFont typeface="Arial" panose="020B0604020202020204" pitchFamily="34" charset="0"/>
              <a:buChar char="•"/>
            </a:pPr>
            <a:r>
              <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rPr>
              <a:t>…</a:t>
            </a:r>
          </a:p>
          <a:p>
            <a:pPr marL="457200" indent="-457200">
              <a:lnSpc>
                <a:spcPts val="1200"/>
              </a:lnSpc>
              <a:spcBef>
                <a:spcPct val="50000"/>
              </a:spcBef>
              <a:buFont typeface="Arial" panose="020B0604020202020204" pitchFamily="34" charset="0"/>
              <a:buChar char="•"/>
            </a:pPr>
            <a:endParaRPr lang="en-US" altLang="zh-CN" sz="2000" b="1" dirty="0">
              <a:solidFill>
                <a:srgbClr val="00B05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4" name="圆角矩形 23">
            <a:extLst>
              <a:ext uri="{FF2B5EF4-FFF2-40B4-BE49-F238E27FC236}">
                <a16:creationId xmlns:a16="http://schemas.microsoft.com/office/drawing/2014/main" id="{F7A35502-9C1D-0B44-B20D-B9F3BE474825}"/>
              </a:ext>
            </a:extLst>
          </p:cNvPr>
          <p:cNvSpPr/>
          <p:nvPr/>
        </p:nvSpPr>
        <p:spPr>
          <a:xfrm>
            <a:off x="6159976" y="3665229"/>
            <a:ext cx="3960440" cy="2304256"/>
          </a:xfrm>
          <a:prstGeom prst="roundRect">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57E1B"/>
              </a:solidFill>
              <a:latin typeface="Times New Roman" panose="02020603050405020304" pitchFamily="18" charset="0"/>
              <a:cs typeface="Times New Roman" panose="02020603050405020304" pitchFamily="18" charset="0"/>
            </a:endParaRPr>
          </a:p>
        </p:txBody>
      </p:sp>
      <p:sp>
        <p:nvSpPr>
          <p:cNvPr id="25" name="Text Box 6">
            <a:extLst>
              <a:ext uri="{FF2B5EF4-FFF2-40B4-BE49-F238E27FC236}">
                <a16:creationId xmlns:a16="http://schemas.microsoft.com/office/drawing/2014/main" id="{AD72FD09-6111-F447-B93D-2DE087343B0B}"/>
              </a:ext>
            </a:extLst>
          </p:cNvPr>
          <p:cNvSpPr txBox="1">
            <a:spLocks noChangeArrowheads="1"/>
          </p:cNvSpPr>
          <p:nvPr/>
        </p:nvSpPr>
        <p:spPr bwMode="auto">
          <a:xfrm>
            <a:off x="6312026" y="3716264"/>
            <a:ext cx="3664376" cy="504825"/>
          </a:xfrm>
          <a:prstGeom prst="rect">
            <a:avLst/>
          </a:prstGeom>
          <a:noFill/>
          <a:ln w="9525">
            <a:noFill/>
            <a:miter lim="800000"/>
          </a:ln>
        </p:spPr>
        <p:txBody>
          <a:bodyPr anchor="ctr"/>
          <a:lstStyle/>
          <a:p>
            <a:pPr algn="ctr" eaLnBrk="1" hangingPunct="1">
              <a:spcBef>
                <a:spcPct val="50000"/>
              </a:spcBef>
            </a:pPr>
            <a:r>
              <a:rPr lang="en-US" altLang="zh-CN" sz="32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Particle</a:t>
            </a:r>
            <a:r>
              <a:rPr lang="zh-CN" altLang="en-US" sz="32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Physics</a:t>
            </a:r>
          </a:p>
        </p:txBody>
      </p:sp>
      <p:sp>
        <p:nvSpPr>
          <p:cNvPr id="26" name="Text Box 6">
            <a:extLst>
              <a:ext uri="{FF2B5EF4-FFF2-40B4-BE49-F238E27FC236}">
                <a16:creationId xmlns:a16="http://schemas.microsoft.com/office/drawing/2014/main" id="{ACEA5C3F-483D-C342-AE21-AA2897C5345E}"/>
              </a:ext>
            </a:extLst>
          </p:cNvPr>
          <p:cNvSpPr txBox="1">
            <a:spLocks noChangeArrowheads="1"/>
          </p:cNvSpPr>
          <p:nvPr/>
        </p:nvSpPr>
        <p:spPr bwMode="auto">
          <a:xfrm>
            <a:off x="6409899" y="4148413"/>
            <a:ext cx="3664376" cy="1767148"/>
          </a:xfrm>
          <a:prstGeom prst="rect">
            <a:avLst/>
          </a:prstGeom>
          <a:noFill/>
          <a:ln w="9525">
            <a:noFill/>
            <a:miter lim="800000"/>
          </a:ln>
        </p:spPr>
        <p:txBody>
          <a:bodyPr anchor="ctr"/>
          <a:lstStyle/>
          <a:p>
            <a:pPr marL="457200" indent="-457200">
              <a:lnSpc>
                <a:spcPts val="1200"/>
              </a:lnSpc>
              <a:spcBef>
                <a:spcPct val="50000"/>
              </a:spcBef>
              <a:buFont typeface="Arial" panose="020B0604020202020204" pitchFamily="34" charset="0"/>
              <a:buChar char="•"/>
            </a:pP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Muonium</a:t>
            </a:r>
            <a:r>
              <a:rPr lang="zh-CN" altLang="en-US"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physics</a:t>
            </a:r>
          </a:p>
          <a:p>
            <a:pPr marL="457200" indent="-457200">
              <a:lnSpc>
                <a:spcPts val="1200"/>
              </a:lnSpc>
              <a:spcBef>
                <a:spcPct val="50000"/>
              </a:spcBef>
              <a:buFont typeface="Arial" panose="020B0604020202020204" pitchFamily="34" charset="0"/>
              <a:buChar char="•"/>
            </a:pP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More</a:t>
            </a:r>
            <a:r>
              <a:rPr lang="zh-CN" altLang="en-US"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to</a:t>
            </a:r>
            <a:r>
              <a:rPr lang="zh-CN" altLang="en-US"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be</a:t>
            </a:r>
            <a:r>
              <a:rPr lang="zh-CN" altLang="en-US"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000" b="1" dirty="0">
                <a:solidFill>
                  <a:srgbClr val="F57E1B"/>
                </a:solidFill>
                <a:latin typeface="Times New Roman" panose="02020603050405020304" pitchFamily="18" charset="0"/>
                <a:ea typeface="华文新魏" panose="02010800040101010101" pitchFamily="2" charset="-122"/>
                <a:cs typeface="Times New Roman" panose="02020603050405020304" pitchFamily="18" charset="0"/>
              </a:rPr>
              <a:t>proposed…</a:t>
            </a:r>
          </a:p>
        </p:txBody>
      </p:sp>
    </p:spTree>
    <p:extLst>
      <p:ext uri="{BB962C8B-B14F-4D97-AF65-F5344CB8AC3E}">
        <p14:creationId xmlns:p14="http://schemas.microsoft.com/office/powerpoint/2010/main" val="251538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F3F8BF-A4E7-7B40-A3A2-2A0377329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03389"/>
            <a:ext cx="9144000" cy="5805112"/>
          </a:xfrm>
          <a:prstGeom prst="rect">
            <a:avLst/>
          </a:prstGeom>
        </p:spPr>
      </p:pic>
      <p:sp>
        <p:nvSpPr>
          <p:cNvPr id="7" name="矩形 6"/>
          <p:cNvSpPr/>
          <p:nvPr/>
        </p:nvSpPr>
        <p:spPr>
          <a:xfrm>
            <a:off x="152082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9480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4" cstate="screen">
            <a:duotone>
              <a:schemeClr val="accent1">
                <a:shade val="45000"/>
                <a:satMod val="135000"/>
              </a:schemeClr>
              <a:prstClr val="white"/>
            </a:duotone>
          </a:blip>
          <a:srcRect/>
          <a:stretch>
            <a:fillRect/>
          </a:stretch>
        </p:blipFill>
        <p:spPr bwMode="auto">
          <a:xfrm>
            <a:off x="9024958" y="71414"/>
            <a:ext cx="1009060" cy="571504"/>
          </a:xfrm>
          <a:prstGeom prst="rect">
            <a:avLst/>
          </a:prstGeom>
          <a:noFill/>
        </p:spPr>
      </p:pic>
      <p:sp>
        <p:nvSpPr>
          <p:cNvPr id="25605" name="灯片编号占位符 1"/>
          <p:cNvSpPr>
            <a:spLocks noGrp="1"/>
          </p:cNvSpPr>
          <p:nvPr>
            <p:ph type="sldNum" sz="quarter" idx="12"/>
          </p:nvPr>
        </p:nvSpPr>
        <p:spPr bwMode="auto">
          <a:xfrm>
            <a:off x="9753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7</a:t>
            </a:fld>
            <a:endParaRPr kumimoji="0" lang="en-US" altLang="zh-CN" sz="900" dirty="0">
              <a:solidFill>
                <a:srgbClr val="4D5E68"/>
              </a:solidFill>
              <a:latin typeface="Impact" panose="020B0806030902050204" charset="0"/>
            </a:endParaRPr>
          </a:p>
        </p:txBody>
      </p:sp>
      <p:sp>
        <p:nvSpPr>
          <p:cNvPr id="2" name="文本框 1"/>
          <p:cNvSpPr txBox="1"/>
          <p:nvPr/>
        </p:nvSpPr>
        <p:spPr>
          <a:xfrm>
            <a:off x="8213558" y="7571874"/>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1839277" y="169595"/>
            <a:ext cx="8510270" cy="500380"/>
          </a:xfrm>
          <a:prstGeom prst="rect">
            <a:avLst/>
          </a:prstGeom>
          <a:noFill/>
          <a:ln w="9525">
            <a:noFill/>
            <a:miter lim="800000"/>
          </a:ln>
        </p:spPr>
        <p:txBody>
          <a:bodyPr anchor="ctr"/>
          <a:lstStyle/>
          <a:p>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Overview</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of</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MELODY</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12942627" y="4094328"/>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1520826" y="728665"/>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4" name="文本框 3">
            <a:extLst>
              <a:ext uri="{FF2B5EF4-FFF2-40B4-BE49-F238E27FC236}">
                <a16:creationId xmlns:a16="http://schemas.microsoft.com/office/drawing/2014/main" id="{76331589-AFF3-C64A-A29D-9BE77B9E3F95}"/>
              </a:ext>
            </a:extLst>
          </p:cNvPr>
          <p:cNvSpPr txBox="1"/>
          <p:nvPr/>
        </p:nvSpPr>
        <p:spPr>
          <a:xfrm>
            <a:off x="8256240" y="3805945"/>
            <a:ext cx="936104"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SMT1</a:t>
            </a:r>
            <a:endPar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D2618B80-DA45-FD4C-A97B-5EE0FD8B00ED}"/>
              </a:ext>
            </a:extLst>
          </p:cNvPr>
          <p:cNvSpPr txBox="1"/>
          <p:nvPr/>
        </p:nvSpPr>
        <p:spPr>
          <a:xfrm>
            <a:off x="9264352" y="1988840"/>
            <a:ext cx="936104"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SMT2</a:t>
            </a:r>
            <a:endPar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F08209F6-3DF3-8A45-AA27-2052745EA2AB}"/>
              </a:ext>
            </a:extLst>
          </p:cNvPr>
          <p:cNvSpPr txBox="1"/>
          <p:nvPr/>
        </p:nvSpPr>
        <p:spPr>
          <a:xfrm>
            <a:off x="2927648" y="5705431"/>
            <a:ext cx="936104"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DMT1</a:t>
            </a: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3540B07A-A15D-0643-854E-B48716D5C8CB}"/>
              </a:ext>
            </a:extLst>
          </p:cNvPr>
          <p:cNvSpPr txBox="1"/>
          <p:nvPr/>
        </p:nvSpPr>
        <p:spPr>
          <a:xfrm>
            <a:off x="7104111" y="3666950"/>
            <a:ext cx="2929907" cy="785474"/>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NMT</a:t>
            </a:r>
          </a:p>
          <a:p>
            <a:pPr>
              <a:lnSpc>
                <a:spcPct val="110000"/>
              </a:lnSpc>
              <a:spcAft>
                <a:spcPts val="600"/>
              </a:spcAft>
              <a:buClr>
                <a:schemeClr val="tx1"/>
              </a:buClr>
            </a:pPr>
            <a:r>
              <a:rPr kumimoji="1" lang="en-US" altLang="zh-CN" b="1" dirty="0">
                <a:latin typeface="Times New Roman" panose="02020603050405020304" pitchFamily="18" charset="0"/>
                <a:ea typeface="微软雅黑" panose="020B0503020204020204" pitchFamily="34" charset="-122"/>
                <a:cs typeface="Times New Roman" panose="02020603050405020304" pitchFamily="18" charset="0"/>
              </a:rPr>
              <a:t>2. Reserved</a:t>
            </a:r>
            <a:r>
              <a:rPr kumimoji="1" lang="el-GR"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n</a:t>
            </a:r>
            <a:r>
              <a:rPr lang="en-US" b="1" dirty="0">
                <a:latin typeface="Times New Roman" panose="02020603050405020304" pitchFamily="18" charset="0"/>
                <a:cs typeface="Times New Roman" panose="02020603050405020304" pitchFamily="18" charset="0"/>
              </a:rPr>
              <a:t>egative muons</a:t>
            </a:r>
          </a:p>
          <a:p>
            <a:pPr algn="just">
              <a:lnSpc>
                <a:spcPct val="110000"/>
              </a:lnSpc>
              <a:spcAft>
                <a:spcPts val="600"/>
              </a:spcAft>
              <a:buClr>
                <a:schemeClr val="tx1"/>
              </a:buClr>
            </a:pPr>
            <a:r>
              <a:rPr kumimoji="1" lang="en-US" altLang="zh-CN" sz="14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810F1A6-2377-7E4B-ACB1-95ACAEF2A37A}"/>
              </a:ext>
            </a:extLst>
          </p:cNvPr>
          <p:cNvSpPr txBox="1"/>
          <p:nvPr/>
        </p:nvSpPr>
        <p:spPr>
          <a:xfrm>
            <a:off x="1959080" y="5705431"/>
            <a:ext cx="936104"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DMT2</a:t>
            </a:r>
          </a:p>
          <a:p>
            <a:pPr algn="just">
              <a:lnSpc>
                <a:spcPct val="110000"/>
              </a:lnSpc>
              <a:spcAft>
                <a:spcPts val="600"/>
              </a:spcAft>
              <a:buClr>
                <a:schemeClr val="tx1"/>
              </a:buClr>
            </a:pP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1869B4D1-632A-6F4B-931C-5792A5611A4B}"/>
              </a:ext>
            </a:extLst>
          </p:cNvPr>
          <p:cNvSpPr txBox="1"/>
          <p:nvPr/>
        </p:nvSpPr>
        <p:spPr>
          <a:xfrm>
            <a:off x="6094412" y="4889004"/>
            <a:ext cx="1585764" cy="548239"/>
          </a:xfrm>
          <a:prstGeom prst="rect">
            <a:avLst/>
          </a:prstGeom>
          <a:noFill/>
          <a:ln>
            <a:noFill/>
          </a:ln>
        </p:spPr>
        <p:txBody>
          <a:bodyPr wrap="square" rtlCol="0">
            <a:noAutofit/>
          </a:bodyPr>
          <a:lstStyle/>
          <a:p>
            <a:pPr algn="just">
              <a:lnSpc>
                <a:spcPct val="110000"/>
              </a:lnSpc>
              <a:spcAft>
                <a:spcPts val="600"/>
              </a:spcAft>
              <a:buClr>
                <a:schemeClr val="tx1"/>
              </a:buCl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Water</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Cooling</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system</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(underground)</a:t>
            </a:r>
            <a:endPar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B2356F04-9258-0047-830E-003D6B7C3E60}"/>
              </a:ext>
            </a:extLst>
          </p:cNvPr>
          <p:cNvSpPr txBox="1"/>
          <p:nvPr/>
        </p:nvSpPr>
        <p:spPr>
          <a:xfrm>
            <a:off x="5159896" y="5542808"/>
            <a:ext cx="1296144" cy="548239"/>
          </a:xfrm>
          <a:prstGeom prst="rect">
            <a:avLst/>
          </a:prstGeom>
          <a:noFill/>
          <a:ln>
            <a:noFill/>
          </a:ln>
        </p:spPr>
        <p:txBody>
          <a:bodyPr wrap="square" rtlCol="0">
            <a:noAutofit/>
          </a:bodyPr>
          <a:lstStyle/>
          <a:p>
            <a:pPr algn="just">
              <a:lnSpc>
                <a:spcPct val="110000"/>
              </a:lnSpc>
              <a:spcAft>
                <a:spcPts val="600"/>
              </a:spcAft>
              <a:buClr>
                <a:schemeClr val="tx1"/>
              </a:buCl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Sampling</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room</a:t>
            </a:r>
            <a:endPar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60BB782A-EFA3-9141-AF18-B63227333D3E}"/>
              </a:ext>
            </a:extLst>
          </p:cNvPr>
          <p:cNvSpPr txBox="1"/>
          <p:nvPr/>
        </p:nvSpPr>
        <p:spPr>
          <a:xfrm>
            <a:off x="9651006" y="4758859"/>
            <a:ext cx="936104" cy="548239"/>
          </a:xfrm>
          <a:prstGeom prst="rect">
            <a:avLst/>
          </a:prstGeom>
          <a:noFill/>
          <a:ln>
            <a:noFill/>
          </a:ln>
        </p:spPr>
        <p:txBody>
          <a:bodyPr wrap="square" rtlCol="0">
            <a:noAutofit/>
          </a:bodyPr>
          <a:lstStyle/>
          <a:p>
            <a:pPr algn="just">
              <a:lnSpc>
                <a:spcPct val="110000"/>
              </a:lnSpc>
              <a:spcAft>
                <a:spcPts val="600"/>
              </a:spcAft>
              <a:buClr>
                <a:schemeClr val="tx1"/>
              </a:buCl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control</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room</a:t>
            </a:r>
            <a:endPar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线箭头连接符 16">
            <a:extLst>
              <a:ext uri="{FF2B5EF4-FFF2-40B4-BE49-F238E27FC236}">
                <a16:creationId xmlns:a16="http://schemas.microsoft.com/office/drawing/2014/main" id="{44586858-2882-D744-A9EC-EC0D44EC0464}"/>
              </a:ext>
            </a:extLst>
          </p:cNvPr>
          <p:cNvCxnSpPr>
            <a:cxnSpLocks/>
          </p:cNvCxnSpPr>
          <p:nvPr/>
        </p:nvCxnSpPr>
        <p:spPr>
          <a:xfrm>
            <a:off x="4727848" y="915922"/>
            <a:ext cx="216024" cy="1792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DF0BB6D1-FB66-1C40-96D8-A7B71E790BD9}"/>
              </a:ext>
            </a:extLst>
          </p:cNvPr>
          <p:cNvSpPr txBox="1"/>
          <p:nvPr/>
        </p:nvSpPr>
        <p:spPr>
          <a:xfrm rot="20957164">
            <a:off x="3392042" y="1363699"/>
            <a:ext cx="1296144" cy="548239"/>
          </a:xfrm>
          <a:prstGeom prst="rect">
            <a:avLst/>
          </a:prstGeom>
          <a:noFill/>
          <a:ln>
            <a:noFill/>
          </a:ln>
        </p:spPr>
        <p:txBody>
          <a:bodyPr wrap="square" rtlCol="0">
            <a:noAutofit/>
          </a:bodyPr>
          <a:lstStyle/>
          <a:p>
            <a:pPr algn="r">
              <a:lnSpc>
                <a:spcPct val="110000"/>
              </a:lnSpc>
              <a:spcAft>
                <a:spcPts val="600"/>
              </a:spcAft>
              <a:buClr>
                <a:schemeClr val="tx1"/>
              </a:buCl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Proton</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Beam</a:t>
            </a:r>
            <a:endPar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D1036D68-7093-0749-B491-0368FB3C3025}"/>
              </a:ext>
            </a:extLst>
          </p:cNvPr>
          <p:cNvSpPr txBox="1"/>
          <p:nvPr/>
        </p:nvSpPr>
        <p:spPr>
          <a:xfrm rot="18496524">
            <a:off x="5428272" y="3531825"/>
            <a:ext cx="1407244" cy="548239"/>
          </a:xfrm>
          <a:prstGeom prst="rect">
            <a:avLst/>
          </a:prstGeom>
          <a:noFill/>
          <a:ln>
            <a:noFill/>
          </a:ln>
        </p:spPr>
        <p:txBody>
          <a:bodyPr wrap="square" rtlCol="0">
            <a:noAutofit/>
          </a:bodyPr>
          <a:lstStyle/>
          <a:p>
            <a:pPr algn="just">
              <a:lnSpc>
                <a:spcPct val="110000"/>
              </a:lnSpc>
              <a:spcAft>
                <a:spcPts val="600"/>
              </a:spcAft>
              <a:buClr>
                <a:schemeClr val="tx1"/>
              </a:buClr>
            </a:pP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Waste</a:t>
            </a:r>
            <a:r>
              <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Target</a:t>
            </a:r>
            <a:endPar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727D6CB4-DA7D-A643-B32B-FA77E00B00F8}"/>
              </a:ext>
            </a:extLst>
          </p:cNvPr>
          <p:cNvSpPr txBox="1"/>
          <p:nvPr/>
        </p:nvSpPr>
        <p:spPr>
          <a:xfrm>
            <a:off x="5942022" y="1684664"/>
            <a:ext cx="936104"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SMBT</a:t>
            </a:r>
            <a:endPar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E5699732-59B7-B644-AC88-669838B3855A}"/>
              </a:ext>
            </a:extLst>
          </p:cNvPr>
          <p:cNvSpPr txBox="1"/>
          <p:nvPr/>
        </p:nvSpPr>
        <p:spPr>
          <a:xfrm rot="1511197">
            <a:off x="6153222" y="2679031"/>
            <a:ext cx="1080118"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NMBT</a:t>
            </a: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7BEE07F1-0165-3244-ACEF-CBE964CE88EA}"/>
              </a:ext>
            </a:extLst>
          </p:cNvPr>
          <p:cNvSpPr txBox="1"/>
          <p:nvPr/>
        </p:nvSpPr>
        <p:spPr>
          <a:xfrm rot="19525897">
            <a:off x="2336172" y="3212288"/>
            <a:ext cx="1080118" cy="360040"/>
          </a:xfrm>
          <a:prstGeom prst="rect">
            <a:avLst/>
          </a:prstGeom>
          <a:noFill/>
        </p:spPr>
        <p:txBody>
          <a:bodyPr wrap="square" rtlCol="0">
            <a:noAutofit/>
          </a:bodyPr>
          <a:lstStyle/>
          <a:p>
            <a:pPr algn="just">
              <a:lnSpc>
                <a:spcPct val="110000"/>
              </a:lnSpc>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DMBT</a:t>
            </a: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7AFA9591-DE1B-68FE-5314-1ECF4558E356}"/>
              </a:ext>
            </a:extLst>
          </p:cNvPr>
          <p:cNvSpPr txBox="1"/>
          <p:nvPr/>
        </p:nvSpPr>
        <p:spPr>
          <a:xfrm>
            <a:off x="4692352" y="2123650"/>
            <a:ext cx="4572000" cy="2011680"/>
          </a:xfrm>
          <a:prstGeom prst="rect">
            <a:avLst/>
          </a:prstGeom>
          <a:noFill/>
          <a:ln w="41275">
            <a:solidFill>
              <a:srgbClr val="FF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A14B8860-CCA7-2924-91F9-C7E7D303BF0D}"/>
              </a:ext>
            </a:extLst>
          </p:cNvPr>
          <p:cNvSpPr txBox="1"/>
          <p:nvPr/>
        </p:nvSpPr>
        <p:spPr>
          <a:xfrm>
            <a:off x="9375203" y="3191050"/>
            <a:ext cx="1861407"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 Baseline </a:t>
            </a:r>
          </a:p>
          <a:p>
            <a:r>
              <a:rPr lang="el-GR" b="1" dirty="0">
                <a:latin typeface="Times New Roman" panose="02020603050405020304" pitchFamily="18" charset="0"/>
                <a:cs typeface="Times New Roman" panose="02020603050405020304" pitchFamily="18" charset="0"/>
              </a:rPr>
              <a:t>μ</a:t>
            </a:r>
            <a:r>
              <a:rPr lang="en-US" b="1" dirty="0">
                <a:latin typeface="Times New Roman" panose="02020603050405020304" pitchFamily="18" charset="0"/>
                <a:cs typeface="Times New Roman" panose="02020603050405020304" pitchFamily="18" charset="0"/>
              </a:rPr>
              <a:t>SR applications</a:t>
            </a:r>
          </a:p>
        </p:txBody>
      </p:sp>
      <p:sp>
        <p:nvSpPr>
          <p:cNvPr id="11" name="TextBox 10">
            <a:extLst>
              <a:ext uri="{FF2B5EF4-FFF2-40B4-BE49-F238E27FC236}">
                <a16:creationId xmlns:a16="http://schemas.microsoft.com/office/drawing/2014/main" id="{ECE55EDD-7A2F-E51F-82F8-22476FEFBB4F}"/>
              </a:ext>
            </a:extLst>
          </p:cNvPr>
          <p:cNvSpPr txBox="1"/>
          <p:nvPr/>
        </p:nvSpPr>
        <p:spPr>
          <a:xfrm>
            <a:off x="1680749" y="6385324"/>
            <a:ext cx="2659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 Reserved decay muons</a:t>
            </a:r>
          </a:p>
        </p:txBody>
      </p:sp>
    </p:spTree>
    <p:extLst>
      <p:ext uri="{BB962C8B-B14F-4D97-AF65-F5344CB8AC3E}">
        <p14:creationId xmlns:p14="http://schemas.microsoft.com/office/powerpoint/2010/main" val="31071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082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9480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9024958" y="71414"/>
            <a:ext cx="1009060" cy="571504"/>
          </a:xfrm>
          <a:prstGeom prst="rect">
            <a:avLst/>
          </a:prstGeom>
          <a:noFill/>
        </p:spPr>
      </p:pic>
      <p:sp>
        <p:nvSpPr>
          <p:cNvPr id="25605" name="灯片编号占位符 1"/>
          <p:cNvSpPr>
            <a:spLocks noGrp="1"/>
          </p:cNvSpPr>
          <p:nvPr>
            <p:ph type="sldNum" sz="quarter" idx="12"/>
          </p:nvPr>
        </p:nvSpPr>
        <p:spPr bwMode="auto">
          <a:xfrm>
            <a:off x="9753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mn-lt"/>
              </a:rPr>
              <a:t>8</a:t>
            </a:fld>
            <a:endParaRPr kumimoji="0" lang="en-US" altLang="zh-CN" sz="900" dirty="0">
              <a:solidFill>
                <a:srgbClr val="4D5E68"/>
              </a:solidFill>
              <a:latin typeface="+mn-lt"/>
            </a:endParaRPr>
          </a:p>
        </p:txBody>
      </p:sp>
      <p:sp>
        <p:nvSpPr>
          <p:cNvPr id="2" name="文本框 1"/>
          <p:cNvSpPr txBox="1"/>
          <p:nvPr/>
        </p:nvSpPr>
        <p:spPr>
          <a:xfrm>
            <a:off x="8213558" y="7571874"/>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1839277" y="169595"/>
            <a:ext cx="8510270" cy="500380"/>
          </a:xfrm>
          <a:prstGeom prst="rect">
            <a:avLst/>
          </a:prstGeom>
          <a:noFill/>
          <a:ln w="9525">
            <a:noFill/>
            <a:miter lim="800000"/>
          </a:ln>
        </p:spPr>
        <p:txBody>
          <a:bodyPr anchor="ctr"/>
          <a:lstStyle/>
          <a:p>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mj-cs"/>
              </a:rPr>
              <a:t>Design</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mj-cs"/>
              </a:rPr>
              <a:t>features</a:t>
            </a:r>
            <a:endPar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mj-cs"/>
            </a:endParaRPr>
          </a:p>
        </p:txBody>
      </p:sp>
      <p:sp>
        <p:nvSpPr>
          <p:cNvPr id="3" name="文本框 2"/>
          <p:cNvSpPr txBox="1"/>
          <p:nvPr/>
        </p:nvSpPr>
        <p:spPr>
          <a:xfrm>
            <a:off x="12942627" y="4094328"/>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ea typeface="微软雅黑" panose="020B0503020204020204" pitchFamily="34" charset="-122"/>
              <a:cs typeface="Times New Roman" panose="02020603050405020304" pitchFamily="18" charset="0"/>
            </a:endParaRPr>
          </a:p>
        </p:txBody>
      </p:sp>
      <p:sp>
        <p:nvSpPr>
          <p:cNvPr id="19" name="矩形 18"/>
          <p:cNvSpPr/>
          <p:nvPr/>
        </p:nvSpPr>
        <p:spPr>
          <a:xfrm>
            <a:off x="1520826" y="728665"/>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16" name="文本框 15">
            <a:extLst>
              <a:ext uri="{FF2B5EF4-FFF2-40B4-BE49-F238E27FC236}">
                <a16:creationId xmlns:a16="http://schemas.microsoft.com/office/drawing/2014/main" id="{38C4A60D-C9B1-7C45-BCA0-A9875EA04049}"/>
              </a:ext>
            </a:extLst>
          </p:cNvPr>
          <p:cNvSpPr txBox="1"/>
          <p:nvPr/>
        </p:nvSpPr>
        <p:spPr>
          <a:xfrm>
            <a:off x="1582102" y="1598444"/>
            <a:ext cx="8510270" cy="3908762"/>
          </a:xfrm>
          <a:prstGeom prst="rect">
            <a:avLst/>
          </a:prstGeom>
          <a:noFill/>
          <a:ln>
            <a:noFill/>
          </a:ln>
        </p:spPr>
        <p:txBody>
          <a:bodyPr wrap="square" rtlCol="0">
            <a:spAutoFit/>
          </a:bodyPr>
          <a:lstStyle/>
          <a:p>
            <a:pPr marL="342900" indent="-342900">
              <a:spcBef>
                <a:spcPts val="600"/>
              </a:spcBef>
              <a:buClr>
                <a:schemeClr val="tx1"/>
              </a:buClr>
              <a:buFont typeface="Arial" panose="020B0604020202020204" pitchFamily="34" charset="0"/>
              <a:buChar char="•"/>
            </a:pPr>
            <a:r>
              <a:rPr kumimoji="1" lang="en-US" altLang="zh-CN" sz="2400" dirty="0">
                <a:solidFill>
                  <a:srgbClr val="FF0000"/>
                </a:solidFill>
                <a:ea typeface="微软雅黑" panose="020B0503020204020204" pitchFamily="34" charset="-122"/>
                <a:cs typeface="Arial" panose="020B0604020202020204" pitchFamily="34" charset="0"/>
              </a:rPr>
              <a:t>Target</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Stand-alone</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target</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more</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freedom</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to</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design</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Thick</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target</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10</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cm</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interaction</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length</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Copper</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Target</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high</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production</a:t>
            </a:r>
          </a:p>
          <a:p>
            <a:pPr marL="800100" lvl="1" indent="-342900">
              <a:spcBef>
                <a:spcPts val="600"/>
              </a:spcBef>
              <a:buClr>
                <a:schemeClr val="tx1"/>
              </a:buClr>
              <a:buFont typeface="Arial" panose="020B0604020202020204" pitchFamily="34" charset="0"/>
              <a:buChar char="•"/>
            </a:pPr>
            <a:endParaRPr kumimoji="1" lang="en-US" altLang="zh-CN" sz="2000" dirty="0">
              <a:ea typeface="微软雅黑" panose="020B0503020204020204" pitchFamily="34" charset="-122"/>
              <a:cs typeface="Arial" panose="020B0604020202020204" pitchFamily="34" charset="0"/>
            </a:endParaRPr>
          </a:p>
          <a:p>
            <a:pPr marL="342900" indent="-342900">
              <a:spcBef>
                <a:spcPts val="600"/>
              </a:spcBef>
              <a:buClr>
                <a:schemeClr val="tx1"/>
              </a:buClr>
              <a:buFont typeface="Arial" panose="020B0604020202020204" pitchFamily="34" charset="0"/>
              <a:buChar char="•"/>
            </a:pPr>
            <a:r>
              <a:rPr kumimoji="1" lang="en-US" altLang="zh-CN" sz="2400" dirty="0">
                <a:solidFill>
                  <a:srgbClr val="FF0000"/>
                </a:solidFill>
                <a:ea typeface="微软雅黑" panose="020B0503020204020204" pitchFamily="34" charset="-122"/>
                <a:cs typeface="Arial" panose="020B0604020202020204" pitchFamily="34" charset="0"/>
              </a:rPr>
              <a:t>Beamlines</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Surface</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Muon</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Solenoid</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focusing;</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AI</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optimized;</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Large</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acceptance</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Negative</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Muon</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by-product,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low</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cost,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dedicated</a:t>
            </a:r>
            <a:r>
              <a:rPr kumimoji="1" lang="zh-CN" altLang="en-US" sz="2000" dirty="0">
                <a:ea typeface="微软雅黑" panose="020B0503020204020204" pitchFamily="34" charset="-122"/>
                <a:cs typeface="Arial" panose="020B0604020202020204" pitchFamily="34" charset="0"/>
              </a:rPr>
              <a:t> </a:t>
            </a:r>
            <a:r>
              <a:rPr kumimoji="1" lang="en-US" altLang="zh-CN" sz="2000" dirty="0" err="1">
                <a:ea typeface="微软雅黑" panose="020B0503020204020204" pitchFamily="34" charset="-122"/>
                <a:cs typeface="Arial" panose="020B0604020202020204" pitchFamily="34" charset="0"/>
              </a:rPr>
              <a:t>μ</a:t>
            </a:r>
            <a:r>
              <a:rPr kumimoji="1" lang="en-US" altLang="zh-CN" sz="2000" baseline="30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beam</a:t>
            </a:r>
          </a:p>
          <a:p>
            <a:pPr marL="800100" lvl="1" indent="-342900">
              <a:spcBef>
                <a:spcPts val="600"/>
              </a:spcBef>
              <a:buClr>
                <a:schemeClr val="tx1"/>
              </a:buClr>
              <a:buFont typeface="Arial" panose="020B0604020202020204" pitchFamily="34" charset="0"/>
              <a:buChar char="•"/>
            </a:pPr>
            <a:r>
              <a:rPr kumimoji="1" lang="en-US" altLang="zh-CN" sz="2000" dirty="0">
                <a:solidFill>
                  <a:srgbClr val="0432FF"/>
                </a:solidFill>
                <a:ea typeface="微软雅黑" panose="020B0503020204020204" pitchFamily="34" charset="-122"/>
                <a:cs typeface="Arial" panose="020B0604020202020204" pitchFamily="34" charset="0"/>
              </a:rPr>
              <a:t>Decay</a:t>
            </a:r>
            <a:r>
              <a:rPr kumimoji="1" lang="zh-CN" altLang="en-US" sz="2000" dirty="0">
                <a:solidFill>
                  <a:srgbClr val="0432FF"/>
                </a:solidFill>
                <a:ea typeface="微软雅黑" panose="020B0503020204020204" pitchFamily="34" charset="-122"/>
                <a:cs typeface="Arial" panose="020B0604020202020204" pitchFamily="34" charset="0"/>
              </a:rPr>
              <a:t> </a:t>
            </a:r>
            <a:r>
              <a:rPr kumimoji="1" lang="en-US" altLang="zh-CN" sz="2000" dirty="0">
                <a:solidFill>
                  <a:srgbClr val="0432FF"/>
                </a:solidFill>
                <a:ea typeface="微软雅黑" panose="020B0503020204020204" pitchFamily="34" charset="-122"/>
                <a:cs typeface="Arial" panose="020B0604020202020204" pitchFamily="34" charset="0"/>
              </a:rPr>
              <a:t>Muon</a:t>
            </a:r>
            <a:r>
              <a:rPr kumimoji="1" lang="en-US" altLang="zh-CN" sz="2000" dirty="0">
                <a:ea typeface="微软雅黑" panose="020B0503020204020204" pitchFamily="34" charset="-122"/>
                <a:cs typeface="Arial" panose="020B0604020202020204" pitchFamily="34" charset="0"/>
              </a:rPr>
              <a:t>:</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Large</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acceptance;</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wide</a:t>
            </a:r>
            <a:r>
              <a:rPr kumimoji="1" lang="zh-CN" altLang="en-US" sz="2000" dirty="0">
                <a:ea typeface="微软雅黑" panose="020B0503020204020204" pitchFamily="34" charset="-122"/>
                <a:cs typeface="Arial" panose="020B0604020202020204" pitchFamily="34" charset="0"/>
              </a:rPr>
              <a:t> </a:t>
            </a:r>
            <a:r>
              <a:rPr kumimoji="1" lang="en-US" altLang="zh-CN" sz="2000" dirty="0">
                <a:ea typeface="微软雅黑" panose="020B0503020204020204" pitchFamily="34" charset="-122"/>
                <a:cs typeface="Arial" panose="020B0604020202020204" pitchFamily="34" charset="0"/>
              </a:rPr>
              <a:t>applications</a:t>
            </a:r>
          </a:p>
        </p:txBody>
      </p:sp>
      <p:sp>
        <p:nvSpPr>
          <p:cNvPr id="4" name="Right Brace 3">
            <a:extLst>
              <a:ext uri="{FF2B5EF4-FFF2-40B4-BE49-F238E27FC236}">
                <a16:creationId xmlns:a16="http://schemas.microsoft.com/office/drawing/2014/main" id="{BAAE5FB1-0280-CE8C-31FF-2A3BAA197873}"/>
              </a:ext>
            </a:extLst>
          </p:cNvPr>
          <p:cNvSpPr/>
          <p:nvPr/>
        </p:nvSpPr>
        <p:spPr>
          <a:xfrm>
            <a:off x="8963025" y="4124325"/>
            <a:ext cx="260350" cy="36195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7CE296C-238F-8287-2DE8-FF818DE62F9C}"/>
              </a:ext>
            </a:extLst>
          </p:cNvPr>
          <p:cNvSpPr txBox="1"/>
          <p:nvPr/>
        </p:nvSpPr>
        <p:spPr>
          <a:xfrm>
            <a:off x="9435531" y="3929203"/>
            <a:ext cx="2462783" cy="646331"/>
          </a:xfrm>
          <a:prstGeom prst="rect">
            <a:avLst/>
          </a:prstGeom>
          <a:noFill/>
        </p:spPr>
        <p:txBody>
          <a:bodyPr wrap="square" rtlCol="0">
            <a:spAutoFit/>
          </a:bodyPr>
          <a:lstStyle/>
          <a:p>
            <a:r>
              <a:rPr lang="en-US" dirty="0"/>
              <a:t>Baseline design foreseen in 2028</a:t>
            </a:r>
          </a:p>
        </p:txBody>
      </p:sp>
      <p:sp>
        <p:nvSpPr>
          <p:cNvPr id="6" name="Right Brace 5">
            <a:extLst>
              <a:ext uri="{FF2B5EF4-FFF2-40B4-BE49-F238E27FC236}">
                <a16:creationId xmlns:a16="http://schemas.microsoft.com/office/drawing/2014/main" id="{2EC06150-4A59-F48D-20DB-1765FA011F02}"/>
              </a:ext>
            </a:extLst>
          </p:cNvPr>
          <p:cNvSpPr/>
          <p:nvPr/>
        </p:nvSpPr>
        <p:spPr>
          <a:xfrm>
            <a:off x="9220200" y="4741710"/>
            <a:ext cx="260350" cy="5041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D9177F2-5439-4FF4-48AD-57E43A53D42E}"/>
              </a:ext>
            </a:extLst>
          </p:cNvPr>
          <p:cNvSpPr txBox="1"/>
          <p:nvPr/>
        </p:nvSpPr>
        <p:spPr>
          <a:xfrm>
            <a:off x="9719575" y="4797120"/>
            <a:ext cx="1042273" cy="369332"/>
          </a:xfrm>
          <a:prstGeom prst="rect">
            <a:avLst/>
          </a:prstGeom>
          <a:noFill/>
        </p:spPr>
        <p:txBody>
          <a:bodyPr wrap="none" rtlCol="0">
            <a:spAutoFit/>
          </a:bodyPr>
          <a:lstStyle/>
          <a:p>
            <a:r>
              <a:rPr lang="en-US" dirty="0"/>
              <a:t>upgrade</a:t>
            </a:r>
          </a:p>
        </p:txBody>
      </p:sp>
    </p:spTree>
    <p:extLst>
      <p:ext uri="{BB962C8B-B14F-4D97-AF65-F5344CB8AC3E}">
        <p14:creationId xmlns:p14="http://schemas.microsoft.com/office/powerpoint/2010/main" val="375891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082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9480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9024958" y="71414"/>
            <a:ext cx="1009060" cy="571504"/>
          </a:xfrm>
          <a:prstGeom prst="rect">
            <a:avLst/>
          </a:prstGeom>
          <a:noFill/>
        </p:spPr>
      </p:pic>
      <p:sp>
        <p:nvSpPr>
          <p:cNvPr id="25605" name="灯片编号占位符 1"/>
          <p:cNvSpPr>
            <a:spLocks noGrp="1"/>
          </p:cNvSpPr>
          <p:nvPr>
            <p:ph type="sldNum" sz="quarter" idx="12"/>
          </p:nvPr>
        </p:nvSpPr>
        <p:spPr bwMode="auto">
          <a:xfrm>
            <a:off x="9753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9</a:t>
            </a:fld>
            <a:endParaRPr kumimoji="0" lang="en-US" altLang="zh-CN" sz="900" dirty="0">
              <a:solidFill>
                <a:srgbClr val="4D5E68"/>
              </a:solidFill>
              <a:latin typeface="Impact" panose="020B0806030902050204" charset="0"/>
            </a:endParaRPr>
          </a:p>
        </p:txBody>
      </p:sp>
      <p:sp>
        <p:nvSpPr>
          <p:cNvPr id="2" name="文本框 1"/>
          <p:cNvSpPr txBox="1"/>
          <p:nvPr/>
        </p:nvSpPr>
        <p:spPr>
          <a:xfrm>
            <a:off x="8213558" y="7571874"/>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1839277" y="169595"/>
            <a:ext cx="8510270" cy="500380"/>
          </a:xfrm>
          <a:prstGeom prst="rect">
            <a:avLst/>
          </a:prstGeom>
          <a:noFill/>
          <a:ln w="9525">
            <a:noFill/>
            <a:miter lim="800000"/>
          </a:ln>
        </p:spPr>
        <p:txBody>
          <a:bodyPr anchor="ctr"/>
          <a:lstStyle/>
          <a:p>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Design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Parameters</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12942627" y="4094328"/>
            <a:ext cx="0" cy="0"/>
          </a:xfrm>
          <a:prstGeom prst="rect">
            <a:avLst/>
          </a:prstGeom>
          <a:solidFill>
            <a:schemeClr val="tx2">
              <a:lumMod val="60000"/>
              <a:lumOff val="40000"/>
            </a:schemeClr>
          </a:solidFill>
        </p:spPr>
        <p:txBody>
          <a:bodyPr wrap="none" rtlCol="0">
            <a:noAutofit/>
          </a:bodyPr>
          <a:lstStyle/>
          <a:p>
            <a:pPr algn="just">
              <a:lnSpc>
                <a:spcPct val="110000"/>
              </a:lnSpc>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1520826" y="728665"/>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graphicFrame>
        <p:nvGraphicFramePr>
          <p:cNvPr id="15" name="表格 14">
            <a:extLst>
              <a:ext uri="{FF2B5EF4-FFF2-40B4-BE49-F238E27FC236}">
                <a16:creationId xmlns:a16="http://schemas.microsoft.com/office/drawing/2014/main" id="{EBAAAE51-C872-DA4C-8F80-365C651E02A7}"/>
              </a:ext>
            </a:extLst>
          </p:cNvPr>
          <p:cNvGraphicFramePr>
            <a:graphicFrameLocks noGrp="1"/>
          </p:cNvGraphicFramePr>
          <p:nvPr/>
        </p:nvGraphicFramePr>
        <p:xfrm>
          <a:off x="1652920" y="895303"/>
          <a:ext cx="8882985" cy="5594569"/>
        </p:xfrm>
        <a:graphic>
          <a:graphicData uri="http://schemas.openxmlformats.org/drawingml/2006/table">
            <a:tbl>
              <a:tblPr firstRow="1" bandRow="1">
                <a:tableStyleId>{5940675A-B579-460E-94D1-54222C63F5DA}</a:tableStyleId>
              </a:tblPr>
              <a:tblGrid>
                <a:gridCol w="1394203">
                  <a:extLst>
                    <a:ext uri="{9D8B030D-6E8A-4147-A177-3AD203B41FA5}">
                      <a16:colId xmlns:a16="http://schemas.microsoft.com/office/drawing/2014/main" val="3508693132"/>
                    </a:ext>
                  </a:extLst>
                </a:gridCol>
                <a:gridCol w="1296144">
                  <a:extLst>
                    <a:ext uri="{9D8B030D-6E8A-4147-A177-3AD203B41FA5}">
                      <a16:colId xmlns:a16="http://schemas.microsoft.com/office/drawing/2014/main" val="3274921146"/>
                    </a:ext>
                  </a:extLst>
                </a:gridCol>
                <a:gridCol w="1296144">
                  <a:extLst>
                    <a:ext uri="{9D8B030D-6E8A-4147-A177-3AD203B41FA5}">
                      <a16:colId xmlns:a16="http://schemas.microsoft.com/office/drawing/2014/main" val="4210320328"/>
                    </a:ext>
                  </a:extLst>
                </a:gridCol>
                <a:gridCol w="1080120">
                  <a:extLst>
                    <a:ext uri="{9D8B030D-6E8A-4147-A177-3AD203B41FA5}">
                      <a16:colId xmlns:a16="http://schemas.microsoft.com/office/drawing/2014/main" val="3396950041"/>
                    </a:ext>
                  </a:extLst>
                </a:gridCol>
                <a:gridCol w="288032">
                  <a:extLst>
                    <a:ext uri="{9D8B030D-6E8A-4147-A177-3AD203B41FA5}">
                      <a16:colId xmlns:a16="http://schemas.microsoft.com/office/drawing/2014/main" val="2867678290"/>
                    </a:ext>
                  </a:extLst>
                </a:gridCol>
                <a:gridCol w="1368152">
                  <a:extLst>
                    <a:ext uri="{9D8B030D-6E8A-4147-A177-3AD203B41FA5}">
                      <a16:colId xmlns:a16="http://schemas.microsoft.com/office/drawing/2014/main" val="2636266152"/>
                    </a:ext>
                  </a:extLst>
                </a:gridCol>
                <a:gridCol w="1008112">
                  <a:extLst>
                    <a:ext uri="{9D8B030D-6E8A-4147-A177-3AD203B41FA5}">
                      <a16:colId xmlns:a16="http://schemas.microsoft.com/office/drawing/2014/main" val="3167234734"/>
                    </a:ext>
                  </a:extLst>
                </a:gridCol>
                <a:gridCol w="288032">
                  <a:extLst>
                    <a:ext uri="{9D8B030D-6E8A-4147-A177-3AD203B41FA5}">
                      <a16:colId xmlns:a16="http://schemas.microsoft.com/office/drawing/2014/main" val="2115096110"/>
                    </a:ext>
                  </a:extLst>
                </a:gridCol>
                <a:gridCol w="864046">
                  <a:extLst>
                    <a:ext uri="{9D8B030D-6E8A-4147-A177-3AD203B41FA5}">
                      <a16:colId xmlns:a16="http://schemas.microsoft.com/office/drawing/2014/main" val="3078062664"/>
                    </a:ext>
                  </a:extLst>
                </a:gridCol>
              </a:tblGrid>
              <a:tr h="406408">
                <a:tc rowSpan="2">
                  <a:txBody>
                    <a:bodyPr/>
                    <a:lstStyle/>
                    <a:p>
                      <a:pPr algn="ctr"/>
                      <a:r>
                        <a:rPr lang="en-US" altLang="zh-CN" sz="1600" b="1" dirty="0">
                          <a:solidFill>
                            <a:srgbClr val="0432FF"/>
                          </a:solidFill>
                          <a:latin typeface="+mn-lt"/>
                        </a:rPr>
                        <a:t>Proton</a:t>
                      </a:r>
                      <a:r>
                        <a:rPr lang="zh-CN" altLang="en-US" sz="1600" b="1" dirty="0">
                          <a:solidFill>
                            <a:srgbClr val="0432FF"/>
                          </a:solidFill>
                          <a:latin typeface="+mn-lt"/>
                        </a:rPr>
                        <a:t> </a:t>
                      </a:r>
                      <a:r>
                        <a:rPr lang="en-US" altLang="zh-CN" sz="1600" b="1" dirty="0">
                          <a:solidFill>
                            <a:srgbClr val="0432FF"/>
                          </a:solidFill>
                          <a:latin typeface="+mn-lt"/>
                        </a:rPr>
                        <a:t>driver</a:t>
                      </a:r>
                      <a:endParaRPr lang="zh-CN" altLang="en-US" sz="1600" b="1" dirty="0">
                        <a:solidFill>
                          <a:srgbClr val="0432FF"/>
                        </a:solidFill>
                        <a:latin typeface="+mn-lt"/>
                      </a:endParaRPr>
                    </a:p>
                  </a:txBody>
                  <a:tcPr anchor="ctr">
                    <a:solidFill>
                      <a:schemeClr val="accent5">
                        <a:lumMod val="20000"/>
                        <a:lumOff val="80000"/>
                      </a:schemeClr>
                    </a:solidFill>
                  </a:tcPr>
                </a:tc>
                <a:tc>
                  <a:txBody>
                    <a:bodyPr/>
                    <a:lstStyle/>
                    <a:p>
                      <a:pPr algn="ctr"/>
                      <a:r>
                        <a:rPr lang="en-US" altLang="zh-CN" sz="1600" b="1" dirty="0">
                          <a:latin typeface="+mn-lt"/>
                        </a:rPr>
                        <a:t>Power</a:t>
                      </a:r>
                      <a:endParaRPr lang="zh-CN" altLang="en-US" sz="1600" b="1" dirty="0">
                        <a:latin typeface="+mn-lt"/>
                      </a:endParaRPr>
                    </a:p>
                  </a:txBody>
                  <a:tcPr anchor="ctr">
                    <a:solidFill>
                      <a:schemeClr val="accent5">
                        <a:lumMod val="20000"/>
                        <a:lumOff val="80000"/>
                      </a:schemeClr>
                    </a:solidFill>
                  </a:tcPr>
                </a:tc>
                <a:tc>
                  <a:txBody>
                    <a:bodyPr/>
                    <a:lstStyle/>
                    <a:p>
                      <a:pPr algn="ctr"/>
                      <a:r>
                        <a:rPr lang="en-US" altLang="zh-CN" sz="1600" b="1" dirty="0">
                          <a:latin typeface="+mn-lt"/>
                        </a:rPr>
                        <a:t>Repetition</a:t>
                      </a:r>
                      <a:endParaRPr lang="zh-CN" altLang="en-US" sz="1600" b="1" dirty="0">
                        <a:latin typeface="+mn-lt"/>
                      </a:endParaRPr>
                    </a:p>
                  </a:txBody>
                  <a:tcPr anchor="ctr">
                    <a:solidFill>
                      <a:schemeClr val="accent5">
                        <a:lumMod val="20000"/>
                        <a:lumOff val="80000"/>
                      </a:schemeClr>
                    </a:solidFill>
                  </a:tcPr>
                </a:tc>
                <a:tc>
                  <a:txBody>
                    <a:bodyPr/>
                    <a:lstStyle/>
                    <a:p>
                      <a:pPr algn="ctr"/>
                      <a:r>
                        <a:rPr lang="en-US" altLang="zh-CN" sz="1600" b="1" dirty="0">
                          <a:latin typeface="+mn-lt"/>
                        </a:rPr>
                        <a:t>Energy</a:t>
                      </a:r>
                      <a:endParaRPr lang="zh-CN" altLang="en-US" sz="1600" b="1" dirty="0">
                        <a:latin typeface="+mn-lt"/>
                      </a:endParaRPr>
                    </a:p>
                  </a:txBody>
                  <a:tcPr anchor="ctr">
                    <a:solidFill>
                      <a:schemeClr val="accent5">
                        <a:lumMod val="20000"/>
                        <a:lumOff val="80000"/>
                      </a:schemeClr>
                    </a:solidFill>
                  </a:tcPr>
                </a:tc>
                <a:tc gridSpan="2">
                  <a:txBody>
                    <a:bodyPr/>
                    <a:lstStyle/>
                    <a:p>
                      <a:pPr algn="ctr"/>
                      <a:r>
                        <a:rPr lang="en-US" altLang="zh-CN" sz="1600" b="1" dirty="0">
                          <a:latin typeface="+mn-lt"/>
                        </a:rPr>
                        <a:t>Time</a:t>
                      </a:r>
                      <a:r>
                        <a:rPr lang="zh-CN" altLang="en-US" sz="1600" b="1" dirty="0">
                          <a:latin typeface="+mn-lt"/>
                        </a:rPr>
                        <a:t> </a:t>
                      </a:r>
                      <a:r>
                        <a:rPr lang="en-US" altLang="zh-CN" sz="1600" b="1" dirty="0">
                          <a:latin typeface="+mn-lt"/>
                        </a:rPr>
                        <a:t>Structure</a:t>
                      </a:r>
                      <a:endParaRPr lang="zh-CN" altLang="en-US" sz="1600" b="1" dirty="0">
                        <a:latin typeface="+mn-lt"/>
                      </a:endParaRPr>
                    </a:p>
                  </a:txBody>
                  <a:tcPr anchor="ctr">
                    <a:solidFill>
                      <a:schemeClr val="accent5">
                        <a:lumMod val="20000"/>
                        <a:lumOff val="80000"/>
                      </a:schemeClr>
                    </a:solidFill>
                  </a:tcPr>
                </a:tc>
                <a:tc hMerge="1">
                  <a:txBody>
                    <a:bodyPr/>
                    <a:lstStyle/>
                    <a:p>
                      <a:endParaRPr lang="zh-CN" altLang="en-US"/>
                    </a:p>
                  </a:txBody>
                  <a:tcPr/>
                </a:tc>
                <a:tc>
                  <a:txBody>
                    <a:bodyPr/>
                    <a:lstStyle/>
                    <a:p>
                      <a:pPr algn="ctr"/>
                      <a:r>
                        <a:rPr lang="en-US" altLang="zh-CN" sz="2000" b="1" dirty="0" err="1">
                          <a:solidFill>
                            <a:schemeClr val="tx1"/>
                          </a:solidFill>
                          <a:latin typeface="+mn-lt"/>
                        </a:rPr>
                        <a:t>σ</a:t>
                      </a:r>
                      <a:r>
                        <a:rPr lang="en-US" altLang="zh-CN" sz="2000" b="1" baseline="-25000" dirty="0" err="1">
                          <a:solidFill>
                            <a:schemeClr val="tx1"/>
                          </a:solidFill>
                          <a:latin typeface="+mn-lt"/>
                        </a:rPr>
                        <a:t>x</a:t>
                      </a:r>
                      <a:endParaRPr lang="zh-CN" altLang="en-US" sz="1600" b="1" dirty="0">
                        <a:solidFill>
                          <a:schemeClr val="tx1"/>
                        </a:solidFill>
                        <a:latin typeface="+mn-lt"/>
                      </a:endParaRPr>
                    </a:p>
                  </a:txBody>
                  <a:tcPr anchor="ctr">
                    <a:solidFill>
                      <a:schemeClr val="accent5">
                        <a:lumMod val="20000"/>
                        <a:lumOff val="80000"/>
                      </a:schemeClr>
                    </a:solidFill>
                  </a:tcPr>
                </a:tc>
                <a:tc gridSpan="2">
                  <a:txBody>
                    <a:bodyPr/>
                    <a:lstStyle/>
                    <a:p>
                      <a:pPr algn="ctr"/>
                      <a:r>
                        <a:rPr lang="en-US" altLang="zh-CN" sz="2000" b="1" dirty="0" err="1">
                          <a:solidFill>
                            <a:schemeClr val="tx1"/>
                          </a:solidFill>
                          <a:latin typeface="+mn-lt"/>
                        </a:rPr>
                        <a:t>σ</a:t>
                      </a:r>
                      <a:r>
                        <a:rPr lang="en-US" altLang="zh-CN" sz="2000" b="1" baseline="-25000" dirty="0" err="1">
                          <a:solidFill>
                            <a:schemeClr val="tx1"/>
                          </a:solidFill>
                          <a:latin typeface="+mn-lt"/>
                        </a:rPr>
                        <a:t>y</a:t>
                      </a:r>
                      <a:endParaRPr lang="zh-CN" altLang="en-US" sz="2000" b="1" dirty="0">
                        <a:solidFill>
                          <a:schemeClr val="tx1"/>
                        </a:solidFill>
                        <a:latin typeface="+mn-lt"/>
                      </a:endParaRPr>
                    </a:p>
                  </a:txBody>
                  <a:tcPr anchor="ctr">
                    <a:solidFill>
                      <a:schemeClr val="accent5">
                        <a:lumMod val="20000"/>
                        <a:lumOff val="80000"/>
                      </a:schemeClr>
                    </a:solidFill>
                  </a:tcPr>
                </a:tc>
                <a:tc hMerge="1">
                  <a:txBody>
                    <a:bodyPr/>
                    <a:lstStyle/>
                    <a:p>
                      <a:endParaRPr lang="zh-CN" altLang="en-US"/>
                    </a:p>
                  </a:txBody>
                  <a:tcPr/>
                </a:tc>
                <a:extLst>
                  <a:ext uri="{0D108BD9-81ED-4DB2-BD59-A6C34878D82A}">
                    <a16:rowId xmlns:a16="http://schemas.microsoft.com/office/drawing/2014/main" val="2972164996"/>
                  </a:ext>
                </a:extLst>
              </a:tr>
              <a:tr h="406408">
                <a:tc vMerge="1">
                  <a:txBody>
                    <a:bodyPr/>
                    <a:lstStyle/>
                    <a:p>
                      <a:pPr algn="ctr"/>
                      <a:endParaRPr lang="zh-CN" altLang="en-US" sz="1400" dirty="0">
                        <a:latin typeface="Abadi" panose="020B0604020104020204" pitchFamily="34" charset="0"/>
                      </a:endParaRPr>
                    </a:p>
                  </a:txBody>
                  <a:tcPr anchor="ctr">
                    <a:solidFill>
                      <a:schemeClr val="accent5">
                        <a:lumMod val="20000"/>
                        <a:lumOff val="80000"/>
                      </a:schemeClr>
                    </a:solidFill>
                  </a:tcPr>
                </a:tc>
                <a:tc>
                  <a:txBody>
                    <a:bodyPr/>
                    <a:lstStyle/>
                    <a:p>
                      <a:pPr algn="ctr"/>
                      <a:r>
                        <a:rPr lang="en-US" altLang="zh-CN" sz="1600" b="0" dirty="0">
                          <a:latin typeface="+mn-lt"/>
                        </a:rPr>
                        <a:t>20</a:t>
                      </a:r>
                      <a:r>
                        <a:rPr lang="zh-CN" altLang="en-US" sz="1600" b="0" dirty="0">
                          <a:latin typeface="+mn-lt"/>
                        </a:rPr>
                        <a:t> </a:t>
                      </a:r>
                      <a:r>
                        <a:rPr lang="en-US" altLang="zh-CN" sz="1600" b="0" dirty="0">
                          <a:latin typeface="+mn-lt"/>
                        </a:rPr>
                        <a:t>kW</a:t>
                      </a:r>
                      <a:endParaRPr lang="zh-CN" altLang="en-US" sz="1600" b="0" dirty="0">
                        <a:latin typeface="+mn-lt"/>
                      </a:endParaRPr>
                    </a:p>
                  </a:txBody>
                  <a:tcPr anchor="ctr">
                    <a:solidFill>
                      <a:schemeClr val="accent5">
                        <a:lumMod val="20000"/>
                        <a:lumOff val="80000"/>
                      </a:schemeClr>
                    </a:solidFill>
                  </a:tcPr>
                </a:tc>
                <a:tc>
                  <a:txBody>
                    <a:bodyPr/>
                    <a:lstStyle/>
                    <a:p>
                      <a:pPr algn="ctr"/>
                      <a:r>
                        <a:rPr lang="en-US" altLang="zh-CN" sz="1600" b="0" dirty="0">
                          <a:latin typeface="+mn-lt"/>
                        </a:rPr>
                        <a:t>1</a:t>
                      </a:r>
                      <a:r>
                        <a:rPr lang="zh-CN" altLang="en-US" sz="1600" b="0" dirty="0">
                          <a:latin typeface="+mn-lt"/>
                        </a:rPr>
                        <a:t> </a:t>
                      </a:r>
                      <a:r>
                        <a:rPr lang="en-US" altLang="zh-CN" sz="1600" b="0" dirty="0">
                          <a:latin typeface="+mn-lt"/>
                        </a:rPr>
                        <a:t>Hz</a:t>
                      </a:r>
                      <a:endParaRPr lang="zh-CN" altLang="en-US" sz="1600" b="0" dirty="0">
                        <a:latin typeface="+mn-lt"/>
                      </a:endParaRPr>
                    </a:p>
                  </a:txBody>
                  <a:tcPr anchor="ctr">
                    <a:solidFill>
                      <a:schemeClr val="accent5">
                        <a:lumMod val="20000"/>
                        <a:lumOff val="80000"/>
                      </a:schemeClr>
                    </a:solidFill>
                  </a:tcPr>
                </a:tc>
                <a:tc>
                  <a:txBody>
                    <a:bodyPr/>
                    <a:lstStyle/>
                    <a:p>
                      <a:pPr algn="ctr"/>
                      <a:r>
                        <a:rPr lang="en-US" altLang="zh-CN" sz="1600" b="0" dirty="0">
                          <a:latin typeface="+mn-lt"/>
                        </a:rPr>
                        <a:t>1.6</a:t>
                      </a:r>
                      <a:r>
                        <a:rPr lang="zh-CN" altLang="en-US" sz="1600" b="0" dirty="0">
                          <a:latin typeface="+mn-lt"/>
                        </a:rPr>
                        <a:t> </a:t>
                      </a:r>
                      <a:r>
                        <a:rPr lang="en-US" altLang="zh-CN" sz="1600" b="0" dirty="0">
                          <a:latin typeface="+mn-lt"/>
                        </a:rPr>
                        <a:t>GeV</a:t>
                      </a:r>
                      <a:endParaRPr lang="zh-CN" altLang="en-US" sz="1600" b="0" dirty="0">
                        <a:latin typeface="+mn-lt"/>
                      </a:endParaRPr>
                    </a:p>
                  </a:txBody>
                  <a:tcPr anchor="ctr">
                    <a:solidFill>
                      <a:schemeClr val="accent5">
                        <a:lumMod val="20000"/>
                        <a:lumOff val="80000"/>
                      </a:schemeClr>
                    </a:solidFill>
                  </a:tcPr>
                </a:tc>
                <a:tc gridSpan="2">
                  <a:txBody>
                    <a:bodyPr/>
                    <a:lstStyle/>
                    <a:p>
                      <a:pPr algn="ctr"/>
                      <a:r>
                        <a:rPr lang="en-US" altLang="zh-CN" sz="1600" b="0" dirty="0">
                          <a:latin typeface="+mn-lt"/>
                        </a:rPr>
                        <a:t>120ns/409ns</a:t>
                      </a:r>
                      <a:endParaRPr lang="zh-CN" altLang="en-US" sz="1600" b="0" dirty="0">
                        <a:latin typeface="+mn-lt"/>
                      </a:endParaRPr>
                    </a:p>
                  </a:txBody>
                  <a:tcPr anchor="ctr">
                    <a:solidFill>
                      <a:schemeClr val="accent5">
                        <a:lumMod val="20000"/>
                        <a:lumOff val="80000"/>
                      </a:schemeClr>
                    </a:solidFill>
                  </a:tcPr>
                </a:tc>
                <a:tc hMerge="1">
                  <a:txBody>
                    <a:bodyPr/>
                    <a:lstStyle/>
                    <a:p>
                      <a:endParaRPr lang="zh-CN" altLang="en-US"/>
                    </a:p>
                  </a:txBody>
                  <a:tcPr/>
                </a:tc>
                <a:tc>
                  <a:txBody>
                    <a:bodyPr/>
                    <a:lstStyle/>
                    <a:p>
                      <a:pPr algn="ctr"/>
                      <a:r>
                        <a:rPr lang="en-US" altLang="zh-CN" sz="1600" b="0" dirty="0">
                          <a:solidFill>
                            <a:schemeClr val="tx1">
                              <a:lumMod val="85000"/>
                              <a:lumOff val="15000"/>
                            </a:schemeClr>
                          </a:solidFill>
                          <a:latin typeface="+mn-lt"/>
                        </a:rPr>
                        <a:t>3.1</a:t>
                      </a:r>
                      <a:r>
                        <a:rPr lang="zh-CN" altLang="en-US" sz="1600" b="0" dirty="0">
                          <a:solidFill>
                            <a:schemeClr val="tx1">
                              <a:lumMod val="85000"/>
                              <a:lumOff val="15000"/>
                            </a:schemeClr>
                          </a:solidFill>
                          <a:latin typeface="+mn-lt"/>
                        </a:rPr>
                        <a:t> </a:t>
                      </a:r>
                      <a:r>
                        <a:rPr lang="en-US" altLang="zh-CN" sz="1600" b="0" dirty="0">
                          <a:solidFill>
                            <a:schemeClr val="tx1">
                              <a:lumMod val="85000"/>
                              <a:lumOff val="15000"/>
                            </a:schemeClr>
                          </a:solidFill>
                          <a:latin typeface="+mn-lt"/>
                        </a:rPr>
                        <a:t>mm</a:t>
                      </a:r>
                      <a:endParaRPr lang="zh-CN" altLang="en-US" sz="1600" b="0" dirty="0">
                        <a:solidFill>
                          <a:schemeClr val="tx1">
                            <a:lumMod val="85000"/>
                            <a:lumOff val="15000"/>
                          </a:schemeClr>
                        </a:solidFill>
                        <a:latin typeface="+mn-lt"/>
                      </a:endParaRPr>
                    </a:p>
                  </a:txBody>
                  <a:tcPr anchor="ctr">
                    <a:solidFill>
                      <a:schemeClr val="accent5">
                        <a:lumMod val="20000"/>
                        <a:lumOff val="80000"/>
                      </a:schemeClr>
                    </a:solidFill>
                  </a:tcPr>
                </a:tc>
                <a:tc gridSpan="2">
                  <a:txBody>
                    <a:bodyPr/>
                    <a:lstStyle/>
                    <a:p>
                      <a:pPr algn="ctr"/>
                      <a:r>
                        <a:rPr lang="en-US" altLang="zh-CN" sz="1600" b="0" dirty="0">
                          <a:solidFill>
                            <a:schemeClr val="tx1">
                              <a:lumMod val="85000"/>
                              <a:lumOff val="15000"/>
                            </a:schemeClr>
                          </a:solidFill>
                          <a:latin typeface="+mn-lt"/>
                        </a:rPr>
                        <a:t>8.5</a:t>
                      </a:r>
                      <a:r>
                        <a:rPr lang="zh-CN" altLang="en-US" sz="1600" b="0" dirty="0">
                          <a:solidFill>
                            <a:schemeClr val="tx1">
                              <a:lumMod val="85000"/>
                              <a:lumOff val="15000"/>
                            </a:schemeClr>
                          </a:solidFill>
                          <a:latin typeface="+mn-lt"/>
                        </a:rPr>
                        <a:t> </a:t>
                      </a:r>
                      <a:r>
                        <a:rPr lang="en-US" altLang="zh-CN" sz="1600" b="0" dirty="0">
                          <a:solidFill>
                            <a:schemeClr val="tx1">
                              <a:lumMod val="85000"/>
                              <a:lumOff val="15000"/>
                            </a:schemeClr>
                          </a:solidFill>
                          <a:latin typeface="+mn-lt"/>
                        </a:rPr>
                        <a:t>mm</a:t>
                      </a:r>
                      <a:endParaRPr lang="zh-CN" altLang="en-US" sz="1600" b="0" dirty="0">
                        <a:solidFill>
                          <a:schemeClr val="tx1">
                            <a:lumMod val="85000"/>
                            <a:lumOff val="15000"/>
                          </a:schemeClr>
                        </a:solidFill>
                        <a:latin typeface="+mn-lt"/>
                      </a:endParaRPr>
                    </a:p>
                  </a:txBody>
                  <a:tcPr anchor="ctr">
                    <a:solidFill>
                      <a:schemeClr val="accent5">
                        <a:lumMod val="20000"/>
                        <a:lumOff val="80000"/>
                      </a:schemeClr>
                    </a:solidFill>
                  </a:tcPr>
                </a:tc>
                <a:tc hMerge="1">
                  <a:txBody>
                    <a:bodyPr/>
                    <a:lstStyle/>
                    <a:p>
                      <a:endParaRPr lang="zh-CN" altLang="en-US"/>
                    </a:p>
                  </a:txBody>
                  <a:tcPr/>
                </a:tc>
                <a:extLst>
                  <a:ext uri="{0D108BD9-81ED-4DB2-BD59-A6C34878D82A}">
                    <a16:rowId xmlns:a16="http://schemas.microsoft.com/office/drawing/2014/main" val="2054184207"/>
                  </a:ext>
                </a:extLst>
              </a:tr>
              <a:tr h="406408">
                <a:tc>
                  <a:txBody>
                    <a:bodyPr/>
                    <a:lstStyle/>
                    <a:p>
                      <a:pPr algn="ctr"/>
                      <a:r>
                        <a:rPr lang="en-US" altLang="zh-CN" sz="1600" b="1" dirty="0">
                          <a:solidFill>
                            <a:srgbClr val="F57E1B"/>
                          </a:solidFill>
                          <a:latin typeface="+mn-lt"/>
                        </a:rPr>
                        <a:t>Muon</a:t>
                      </a:r>
                      <a:r>
                        <a:rPr lang="zh-CN" altLang="en-US" sz="1600" b="1" dirty="0">
                          <a:solidFill>
                            <a:srgbClr val="F57E1B"/>
                          </a:solidFill>
                          <a:latin typeface="+mn-lt"/>
                        </a:rPr>
                        <a:t> </a:t>
                      </a:r>
                      <a:r>
                        <a:rPr lang="en-US" altLang="zh-CN" sz="1600" b="1" dirty="0">
                          <a:solidFill>
                            <a:srgbClr val="F57E1B"/>
                          </a:solidFill>
                          <a:latin typeface="+mn-lt"/>
                        </a:rPr>
                        <a:t>beam</a:t>
                      </a:r>
                      <a:endParaRPr lang="zh-CN" altLang="en-US" sz="1600" b="1" dirty="0">
                        <a:solidFill>
                          <a:srgbClr val="F57E1B"/>
                        </a:solidFill>
                        <a:latin typeface="+mn-lt"/>
                      </a:endParaRPr>
                    </a:p>
                  </a:txBody>
                  <a:tcPr anchor="ctr">
                    <a:solidFill>
                      <a:schemeClr val="accent6">
                        <a:lumMod val="20000"/>
                        <a:lumOff val="80000"/>
                      </a:schemeClr>
                    </a:solidFill>
                  </a:tcPr>
                </a:tc>
                <a:tc gridSpan="2">
                  <a:txBody>
                    <a:bodyPr/>
                    <a:lstStyle/>
                    <a:p>
                      <a:pPr algn="ctr"/>
                      <a:r>
                        <a:rPr lang="en-US" altLang="zh-CN" sz="1600" b="1" dirty="0">
                          <a:highlight>
                            <a:srgbClr val="FFFF00"/>
                          </a:highlight>
                          <a:latin typeface="+mn-lt"/>
                        </a:rPr>
                        <a:t>Surface</a:t>
                      </a:r>
                      <a:r>
                        <a:rPr lang="zh-CN" altLang="en-US" sz="1600" b="1" dirty="0">
                          <a:highlight>
                            <a:srgbClr val="FFFF00"/>
                          </a:highlight>
                          <a:latin typeface="+mn-lt"/>
                        </a:rPr>
                        <a:t> </a:t>
                      </a:r>
                      <a:r>
                        <a:rPr lang="en-US" altLang="zh-CN" sz="1600" b="1" dirty="0">
                          <a:highlight>
                            <a:srgbClr val="FFFF00"/>
                          </a:highlight>
                          <a:latin typeface="+mn-lt"/>
                        </a:rPr>
                        <a:t>Muon</a:t>
                      </a:r>
                      <a:r>
                        <a:rPr lang="zh-CN" altLang="en-US" sz="1600" b="1" dirty="0">
                          <a:highlight>
                            <a:srgbClr val="FFFF00"/>
                          </a:highlight>
                          <a:latin typeface="+mn-lt"/>
                        </a:rPr>
                        <a:t> </a:t>
                      </a:r>
                      <a:r>
                        <a:rPr lang="en-US" altLang="zh-CN" sz="1600" b="1" dirty="0">
                          <a:highlight>
                            <a:srgbClr val="FFFF00"/>
                          </a:highlight>
                          <a:latin typeface="+mn-lt"/>
                        </a:rPr>
                        <a:t>(SMBT)</a:t>
                      </a:r>
                      <a:endParaRPr lang="zh-CN" altLang="en-US" sz="1600" b="1" dirty="0">
                        <a:highlight>
                          <a:srgbClr val="FFFF00"/>
                        </a:highlight>
                        <a:latin typeface="+mn-lt"/>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algn="ctr"/>
                      <a:r>
                        <a:rPr lang="en-US" altLang="zh-CN" sz="1600" b="1" dirty="0">
                          <a:latin typeface="+mn-lt"/>
                        </a:rPr>
                        <a:t>Negative</a:t>
                      </a:r>
                      <a:r>
                        <a:rPr lang="zh-CN" altLang="en-US" sz="1600" b="1" dirty="0">
                          <a:latin typeface="+mn-lt"/>
                        </a:rPr>
                        <a:t> </a:t>
                      </a:r>
                      <a:r>
                        <a:rPr lang="en-US" altLang="zh-CN" sz="1600" b="1" dirty="0">
                          <a:latin typeface="+mn-lt"/>
                        </a:rPr>
                        <a:t>Muon</a:t>
                      </a:r>
                      <a:r>
                        <a:rPr lang="zh-CN" altLang="en-US" sz="1600" b="1" dirty="0">
                          <a:latin typeface="+mn-lt"/>
                        </a:rPr>
                        <a:t> </a:t>
                      </a:r>
                      <a:r>
                        <a:rPr lang="en-US" altLang="zh-CN" sz="1600" b="1" dirty="0">
                          <a:latin typeface="+mn-lt"/>
                        </a:rPr>
                        <a:t>(NMBT)</a:t>
                      </a:r>
                      <a:endParaRPr lang="zh-CN" altLang="en-US" sz="1600" dirty="0">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algn="ctr"/>
                      <a:r>
                        <a:rPr lang="en-US" altLang="zh-CN" sz="1600" b="1" dirty="0">
                          <a:solidFill>
                            <a:schemeClr val="tx1"/>
                          </a:solidFill>
                          <a:latin typeface="+mn-lt"/>
                        </a:rPr>
                        <a:t>Decay</a:t>
                      </a:r>
                      <a:r>
                        <a:rPr lang="zh-CN" altLang="en-US" sz="1600" b="1" dirty="0">
                          <a:solidFill>
                            <a:schemeClr val="tx1"/>
                          </a:solidFill>
                          <a:latin typeface="+mn-lt"/>
                        </a:rPr>
                        <a:t> </a:t>
                      </a:r>
                      <a:r>
                        <a:rPr lang="en-US" altLang="zh-CN" sz="1600" b="1" dirty="0">
                          <a:solidFill>
                            <a:schemeClr val="tx1"/>
                          </a:solidFill>
                          <a:latin typeface="+mn-lt"/>
                        </a:rPr>
                        <a:t>Muon</a:t>
                      </a:r>
                      <a:r>
                        <a:rPr lang="zh-CN" altLang="en-US" sz="1600" b="1" dirty="0">
                          <a:solidFill>
                            <a:schemeClr val="tx1"/>
                          </a:solidFill>
                          <a:latin typeface="+mn-lt"/>
                        </a:rPr>
                        <a:t> </a:t>
                      </a:r>
                      <a:r>
                        <a:rPr lang="en-US" altLang="zh-CN" sz="1600" b="1" dirty="0">
                          <a:solidFill>
                            <a:schemeClr val="tx1"/>
                          </a:solidFill>
                          <a:latin typeface="+mn-lt"/>
                        </a:rPr>
                        <a:t>(DMBT)</a:t>
                      </a:r>
                      <a:endParaRPr lang="zh-CN" altLang="en-US" sz="1600" b="1" dirty="0">
                        <a:solidFill>
                          <a:schemeClr val="tx1"/>
                        </a:solidFill>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89894762"/>
                  </a:ext>
                </a:extLst>
              </a:tr>
              <a:tr h="498764">
                <a:tc>
                  <a:txBody>
                    <a:bodyPr/>
                    <a:lstStyle/>
                    <a:p>
                      <a:pPr algn="ctr"/>
                      <a:r>
                        <a:rPr lang="en-US" altLang="zh-CN" sz="1600" b="1" dirty="0">
                          <a:latin typeface="+mn-lt"/>
                        </a:rPr>
                        <a:t>Momentum</a:t>
                      </a:r>
                      <a:endParaRPr lang="zh-CN" altLang="en-US" sz="1600" b="1" dirty="0">
                        <a:latin typeface="+mn-lt"/>
                      </a:endParaRPr>
                    </a:p>
                  </a:txBody>
                  <a:tcPr anchor="ctr">
                    <a:solidFill>
                      <a:schemeClr val="accent6">
                        <a:lumMod val="20000"/>
                        <a:lumOff val="80000"/>
                      </a:schemeClr>
                    </a:solidFill>
                  </a:tcPr>
                </a:tc>
                <a:tc gridSpan="2">
                  <a:txBody>
                    <a:bodyPr/>
                    <a:lstStyle/>
                    <a:p>
                      <a:pPr algn="ctr"/>
                      <a:r>
                        <a:rPr lang="en-US" altLang="zh-CN" sz="1600" dirty="0">
                          <a:highlight>
                            <a:srgbClr val="FFFF00"/>
                          </a:highlight>
                          <a:latin typeface="+mn-lt"/>
                        </a:rPr>
                        <a:t>28</a:t>
                      </a:r>
                      <a:r>
                        <a:rPr lang="zh-CN" altLang="en-US" sz="1600" dirty="0">
                          <a:highlight>
                            <a:srgbClr val="FFFF00"/>
                          </a:highlight>
                          <a:latin typeface="+mn-lt"/>
                        </a:rPr>
                        <a:t> </a:t>
                      </a:r>
                      <a:r>
                        <a:rPr lang="en-US" altLang="zh-CN" sz="1600" dirty="0">
                          <a:highlight>
                            <a:srgbClr val="FFFF00"/>
                          </a:highlight>
                          <a:latin typeface="+mn-lt"/>
                        </a:rPr>
                        <a:t>MeV/c</a:t>
                      </a:r>
                      <a:endParaRPr lang="zh-CN" altLang="en-US" sz="1600" dirty="0">
                        <a:highlight>
                          <a:srgbClr val="FFFF00"/>
                        </a:highlight>
                        <a:latin typeface="+mn-lt"/>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algn="ctr"/>
                      <a:r>
                        <a:rPr lang="en-US" altLang="zh-CN" sz="1600" dirty="0">
                          <a:latin typeface="+mn-lt"/>
                        </a:rPr>
                        <a:t>28</a:t>
                      </a:r>
                      <a:r>
                        <a:rPr lang="zh-CN" altLang="en-US" sz="1600" dirty="0">
                          <a:latin typeface="+mn-lt"/>
                        </a:rPr>
                        <a:t> </a:t>
                      </a:r>
                      <a:r>
                        <a:rPr lang="en-US" altLang="zh-CN" sz="1600" dirty="0">
                          <a:latin typeface="+mn-lt"/>
                        </a:rPr>
                        <a:t>MeV/c</a:t>
                      </a:r>
                      <a:endParaRPr lang="zh-CN" altLang="en-US" sz="1600" dirty="0">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n-lt"/>
                        </a:rPr>
                        <a:t>20~120</a:t>
                      </a:r>
                      <a:r>
                        <a:rPr lang="zh-CN" altLang="en-US" sz="1600" dirty="0">
                          <a:solidFill>
                            <a:schemeClr val="tx1"/>
                          </a:solidFill>
                          <a:latin typeface="+mn-lt"/>
                        </a:rPr>
                        <a:t> </a:t>
                      </a:r>
                      <a:r>
                        <a:rPr lang="en-US" altLang="zh-CN" sz="1600" dirty="0">
                          <a:solidFill>
                            <a:schemeClr val="tx1"/>
                          </a:solidFill>
                          <a:latin typeface="+mn-lt"/>
                        </a:rPr>
                        <a:t>MeV/c</a:t>
                      </a:r>
                      <a:endParaRPr lang="zh-CN" altLang="en-US" sz="1600" dirty="0">
                        <a:solidFill>
                          <a:schemeClr val="tx1"/>
                        </a:solidFill>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48099469"/>
                  </a:ext>
                </a:extLst>
              </a:tr>
              <a:tr h="498764">
                <a:tc>
                  <a:txBody>
                    <a:bodyPr/>
                    <a:lstStyle/>
                    <a:p>
                      <a:pPr algn="ctr"/>
                      <a:r>
                        <a:rPr lang="en-US" altLang="zh-CN" sz="1600" b="1" dirty="0" err="1">
                          <a:latin typeface="+mn-lt"/>
                        </a:rPr>
                        <a:t>dp</a:t>
                      </a:r>
                      <a:r>
                        <a:rPr lang="en-US" altLang="zh-CN" sz="1600" b="1" dirty="0">
                          <a:latin typeface="+mn-lt"/>
                        </a:rPr>
                        <a:t>/p</a:t>
                      </a:r>
                      <a:endParaRPr lang="zh-CN" altLang="en-US" sz="1600" b="1" dirty="0">
                        <a:latin typeface="+mn-lt"/>
                      </a:endParaRPr>
                    </a:p>
                  </a:txBody>
                  <a:tcPr anchor="ctr">
                    <a:solidFill>
                      <a:schemeClr val="accent6">
                        <a:lumMod val="20000"/>
                        <a:lumOff val="80000"/>
                      </a:schemeClr>
                    </a:solidFill>
                  </a:tcPr>
                </a:tc>
                <a:tc gridSpan="2">
                  <a:txBody>
                    <a:bodyPr/>
                    <a:lstStyle/>
                    <a:p>
                      <a:pPr algn="ctr"/>
                      <a:r>
                        <a:rPr lang="en-US" altLang="zh-CN" sz="1600" dirty="0">
                          <a:highlight>
                            <a:srgbClr val="FFFF00"/>
                          </a:highlight>
                          <a:latin typeface="+mn-lt"/>
                        </a:rPr>
                        <a:t>6%</a:t>
                      </a:r>
                      <a:endParaRPr lang="zh-CN" altLang="en-US" sz="1600" dirty="0">
                        <a:highlight>
                          <a:srgbClr val="FFFF00"/>
                        </a:highlight>
                        <a:latin typeface="+mn-lt"/>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algn="ctr"/>
                      <a:r>
                        <a:rPr lang="en-US" altLang="zh-CN" sz="1600" dirty="0">
                          <a:latin typeface="+mn-lt"/>
                        </a:rPr>
                        <a:t>13%</a:t>
                      </a:r>
                      <a:endParaRPr lang="zh-CN" altLang="en-US" sz="1600" dirty="0">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mn-lt"/>
                        </a:rPr>
                        <a:t>8%</a:t>
                      </a:r>
                      <a:r>
                        <a:rPr lang="zh-CN" altLang="en-US" sz="1600" dirty="0">
                          <a:solidFill>
                            <a:schemeClr val="tx1"/>
                          </a:solidFill>
                          <a:latin typeface="+mn-lt"/>
                        </a:rPr>
                        <a:t> </a:t>
                      </a:r>
                      <a:r>
                        <a:rPr lang="en-US" altLang="zh-CN" sz="1600" dirty="0">
                          <a:solidFill>
                            <a:schemeClr val="tx1"/>
                          </a:solidFill>
                          <a:latin typeface="+mn-lt"/>
                        </a:rPr>
                        <a:t>@</a:t>
                      </a:r>
                      <a:r>
                        <a:rPr lang="zh-CN" altLang="en-US" sz="1600" dirty="0">
                          <a:solidFill>
                            <a:schemeClr val="tx1"/>
                          </a:solidFill>
                          <a:latin typeface="+mn-lt"/>
                        </a:rPr>
                        <a:t> </a:t>
                      </a:r>
                      <a:r>
                        <a:rPr lang="en-US" altLang="zh-CN" sz="1600" dirty="0">
                          <a:solidFill>
                            <a:schemeClr val="tx1"/>
                          </a:solidFill>
                          <a:latin typeface="+mn-lt"/>
                        </a:rPr>
                        <a:t>120</a:t>
                      </a:r>
                      <a:r>
                        <a:rPr lang="zh-CN" altLang="en-US" sz="1600" dirty="0">
                          <a:solidFill>
                            <a:schemeClr val="tx1"/>
                          </a:solidFill>
                          <a:latin typeface="+mn-lt"/>
                        </a:rPr>
                        <a:t> </a:t>
                      </a:r>
                      <a:r>
                        <a:rPr lang="en-US" altLang="zh-CN" sz="1600" dirty="0">
                          <a:solidFill>
                            <a:schemeClr val="tx1"/>
                          </a:solidFill>
                          <a:latin typeface="+mn-lt"/>
                        </a:rPr>
                        <a:t>MeV/c</a:t>
                      </a:r>
                      <a:endParaRPr lang="zh-CN" altLang="en-US" sz="1600" dirty="0">
                        <a:solidFill>
                          <a:schemeClr val="tx1"/>
                        </a:solidFill>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9951149"/>
                  </a:ext>
                </a:extLst>
              </a:tr>
              <a:tr h="525197">
                <a:tc>
                  <a:txBody>
                    <a:bodyPr/>
                    <a:lstStyle/>
                    <a:p>
                      <a:pPr algn="ctr"/>
                      <a:r>
                        <a:rPr lang="en-US" altLang="zh-CN" sz="1600" b="1" dirty="0">
                          <a:latin typeface="+mn-lt"/>
                        </a:rPr>
                        <a:t>Beam</a:t>
                      </a:r>
                      <a:r>
                        <a:rPr lang="zh-CN" altLang="en-US" sz="1600" b="1" dirty="0">
                          <a:latin typeface="+mn-lt"/>
                        </a:rPr>
                        <a:t> </a:t>
                      </a:r>
                      <a:r>
                        <a:rPr lang="en-US" altLang="zh-CN" sz="1600" b="1" dirty="0">
                          <a:latin typeface="+mn-lt"/>
                        </a:rPr>
                        <a:t>spot</a:t>
                      </a:r>
                      <a:endParaRPr lang="zh-CN" altLang="en-US" sz="1600" b="1" dirty="0">
                        <a:latin typeface="+mn-lt"/>
                      </a:endParaRPr>
                    </a:p>
                  </a:txBody>
                  <a:tcPr anchor="ctr">
                    <a:solidFill>
                      <a:schemeClr val="accent6">
                        <a:lumMod val="20000"/>
                        <a:lumOff val="80000"/>
                      </a:schemeClr>
                    </a:solidFill>
                  </a:tcPr>
                </a:tc>
                <a:tc gridSpan="2">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l-GR"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Φ</a:t>
                      </a:r>
                      <a:r>
                        <a:rPr lang="en-US"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10mm-</a:t>
                      </a:r>
                      <a:r>
                        <a:rPr lang="el-GR"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Φ</a:t>
                      </a:r>
                      <a:r>
                        <a:rPr lang="en-US"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100mm</a:t>
                      </a:r>
                      <a:endParaRPr lang="zh-CN"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algn="ctr"/>
                      <a:r>
                        <a:rPr lang="el-GR"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Φ</a:t>
                      </a:r>
                      <a:r>
                        <a:rPr lang="en-US"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100mm</a:t>
                      </a:r>
                      <a:endParaRPr lang="zh-CN" altLang="en-US" sz="1600" dirty="0">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algn="ctr"/>
                      <a:r>
                        <a:rPr lang="el-GR"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Φ</a:t>
                      </a:r>
                      <a:r>
                        <a:rPr lang="en-US"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30mm</a:t>
                      </a:r>
                      <a:endParaRPr lang="zh-CN" altLang="en-US" sz="1600" dirty="0">
                        <a:solidFill>
                          <a:schemeClr val="tx1"/>
                        </a:solidFill>
                        <a:latin typeface="+mn-lt"/>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61688530"/>
                  </a:ext>
                </a:extLst>
              </a:tr>
              <a:tr h="525197">
                <a:tc>
                  <a:txBody>
                    <a:bodyPr/>
                    <a:lstStyle/>
                    <a:p>
                      <a:pPr algn="ctr"/>
                      <a:r>
                        <a:rPr lang="en-US" altLang="zh-CN" sz="1600" b="1" dirty="0">
                          <a:latin typeface="+mn-lt"/>
                        </a:rPr>
                        <a:t>Intensity</a:t>
                      </a:r>
                      <a:endParaRPr lang="zh-CN" altLang="en-US" sz="1600" b="1" dirty="0">
                        <a:latin typeface="+mn-lt"/>
                      </a:endParaRPr>
                    </a:p>
                  </a:txBody>
                  <a:tcPr anchor="ctr">
                    <a:solidFill>
                      <a:schemeClr val="accent6">
                        <a:lumMod val="20000"/>
                        <a:lumOff val="80000"/>
                      </a:schemeClr>
                    </a:solidFill>
                  </a:tcPr>
                </a:tc>
                <a:tc gridSpan="2">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10</a:t>
                      </a:r>
                      <a:r>
                        <a:rPr lang="en-US" altLang="zh-CN" sz="1600" b="0" kern="100" baseline="300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5</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-10</a:t>
                      </a:r>
                      <a:r>
                        <a:rPr lang="en-US" altLang="zh-CN" sz="1600" b="0" kern="100" baseline="300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7</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err="1">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μ</a:t>
                      </a:r>
                      <a:r>
                        <a:rPr lang="en-US" altLang="zh-CN" sz="1600" b="0" kern="100" baseline="300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/s</a:t>
                      </a:r>
                      <a:endParaRPr lang="zh-CN" altLang="zh-CN" sz="1600" b="0" kern="100" baseline="3000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4×10</a:t>
                      </a:r>
                      <a:r>
                        <a:rPr lang="en-US"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5</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err="1">
                          <a:solidFill>
                            <a:schemeClr val="tx1"/>
                          </a:solidFill>
                          <a:effectLst/>
                          <a:latin typeface="Calibri" panose="020F0502020204030204" pitchFamily="34" charset="0"/>
                          <a:ea typeface="微软雅黑" panose="020B0503020204020204" pitchFamily="34" charset="-122"/>
                          <a:cs typeface="Calibri" panose="020F0502020204030204" pitchFamily="34" charset="0"/>
                        </a:rPr>
                        <a:t>μ</a:t>
                      </a:r>
                      <a:r>
                        <a:rPr lang="en-US"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/s</a:t>
                      </a:r>
                      <a:endParaRPr lang="zh-CN"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4×10</a:t>
                      </a:r>
                      <a:r>
                        <a:rPr lang="en-US"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6</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err="1">
                          <a:solidFill>
                            <a:schemeClr val="tx1"/>
                          </a:solidFill>
                          <a:effectLst/>
                          <a:latin typeface="Calibri" panose="020F0502020204030204" pitchFamily="34" charset="0"/>
                          <a:ea typeface="微软雅黑" panose="020B0503020204020204" pitchFamily="34" charset="-122"/>
                          <a:cs typeface="Calibri" panose="020F0502020204030204" pitchFamily="34" charset="0"/>
                        </a:rPr>
                        <a:t>μ</a:t>
                      </a:r>
                      <a:r>
                        <a:rPr lang="en-US"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/s</a:t>
                      </a:r>
                      <a:endParaRPr lang="zh-CN"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38837958"/>
                  </a:ext>
                </a:extLst>
              </a:tr>
              <a:tr h="525197">
                <a:tc>
                  <a:txBody>
                    <a:bodyPr/>
                    <a:lstStyle/>
                    <a:p>
                      <a:pPr algn="ctr"/>
                      <a:r>
                        <a:rPr lang="en-US" altLang="zh-CN" sz="1600" b="1" dirty="0">
                          <a:latin typeface="+mn-lt"/>
                        </a:rPr>
                        <a:t>Polarization</a:t>
                      </a:r>
                      <a:endParaRPr lang="zh-CN" altLang="en-US" sz="1600" b="1" dirty="0">
                        <a:latin typeface="+mn-lt"/>
                      </a:endParaRPr>
                    </a:p>
                  </a:txBody>
                  <a:tcPr anchor="ctr">
                    <a:solidFill>
                      <a:schemeClr val="accent6">
                        <a:lumMod val="20000"/>
                        <a:lumOff val="80000"/>
                      </a:schemeClr>
                    </a:solidFill>
                  </a:tcPr>
                </a:tc>
                <a:tc gridSpan="2">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&gt;</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95%</a:t>
                      </a:r>
                      <a:endParaRPr lang="zh-CN"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20</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&gt;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70%</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923856371"/>
                  </a:ext>
                </a:extLst>
              </a:tr>
              <a:tr h="525197">
                <a:tc>
                  <a:txBody>
                    <a:bodyPr/>
                    <a:lstStyle/>
                    <a:p>
                      <a:pPr algn="ctr"/>
                      <a:r>
                        <a:rPr lang="en-US" altLang="zh-CN" sz="1600" b="1" dirty="0">
                          <a:latin typeface="+mn-lt"/>
                        </a:rPr>
                        <a:t>Pulse</a:t>
                      </a:r>
                      <a:r>
                        <a:rPr lang="zh-CN" altLang="en-US" sz="1600" b="1" dirty="0">
                          <a:latin typeface="+mn-lt"/>
                        </a:rPr>
                        <a:t> </a:t>
                      </a:r>
                      <a:r>
                        <a:rPr lang="en-US" altLang="zh-CN" sz="1600" b="1" dirty="0">
                          <a:latin typeface="+mn-lt"/>
                        </a:rPr>
                        <a:t>width</a:t>
                      </a:r>
                      <a:endParaRPr lang="zh-CN" altLang="en-US" sz="1600" b="1" dirty="0">
                        <a:latin typeface="+mn-lt"/>
                      </a:endParaRPr>
                    </a:p>
                  </a:txBody>
                  <a:tcPr anchor="ctr">
                    <a:solidFill>
                      <a:schemeClr val="accent6">
                        <a:lumMod val="20000"/>
                        <a:lumOff val="80000"/>
                      </a:schemeClr>
                    </a:solidFill>
                  </a:tcPr>
                </a:tc>
                <a:tc gridSpan="2">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130</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ns</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(SP)</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520ns</a:t>
                      </a:r>
                      <a:r>
                        <a:rPr lang="zh-CN" altLang="en-US"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rPr>
                        <a:t>(DP)</a:t>
                      </a:r>
                      <a:endParaRPr lang="zh-CN" altLang="zh-CN" sz="1600" b="0" kern="100" baseline="0" dirty="0">
                        <a:solidFill>
                          <a:schemeClr val="tx1"/>
                        </a:solidFill>
                        <a:effectLst/>
                        <a:highlight>
                          <a:srgbClr val="FFFF00"/>
                        </a:highligh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520</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ns</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130</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ns</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(SP)</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520ns</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(DP)</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514275683"/>
                  </a:ext>
                </a:extLst>
              </a:tr>
              <a:tr h="525197">
                <a:tc rowSpan="2">
                  <a:txBody>
                    <a:bodyPr/>
                    <a:lstStyle/>
                    <a:p>
                      <a:pPr algn="ctr"/>
                      <a:r>
                        <a:rPr lang="en-US" altLang="zh-CN" sz="1600" b="1" dirty="0">
                          <a:solidFill>
                            <a:schemeClr val="tx1">
                              <a:lumMod val="85000"/>
                              <a:lumOff val="15000"/>
                            </a:schemeClr>
                          </a:solidFill>
                          <a:latin typeface="+mn-lt"/>
                        </a:rPr>
                        <a:t>Spectrometer</a:t>
                      </a:r>
                      <a:endParaRPr lang="zh-CN" altLang="en-US" sz="1600" b="1" dirty="0">
                        <a:solidFill>
                          <a:schemeClr val="tx1">
                            <a:lumMod val="85000"/>
                            <a:lumOff val="15000"/>
                          </a:schemeClr>
                        </a:solidFill>
                        <a:latin typeface="+mn-lt"/>
                      </a:endParaRPr>
                    </a:p>
                  </a:txBody>
                  <a:tcPr anchor="ctr">
                    <a:solidFill>
                      <a:schemeClr val="bg1">
                        <a:lumMod val="95000"/>
                      </a:schemeClr>
                    </a:solidFill>
                  </a:tcPr>
                </a:tc>
                <a:tc>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Segments</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Asymmetry</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Count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Rate</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FOM:</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a:t>
                      </a:r>
                      <a:r>
                        <a:rPr lang="en-US" altLang="zh-CN"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2</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R</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Temperature</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LF/TF</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1185974854"/>
                  </a:ext>
                </a:extLst>
              </a:tr>
              <a:tr h="525197">
                <a:tc vMerge="1">
                  <a:txBody>
                    <a:bodyPr/>
                    <a:lstStyle/>
                    <a:p>
                      <a:pPr algn="ctr"/>
                      <a:endParaRPr lang="zh-CN" altLang="en-US" sz="1600" b="1" dirty="0">
                        <a:latin typeface="+mn-lt"/>
                      </a:endParaRPr>
                    </a:p>
                  </a:txBody>
                  <a:tcPr anchor="ctr">
                    <a:solidFill>
                      <a:schemeClr val="bg1">
                        <a:lumMod val="95000"/>
                      </a:schemeClr>
                    </a:solidFill>
                  </a:tcPr>
                </a:tc>
                <a:tc>
                  <a:txBody>
                    <a:bodyPr/>
                    <a:lstStyle/>
                    <a:p>
                      <a:pPr marL="0" marR="0" lvl="0" indent="0" algn="ctr" defTabSz="914400" rtl="0" eaLnBrk="1" fontAlgn="auto" latinLnBrk="0" hangingPunct="1">
                        <a:lnSpc>
                          <a:spcPts val="2200"/>
                        </a:lnSpc>
                        <a:spcBef>
                          <a:spcPts val="600"/>
                        </a:spcBef>
                        <a:spcAft>
                          <a:spcPts val="25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1584/3024</a:t>
                      </a:r>
                      <a:r>
                        <a:rPr lang="zh-CN" altLang="en-US"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a:txBody>
                    <a:bodyPr/>
                    <a:lstStyle/>
                    <a:p>
                      <a:pPr algn="ctr"/>
                      <a:r>
                        <a:rPr lang="en-US" altLang="zh-CN" dirty="0"/>
                        <a:t>~0.3</a:t>
                      </a:r>
                      <a:endParaRPr lang="zh-CN" altLang="en-US" dirty="0"/>
                    </a:p>
                  </a:txBody>
                  <a:tcPr anchor="c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38/76</a:t>
                      </a:r>
                      <a:r>
                        <a:rPr lang="zh-CN" altLang="en-US"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err="1">
                          <a:solidFill>
                            <a:schemeClr val="tx1"/>
                          </a:solidFill>
                          <a:effectLst/>
                          <a:latin typeface="Calibri" panose="020F0502020204030204" pitchFamily="34" charset="0"/>
                          <a:ea typeface="微软雅黑" panose="020B0503020204020204" pitchFamily="34" charset="-122"/>
                          <a:cs typeface="Calibri" panose="020F0502020204030204" pitchFamily="34" charset="0"/>
                        </a:rPr>
                        <a:t>MEv</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/h</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2.9/5.8</a:t>
                      </a:r>
                      <a:r>
                        <a:rPr lang="zh-CN" altLang="en-US" sz="1600" b="0" kern="100" baseline="300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2K</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300K</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tc h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5000</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G/</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400</a:t>
                      </a:r>
                      <a:r>
                        <a:rPr lang="zh-CN" altLang="en-US"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 </a:t>
                      </a:r>
                      <a:r>
                        <a:rPr lang="en-US"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rPr>
                        <a:t>G</a:t>
                      </a:r>
                      <a:endParaRPr lang="zh-CN" altLang="zh-CN" sz="1600" b="0" kern="100" baseline="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1906606147"/>
                  </a:ext>
                </a:extLst>
              </a:tr>
            </a:tbl>
          </a:graphicData>
        </a:graphic>
      </p:graphicFrame>
      <p:sp>
        <p:nvSpPr>
          <p:cNvPr id="5" name="文本框 4">
            <a:extLst>
              <a:ext uri="{FF2B5EF4-FFF2-40B4-BE49-F238E27FC236}">
                <a16:creationId xmlns:a16="http://schemas.microsoft.com/office/drawing/2014/main" id="{C9D81C2F-E1A4-8746-AD09-486F5DD6E95A}"/>
              </a:ext>
            </a:extLst>
          </p:cNvPr>
          <p:cNvSpPr txBox="1"/>
          <p:nvPr/>
        </p:nvSpPr>
        <p:spPr>
          <a:xfrm>
            <a:off x="3143672" y="6424093"/>
            <a:ext cx="1872208" cy="324000"/>
          </a:xfrm>
          <a:prstGeom prst="rect">
            <a:avLst/>
          </a:prstGeom>
          <a:solidFill>
            <a:schemeClr val="tx2">
              <a:lumMod val="60000"/>
              <a:lumOff val="40000"/>
            </a:schemeClr>
          </a:solidFill>
        </p:spPr>
        <p:txBody>
          <a:bodyPr wrap="square" rtlCol="0">
            <a:noAutofit/>
          </a:bodyPr>
          <a:lstStyle/>
          <a:p>
            <a:pPr algn="just">
              <a:lnSpc>
                <a:spcPct val="110000"/>
              </a:lnSpc>
              <a:spcAft>
                <a:spcPts val="600"/>
              </a:spcAft>
              <a:buClr>
                <a:schemeClr val="tx1"/>
              </a:buClr>
            </a:pPr>
            <a:r>
              <a:rPr kumimoji="1" lang="zh-CN" altLang="en-US"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Can</a:t>
            </a:r>
            <a:r>
              <a:rPr kumimoji="1" lang="zh-CN" altLang="en-US"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be</a:t>
            </a:r>
            <a:r>
              <a:rPr kumimoji="1" lang="zh-CN" altLang="en-US"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upgraded</a:t>
            </a:r>
            <a:r>
              <a:rPr kumimoji="1" lang="zh-CN" altLang="en-US"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to</a:t>
            </a:r>
            <a:endParaRPr kumimoji="1" lang="zh-CN" altLang="en-US" sz="1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66193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andard">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othicSimpl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a:defPPr>
      </a:lstStyle>
    </a:txDef>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2">
            <a:lumMod val="60000"/>
            <a:lumOff val="40000"/>
          </a:schemeClr>
        </a:solidFill>
      </a:spPr>
      <a:bodyPr wrap="square">
        <a:noAutofit/>
      </a:bodyPr>
      <a:lstStyle>
        <a:defPPr algn="just">
          <a:lnSpc>
            <a:spcPct val="110000"/>
          </a:lnSpc>
          <a:spcBef>
            <a:spcPts val="0"/>
          </a:spcBef>
          <a:spcAft>
            <a:spcPts val="600"/>
          </a:spcAft>
          <a:buClr>
            <a:schemeClr val="tx1"/>
          </a:buClr>
          <a:defRPr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52394</TotalTime>
  <Words>4630</Words>
  <Application>Microsoft Office PowerPoint</Application>
  <PresentationFormat>Widescreen</PresentationFormat>
  <Paragraphs>721</Paragraphs>
  <Slides>37</Slides>
  <Notes>21</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等线</vt:lpstr>
      <vt:lpstr>等线 Light</vt:lpstr>
      <vt:lpstr>微软雅黑</vt:lpstr>
      <vt:lpstr>宋体</vt:lpstr>
      <vt:lpstr>华文仿宋</vt:lpstr>
      <vt:lpstr>Arial</vt:lpstr>
      <vt:lpstr>Calibri</vt:lpstr>
      <vt:lpstr>Cambria Math</vt:lpstr>
      <vt:lpstr>Comic Sans MS</vt:lpstr>
      <vt:lpstr>Impact</vt:lpstr>
      <vt:lpstr>Times New Roman</vt:lpstr>
      <vt:lpstr>Wingdings</vt:lpstr>
      <vt:lpstr>Office Theme</vt:lpstr>
      <vt:lpstr>1_GothicSimple</vt:lpstr>
      <vt:lpstr>Office 主题​​</vt:lpstr>
      <vt:lpstr>Office 主题</vt:lpstr>
      <vt:lpstr>1_Office Theme</vt:lpstr>
      <vt:lpstr>Update on the Target Station and Beamlines of MELODY (2024)</vt:lpstr>
      <vt:lpstr>China Spallation Neutron Source</vt:lpstr>
      <vt:lpstr>PowerPoint Presentation</vt:lpstr>
      <vt:lpstr>CSNS II Project (Approved on Jan. 11, 2024)</vt:lpstr>
      <vt:lpstr>PowerPoint Presentation</vt:lpstr>
      <vt:lpstr>PowerPoint Presentation</vt:lpstr>
      <vt:lpstr>PowerPoint Presentation</vt:lpstr>
      <vt:lpstr>PowerPoint Presentation</vt:lpstr>
      <vt:lpstr>PowerPoint Presentation</vt:lpstr>
      <vt:lpstr>Physics Design of the Target Station</vt:lpstr>
      <vt:lpstr>Simulation for Optimizing the Target</vt:lpstr>
      <vt:lpstr>FLUKA (baseline) vs G4bl: μ+ and μ- (rates) for Copper,  collection sideways at the virtual detector </vt:lpstr>
      <vt:lpstr>Predicted surface muon rates sideways at the virtual detector,  for εxx’  = 7700 &amp; εyy’  = 6950 π mm mrad</vt:lpstr>
      <vt:lpstr>New analysis for the target selection</vt:lpstr>
      <vt:lpstr>phase space and emittances of the traced back surface muons  at 20 cm sideways of the interaction point</vt:lpstr>
      <vt:lpstr>AI fit for best target parameters</vt:lpstr>
      <vt:lpstr>Selected target of Copper AI results vs FLUKA and G4bl</vt:lpstr>
      <vt:lpstr>Target and Cooling Design</vt:lpstr>
      <vt:lpstr>Proton Beam Dump Design</vt:lpstr>
      <vt:lpstr>Energy deposition for different parts @ 20 kW</vt:lpstr>
      <vt:lpstr>PowerPoint Presentation</vt:lpstr>
      <vt:lpstr>Units in High Radiation Areas</vt:lpstr>
      <vt:lpstr>Conclusion and Plan</vt:lpstr>
      <vt:lpstr>MELODY beamline layout</vt:lpstr>
      <vt:lpstr>SMSOLX design</vt:lpstr>
      <vt:lpstr>SMBT layout</vt:lpstr>
      <vt:lpstr>Multi-particle tracking simulation</vt:lpstr>
      <vt:lpstr>Different beam spot results @SMT</vt:lpstr>
      <vt:lpstr>Beamline summary</vt:lpstr>
      <vt:lpstr>Timeline of MELODY </vt:lpstr>
      <vt:lpstr>The first workshop and international review of MELODY were held  successfully in November 2023 and June 2024 respectively</vt:lpstr>
      <vt:lpstr>extra</vt:lpstr>
      <vt:lpstr>Dipole bending magnet design</vt:lpstr>
      <vt:lpstr>Wien filter design (preliminary)</vt:lpstr>
      <vt:lpstr>Beamline optimization</vt:lpstr>
      <vt:lpstr>Beam intensity measurement </vt:lpstr>
      <vt:lpstr>Kicker design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production at target</dc:title>
  <dc:subject/>
  <dc:creator>Nikos Vassilopoulos</dc:creator>
  <cp:keywords/>
  <dc:description/>
  <cp:lastModifiedBy>Nikolas V.</cp:lastModifiedBy>
  <cp:revision>4386</cp:revision>
  <cp:lastPrinted>2016-06-08T08:24:44Z</cp:lastPrinted>
  <dcterms:created xsi:type="dcterms:W3CDTF">2015-04-15T07:29:12Z</dcterms:created>
  <dcterms:modified xsi:type="dcterms:W3CDTF">2024-09-16T18:55:07Z</dcterms:modified>
  <cp:category/>
</cp:coreProperties>
</file>