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5"/>
  </p:notesMasterIdLst>
  <p:sldIdLst>
    <p:sldId id="2147375313" r:id="rId2"/>
    <p:sldId id="2147375314" r:id="rId3"/>
    <p:sldId id="2147375316" r:id="rId4"/>
    <p:sldId id="2147375318" r:id="rId5"/>
    <p:sldId id="2147375327" r:id="rId6"/>
    <p:sldId id="2147375328" r:id="rId7"/>
    <p:sldId id="2147375320" r:id="rId8"/>
    <p:sldId id="2147375322" r:id="rId9"/>
    <p:sldId id="2147375323" r:id="rId10"/>
    <p:sldId id="2147375326" r:id="rId11"/>
    <p:sldId id="2147375329" r:id="rId12"/>
    <p:sldId id="258" r:id="rId13"/>
    <p:sldId id="261" r:id="rId14"/>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960" userDrawn="1">
          <p15:clr>
            <a:srgbClr val="A4A3A4"/>
          </p15:clr>
        </p15:guide>
        <p15:guide id="2" orient="horz" pos="162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972E804-633F-1466-FD8E-BC108498EE8E}" name="Finney, Lydia A." initials="FLA" userId="S::lfinney@anl.gov::4a94de35-e7e7-4211-94c6-281fc098cce0" providerId="AD"/>
  <p188:author id="{2F9CEB98-753C-5F97-7FE7-9BA412811638}" name="Panos, Nick" initials="" userId="S::npanos@anl.gov::02a3d1b0-84df-4fbc-9e65-eed9bc1a8d6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C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243"/>
    <p:restoredTop sz="85034" autoAdjust="0"/>
  </p:normalViewPr>
  <p:slideViewPr>
    <p:cSldViewPr snapToGrid="0" showGuides="1">
      <p:cViewPr varScale="1">
        <p:scale>
          <a:sx n="68" d="100"/>
          <a:sy n="68" d="100"/>
        </p:scale>
        <p:origin x="952" y="52"/>
      </p:cViewPr>
      <p:guideLst>
        <p:guide pos="3960"/>
        <p:guide orient="horz" pos="1620"/>
      </p:guideLst>
    </p:cSldViewPr>
  </p:slideViewPr>
  <p:notesTextViewPr>
    <p:cViewPr>
      <p:scale>
        <a:sx n="1" d="1"/>
        <a:sy n="1" d="1"/>
      </p:scale>
      <p:origin x="0" y="0"/>
    </p:cViewPr>
  </p:notesTextViewPr>
  <p:sorterViewPr>
    <p:cViewPr>
      <p:scale>
        <a:sx n="1" d="1"/>
        <a:sy n="1" d="1"/>
      </p:scale>
      <p:origin x="0" y="0"/>
    </p:cViewPr>
  </p:sorterViewPr>
  <p:gridSpacing cx="38100" cy="381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9251B2D-8B53-F842-85C8-79563F24CCA1}" type="datetimeFigureOut">
              <a:rPr lang="en-US" smtClean="0"/>
              <a:t>9/12/2024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2437472-F350-E648-BF73-5FBCC1A166B4}" type="slidenum">
              <a:rPr lang="en-US" smtClean="0"/>
              <a:t>‹#›</a:t>
            </a:fld>
            <a:endParaRPr lang="en-US"/>
          </a:p>
        </p:txBody>
      </p:sp>
    </p:spTree>
    <p:extLst>
      <p:ext uri="{BB962C8B-B14F-4D97-AF65-F5344CB8AC3E}">
        <p14:creationId xmlns:p14="http://schemas.microsoft.com/office/powerpoint/2010/main" val="1108212864"/>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2437472-F350-E648-BF73-5FBCC1A166B4}" type="slidenum">
              <a:rPr lang="en-US" smtClean="0"/>
              <a:t>1</a:t>
            </a:fld>
            <a:endParaRPr lang="en-US"/>
          </a:p>
        </p:txBody>
      </p:sp>
    </p:spTree>
    <p:extLst>
      <p:ext uri="{BB962C8B-B14F-4D97-AF65-F5344CB8AC3E}">
        <p14:creationId xmlns:p14="http://schemas.microsoft.com/office/powerpoint/2010/main" val="35869308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Grounding these in the 4 challenges that we identified – </a:t>
            </a:r>
          </a:p>
          <a:p>
            <a:r>
              <a:rPr lang="en-US" dirty="0"/>
              <a:t>Put the proof points into the notes – the details that tie it back.</a:t>
            </a:r>
          </a:p>
          <a:p>
            <a:r>
              <a:rPr lang="en-US" dirty="0"/>
              <a:t>Core Values – in Perf. App.  Are helping to ensure that we have accountability</a:t>
            </a:r>
          </a:p>
        </p:txBody>
      </p:sp>
      <p:sp>
        <p:nvSpPr>
          <p:cNvPr id="4" name="Slide Number Placeholder 3"/>
          <p:cNvSpPr>
            <a:spLocks noGrp="1"/>
          </p:cNvSpPr>
          <p:nvPr>
            <p:ph type="sldNum" sz="quarter" idx="5"/>
          </p:nvPr>
        </p:nvSpPr>
        <p:spPr/>
        <p:txBody>
          <a:bodyPr/>
          <a:lstStyle/>
          <a:p>
            <a:fld id="{92437472-F350-E648-BF73-5FBCC1A166B4}" type="slidenum">
              <a:rPr lang="en-US" smtClean="0"/>
              <a:t>11</a:t>
            </a:fld>
            <a:endParaRPr lang="en-US"/>
          </a:p>
        </p:txBody>
      </p:sp>
    </p:spTree>
    <p:extLst>
      <p:ext uri="{BB962C8B-B14F-4D97-AF65-F5344CB8AC3E}">
        <p14:creationId xmlns:p14="http://schemas.microsoft.com/office/powerpoint/2010/main" val="9870600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2437472-F350-E648-BF73-5FBCC1A166B4}" type="slidenum">
              <a:rPr lang="en-US" smtClean="0"/>
              <a:t>12</a:t>
            </a:fld>
            <a:endParaRPr lang="en-US"/>
          </a:p>
        </p:txBody>
      </p:sp>
    </p:spTree>
    <p:extLst>
      <p:ext uri="{BB962C8B-B14F-4D97-AF65-F5344CB8AC3E}">
        <p14:creationId xmlns:p14="http://schemas.microsoft.com/office/powerpoint/2010/main" val="9604375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900" kern="100" dirty="0">
                <a:latin typeface="+mn-lt"/>
                <a:ea typeface="Aptos" panose="020B0004020202020204" pitchFamily="34" charset="0"/>
                <a:cs typeface="Times New Roman" panose="02020603050405020304" pitchFamily="18" charset="0"/>
              </a:rPr>
              <a:t>The Diversity, Equity, Inclusion, and Accessibility (DEIA) Office works to help the Laboratory meet its goal of becoming a more diverse workplace and fostering an inclusive culture. We do this through the building of consensus. We co-create solutions with the input of our ERGs, our DEIA Councils, and the Leadership Team of the Lab. All three of us are subject matter experts on DEIA – Philip with a strategic focus, Lydia with an operational focus, and Camille with a tactical focus – and through shared decision-making we work together to ensure that all voices are heard as we work to make the Lab a safe, welcoming and inclusive environment.</a:t>
            </a:r>
          </a:p>
          <a:p>
            <a:endParaRPr lang="en-US" dirty="0"/>
          </a:p>
        </p:txBody>
      </p:sp>
      <p:sp>
        <p:nvSpPr>
          <p:cNvPr id="4" name="Slide Number Placeholder 3"/>
          <p:cNvSpPr>
            <a:spLocks noGrp="1"/>
          </p:cNvSpPr>
          <p:nvPr>
            <p:ph type="sldNum" sz="quarter" idx="5"/>
          </p:nvPr>
        </p:nvSpPr>
        <p:spPr/>
        <p:txBody>
          <a:bodyPr/>
          <a:lstStyle/>
          <a:p>
            <a:fld id="{92437472-F350-E648-BF73-5FBCC1A166B4}" type="slidenum">
              <a:rPr lang="en-US" smtClean="0"/>
              <a:t>2</a:t>
            </a:fld>
            <a:endParaRPr lang="en-US"/>
          </a:p>
        </p:txBody>
      </p:sp>
    </p:spTree>
    <p:extLst>
      <p:ext uri="{BB962C8B-B14F-4D97-AF65-F5344CB8AC3E}">
        <p14:creationId xmlns:p14="http://schemas.microsoft.com/office/powerpoint/2010/main" val="5038154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2437472-F350-E648-BF73-5FBCC1A166B4}" type="slidenum">
              <a:rPr lang="en-US" smtClean="0"/>
              <a:t>3</a:t>
            </a:fld>
            <a:endParaRPr lang="en-US"/>
          </a:p>
        </p:txBody>
      </p:sp>
    </p:spTree>
    <p:extLst>
      <p:ext uri="{BB962C8B-B14F-4D97-AF65-F5344CB8AC3E}">
        <p14:creationId xmlns:p14="http://schemas.microsoft.com/office/powerpoint/2010/main" val="39828848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450"/>
              </a:spcBef>
            </a:pPr>
            <a:endParaRPr lang="en-US" sz="900" b="1" dirty="0"/>
          </a:p>
          <a:p>
            <a:pPr>
              <a:spcBef>
                <a:spcPts val="450"/>
              </a:spcBef>
            </a:pPr>
            <a:endParaRPr lang="en-US" sz="900" b="1" dirty="0"/>
          </a:p>
          <a:p>
            <a:pPr>
              <a:spcBef>
                <a:spcPts val="450"/>
              </a:spcBef>
            </a:pPr>
            <a:endParaRPr lang="en-US" sz="900" b="1" dirty="0"/>
          </a:p>
          <a:p>
            <a:pPr>
              <a:spcBef>
                <a:spcPts val="450"/>
              </a:spcBef>
            </a:pPr>
            <a:endParaRPr lang="en-US" sz="900" b="1" dirty="0"/>
          </a:p>
          <a:p>
            <a:pPr>
              <a:spcBef>
                <a:spcPts val="450"/>
              </a:spcBef>
            </a:pPr>
            <a:endParaRPr lang="en-US" sz="900" b="1" dirty="0"/>
          </a:p>
          <a:p>
            <a:pPr>
              <a:spcBef>
                <a:spcPts val="450"/>
              </a:spcBef>
            </a:pPr>
            <a:r>
              <a:rPr lang="en-US" sz="900" b="1" dirty="0"/>
              <a:t>::::::::::::::::::::::::::::::</a:t>
            </a:r>
          </a:p>
          <a:p>
            <a:pPr>
              <a:spcBef>
                <a:spcPts val="450"/>
              </a:spcBef>
            </a:pPr>
            <a:endParaRPr lang="en-US" sz="900" b="1" dirty="0"/>
          </a:p>
          <a:p>
            <a:pPr>
              <a:spcBef>
                <a:spcPts val="450"/>
              </a:spcBef>
            </a:pPr>
            <a:r>
              <a:rPr lang="en-US" sz="900" b="1" dirty="0"/>
              <a:t>Risk Statement</a:t>
            </a:r>
          </a:p>
          <a:p>
            <a:pPr>
              <a:spcBef>
                <a:spcPts val="450"/>
              </a:spcBef>
            </a:pPr>
            <a:r>
              <a:rPr lang="en-US" sz="900" dirty="0"/>
              <a:t>If we do not develop </a:t>
            </a:r>
            <a:r>
              <a:rPr lang="en-US" sz="900" b="1" dirty="0"/>
              <a:t>leadership</a:t>
            </a:r>
            <a:r>
              <a:rPr lang="en-US" sz="900" dirty="0"/>
              <a:t> competence in the areas of diversity, equity and inclusion, </a:t>
            </a:r>
            <a:r>
              <a:rPr lang="en-US" sz="900" b="1" dirty="0"/>
              <a:t>develop staff</a:t>
            </a:r>
            <a:r>
              <a:rPr lang="en-US" sz="900" dirty="0"/>
              <a:t>, and </a:t>
            </a:r>
            <a:r>
              <a:rPr lang="en-US" sz="900" b="1" dirty="0"/>
              <a:t>institutionalize</a:t>
            </a:r>
            <a:r>
              <a:rPr lang="en-US" sz="900" b="1" i="1" dirty="0"/>
              <a:t> </a:t>
            </a:r>
            <a:r>
              <a:rPr lang="en-US" sz="900" b="1" dirty="0"/>
              <a:t>core</a:t>
            </a:r>
            <a:r>
              <a:rPr lang="en-US" sz="900" b="1" i="1" dirty="0"/>
              <a:t> </a:t>
            </a:r>
            <a:r>
              <a:rPr lang="en-US" sz="900" b="1" dirty="0"/>
              <a:t>values,</a:t>
            </a:r>
            <a:r>
              <a:rPr lang="en-US" sz="900" dirty="0"/>
              <a:t> then the Lab’s ability to attract and retain diverse talent will be adversely impacted.</a:t>
            </a:r>
          </a:p>
          <a:p>
            <a:pPr>
              <a:spcBef>
                <a:spcPts val="450"/>
              </a:spcBef>
            </a:pPr>
            <a:endParaRPr lang="en-US" sz="900" dirty="0"/>
          </a:p>
          <a:p>
            <a:pPr marL="0" indent="0">
              <a:buFont typeface="Arial"/>
              <a:buNone/>
            </a:pPr>
            <a:r>
              <a:rPr lang="en-US" sz="900" dirty="0"/>
              <a:t>Argonne is at the ‘Utilitarian Culture’ stage in the Inclusion Maturity Model framework. This is defined by:</a:t>
            </a:r>
          </a:p>
          <a:p>
            <a:pPr marL="0" indent="0">
              <a:buFont typeface="Arial"/>
              <a:buNone/>
            </a:pPr>
            <a:r>
              <a:rPr lang="en-US" sz="900" b="1" baseline="0" dirty="0">
                <a:solidFill>
                  <a:schemeClr val="tx1"/>
                </a:solidFill>
              </a:rPr>
              <a:t>Utilitarian Culture – </a:t>
            </a:r>
            <a:r>
              <a:rPr lang="en-US" sz="900" b="0" baseline="0" dirty="0">
                <a:solidFill>
                  <a:schemeClr val="tx1"/>
                </a:solidFill>
              </a:rPr>
              <a:t>employees abide by whatever rules are essential; however, they often develop countercultural norms and rules to protect themselves </a:t>
            </a:r>
          </a:p>
          <a:p>
            <a:pPr marL="171450" indent="-171450">
              <a:buFont typeface="Wingdings" panose="05000000000000000000" pitchFamily="2" charset="2"/>
              <a:buChar char="§"/>
            </a:pPr>
            <a:r>
              <a:rPr lang="en-US" sz="900" b="0" baseline="0" dirty="0">
                <a:solidFill>
                  <a:schemeClr val="tx1"/>
                </a:solidFill>
              </a:rPr>
              <a:t>Leaders recognize the importance of diversity, equity and inclusion</a:t>
            </a:r>
          </a:p>
          <a:p>
            <a:pPr marL="171450" indent="-171450">
              <a:buFont typeface="Wingdings" panose="05000000000000000000" pitchFamily="2" charset="2"/>
              <a:buChar char="§"/>
            </a:pPr>
            <a:r>
              <a:rPr lang="en-US" sz="900" b="0" baseline="0" dirty="0">
                <a:solidFill>
                  <a:schemeClr val="tx1"/>
                </a:solidFill>
              </a:rPr>
              <a:t>Formal systems exist to develop employees, but may not result in professional growth</a:t>
            </a:r>
          </a:p>
          <a:p>
            <a:pPr marL="171450" indent="-171450">
              <a:buFont typeface="Wingdings" panose="05000000000000000000" pitchFamily="2" charset="2"/>
              <a:buChar char="§"/>
            </a:pPr>
            <a:r>
              <a:rPr lang="en-US" sz="900" b="0" baseline="0" dirty="0">
                <a:solidFill>
                  <a:schemeClr val="tx1"/>
                </a:solidFill>
              </a:rPr>
              <a:t>Core values are practiced in pockets of the organization</a:t>
            </a:r>
          </a:p>
          <a:p>
            <a:pPr marL="171450" indent="-171450">
              <a:buFont typeface="Wingdings" panose="05000000000000000000" pitchFamily="2" charset="2"/>
              <a:buChar char="§"/>
            </a:pPr>
            <a:endParaRPr lang="en-US" sz="900" b="0" baseline="0" dirty="0">
              <a:solidFill>
                <a:schemeClr val="tx1"/>
              </a:solidFill>
            </a:endParaRPr>
          </a:p>
          <a:p>
            <a:pPr marL="0" indent="0">
              <a:buFont typeface="Wingdings" panose="05000000000000000000" pitchFamily="2" charset="2"/>
              <a:buNone/>
            </a:pPr>
            <a:r>
              <a:rPr lang="en-US" sz="900" b="0" baseline="0" dirty="0">
                <a:solidFill>
                  <a:schemeClr val="tx1"/>
                </a:solidFill>
              </a:rPr>
              <a:t>Argonne is moving towards: the ‘Normative Culture’ stage of the Inclusion Maturity Model Framework:</a:t>
            </a:r>
          </a:p>
          <a:p>
            <a:pPr lvl="0"/>
            <a:r>
              <a:rPr lang="en-US" sz="900" b="1" kern="1200" dirty="0">
                <a:solidFill>
                  <a:schemeClr val="dk1"/>
                </a:solidFill>
                <a:effectLst/>
                <a:latin typeface="+mn-lt"/>
                <a:ea typeface="+mn-ea"/>
                <a:cs typeface="+mn-cs"/>
              </a:rPr>
              <a:t>Normative Culture – </a:t>
            </a:r>
            <a:r>
              <a:rPr lang="en-US" sz="900" b="0" kern="1200" dirty="0">
                <a:solidFill>
                  <a:schemeClr val="dk1"/>
                </a:solidFill>
                <a:effectLst/>
                <a:latin typeface="+mn-lt"/>
                <a:ea typeface="+mn-ea"/>
                <a:cs typeface="+mn-cs"/>
              </a:rPr>
              <a:t>Employees contribute their commitment because the goals and core values of the Lab are aligned with their own</a:t>
            </a:r>
          </a:p>
          <a:p>
            <a:pPr marL="171450" lvl="0" indent="-171450">
              <a:buFont typeface="Wingdings" panose="05000000000000000000" pitchFamily="2" charset="2"/>
              <a:buChar char="§"/>
            </a:pPr>
            <a:r>
              <a:rPr lang="en-US" sz="900" b="0" kern="1200" dirty="0">
                <a:solidFill>
                  <a:schemeClr val="dk1"/>
                </a:solidFill>
                <a:effectLst/>
                <a:latin typeface="+mn-lt"/>
                <a:ea typeface="+mn-ea"/>
                <a:cs typeface="+mn-cs"/>
              </a:rPr>
              <a:t>Leaders take ownership of diversity, equity and inclusion</a:t>
            </a:r>
          </a:p>
          <a:p>
            <a:pPr marL="171450" lvl="0" indent="-171450">
              <a:buFont typeface="Wingdings" panose="05000000000000000000" pitchFamily="2" charset="2"/>
              <a:buChar char="§"/>
            </a:pPr>
            <a:r>
              <a:rPr lang="en-US" sz="900" b="0" kern="1200" dirty="0">
                <a:solidFill>
                  <a:schemeClr val="dk1"/>
                </a:solidFill>
                <a:effectLst/>
                <a:latin typeface="+mn-lt"/>
                <a:ea typeface="+mn-ea"/>
                <a:cs typeface="+mn-cs"/>
              </a:rPr>
              <a:t>Development opportunities support the professional growth of employees</a:t>
            </a:r>
          </a:p>
          <a:p>
            <a:pPr marL="171450" lvl="0" indent="-171450">
              <a:buFont typeface="Wingdings" panose="05000000000000000000" pitchFamily="2" charset="2"/>
              <a:buChar char="§"/>
            </a:pPr>
            <a:r>
              <a:rPr lang="en-US" sz="900" b="0" kern="1200" dirty="0">
                <a:solidFill>
                  <a:schemeClr val="dk1"/>
                </a:solidFill>
                <a:effectLst/>
                <a:latin typeface="+mn-lt"/>
                <a:ea typeface="+mn-ea"/>
                <a:cs typeface="+mn-cs"/>
              </a:rPr>
              <a:t>Core values are fully integrated into key processes and systems that drive performance</a:t>
            </a:r>
          </a:p>
          <a:p>
            <a:pPr marL="171450" lvl="0" indent="-171450">
              <a:buFont typeface="Wingdings" panose="05000000000000000000" pitchFamily="2" charset="2"/>
              <a:buChar char="§"/>
            </a:pPr>
            <a:endParaRPr lang="en-US" sz="900" b="0" kern="1200" dirty="0">
              <a:solidFill>
                <a:schemeClr val="dk1"/>
              </a:solidFill>
              <a:effectLst/>
              <a:latin typeface="+mn-lt"/>
              <a:ea typeface="+mn-ea"/>
              <a:cs typeface="+mn-cs"/>
            </a:endParaRPr>
          </a:p>
          <a:p>
            <a:pPr marL="0" lvl="0" indent="0">
              <a:buFont typeface="Wingdings" panose="05000000000000000000" pitchFamily="2" charset="2"/>
              <a:buNone/>
            </a:pPr>
            <a:r>
              <a:rPr lang="en-US" sz="900" b="0" kern="1200" dirty="0">
                <a:solidFill>
                  <a:schemeClr val="dk1"/>
                </a:solidFill>
                <a:effectLst/>
                <a:latin typeface="+mn-lt"/>
                <a:ea typeface="+mn-ea"/>
                <a:cs typeface="+mn-cs"/>
              </a:rPr>
              <a:t>Argonne is moving away from ‘Fragmented Culture’:</a:t>
            </a:r>
          </a:p>
          <a:p>
            <a:pPr marL="0" lvl="0" indent="0">
              <a:buFont typeface="Wingdings" panose="05000000000000000000" pitchFamily="2" charset="2"/>
              <a:buNone/>
            </a:pPr>
            <a:r>
              <a:rPr lang="en-US" sz="900" b="1" kern="1200" dirty="0">
                <a:solidFill>
                  <a:schemeClr val="dk1"/>
                </a:solidFill>
                <a:effectLst/>
                <a:latin typeface="+mn-lt"/>
                <a:ea typeface="+mn-ea"/>
                <a:cs typeface="+mn-cs"/>
              </a:rPr>
              <a:t>Fragmented Culture – </a:t>
            </a:r>
            <a:r>
              <a:rPr lang="en-US" sz="900" b="0" kern="1200" dirty="0">
                <a:solidFill>
                  <a:schemeClr val="dk1"/>
                </a:solidFill>
                <a:effectLst/>
                <a:latin typeface="+mn-lt"/>
                <a:ea typeface="+mn-ea"/>
                <a:cs typeface="+mn-cs"/>
              </a:rPr>
              <a:t>employees join and stay at the Lab for physical or economic reasons</a:t>
            </a:r>
            <a:endParaRPr lang="en-US" sz="900" kern="1200" dirty="0">
              <a:solidFill>
                <a:schemeClr val="dk1"/>
              </a:solidFill>
              <a:effectLst/>
              <a:latin typeface="+mn-lt"/>
              <a:ea typeface="+mn-ea"/>
              <a:cs typeface="+mn-cs"/>
            </a:endParaRPr>
          </a:p>
          <a:p>
            <a:pPr marL="171450" lvl="0" indent="-171450">
              <a:buFont typeface="Wingdings" panose="05000000000000000000" pitchFamily="2" charset="2"/>
              <a:buChar char="§"/>
            </a:pPr>
            <a:r>
              <a:rPr lang="en-US" sz="900" kern="1200" dirty="0">
                <a:solidFill>
                  <a:schemeClr val="dk1"/>
                </a:solidFill>
                <a:effectLst/>
                <a:latin typeface="+mn-lt"/>
                <a:ea typeface="+mn-ea"/>
                <a:cs typeface="+mn-cs"/>
              </a:rPr>
              <a:t>Diversity, equity and inclusion is considered an HR role</a:t>
            </a:r>
          </a:p>
          <a:p>
            <a:pPr marL="171450" lvl="0" indent="-171450">
              <a:buFont typeface="Wingdings" panose="05000000000000000000" pitchFamily="2" charset="2"/>
              <a:buChar char="§"/>
            </a:pPr>
            <a:r>
              <a:rPr lang="en-US" sz="900" kern="1200" dirty="0">
                <a:solidFill>
                  <a:schemeClr val="dk1"/>
                </a:solidFill>
                <a:effectLst/>
                <a:latin typeface="+mn-lt"/>
                <a:ea typeface="+mn-ea"/>
                <a:cs typeface="+mn-cs"/>
              </a:rPr>
              <a:t>Staff development is tactical and </a:t>
            </a:r>
            <a:r>
              <a:rPr lang="en-US" sz="900" kern="1200" dirty="0" err="1">
                <a:solidFill>
                  <a:schemeClr val="dk1"/>
                </a:solidFill>
                <a:effectLst/>
                <a:latin typeface="+mn-lt"/>
                <a:ea typeface="+mn-ea"/>
                <a:cs typeface="+mn-cs"/>
              </a:rPr>
              <a:t>adhoc</a:t>
            </a:r>
            <a:r>
              <a:rPr lang="en-US" sz="900" kern="1200" dirty="0">
                <a:solidFill>
                  <a:schemeClr val="dk1"/>
                </a:solidFill>
                <a:effectLst/>
                <a:latin typeface="+mn-lt"/>
                <a:ea typeface="+mn-ea"/>
                <a:cs typeface="+mn-cs"/>
              </a:rPr>
              <a:t> – there is no strategic direction</a:t>
            </a:r>
          </a:p>
          <a:p>
            <a:pPr marL="171450" lvl="0" indent="-171450">
              <a:buFont typeface="Wingdings" panose="05000000000000000000" pitchFamily="2" charset="2"/>
              <a:buChar char="§"/>
            </a:pPr>
            <a:r>
              <a:rPr lang="en-US" sz="900" kern="1200" dirty="0">
                <a:solidFill>
                  <a:schemeClr val="dk1"/>
                </a:solidFill>
                <a:effectLst/>
                <a:latin typeface="+mn-lt"/>
                <a:ea typeface="+mn-ea"/>
                <a:cs typeface="+mn-cs"/>
              </a:rPr>
              <a:t>Employee behavior is not aligned with a set of core values</a:t>
            </a:r>
          </a:p>
          <a:p>
            <a:pPr marL="0" lvl="0" indent="0">
              <a:buFont typeface="Wingdings" panose="05000000000000000000" pitchFamily="2" charset="2"/>
              <a:buNone/>
            </a:pPr>
            <a:endParaRPr lang="en-US" sz="900" b="0" kern="1200" dirty="0">
              <a:solidFill>
                <a:schemeClr val="dk1"/>
              </a:solidFill>
              <a:effectLst/>
              <a:latin typeface="+mn-lt"/>
              <a:ea typeface="+mn-ea"/>
              <a:cs typeface="+mn-cs"/>
            </a:endParaRPr>
          </a:p>
          <a:p>
            <a:pPr marL="0" indent="0">
              <a:buFont typeface="Wingdings" panose="05000000000000000000" pitchFamily="2" charset="2"/>
              <a:buNone/>
            </a:pPr>
            <a:endParaRPr lang="en-US" sz="900" b="0" baseline="0" dirty="0">
              <a:solidFill>
                <a:schemeClr val="tx1"/>
              </a:solidFill>
            </a:endParaRPr>
          </a:p>
          <a:p>
            <a:pPr algn="l"/>
            <a:r>
              <a:rPr lang="en-US" sz="800" b="0" i="1" dirty="0">
                <a:solidFill>
                  <a:srgbClr val="000000"/>
                </a:solidFill>
              </a:rPr>
              <a:t>Drivers</a:t>
            </a:r>
            <a:r>
              <a:rPr lang="en-US" sz="800" b="0" i="1" baseline="0" dirty="0">
                <a:solidFill>
                  <a:srgbClr val="000000"/>
                </a:solidFill>
              </a:rPr>
              <a:t> of Service Maturity:</a:t>
            </a:r>
          </a:p>
          <a:p>
            <a:pPr algn="l"/>
            <a:endParaRPr lang="en-US" sz="800" b="0" i="1" baseline="0" dirty="0">
              <a:solidFill>
                <a:srgbClr val="000000"/>
              </a:solidFill>
            </a:endParaRPr>
          </a:p>
          <a:p>
            <a:pPr marL="171450" indent="-171450" algn="l">
              <a:buFont typeface="Arial" panose="020B0604020202020204" pitchFamily="34" charset="0"/>
              <a:buChar char="•"/>
            </a:pPr>
            <a:r>
              <a:rPr lang="en-US" sz="800" b="0" i="1" baseline="0" dirty="0">
                <a:solidFill>
                  <a:srgbClr val="000000"/>
                </a:solidFill>
              </a:rPr>
              <a:t>Leadership Development driven by a set of validated core competencies</a:t>
            </a:r>
          </a:p>
          <a:p>
            <a:pPr marL="171450" indent="-171450" algn="l">
              <a:buFont typeface="Arial" panose="020B0604020202020204" pitchFamily="34" charset="0"/>
              <a:buChar char="•"/>
            </a:pPr>
            <a:endParaRPr lang="en-US" sz="800" b="0" i="1" baseline="0" dirty="0">
              <a:solidFill>
                <a:srgbClr val="000000"/>
              </a:solidFill>
            </a:endParaRPr>
          </a:p>
          <a:p>
            <a:pPr marL="171450" indent="-171450" algn="l">
              <a:buFont typeface="Arial" panose="020B0604020202020204" pitchFamily="34" charset="0"/>
              <a:buChar char="•"/>
            </a:pPr>
            <a:r>
              <a:rPr lang="en-US" sz="800" b="0" i="1" baseline="0" dirty="0">
                <a:solidFill>
                  <a:srgbClr val="000000"/>
                </a:solidFill>
              </a:rPr>
              <a:t>Strategic development of talent</a:t>
            </a:r>
          </a:p>
          <a:p>
            <a:pPr marL="171450" indent="-171450" algn="l">
              <a:buFont typeface="Arial" panose="020B0604020202020204" pitchFamily="34" charset="0"/>
              <a:buChar char="•"/>
            </a:pPr>
            <a:endParaRPr lang="en-US" sz="800" b="0" i="1" baseline="0" dirty="0">
              <a:solidFill>
                <a:srgbClr val="000000"/>
              </a:solidFill>
            </a:endParaRPr>
          </a:p>
          <a:p>
            <a:pPr marL="171450" indent="-171450" algn="l">
              <a:buFont typeface="Arial" panose="020B0604020202020204" pitchFamily="34" charset="0"/>
              <a:buChar char="•"/>
            </a:pPr>
            <a:r>
              <a:rPr lang="en-US" sz="800" b="0" i="1" baseline="0" dirty="0">
                <a:solidFill>
                  <a:srgbClr val="000000"/>
                </a:solidFill>
              </a:rPr>
              <a:t>Institutionalization of Core Values</a:t>
            </a:r>
            <a:endParaRPr lang="en-US" sz="800" b="0" i="1" dirty="0">
              <a:solidFill>
                <a:srgbClr val="000000"/>
              </a:solidFill>
            </a:endParaRPr>
          </a:p>
          <a:p>
            <a:pPr marL="0" indent="0">
              <a:buFont typeface="Wingdings" panose="05000000000000000000" pitchFamily="2" charset="2"/>
              <a:buNone/>
            </a:pPr>
            <a:endParaRPr lang="en-US" sz="900" b="0" baseline="0" dirty="0">
              <a:solidFill>
                <a:schemeClr val="tx1"/>
              </a:solidFill>
            </a:endParaRPr>
          </a:p>
          <a:p>
            <a:pPr marL="0" indent="0">
              <a:buFont typeface="Wingdings" panose="05000000000000000000" pitchFamily="2" charset="2"/>
              <a:buNone/>
            </a:pPr>
            <a:endParaRPr lang="en-US" sz="900" b="1" baseline="0" dirty="0">
              <a:solidFill>
                <a:schemeClr val="tx1"/>
              </a:solidFill>
            </a:endParaRPr>
          </a:p>
          <a:p>
            <a:pPr>
              <a:spcBef>
                <a:spcPts val="450"/>
              </a:spcBef>
            </a:pPr>
            <a:endParaRPr lang="en-US" sz="900" dirty="0"/>
          </a:p>
          <a:p>
            <a:endParaRPr lang="en-US" dirty="0"/>
          </a:p>
        </p:txBody>
      </p:sp>
      <p:sp>
        <p:nvSpPr>
          <p:cNvPr id="4" name="Slide Number Placeholder 3"/>
          <p:cNvSpPr>
            <a:spLocks noGrp="1"/>
          </p:cNvSpPr>
          <p:nvPr>
            <p:ph type="sldNum" sz="quarter" idx="5"/>
          </p:nvPr>
        </p:nvSpPr>
        <p:spPr/>
        <p:txBody>
          <a:bodyPr/>
          <a:lstStyle/>
          <a:p>
            <a:fld id="{92437472-F350-E648-BF73-5FBCC1A166B4}" type="slidenum">
              <a:rPr lang="en-US" smtClean="0"/>
              <a:t>4</a:t>
            </a:fld>
            <a:endParaRPr lang="en-US"/>
          </a:p>
        </p:txBody>
      </p:sp>
    </p:spTree>
    <p:extLst>
      <p:ext uri="{BB962C8B-B14F-4D97-AF65-F5344CB8AC3E}">
        <p14:creationId xmlns:p14="http://schemas.microsoft.com/office/powerpoint/2010/main" val="18618959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450"/>
              </a:spcBef>
            </a:pPr>
            <a:endParaRPr lang="en-US" sz="900" b="1" dirty="0"/>
          </a:p>
          <a:p>
            <a:pPr>
              <a:spcBef>
                <a:spcPts val="450"/>
              </a:spcBef>
            </a:pPr>
            <a:endParaRPr lang="en-US" sz="900" b="1" dirty="0"/>
          </a:p>
          <a:p>
            <a:pPr>
              <a:spcBef>
                <a:spcPts val="450"/>
              </a:spcBef>
            </a:pPr>
            <a:endParaRPr lang="en-US" sz="900" b="1" dirty="0"/>
          </a:p>
          <a:p>
            <a:pPr>
              <a:spcBef>
                <a:spcPts val="450"/>
              </a:spcBef>
            </a:pPr>
            <a:endParaRPr lang="en-US" sz="900" b="1" dirty="0"/>
          </a:p>
          <a:p>
            <a:pPr>
              <a:spcBef>
                <a:spcPts val="450"/>
              </a:spcBef>
            </a:pPr>
            <a:endParaRPr lang="en-US" sz="900" b="1" dirty="0"/>
          </a:p>
          <a:p>
            <a:pPr>
              <a:spcBef>
                <a:spcPts val="450"/>
              </a:spcBef>
            </a:pPr>
            <a:r>
              <a:rPr lang="en-US" sz="900" b="1" dirty="0"/>
              <a:t>::::::::::::::::::::::::::::::</a:t>
            </a:r>
          </a:p>
          <a:p>
            <a:pPr>
              <a:spcBef>
                <a:spcPts val="450"/>
              </a:spcBef>
            </a:pPr>
            <a:endParaRPr lang="en-US" sz="900" b="1" dirty="0"/>
          </a:p>
          <a:p>
            <a:pPr>
              <a:spcBef>
                <a:spcPts val="450"/>
              </a:spcBef>
            </a:pPr>
            <a:r>
              <a:rPr lang="en-US" sz="900" b="1" dirty="0"/>
              <a:t>Risk Statement</a:t>
            </a:r>
          </a:p>
          <a:p>
            <a:pPr>
              <a:spcBef>
                <a:spcPts val="450"/>
              </a:spcBef>
            </a:pPr>
            <a:r>
              <a:rPr lang="en-US" sz="900" dirty="0"/>
              <a:t>If we do not develop </a:t>
            </a:r>
            <a:r>
              <a:rPr lang="en-US" sz="900" b="1" dirty="0"/>
              <a:t>leadership</a:t>
            </a:r>
            <a:r>
              <a:rPr lang="en-US" sz="900" dirty="0"/>
              <a:t> competence in the areas of diversity, equity and inclusion, </a:t>
            </a:r>
            <a:r>
              <a:rPr lang="en-US" sz="900" b="1" dirty="0"/>
              <a:t>develop staff</a:t>
            </a:r>
            <a:r>
              <a:rPr lang="en-US" sz="900" dirty="0"/>
              <a:t>, and </a:t>
            </a:r>
            <a:r>
              <a:rPr lang="en-US" sz="900" b="1" dirty="0"/>
              <a:t>institutionalize</a:t>
            </a:r>
            <a:r>
              <a:rPr lang="en-US" sz="900" b="1" i="1" dirty="0"/>
              <a:t> </a:t>
            </a:r>
            <a:r>
              <a:rPr lang="en-US" sz="900" b="1" dirty="0"/>
              <a:t>core</a:t>
            </a:r>
            <a:r>
              <a:rPr lang="en-US" sz="900" b="1" i="1" dirty="0"/>
              <a:t> </a:t>
            </a:r>
            <a:r>
              <a:rPr lang="en-US" sz="900" b="1" dirty="0"/>
              <a:t>values,</a:t>
            </a:r>
            <a:r>
              <a:rPr lang="en-US" sz="900" dirty="0"/>
              <a:t> then the Lab’s ability to attract and retain diverse talent will be adversely impacted.</a:t>
            </a:r>
          </a:p>
          <a:p>
            <a:pPr>
              <a:spcBef>
                <a:spcPts val="450"/>
              </a:spcBef>
            </a:pPr>
            <a:endParaRPr lang="en-US" sz="900" dirty="0"/>
          </a:p>
          <a:p>
            <a:pPr marL="0" indent="0">
              <a:buFont typeface="Arial"/>
              <a:buNone/>
            </a:pPr>
            <a:r>
              <a:rPr lang="en-US" sz="900" dirty="0"/>
              <a:t>Argonne is at the ‘Utilitarian Culture’ stage in the Inclusion Maturity Model framework. This is defined by:</a:t>
            </a:r>
          </a:p>
          <a:p>
            <a:pPr marL="0" indent="0">
              <a:buFont typeface="Arial"/>
              <a:buNone/>
            </a:pPr>
            <a:r>
              <a:rPr lang="en-US" sz="900" b="1" baseline="0" dirty="0">
                <a:solidFill>
                  <a:schemeClr val="tx1"/>
                </a:solidFill>
              </a:rPr>
              <a:t>Utilitarian Culture – </a:t>
            </a:r>
            <a:r>
              <a:rPr lang="en-US" sz="900" b="0" baseline="0" dirty="0">
                <a:solidFill>
                  <a:schemeClr val="tx1"/>
                </a:solidFill>
              </a:rPr>
              <a:t>employees abide by whatever rules are essential; however, they often develop countercultural norms and rules to protect themselves </a:t>
            </a:r>
          </a:p>
          <a:p>
            <a:pPr marL="171450" indent="-171450">
              <a:buFont typeface="Wingdings" panose="05000000000000000000" pitchFamily="2" charset="2"/>
              <a:buChar char="§"/>
            </a:pPr>
            <a:r>
              <a:rPr lang="en-US" sz="900" b="0" baseline="0" dirty="0">
                <a:solidFill>
                  <a:schemeClr val="tx1"/>
                </a:solidFill>
              </a:rPr>
              <a:t>Leaders recognize the importance of diversity, equity and inclusion</a:t>
            </a:r>
          </a:p>
          <a:p>
            <a:pPr marL="171450" indent="-171450">
              <a:buFont typeface="Wingdings" panose="05000000000000000000" pitchFamily="2" charset="2"/>
              <a:buChar char="§"/>
            </a:pPr>
            <a:r>
              <a:rPr lang="en-US" sz="900" b="0" baseline="0" dirty="0">
                <a:solidFill>
                  <a:schemeClr val="tx1"/>
                </a:solidFill>
              </a:rPr>
              <a:t>Formal systems exist to develop employees, but may not result in professional growth</a:t>
            </a:r>
          </a:p>
          <a:p>
            <a:pPr marL="171450" indent="-171450">
              <a:buFont typeface="Wingdings" panose="05000000000000000000" pitchFamily="2" charset="2"/>
              <a:buChar char="§"/>
            </a:pPr>
            <a:r>
              <a:rPr lang="en-US" sz="900" b="0" baseline="0" dirty="0">
                <a:solidFill>
                  <a:schemeClr val="tx1"/>
                </a:solidFill>
              </a:rPr>
              <a:t>Core values are practiced in pockets of the organization</a:t>
            </a:r>
          </a:p>
          <a:p>
            <a:pPr marL="171450" indent="-171450">
              <a:buFont typeface="Wingdings" panose="05000000000000000000" pitchFamily="2" charset="2"/>
              <a:buChar char="§"/>
            </a:pPr>
            <a:endParaRPr lang="en-US" sz="900" b="0" baseline="0" dirty="0">
              <a:solidFill>
                <a:schemeClr val="tx1"/>
              </a:solidFill>
            </a:endParaRPr>
          </a:p>
          <a:p>
            <a:pPr marL="0" indent="0">
              <a:buFont typeface="Wingdings" panose="05000000000000000000" pitchFamily="2" charset="2"/>
              <a:buNone/>
            </a:pPr>
            <a:r>
              <a:rPr lang="en-US" sz="900" b="0" baseline="0" dirty="0">
                <a:solidFill>
                  <a:schemeClr val="tx1"/>
                </a:solidFill>
              </a:rPr>
              <a:t>Argonne is moving towards: the ‘Normative Culture’ stage of the Inclusion Maturity Model Framework:</a:t>
            </a:r>
          </a:p>
          <a:p>
            <a:pPr lvl="0"/>
            <a:r>
              <a:rPr lang="en-US" sz="900" b="1" kern="1200" dirty="0">
                <a:solidFill>
                  <a:schemeClr val="dk1"/>
                </a:solidFill>
                <a:effectLst/>
                <a:latin typeface="+mn-lt"/>
                <a:ea typeface="+mn-ea"/>
                <a:cs typeface="+mn-cs"/>
              </a:rPr>
              <a:t>Normative Culture – </a:t>
            </a:r>
            <a:r>
              <a:rPr lang="en-US" sz="900" b="0" kern="1200" dirty="0">
                <a:solidFill>
                  <a:schemeClr val="dk1"/>
                </a:solidFill>
                <a:effectLst/>
                <a:latin typeface="+mn-lt"/>
                <a:ea typeface="+mn-ea"/>
                <a:cs typeface="+mn-cs"/>
              </a:rPr>
              <a:t>Employees contribute their commitment because the goals and core values of the Lab are aligned with their own</a:t>
            </a:r>
          </a:p>
          <a:p>
            <a:pPr marL="171450" lvl="0" indent="-171450">
              <a:buFont typeface="Wingdings" panose="05000000000000000000" pitchFamily="2" charset="2"/>
              <a:buChar char="§"/>
            </a:pPr>
            <a:r>
              <a:rPr lang="en-US" sz="900" b="0" kern="1200" dirty="0">
                <a:solidFill>
                  <a:schemeClr val="dk1"/>
                </a:solidFill>
                <a:effectLst/>
                <a:latin typeface="+mn-lt"/>
                <a:ea typeface="+mn-ea"/>
                <a:cs typeface="+mn-cs"/>
              </a:rPr>
              <a:t>Leaders take ownership of diversity, equity and inclusion</a:t>
            </a:r>
          </a:p>
          <a:p>
            <a:pPr marL="171450" lvl="0" indent="-171450">
              <a:buFont typeface="Wingdings" panose="05000000000000000000" pitchFamily="2" charset="2"/>
              <a:buChar char="§"/>
            </a:pPr>
            <a:r>
              <a:rPr lang="en-US" sz="900" b="0" kern="1200" dirty="0">
                <a:solidFill>
                  <a:schemeClr val="dk1"/>
                </a:solidFill>
                <a:effectLst/>
                <a:latin typeface="+mn-lt"/>
                <a:ea typeface="+mn-ea"/>
                <a:cs typeface="+mn-cs"/>
              </a:rPr>
              <a:t>Development opportunities support the professional growth of employees</a:t>
            </a:r>
          </a:p>
          <a:p>
            <a:pPr marL="171450" lvl="0" indent="-171450">
              <a:buFont typeface="Wingdings" panose="05000000000000000000" pitchFamily="2" charset="2"/>
              <a:buChar char="§"/>
            </a:pPr>
            <a:r>
              <a:rPr lang="en-US" sz="900" b="0" kern="1200" dirty="0">
                <a:solidFill>
                  <a:schemeClr val="dk1"/>
                </a:solidFill>
                <a:effectLst/>
                <a:latin typeface="+mn-lt"/>
                <a:ea typeface="+mn-ea"/>
                <a:cs typeface="+mn-cs"/>
              </a:rPr>
              <a:t>Core values are fully integrated into key processes and systems that drive performance</a:t>
            </a:r>
          </a:p>
          <a:p>
            <a:pPr marL="171450" lvl="0" indent="-171450">
              <a:buFont typeface="Wingdings" panose="05000000000000000000" pitchFamily="2" charset="2"/>
              <a:buChar char="§"/>
            </a:pPr>
            <a:endParaRPr lang="en-US" sz="900" b="0" kern="1200" dirty="0">
              <a:solidFill>
                <a:schemeClr val="dk1"/>
              </a:solidFill>
              <a:effectLst/>
              <a:latin typeface="+mn-lt"/>
              <a:ea typeface="+mn-ea"/>
              <a:cs typeface="+mn-cs"/>
            </a:endParaRPr>
          </a:p>
          <a:p>
            <a:pPr marL="0" lvl="0" indent="0">
              <a:buFont typeface="Wingdings" panose="05000000000000000000" pitchFamily="2" charset="2"/>
              <a:buNone/>
            </a:pPr>
            <a:r>
              <a:rPr lang="en-US" sz="900" b="0" kern="1200" dirty="0">
                <a:solidFill>
                  <a:schemeClr val="dk1"/>
                </a:solidFill>
                <a:effectLst/>
                <a:latin typeface="+mn-lt"/>
                <a:ea typeface="+mn-ea"/>
                <a:cs typeface="+mn-cs"/>
              </a:rPr>
              <a:t>Argonne is moving away from ‘Fragmented Culture’:</a:t>
            </a:r>
          </a:p>
          <a:p>
            <a:pPr marL="0" lvl="0" indent="0">
              <a:buFont typeface="Wingdings" panose="05000000000000000000" pitchFamily="2" charset="2"/>
              <a:buNone/>
            </a:pPr>
            <a:r>
              <a:rPr lang="en-US" sz="900" b="1" kern="1200" dirty="0">
                <a:solidFill>
                  <a:schemeClr val="dk1"/>
                </a:solidFill>
                <a:effectLst/>
                <a:latin typeface="+mn-lt"/>
                <a:ea typeface="+mn-ea"/>
                <a:cs typeface="+mn-cs"/>
              </a:rPr>
              <a:t>Fragmented Culture – </a:t>
            </a:r>
            <a:r>
              <a:rPr lang="en-US" sz="900" b="0" kern="1200" dirty="0">
                <a:solidFill>
                  <a:schemeClr val="dk1"/>
                </a:solidFill>
                <a:effectLst/>
                <a:latin typeface="+mn-lt"/>
                <a:ea typeface="+mn-ea"/>
                <a:cs typeface="+mn-cs"/>
              </a:rPr>
              <a:t>employees join and stay at the Lab for physical or economic reasons</a:t>
            </a:r>
            <a:endParaRPr lang="en-US" sz="900" kern="1200" dirty="0">
              <a:solidFill>
                <a:schemeClr val="dk1"/>
              </a:solidFill>
              <a:effectLst/>
              <a:latin typeface="+mn-lt"/>
              <a:ea typeface="+mn-ea"/>
              <a:cs typeface="+mn-cs"/>
            </a:endParaRPr>
          </a:p>
          <a:p>
            <a:pPr marL="171450" lvl="0" indent="-171450">
              <a:buFont typeface="Wingdings" panose="05000000000000000000" pitchFamily="2" charset="2"/>
              <a:buChar char="§"/>
            </a:pPr>
            <a:r>
              <a:rPr lang="en-US" sz="900" kern="1200" dirty="0">
                <a:solidFill>
                  <a:schemeClr val="dk1"/>
                </a:solidFill>
                <a:effectLst/>
                <a:latin typeface="+mn-lt"/>
                <a:ea typeface="+mn-ea"/>
                <a:cs typeface="+mn-cs"/>
              </a:rPr>
              <a:t>Diversity, equity and inclusion is considered an HR role</a:t>
            </a:r>
          </a:p>
          <a:p>
            <a:pPr marL="171450" lvl="0" indent="-171450">
              <a:buFont typeface="Wingdings" panose="05000000000000000000" pitchFamily="2" charset="2"/>
              <a:buChar char="§"/>
            </a:pPr>
            <a:r>
              <a:rPr lang="en-US" sz="900" kern="1200" dirty="0">
                <a:solidFill>
                  <a:schemeClr val="dk1"/>
                </a:solidFill>
                <a:effectLst/>
                <a:latin typeface="+mn-lt"/>
                <a:ea typeface="+mn-ea"/>
                <a:cs typeface="+mn-cs"/>
              </a:rPr>
              <a:t>Staff development is tactical and </a:t>
            </a:r>
            <a:r>
              <a:rPr lang="en-US" sz="900" kern="1200" dirty="0" err="1">
                <a:solidFill>
                  <a:schemeClr val="dk1"/>
                </a:solidFill>
                <a:effectLst/>
                <a:latin typeface="+mn-lt"/>
                <a:ea typeface="+mn-ea"/>
                <a:cs typeface="+mn-cs"/>
              </a:rPr>
              <a:t>adhoc</a:t>
            </a:r>
            <a:r>
              <a:rPr lang="en-US" sz="900" kern="1200" dirty="0">
                <a:solidFill>
                  <a:schemeClr val="dk1"/>
                </a:solidFill>
                <a:effectLst/>
                <a:latin typeface="+mn-lt"/>
                <a:ea typeface="+mn-ea"/>
                <a:cs typeface="+mn-cs"/>
              </a:rPr>
              <a:t> – there is no strategic direction</a:t>
            </a:r>
          </a:p>
          <a:p>
            <a:pPr marL="171450" lvl="0" indent="-171450">
              <a:buFont typeface="Wingdings" panose="05000000000000000000" pitchFamily="2" charset="2"/>
              <a:buChar char="§"/>
            </a:pPr>
            <a:r>
              <a:rPr lang="en-US" sz="900" kern="1200" dirty="0">
                <a:solidFill>
                  <a:schemeClr val="dk1"/>
                </a:solidFill>
                <a:effectLst/>
                <a:latin typeface="+mn-lt"/>
                <a:ea typeface="+mn-ea"/>
                <a:cs typeface="+mn-cs"/>
              </a:rPr>
              <a:t>Employee behavior is not aligned with a set of core values</a:t>
            </a:r>
          </a:p>
          <a:p>
            <a:pPr marL="0" lvl="0" indent="0">
              <a:buFont typeface="Wingdings" panose="05000000000000000000" pitchFamily="2" charset="2"/>
              <a:buNone/>
            </a:pPr>
            <a:endParaRPr lang="en-US" sz="900" b="0" kern="1200" dirty="0">
              <a:solidFill>
                <a:schemeClr val="dk1"/>
              </a:solidFill>
              <a:effectLst/>
              <a:latin typeface="+mn-lt"/>
              <a:ea typeface="+mn-ea"/>
              <a:cs typeface="+mn-cs"/>
            </a:endParaRPr>
          </a:p>
          <a:p>
            <a:pPr marL="0" indent="0">
              <a:buFont typeface="Wingdings" panose="05000000000000000000" pitchFamily="2" charset="2"/>
              <a:buNone/>
            </a:pPr>
            <a:endParaRPr lang="en-US" sz="900" b="0" baseline="0" dirty="0">
              <a:solidFill>
                <a:schemeClr val="tx1"/>
              </a:solidFill>
            </a:endParaRPr>
          </a:p>
          <a:p>
            <a:pPr algn="l"/>
            <a:r>
              <a:rPr lang="en-US" sz="800" b="0" i="1" dirty="0">
                <a:solidFill>
                  <a:srgbClr val="000000"/>
                </a:solidFill>
              </a:rPr>
              <a:t>Drivers</a:t>
            </a:r>
            <a:r>
              <a:rPr lang="en-US" sz="800" b="0" i="1" baseline="0" dirty="0">
                <a:solidFill>
                  <a:srgbClr val="000000"/>
                </a:solidFill>
              </a:rPr>
              <a:t> of Service Maturity:</a:t>
            </a:r>
          </a:p>
          <a:p>
            <a:pPr algn="l"/>
            <a:endParaRPr lang="en-US" sz="800" b="0" i="1" baseline="0" dirty="0">
              <a:solidFill>
                <a:srgbClr val="000000"/>
              </a:solidFill>
            </a:endParaRPr>
          </a:p>
          <a:p>
            <a:pPr marL="171450" indent="-171450" algn="l">
              <a:buFont typeface="Arial" panose="020B0604020202020204" pitchFamily="34" charset="0"/>
              <a:buChar char="•"/>
            </a:pPr>
            <a:r>
              <a:rPr lang="en-US" sz="800" b="0" i="1" baseline="0" dirty="0">
                <a:solidFill>
                  <a:srgbClr val="000000"/>
                </a:solidFill>
              </a:rPr>
              <a:t>Leadership Development driven by a set of validated core competencies</a:t>
            </a:r>
          </a:p>
          <a:p>
            <a:pPr marL="171450" indent="-171450" algn="l">
              <a:buFont typeface="Arial" panose="020B0604020202020204" pitchFamily="34" charset="0"/>
              <a:buChar char="•"/>
            </a:pPr>
            <a:endParaRPr lang="en-US" sz="800" b="0" i="1" baseline="0" dirty="0">
              <a:solidFill>
                <a:srgbClr val="000000"/>
              </a:solidFill>
            </a:endParaRPr>
          </a:p>
          <a:p>
            <a:pPr marL="171450" indent="-171450" algn="l">
              <a:buFont typeface="Arial" panose="020B0604020202020204" pitchFamily="34" charset="0"/>
              <a:buChar char="•"/>
            </a:pPr>
            <a:r>
              <a:rPr lang="en-US" sz="800" b="0" i="1" baseline="0" dirty="0">
                <a:solidFill>
                  <a:srgbClr val="000000"/>
                </a:solidFill>
              </a:rPr>
              <a:t>Strategic development of talent</a:t>
            </a:r>
          </a:p>
          <a:p>
            <a:pPr marL="171450" indent="-171450" algn="l">
              <a:buFont typeface="Arial" panose="020B0604020202020204" pitchFamily="34" charset="0"/>
              <a:buChar char="•"/>
            </a:pPr>
            <a:endParaRPr lang="en-US" sz="800" b="0" i="1" baseline="0" dirty="0">
              <a:solidFill>
                <a:srgbClr val="000000"/>
              </a:solidFill>
            </a:endParaRPr>
          </a:p>
          <a:p>
            <a:pPr marL="171450" indent="-171450" algn="l">
              <a:buFont typeface="Arial" panose="020B0604020202020204" pitchFamily="34" charset="0"/>
              <a:buChar char="•"/>
            </a:pPr>
            <a:r>
              <a:rPr lang="en-US" sz="800" b="0" i="1" baseline="0" dirty="0">
                <a:solidFill>
                  <a:srgbClr val="000000"/>
                </a:solidFill>
              </a:rPr>
              <a:t>Institutionalization of Core Values</a:t>
            </a:r>
            <a:endParaRPr lang="en-US" sz="800" b="0" i="1" dirty="0">
              <a:solidFill>
                <a:srgbClr val="000000"/>
              </a:solidFill>
            </a:endParaRPr>
          </a:p>
          <a:p>
            <a:pPr marL="0" indent="0">
              <a:buFont typeface="Wingdings" panose="05000000000000000000" pitchFamily="2" charset="2"/>
              <a:buNone/>
            </a:pPr>
            <a:endParaRPr lang="en-US" sz="900" b="0" baseline="0" dirty="0">
              <a:solidFill>
                <a:schemeClr val="tx1"/>
              </a:solidFill>
            </a:endParaRPr>
          </a:p>
          <a:p>
            <a:pPr marL="0" indent="0">
              <a:buFont typeface="Wingdings" panose="05000000000000000000" pitchFamily="2" charset="2"/>
              <a:buNone/>
            </a:pPr>
            <a:endParaRPr lang="en-US" sz="900" b="1" baseline="0" dirty="0">
              <a:solidFill>
                <a:schemeClr val="tx1"/>
              </a:solidFill>
            </a:endParaRPr>
          </a:p>
          <a:p>
            <a:pPr>
              <a:spcBef>
                <a:spcPts val="450"/>
              </a:spcBef>
            </a:pPr>
            <a:endParaRPr lang="en-US" sz="900" dirty="0"/>
          </a:p>
          <a:p>
            <a:endParaRPr lang="en-US" dirty="0"/>
          </a:p>
        </p:txBody>
      </p:sp>
      <p:sp>
        <p:nvSpPr>
          <p:cNvPr id="4" name="Slide Number Placeholder 3"/>
          <p:cNvSpPr>
            <a:spLocks noGrp="1"/>
          </p:cNvSpPr>
          <p:nvPr>
            <p:ph type="sldNum" sz="quarter" idx="5"/>
          </p:nvPr>
        </p:nvSpPr>
        <p:spPr/>
        <p:txBody>
          <a:bodyPr/>
          <a:lstStyle/>
          <a:p>
            <a:fld id="{92437472-F350-E648-BF73-5FBCC1A166B4}" type="slidenum">
              <a:rPr lang="en-US" smtClean="0"/>
              <a:t>5</a:t>
            </a:fld>
            <a:endParaRPr lang="en-US"/>
          </a:p>
        </p:txBody>
      </p:sp>
    </p:spTree>
    <p:extLst>
      <p:ext uri="{BB962C8B-B14F-4D97-AF65-F5344CB8AC3E}">
        <p14:creationId xmlns:p14="http://schemas.microsoft.com/office/powerpoint/2010/main" val="30834206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800" dirty="0">
                <a:solidFill>
                  <a:srgbClr val="000000"/>
                </a:solidFill>
                <a:effectLst/>
                <a:latin typeface="Open Sans" panose="020B0606030504020204" pitchFamily="34" charset="0"/>
                <a:ea typeface="MS Mincho" panose="02020609040205080304" pitchFamily="49" charset="-128"/>
                <a:cs typeface="Times New Roman" panose="02020603050405020304" pitchFamily="18" charset="0"/>
              </a:rPr>
              <a:t> Across a wide variety of organizations, an engaged and diverse team – where every member feels included and empowered to contribute – proves both more innovative and more intelligent in their decision making. Not only does this increase net innovation, but it also has the corollary effect of reducing errors and decreasing structural risk. </a:t>
            </a:r>
            <a:endParaRPr lang="en-US" sz="1800" dirty="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lang="en-US" sz="1800" dirty="0">
              <a:solidFill>
                <a:srgbClr val="000000"/>
              </a:solidFill>
              <a:effectLst/>
              <a:latin typeface="Open Sans" panose="020B0606030504020204" pitchFamily="34" charset="0"/>
              <a:ea typeface="MS Mincho" panose="02020609040205080304" pitchFamily="49" charset="-128"/>
              <a:cs typeface="Times New Roman" panose="02020603050405020304" pitchFamily="18" charset="0"/>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en-US" sz="1800" dirty="0">
                <a:solidFill>
                  <a:srgbClr val="000000"/>
                </a:solidFill>
                <a:effectLst/>
                <a:latin typeface="Open Sans" panose="020B0606030504020204" pitchFamily="34" charset="0"/>
                <a:ea typeface="MS Mincho" panose="02020609040205080304" pitchFamily="49" charset="-128"/>
                <a:cs typeface="Times New Roman" panose="02020603050405020304" pitchFamily="18" charset="0"/>
              </a:rPr>
              <a:t>The empirical results are striking: diverse and especially inclusive teams typically see 17% net improvement in team performance and 20% superior decision-making quality, as discovered in this Deloitte analysis. By being diverse enough to avoid groupthink, and inclusive enough so that those who disagree are allowed to speak up, teams think, act, and perform better.</a:t>
            </a:r>
            <a:endParaRPr lang="en-US" sz="1800" dirty="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endParaRPr>
          </a:p>
          <a:p>
            <a:endParaRPr lang="en-US" dirty="0"/>
          </a:p>
          <a:p>
            <a:pPr marL="0" marR="0">
              <a:lnSpc>
                <a:spcPct val="150000"/>
              </a:lnSpc>
              <a:spcBef>
                <a:spcPts val="600"/>
              </a:spcBef>
              <a:spcAft>
                <a:spcPts val="0"/>
              </a:spcAft>
            </a:pPr>
            <a:r>
              <a:rPr lang="en-US" sz="1800" b="1" dirty="0">
                <a:solidFill>
                  <a:srgbClr val="000000"/>
                </a:solidFill>
                <a:effectLst/>
                <a:latin typeface="Open Sans" panose="020B0606030504020204" pitchFamily="34" charset="0"/>
                <a:ea typeface="MS Mincho" panose="02020609040205080304" pitchFamily="49" charset="-128"/>
                <a:cs typeface="Times New Roman" panose="02020603050405020304" pitchFamily="18" charset="0"/>
              </a:rPr>
              <a:t>Workforce</a:t>
            </a:r>
            <a:r>
              <a:rPr lang="en-US" sz="1800" dirty="0">
                <a:solidFill>
                  <a:srgbClr val="000000"/>
                </a:solidFill>
                <a:effectLst/>
                <a:latin typeface="Open Sans" panose="020B0606030504020204" pitchFamily="34" charset="0"/>
                <a:ea typeface="MS Mincho" panose="02020609040205080304" pitchFamily="49" charset="-128"/>
                <a:cs typeface="Times New Roman" panose="02020603050405020304" pitchFamily="18" charset="0"/>
              </a:rPr>
              <a:t>: Developing the talents, skills and perspectives of a diverse and high-performing employee base to bring out the best in the organization.</a:t>
            </a:r>
            <a:endParaRPr lang="en-US" sz="1800" dirty="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endParaRPr>
          </a:p>
          <a:p>
            <a:pPr marL="0" marR="0">
              <a:lnSpc>
                <a:spcPct val="150000"/>
              </a:lnSpc>
              <a:spcBef>
                <a:spcPts val="600"/>
              </a:spcBef>
              <a:spcAft>
                <a:spcPts val="0"/>
              </a:spcAft>
            </a:pPr>
            <a:r>
              <a:rPr lang="en-US" sz="1800" dirty="0">
                <a:solidFill>
                  <a:srgbClr val="000000"/>
                </a:solidFill>
                <a:effectLst/>
                <a:latin typeface="Open Sans" panose="020B0606030504020204" pitchFamily="34" charset="0"/>
                <a:ea typeface="MS Mincho" panose="02020609040205080304" pitchFamily="49" charset="-128"/>
                <a:cs typeface="Times New Roman" panose="02020603050405020304" pitchFamily="18" charset="0"/>
              </a:rPr>
              <a:t> </a:t>
            </a:r>
            <a:endParaRPr lang="en-US" sz="1800" dirty="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endParaRPr>
          </a:p>
          <a:p>
            <a:pPr marL="0" marR="0">
              <a:lnSpc>
                <a:spcPct val="150000"/>
              </a:lnSpc>
              <a:spcBef>
                <a:spcPts val="600"/>
              </a:spcBef>
              <a:spcAft>
                <a:spcPts val="0"/>
              </a:spcAft>
            </a:pPr>
            <a:r>
              <a:rPr lang="en-US" sz="1800" b="1" dirty="0">
                <a:solidFill>
                  <a:srgbClr val="000000"/>
                </a:solidFill>
                <a:effectLst/>
                <a:latin typeface="Open Sans" panose="020B0606030504020204" pitchFamily="34" charset="0"/>
                <a:ea typeface="MS Mincho" panose="02020609040205080304" pitchFamily="49" charset="-128"/>
                <a:cs typeface="Times New Roman" panose="02020603050405020304" pitchFamily="18" charset="0"/>
              </a:rPr>
              <a:t>Workplace</a:t>
            </a:r>
            <a:r>
              <a:rPr lang="en-US" sz="1800" dirty="0">
                <a:solidFill>
                  <a:srgbClr val="000000"/>
                </a:solidFill>
                <a:effectLst/>
                <a:latin typeface="Open Sans" panose="020B0606030504020204" pitchFamily="34" charset="0"/>
                <a:ea typeface="MS Mincho" panose="02020609040205080304" pitchFamily="49" charset="-128"/>
                <a:cs typeface="Times New Roman" panose="02020603050405020304" pitchFamily="18" charset="0"/>
              </a:rPr>
              <a:t>: Creating an inclusive culture where every employee feels valued, respected and safe to be their authentic self.</a:t>
            </a:r>
            <a:endParaRPr lang="en-US" sz="1800" dirty="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endParaRPr>
          </a:p>
          <a:p>
            <a:pPr marL="0" marR="0">
              <a:lnSpc>
                <a:spcPct val="150000"/>
              </a:lnSpc>
              <a:spcBef>
                <a:spcPts val="600"/>
              </a:spcBef>
              <a:spcAft>
                <a:spcPts val="0"/>
              </a:spcAft>
            </a:pPr>
            <a:r>
              <a:rPr lang="en-US" sz="1800" dirty="0">
                <a:solidFill>
                  <a:srgbClr val="000000"/>
                </a:solidFill>
                <a:effectLst/>
                <a:latin typeface="Open Sans" panose="020B0606030504020204" pitchFamily="34" charset="0"/>
                <a:ea typeface="MS Mincho" panose="02020609040205080304" pitchFamily="49" charset="-128"/>
                <a:cs typeface="Times New Roman" panose="02020603050405020304" pitchFamily="18" charset="0"/>
              </a:rPr>
              <a:t> </a:t>
            </a:r>
            <a:endParaRPr lang="en-US" sz="1800" dirty="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endParaRPr>
          </a:p>
          <a:p>
            <a:pPr marL="0" marR="0">
              <a:lnSpc>
                <a:spcPct val="150000"/>
              </a:lnSpc>
              <a:spcBef>
                <a:spcPts val="600"/>
              </a:spcBef>
              <a:spcAft>
                <a:spcPts val="0"/>
              </a:spcAft>
            </a:pPr>
            <a:r>
              <a:rPr lang="en-US" sz="1800" b="1" dirty="0">
                <a:solidFill>
                  <a:srgbClr val="000000"/>
                </a:solidFill>
                <a:effectLst/>
                <a:latin typeface="Open Sans" panose="020B0606030504020204" pitchFamily="34" charset="0"/>
                <a:ea typeface="MS Mincho" panose="02020609040205080304" pitchFamily="49" charset="-128"/>
                <a:cs typeface="Times New Roman" panose="02020603050405020304" pitchFamily="18" charset="0"/>
              </a:rPr>
              <a:t>Communities</a:t>
            </a:r>
            <a:r>
              <a:rPr lang="en-US" sz="1800" dirty="0">
                <a:solidFill>
                  <a:srgbClr val="000000"/>
                </a:solidFill>
                <a:effectLst/>
                <a:latin typeface="Open Sans" panose="020B0606030504020204" pitchFamily="34" charset="0"/>
                <a:ea typeface="MS Mincho" panose="02020609040205080304" pitchFamily="49" charset="-128"/>
                <a:cs typeface="Times New Roman" panose="02020603050405020304" pitchFamily="18" charset="0"/>
              </a:rPr>
              <a:t>: Cultivating and strengthening strategic partnerships with diverse suppliers and organizations.</a:t>
            </a:r>
            <a:endParaRPr lang="en-US" sz="1800" dirty="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endParaRPr>
          </a:p>
          <a:p>
            <a:pPr marL="0" marR="0">
              <a:lnSpc>
                <a:spcPct val="150000"/>
              </a:lnSpc>
              <a:spcBef>
                <a:spcPts val="600"/>
              </a:spcBef>
              <a:spcAft>
                <a:spcPts val="0"/>
              </a:spcAft>
            </a:pPr>
            <a:r>
              <a:rPr lang="en-US" sz="1800" dirty="0">
                <a:solidFill>
                  <a:srgbClr val="000000"/>
                </a:solidFill>
                <a:effectLst/>
                <a:latin typeface="Open Sans" panose="020B0606030504020204" pitchFamily="34" charset="0"/>
                <a:ea typeface="MS Mincho" panose="02020609040205080304" pitchFamily="49" charset="-128"/>
                <a:cs typeface="Times New Roman" panose="02020603050405020304" pitchFamily="18" charset="0"/>
              </a:rPr>
              <a:t> </a:t>
            </a:r>
            <a:endParaRPr lang="en-US" sz="1800" dirty="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endParaRPr>
          </a:p>
          <a:p>
            <a:pPr marL="0" marR="0">
              <a:lnSpc>
                <a:spcPct val="150000"/>
              </a:lnSpc>
              <a:spcBef>
                <a:spcPts val="600"/>
              </a:spcBef>
              <a:spcAft>
                <a:spcPts val="0"/>
              </a:spcAft>
            </a:pPr>
            <a:r>
              <a:rPr lang="en-US" sz="1800" b="1" dirty="0">
                <a:solidFill>
                  <a:srgbClr val="000000"/>
                </a:solidFill>
                <a:effectLst/>
                <a:latin typeface="Open Sans" panose="020B0606030504020204" pitchFamily="34" charset="0"/>
                <a:ea typeface="MS Mincho" panose="02020609040205080304" pitchFamily="49" charset="-128"/>
                <a:cs typeface="Times New Roman" panose="02020603050405020304" pitchFamily="18" charset="0"/>
              </a:rPr>
              <a:t>Research</a:t>
            </a:r>
            <a:r>
              <a:rPr lang="en-US" sz="1800" dirty="0">
                <a:solidFill>
                  <a:srgbClr val="000000"/>
                </a:solidFill>
                <a:effectLst/>
                <a:latin typeface="Open Sans" panose="020B0606030504020204" pitchFamily="34" charset="0"/>
                <a:ea typeface="MS Mincho" panose="02020609040205080304" pitchFamily="49" charset="-128"/>
                <a:cs typeface="Times New Roman" panose="02020603050405020304" pitchFamily="18" charset="0"/>
              </a:rPr>
              <a:t>: Establishing a competitive advantage to enhance the Lab's innovation and scientific research.</a:t>
            </a:r>
            <a:endParaRPr lang="en-US" sz="1800" dirty="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92437472-F350-E648-BF73-5FBCC1A166B4}" type="slidenum">
              <a:rPr lang="en-US" smtClean="0"/>
              <a:t>7</a:t>
            </a:fld>
            <a:endParaRPr lang="en-US"/>
          </a:p>
        </p:txBody>
      </p:sp>
    </p:spTree>
    <p:extLst>
      <p:ext uri="{BB962C8B-B14F-4D97-AF65-F5344CB8AC3E}">
        <p14:creationId xmlns:p14="http://schemas.microsoft.com/office/powerpoint/2010/main" val="4634715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EAA7A1A-8011-3A42-91B8-EE1BD44E4455}" type="slidenum">
              <a:rPr lang="en-US" smtClean="0"/>
              <a:t>8</a:t>
            </a:fld>
            <a:endParaRPr lang="en-US"/>
          </a:p>
        </p:txBody>
      </p:sp>
    </p:spTree>
    <p:extLst>
      <p:ext uri="{BB962C8B-B14F-4D97-AF65-F5344CB8AC3E}">
        <p14:creationId xmlns:p14="http://schemas.microsoft.com/office/powerpoint/2010/main" val="27334964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Take a moment to think about where this connects to your day-to-day life? When we work to make sure that everything is fair, we are living our Core Values. When we have a work environment where everyone feels psychologically safe, we will all contribute our best work. When we are confident that underrepresented employees have equal access to career-advancing opportunities, we know that our structures are sound, and our processes provide us all with opportunities. What does this look like in your day-to-day?</a:t>
            </a:r>
          </a:p>
        </p:txBody>
      </p:sp>
      <p:sp>
        <p:nvSpPr>
          <p:cNvPr id="4" name="Slide Number Placeholder 3"/>
          <p:cNvSpPr>
            <a:spLocks noGrp="1"/>
          </p:cNvSpPr>
          <p:nvPr>
            <p:ph type="sldNum" sz="quarter" idx="5"/>
          </p:nvPr>
        </p:nvSpPr>
        <p:spPr/>
        <p:txBody>
          <a:bodyPr/>
          <a:lstStyle/>
          <a:p>
            <a:fld id="{92437472-F350-E648-BF73-5FBCC1A166B4}" type="slidenum">
              <a:rPr lang="en-US" smtClean="0"/>
              <a:t>9</a:t>
            </a:fld>
            <a:endParaRPr lang="en-US"/>
          </a:p>
        </p:txBody>
      </p:sp>
    </p:spTree>
    <p:extLst>
      <p:ext uri="{BB962C8B-B14F-4D97-AF65-F5344CB8AC3E}">
        <p14:creationId xmlns:p14="http://schemas.microsoft.com/office/powerpoint/2010/main" val="13139332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900" b="1" dirty="0">
                <a:solidFill>
                  <a:schemeClr val="bg1"/>
                </a:solidFill>
              </a:rPr>
              <a:t>To advance, we employ assessment, joint analysis and action planning with leaders and staff, and an evaluation plan to measure success. </a:t>
            </a:r>
          </a:p>
          <a:p>
            <a:pPr marL="0" marR="0" lvl="0" indent="0" algn="l" defTabSz="685800" rtl="0" eaLnBrk="1" fontAlgn="auto" latinLnBrk="0" hangingPunct="1">
              <a:lnSpc>
                <a:spcPct val="100000"/>
              </a:lnSpc>
              <a:spcBef>
                <a:spcPts val="0"/>
              </a:spcBef>
              <a:spcAft>
                <a:spcPts val="0"/>
              </a:spcAft>
              <a:buClrTx/>
              <a:buSzTx/>
              <a:buFontTx/>
              <a:buNone/>
              <a:tabLst/>
              <a:defRPr/>
            </a:pPr>
            <a:r>
              <a:rPr lang="en-US" sz="900" b="1" dirty="0">
                <a:solidFill>
                  <a:schemeClr val="bg1"/>
                </a:solidFill>
              </a:rPr>
              <a:t>Assessment and analysis informs our process. Planning and execution establishes our goals. Evaluation monitors our goal performance. And Continuous improvement helps us adapt our process.</a:t>
            </a:r>
          </a:p>
          <a:p>
            <a:endParaRPr lang="en-US" dirty="0"/>
          </a:p>
        </p:txBody>
      </p:sp>
      <p:sp>
        <p:nvSpPr>
          <p:cNvPr id="4" name="Slide Number Placeholder 3"/>
          <p:cNvSpPr>
            <a:spLocks noGrp="1"/>
          </p:cNvSpPr>
          <p:nvPr>
            <p:ph type="sldNum" sz="quarter" idx="5"/>
          </p:nvPr>
        </p:nvSpPr>
        <p:spPr/>
        <p:txBody>
          <a:bodyPr/>
          <a:lstStyle/>
          <a:p>
            <a:fld id="{92437472-F350-E648-BF73-5FBCC1A166B4}" type="slidenum">
              <a:rPr lang="en-US" smtClean="0"/>
              <a:t>10</a:t>
            </a:fld>
            <a:endParaRPr lang="en-US"/>
          </a:p>
        </p:txBody>
      </p:sp>
    </p:spTree>
    <p:extLst>
      <p:ext uri="{BB962C8B-B14F-4D97-AF65-F5344CB8AC3E}">
        <p14:creationId xmlns:p14="http://schemas.microsoft.com/office/powerpoint/2010/main" val="98337084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image" Target="../media/image6.jpeg"/><Relationship Id="rId5" Type="http://schemas.openxmlformats.org/officeDocument/2006/relationships/image" Target="../media/image3.svg"/><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7.jpeg"/><Relationship Id="rId4" Type="http://schemas.openxmlformats.org/officeDocument/2006/relationships/image" Target="../media/image3.sv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5" name="Picture Placeholder 2">
            <a:extLst>
              <a:ext uri="{FF2B5EF4-FFF2-40B4-BE49-F238E27FC236}">
                <a16:creationId xmlns:a16="http://schemas.microsoft.com/office/drawing/2014/main" id="{7185C2FF-7AD2-35A2-9206-9EBA8C1E534D}"/>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a:stretch/>
        </p:blipFill>
        <p:spPr>
          <a:xfrm>
            <a:off x="-1271" y="-1"/>
            <a:ext cx="9145271" cy="4488689"/>
          </a:xfrm>
          <a:prstGeom prst="rect">
            <a:avLst/>
          </a:prstGeom>
        </p:spPr>
      </p:pic>
      <p:pic>
        <p:nvPicPr>
          <p:cNvPr id="7" name="Graphic 6">
            <a:extLst>
              <a:ext uri="{FF2B5EF4-FFF2-40B4-BE49-F238E27FC236}">
                <a16:creationId xmlns:a16="http://schemas.microsoft.com/office/drawing/2014/main" id="{EBA47E31-79AA-6498-BB50-34DBC4F5E400}"/>
              </a:ext>
            </a:extLst>
          </p:cNvPr>
          <p:cNvPicPr>
            <a:picLocks noChangeAspect="1"/>
          </p:cNvPicPr>
          <p:nvPr userDrawn="1"/>
        </p:nvPicPr>
        <p:blipFill>
          <a:blip r:embed="rId3" cstate="hqprint">
            <a:extLst>
              <a:ext uri="{28A0092B-C50C-407E-A947-70E740481C1C}">
                <a14:useLocalDpi xmlns:a14="http://schemas.microsoft.com/office/drawing/2010/main"/>
              </a:ext>
            </a:extLst>
          </a:blip>
          <a:srcRect/>
          <a:stretch/>
        </p:blipFill>
        <p:spPr>
          <a:xfrm>
            <a:off x="7348785" y="4566547"/>
            <a:ext cx="1581735" cy="548640"/>
          </a:xfrm>
          <a:prstGeom prst="rect">
            <a:avLst/>
          </a:prstGeom>
        </p:spPr>
      </p:pic>
      <p:pic>
        <p:nvPicPr>
          <p:cNvPr id="8" name="Graphic 7">
            <a:extLst>
              <a:ext uri="{FF2B5EF4-FFF2-40B4-BE49-F238E27FC236}">
                <a16:creationId xmlns:a16="http://schemas.microsoft.com/office/drawing/2014/main" id="{0FF942FA-E8D8-7F73-B508-F9761FA55B3F}"/>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463552" y="4720399"/>
            <a:ext cx="2181368" cy="246888"/>
          </a:xfrm>
          <a:prstGeom prst="rect">
            <a:avLst/>
          </a:prstGeom>
        </p:spPr>
      </p:pic>
      <p:pic>
        <p:nvPicPr>
          <p:cNvPr id="10" name="Picture 9">
            <a:extLst>
              <a:ext uri="{FF2B5EF4-FFF2-40B4-BE49-F238E27FC236}">
                <a16:creationId xmlns:a16="http://schemas.microsoft.com/office/drawing/2014/main" id="{6A30F12D-B614-7EB2-5E16-F4CD0DB2A528}"/>
              </a:ext>
            </a:extLst>
          </p:cNvPr>
          <p:cNvPicPr>
            <a:picLocks noChangeAspect="1"/>
          </p:cNvPicPr>
          <p:nvPr userDrawn="1"/>
        </p:nvPicPr>
        <p:blipFill rotWithShape="1">
          <a:blip r:embed="rId6" cstate="hqprint">
            <a:alphaModFix amt="80000"/>
            <a:extLst>
              <a:ext uri="{28A0092B-C50C-407E-A947-70E740481C1C}">
                <a14:useLocalDpi xmlns:a14="http://schemas.microsoft.com/office/drawing/2010/main"/>
              </a:ext>
            </a:extLst>
          </a:blip>
          <a:srcRect t="-238"/>
          <a:stretch/>
        </p:blipFill>
        <p:spPr>
          <a:xfrm>
            <a:off x="0" y="-10684"/>
            <a:ext cx="9144000" cy="4499372"/>
          </a:xfrm>
          <a:prstGeom prst="rect">
            <a:avLst/>
          </a:prstGeom>
        </p:spPr>
      </p:pic>
      <p:sp>
        <p:nvSpPr>
          <p:cNvPr id="2" name="Title 1"/>
          <p:cNvSpPr>
            <a:spLocks noGrp="1"/>
          </p:cNvSpPr>
          <p:nvPr>
            <p:ph type="ctrTitle" hasCustomPrompt="1"/>
          </p:nvPr>
        </p:nvSpPr>
        <p:spPr>
          <a:xfrm>
            <a:off x="227329" y="923382"/>
            <a:ext cx="5002306" cy="2057400"/>
          </a:xfrm>
          <a:solidFill>
            <a:schemeClr val="accent2">
              <a:alpha val="85000"/>
            </a:schemeClr>
          </a:solidFill>
        </p:spPr>
        <p:txBody>
          <a:bodyPr lIns="228600" rIns="182880" bIns="0" anchor="ctr" anchorCtr="0"/>
          <a:lstStyle>
            <a:lvl1pPr marL="0" marR="0" indent="0" algn="l" defTabSz="685800" rtl="0" eaLnBrk="1" fontAlgn="auto" latinLnBrk="0" hangingPunct="1">
              <a:lnSpc>
                <a:spcPct val="90000"/>
              </a:lnSpc>
              <a:spcBef>
                <a:spcPct val="0"/>
              </a:spcBef>
              <a:spcAft>
                <a:spcPts val="0"/>
              </a:spcAft>
              <a:buClrTx/>
              <a:buSzTx/>
              <a:buFontTx/>
              <a:buNone/>
              <a:tabLst/>
              <a:defRPr sz="2800">
                <a:solidFill>
                  <a:schemeClr val="bg1"/>
                </a:solidFill>
              </a:defRPr>
            </a:lvl1pPr>
          </a:lstStyle>
          <a:p>
            <a:r>
              <a:rPr lang="en-US" dirty="0"/>
              <a:t>presentation title Cover option B </a:t>
            </a:r>
            <a:br>
              <a:rPr lang="en-US" dirty="0"/>
            </a:br>
            <a:r>
              <a:rPr lang="en-US" dirty="0"/>
              <a:t>can be up to four </a:t>
            </a:r>
            <a:br>
              <a:rPr lang="en-US" dirty="0"/>
            </a:br>
            <a:r>
              <a:rPr lang="en-US" dirty="0"/>
              <a:t>or five lines of text</a:t>
            </a:r>
          </a:p>
        </p:txBody>
      </p:sp>
      <p:sp>
        <p:nvSpPr>
          <p:cNvPr id="11" name="Rectangle 10">
            <a:extLst>
              <a:ext uri="{FF2B5EF4-FFF2-40B4-BE49-F238E27FC236}">
                <a16:creationId xmlns:a16="http://schemas.microsoft.com/office/drawing/2014/main" id="{17B593A0-1381-9E08-C43E-02227E369EC8}"/>
              </a:ext>
            </a:extLst>
          </p:cNvPr>
          <p:cNvSpPr/>
          <p:nvPr userDrawn="1"/>
        </p:nvSpPr>
        <p:spPr>
          <a:xfrm>
            <a:off x="-1271" y="923382"/>
            <a:ext cx="228600" cy="2057400"/>
          </a:xfrm>
          <a:prstGeom prst="rect">
            <a:avLst/>
          </a:prstGeom>
          <a:solidFill>
            <a:schemeClr val="tx2"/>
          </a:solidFill>
          <a:ln>
            <a:noFill/>
          </a:ln>
        </p:spPr>
        <p:txBody>
          <a:bodyPr vert="horz" wrap="square" lIns="91440" tIns="45720" rIns="91440" bIns="0" numCol="1" anchor="b" anchorCtr="0" compatLnSpc="1">
            <a:prstTxWarp prst="textNoShape">
              <a:avLst/>
            </a:prstTxWarp>
          </a:bodyPr>
          <a:lstStyle/>
          <a:p>
            <a:pPr lvl="0"/>
            <a:endParaRPr lang="en-US" sz="100">
              <a:solidFill>
                <a:schemeClr val="accent1"/>
              </a:solidFill>
            </a:endParaRPr>
          </a:p>
        </p:txBody>
      </p:sp>
      <p:sp>
        <p:nvSpPr>
          <p:cNvPr id="13" name="Picture Placeholder 12">
            <a:extLst>
              <a:ext uri="{FF2B5EF4-FFF2-40B4-BE49-F238E27FC236}">
                <a16:creationId xmlns:a16="http://schemas.microsoft.com/office/drawing/2014/main" id="{1F840A56-6BA9-8FE9-4544-1F2426DC0701}"/>
              </a:ext>
            </a:extLst>
          </p:cNvPr>
          <p:cNvSpPr>
            <a:spLocks noGrp="1"/>
          </p:cNvSpPr>
          <p:nvPr>
            <p:ph type="pic" sz="quarter" idx="10" hasCustomPrompt="1"/>
          </p:nvPr>
        </p:nvSpPr>
        <p:spPr>
          <a:xfrm>
            <a:off x="5229542" y="923382"/>
            <a:ext cx="3911600" cy="2057400"/>
          </a:xfrm>
          <a:solidFill>
            <a:schemeClr val="bg1">
              <a:lumMod val="75000"/>
            </a:schemeClr>
          </a:solidFill>
        </p:spPr>
        <p:txBody>
          <a:bodyPr tIns="182880"/>
          <a:lstStyle>
            <a:lvl1pPr marL="0" indent="0" algn="ctr">
              <a:buFontTx/>
              <a:buNone/>
              <a:defRPr/>
            </a:lvl1pPr>
          </a:lstStyle>
          <a:p>
            <a:r>
              <a:rPr lang="en-US" dirty="0"/>
              <a:t>Click icon to insert an image</a:t>
            </a:r>
          </a:p>
        </p:txBody>
      </p:sp>
      <p:sp>
        <p:nvSpPr>
          <p:cNvPr id="3" name="Subtitle 2"/>
          <p:cNvSpPr>
            <a:spLocks noGrp="1"/>
          </p:cNvSpPr>
          <p:nvPr>
            <p:ph type="subTitle" idx="1" hasCustomPrompt="1"/>
          </p:nvPr>
        </p:nvSpPr>
        <p:spPr>
          <a:xfrm>
            <a:off x="463552" y="243457"/>
            <a:ext cx="2562036" cy="670943"/>
          </a:xfrm>
          <a:prstGeom prst="rect">
            <a:avLst/>
          </a:prstGeom>
        </p:spPr>
        <p:txBody>
          <a:bodyPr anchor="ctr" anchorCtr="0">
            <a:noAutofit/>
          </a:bodyPr>
          <a:lstStyle>
            <a:lvl1pPr marL="0" indent="0" algn="l">
              <a:buNone/>
              <a:defRPr sz="1600" b="1" cap="all" baseline="0">
                <a:solidFill>
                  <a:schemeClr val="bg1"/>
                </a:solidFill>
                <a:latin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MONTH DAY, YEAR</a:t>
            </a:r>
          </a:p>
        </p:txBody>
      </p:sp>
      <p:sp>
        <p:nvSpPr>
          <p:cNvPr id="14" name="Text Placeholder 9">
            <a:extLst>
              <a:ext uri="{FF2B5EF4-FFF2-40B4-BE49-F238E27FC236}">
                <a16:creationId xmlns:a16="http://schemas.microsoft.com/office/drawing/2014/main" id="{1B8C1237-9E9A-A9B9-D997-F971E7E403B5}"/>
              </a:ext>
            </a:extLst>
          </p:cNvPr>
          <p:cNvSpPr>
            <a:spLocks noGrp="1"/>
          </p:cNvSpPr>
          <p:nvPr>
            <p:ph type="body" sz="quarter" idx="17" hasCustomPrompt="1"/>
          </p:nvPr>
        </p:nvSpPr>
        <p:spPr>
          <a:xfrm>
            <a:off x="469901" y="3229520"/>
            <a:ext cx="2692871" cy="295275"/>
          </a:xfrm>
        </p:spPr>
        <p:txBody>
          <a:bodyPr lIns="0" bIns="0" anchor="b">
            <a:normAutofit/>
          </a:bodyPr>
          <a:lstStyle>
            <a:lvl1pPr marL="0" indent="0">
              <a:spcBef>
                <a:spcPts val="0"/>
              </a:spcBef>
              <a:buNone/>
              <a:defRPr sz="1400" b="1" cap="all" baseline="0">
                <a:solidFill>
                  <a:schemeClr val="bg1"/>
                </a:solidFill>
              </a:defRPr>
            </a:lvl1pPr>
            <a:lvl2pPr marL="0" indent="0">
              <a:buNone/>
              <a:defRPr/>
            </a:lvl2pPr>
            <a:lvl3pPr marL="0" indent="0">
              <a:spcBef>
                <a:spcPts val="1800"/>
              </a:spcBef>
              <a:buNone/>
              <a:defRPr/>
            </a:lvl3pPr>
          </a:lstStyle>
          <a:p>
            <a:pPr lvl="0"/>
            <a:r>
              <a:rPr lang="en-US" dirty="0"/>
              <a:t>presenter name</a:t>
            </a:r>
          </a:p>
        </p:txBody>
      </p:sp>
      <p:sp>
        <p:nvSpPr>
          <p:cNvPr id="15" name="Text Placeholder 45">
            <a:extLst>
              <a:ext uri="{FF2B5EF4-FFF2-40B4-BE49-F238E27FC236}">
                <a16:creationId xmlns:a16="http://schemas.microsoft.com/office/drawing/2014/main" id="{F23F5504-504E-35E3-02E6-1E4869CD6AFC}"/>
              </a:ext>
            </a:extLst>
          </p:cNvPr>
          <p:cNvSpPr>
            <a:spLocks noGrp="1"/>
          </p:cNvSpPr>
          <p:nvPr>
            <p:ph type="body" sz="quarter" idx="18" hasCustomPrompt="1"/>
          </p:nvPr>
        </p:nvSpPr>
        <p:spPr>
          <a:xfrm>
            <a:off x="469901" y="3533777"/>
            <a:ext cx="2692871" cy="685800"/>
          </a:xfrm>
        </p:spPr>
        <p:txBody>
          <a:bodyPr lIns="0">
            <a:normAutofit/>
          </a:bodyPr>
          <a:lstStyle>
            <a:lvl1pPr marL="0" indent="0">
              <a:lnSpc>
                <a:spcPct val="95000"/>
              </a:lnSpc>
              <a:spcBef>
                <a:spcPts val="0"/>
              </a:spcBef>
              <a:buNone/>
              <a:defRPr sz="1400">
                <a:solidFill>
                  <a:schemeClr val="bg1"/>
                </a:solidFill>
              </a:defRPr>
            </a:lvl1pPr>
            <a:lvl2pPr marL="0" indent="0">
              <a:spcBef>
                <a:spcPts val="1800"/>
              </a:spcBef>
              <a:buNone/>
              <a:defRPr/>
            </a:lvl2pPr>
          </a:lstStyle>
          <a:p>
            <a:r>
              <a:rPr lang="en-US" dirty="0"/>
              <a:t>Add Presenter Title</a:t>
            </a:r>
            <a:br>
              <a:rPr lang="en-US" dirty="0"/>
            </a:br>
            <a:r>
              <a:rPr lang="en-US" dirty="0"/>
              <a:t>Optional Line 2</a:t>
            </a:r>
            <a:br>
              <a:rPr lang="en-US" dirty="0"/>
            </a:br>
            <a:r>
              <a:rPr lang="en-US" dirty="0"/>
              <a:t>Optional Line 3</a:t>
            </a:r>
          </a:p>
        </p:txBody>
      </p:sp>
      <p:sp>
        <p:nvSpPr>
          <p:cNvPr id="16" name="Text Placeholder 9">
            <a:extLst>
              <a:ext uri="{FF2B5EF4-FFF2-40B4-BE49-F238E27FC236}">
                <a16:creationId xmlns:a16="http://schemas.microsoft.com/office/drawing/2014/main" id="{864C7D51-4165-B55A-4253-6B2637C720C5}"/>
              </a:ext>
            </a:extLst>
          </p:cNvPr>
          <p:cNvSpPr>
            <a:spLocks noGrp="1"/>
          </p:cNvSpPr>
          <p:nvPr>
            <p:ph type="body" sz="quarter" idx="19" hasCustomPrompt="1"/>
          </p:nvPr>
        </p:nvSpPr>
        <p:spPr>
          <a:xfrm>
            <a:off x="3294286" y="3229520"/>
            <a:ext cx="2692871" cy="295275"/>
          </a:xfrm>
        </p:spPr>
        <p:txBody>
          <a:bodyPr lIns="0" bIns="0" anchor="b">
            <a:normAutofit/>
          </a:bodyPr>
          <a:lstStyle>
            <a:lvl1pPr marL="0" indent="0">
              <a:spcBef>
                <a:spcPts val="0"/>
              </a:spcBef>
              <a:buNone/>
              <a:defRPr sz="1400" b="1" cap="all" baseline="0">
                <a:solidFill>
                  <a:schemeClr val="bg1"/>
                </a:solidFill>
              </a:defRPr>
            </a:lvl1pPr>
            <a:lvl2pPr marL="0" indent="0">
              <a:buNone/>
              <a:defRPr/>
            </a:lvl2pPr>
            <a:lvl3pPr marL="0" indent="0">
              <a:spcBef>
                <a:spcPts val="1800"/>
              </a:spcBef>
              <a:buNone/>
              <a:defRPr/>
            </a:lvl3pPr>
          </a:lstStyle>
          <a:p>
            <a:pPr lvl="0"/>
            <a:r>
              <a:rPr lang="en-US" dirty="0"/>
              <a:t>presenter name</a:t>
            </a:r>
          </a:p>
        </p:txBody>
      </p:sp>
      <p:sp>
        <p:nvSpPr>
          <p:cNvPr id="17" name="Text Placeholder 45">
            <a:extLst>
              <a:ext uri="{FF2B5EF4-FFF2-40B4-BE49-F238E27FC236}">
                <a16:creationId xmlns:a16="http://schemas.microsoft.com/office/drawing/2014/main" id="{F0DE6988-954D-993F-40F1-7BB0D8A8E065}"/>
              </a:ext>
            </a:extLst>
          </p:cNvPr>
          <p:cNvSpPr>
            <a:spLocks noGrp="1"/>
          </p:cNvSpPr>
          <p:nvPr>
            <p:ph type="body" sz="quarter" idx="20" hasCustomPrompt="1"/>
          </p:nvPr>
        </p:nvSpPr>
        <p:spPr>
          <a:xfrm>
            <a:off x="3294286" y="3533777"/>
            <a:ext cx="2692871" cy="685800"/>
          </a:xfrm>
        </p:spPr>
        <p:txBody>
          <a:bodyPr lIns="0">
            <a:normAutofit/>
          </a:bodyPr>
          <a:lstStyle>
            <a:lvl1pPr marL="0" indent="0">
              <a:lnSpc>
                <a:spcPct val="95000"/>
              </a:lnSpc>
              <a:spcBef>
                <a:spcPts val="0"/>
              </a:spcBef>
              <a:buNone/>
              <a:defRPr sz="1400">
                <a:solidFill>
                  <a:schemeClr val="bg1"/>
                </a:solidFill>
              </a:defRPr>
            </a:lvl1pPr>
            <a:lvl2pPr marL="0" indent="0">
              <a:spcBef>
                <a:spcPts val="1800"/>
              </a:spcBef>
              <a:buNone/>
              <a:defRPr/>
            </a:lvl2pPr>
          </a:lstStyle>
          <a:p>
            <a:r>
              <a:rPr lang="en-US" dirty="0"/>
              <a:t>Add Presenter Title</a:t>
            </a:r>
            <a:br>
              <a:rPr lang="en-US" dirty="0"/>
            </a:br>
            <a:r>
              <a:rPr lang="en-US" dirty="0"/>
              <a:t>Optional Line 2</a:t>
            </a:r>
            <a:br>
              <a:rPr lang="en-US" dirty="0"/>
            </a:br>
            <a:r>
              <a:rPr lang="en-US" dirty="0"/>
              <a:t>Optional Line 3</a:t>
            </a:r>
          </a:p>
        </p:txBody>
      </p:sp>
      <p:sp>
        <p:nvSpPr>
          <p:cNvPr id="18" name="Text Placeholder 9">
            <a:extLst>
              <a:ext uri="{FF2B5EF4-FFF2-40B4-BE49-F238E27FC236}">
                <a16:creationId xmlns:a16="http://schemas.microsoft.com/office/drawing/2014/main" id="{5BBA2D86-84B3-B15A-ACC9-771B8BA77913}"/>
              </a:ext>
            </a:extLst>
          </p:cNvPr>
          <p:cNvSpPr>
            <a:spLocks noGrp="1"/>
          </p:cNvSpPr>
          <p:nvPr>
            <p:ph type="body" sz="quarter" idx="21" hasCustomPrompt="1"/>
          </p:nvPr>
        </p:nvSpPr>
        <p:spPr>
          <a:xfrm>
            <a:off x="6118671" y="3229520"/>
            <a:ext cx="2692871" cy="295275"/>
          </a:xfrm>
        </p:spPr>
        <p:txBody>
          <a:bodyPr lIns="0" bIns="0" anchor="b">
            <a:normAutofit/>
          </a:bodyPr>
          <a:lstStyle>
            <a:lvl1pPr marL="0" indent="0">
              <a:spcBef>
                <a:spcPts val="0"/>
              </a:spcBef>
              <a:buNone/>
              <a:defRPr sz="1400" b="1" cap="all" baseline="0">
                <a:solidFill>
                  <a:schemeClr val="bg1"/>
                </a:solidFill>
              </a:defRPr>
            </a:lvl1pPr>
            <a:lvl2pPr marL="0" indent="0">
              <a:buNone/>
              <a:defRPr/>
            </a:lvl2pPr>
            <a:lvl3pPr marL="0" indent="0">
              <a:spcBef>
                <a:spcPts val="1800"/>
              </a:spcBef>
              <a:buNone/>
              <a:defRPr/>
            </a:lvl3pPr>
          </a:lstStyle>
          <a:p>
            <a:pPr lvl="0"/>
            <a:r>
              <a:rPr lang="en-US" dirty="0"/>
              <a:t>presenter name</a:t>
            </a:r>
          </a:p>
        </p:txBody>
      </p:sp>
      <p:sp>
        <p:nvSpPr>
          <p:cNvPr id="19" name="Text Placeholder 45">
            <a:extLst>
              <a:ext uri="{FF2B5EF4-FFF2-40B4-BE49-F238E27FC236}">
                <a16:creationId xmlns:a16="http://schemas.microsoft.com/office/drawing/2014/main" id="{9F09511A-BF35-DDA5-9473-7AD4769E5BDE}"/>
              </a:ext>
            </a:extLst>
          </p:cNvPr>
          <p:cNvSpPr>
            <a:spLocks noGrp="1"/>
          </p:cNvSpPr>
          <p:nvPr>
            <p:ph type="body" sz="quarter" idx="22" hasCustomPrompt="1"/>
          </p:nvPr>
        </p:nvSpPr>
        <p:spPr>
          <a:xfrm>
            <a:off x="6118671" y="3533777"/>
            <a:ext cx="2692871" cy="685800"/>
          </a:xfrm>
        </p:spPr>
        <p:txBody>
          <a:bodyPr lIns="0">
            <a:normAutofit/>
          </a:bodyPr>
          <a:lstStyle>
            <a:lvl1pPr marL="0" indent="0">
              <a:lnSpc>
                <a:spcPct val="95000"/>
              </a:lnSpc>
              <a:spcBef>
                <a:spcPts val="0"/>
              </a:spcBef>
              <a:buNone/>
              <a:defRPr sz="1400">
                <a:solidFill>
                  <a:schemeClr val="bg1"/>
                </a:solidFill>
              </a:defRPr>
            </a:lvl1pPr>
            <a:lvl2pPr marL="0" indent="0">
              <a:spcBef>
                <a:spcPts val="1800"/>
              </a:spcBef>
              <a:buNone/>
              <a:defRPr/>
            </a:lvl2pPr>
          </a:lstStyle>
          <a:p>
            <a:r>
              <a:rPr lang="en-US" dirty="0"/>
              <a:t>Add Presenter Title</a:t>
            </a:r>
            <a:br>
              <a:rPr lang="en-US" dirty="0"/>
            </a:br>
            <a:r>
              <a:rPr lang="en-US" dirty="0"/>
              <a:t>Optional Line 2</a:t>
            </a:r>
            <a:br>
              <a:rPr lang="en-US" dirty="0"/>
            </a:br>
            <a:r>
              <a:rPr lang="en-US" dirty="0"/>
              <a:t>Optional Line 3</a:t>
            </a:r>
          </a:p>
        </p:txBody>
      </p:sp>
    </p:spTree>
    <p:extLst>
      <p:ext uri="{BB962C8B-B14F-4D97-AF65-F5344CB8AC3E}">
        <p14:creationId xmlns:p14="http://schemas.microsoft.com/office/powerpoint/2010/main" val="388665321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Subtitle: 4 block big ide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5CB122-5B65-991A-2FDE-AF2758034EBF}"/>
              </a:ext>
            </a:extLst>
          </p:cNvPr>
          <p:cNvSpPr>
            <a:spLocks noGrp="1"/>
          </p:cNvSpPr>
          <p:nvPr>
            <p:ph type="title" hasCustomPrompt="1"/>
          </p:nvPr>
        </p:nvSpPr>
        <p:spPr/>
        <p:txBody>
          <a:bodyPr/>
          <a:lstStyle>
            <a:lvl1pPr marL="0" marR="0" indent="0" algn="l" defTabSz="685800" rtl="0" eaLnBrk="1" fontAlgn="auto" latinLnBrk="0" hangingPunct="1">
              <a:lnSpc>
                <a:spcPct val="90000"/>
              </a:lnSpc>
              <a:spcBef>
                <a:spcPct val="0"/>
              </a:spcBef>
              <a:spcAft>
                <a:spcPts val="0"/>
              </a:spcAft>
              <a:buClrTx/>
              <a:buSzTx/>
              <a:buFontTx/>
              <a:buNone/>
              <a:tabLst/>
              <a:defRPr/>
            </a:lvl1pPr>
          </a:lstStyle>
          <a:p>
            <a:r>
              <a:rPr lang="en-US" dirty="0"/>
              <a:t>BASIC CONTENT SLIDE</a:t>
            </a:r>
            <a:br>
              <a:rPr lang="en-US" dirty="0"/>
            </a:br>
            <a:r>
              <a:rPr lang="en-US" dirty="0"/>
              <a:t>one or two lines for headline</a:t>
            </a:r>
          </a:p>
        </p:txBody>
      </p:sp>
      <p:sp>
        <p:nvSpPr>
          <p:cNvPr id="3" name="Slide Number Placeholder 2">
            <a:extLst>
              <a:ext uri="{FF2B5EF4-FFF2-40B4-BE49-F238E27FC236}">
                <a16:creationId xmlns:a16="http://schemas.microsoft.com/office/drawing/2014/main" id="{3DD784A4-5319-59E0-E107-C337A45DEF92}"/>
              </a:ext>
            </a:extLst>
          </p:cNvPr>
          <p:cNvSpPr>
            <a:spLocks noGrp="1"/>
          </p:cNvSpPr>
          <p:nvPr>
            <p:ph type="sldNum" sz="quarter" idx="10"/>
          </p:nvPr>
        </p:nvSpPr>
        <p:spPr/>
        <p:txBody>
          <a:bodyPr/>
          <a:lstStyle/>
          <a:p>
            <a:fld id="{9CF5EF28-261C-FD41-A360-1A380056DD17}" type="slidenum">
              <a:rPr lang="en-US" smtClean="0"/>
              <a:pPr/>
              <a:t>‹#›</a:t>
            </a:fld>
            <a:endParaRPr lang="en-US" dirty="0"/>
          </a:p>
        </p:txBody>
      </p:sp>
      <p:sp>
        <p:nvSpPr>
          <p:cNvPr id="4" name="Text Placeholder 15">
            <a:extLst>
              <a:ext uri="{FF2B5EF4-FFF2-40B4-BE49-F238E27FC236}">
                <a16:creationId xmlns:a16="http://schemas.microsoft.com/office/drawing/2014/main" id="{C70634C6-3CF5-6F27-C809-D042DA00CCA7}"/>
              </a:ext>
            </a:extLst>
          </p:cNvPr>
          <p:cNvSpPr>
            <a:spLocks noGrp="1"/>
          </p:cNvSpPr>
          <p:nvPr>
            <p:ph type="body" sz="quarter" idx="13" hasCustomPrompt="1"/>
          </p:nvPr>
        </p:nvSpPr>
        <p:spPr>
          <a:xfrm>
            <a:off x="457200" y="993775"/>
            <a:ext cx="8382000" cy="438150"/>
          </a:xfrm>
        </p:spPr>
        <p:txBody>
          <a:bodyPr>
            <a:noAutofit/>
          </a:bodyPr>
          <a:lstStyle>
            <a:lvl1pPr marL="0" indent="0">
              <a:buNone/>
              <a:defRPr sz="2000" b="1" i="0" baseline="0">
                <a:solidFill>
                  <a:schemeClr val="accent2"/>
                </a:solidFill>
                <a:latin typeface="Arial" panose="020B0604020202020204" pitchFamily="34" charset="0"/>
              </a:defRPr>
            </a:lvl1pPr>
          </a:lstStyle>
          <a:p>
            <a:pPr lvl="0"/>
            <a:r>
              <a:rPr lang="en-US" dirty="0"/>
              <a:t>Slide subtitle sentence case. Optional: delete as needed</a:t>
            </a:r>
          </a:p>
        </p:txBody>
      </p:sp>
      <p:sp>
        <p:nvSpPr>
          <p:cNvPr id="8" name="Text Placeholder 5">
            <a:extLst>
              <a:ext uri="{FF2B5EF4-FFF2-40B4-BE49-F238E27FC236}">
                <a16:creationId xmlns:a16="http://schemas.microsoft.com/office/drawing/2014/main" id="{E51BF1D2-8C7B-AE42-B2C5-BF7A4CD559B5}"/>
              </a:ext>
            </a:extLst>
          </p:cNvPr>
          <p:cNvSpPr>
            <a:spLocks noGrp="1"/>
          </p:cNvSpPr>
          <p:nvPr>
            <p:ph type="body" sz="quarter" idx="16" hasCustomPrompt="1"/>
          </p:nvPr>
        </p:nvSpPr>
        <p:spPr>
          <a:xfrm>
            <a:off x="819628" y="1657348"/>
            <a:ext cx="3723118" cy="1426464"/>
          </a:xfrm>
          <a:solidFill>
            <a:schemeClr val="tx2"/>
          </a:solidFill>
        </p:spPr>
        <p:txBody>
          <a:bodyPr lIns="182880" tIns="182880" rIns="91440" bIns="91440" anchor="t" anchorCtr="0">
            <a:noAutofit/>
          </a:bodyPr>
          <a:lstStyle>
            <a:lvl1pPr marL="0" indent="0">
              <a:buNone/>
              <a:defRPr sz="2400" b="1">
                <a:solidFill>
                  <a:schemeClr val="bg1"/>
                </a:solidFill>
              </a:defRPr>
            </a:lvl1pPr>
            <a:lvl2pPr>
              <a:defRPr sz="1600" b="1">
                <a:solidFill>
                  <a:schemeClr val="bg1"/>
                </a:solidFill>
              </a:defRPr>
            </a:lvl2pPr>
            <a:lvl3pPr>
              <a:defRPr sz="1600" b="1">
                <a:solidFill>
                  <a:schemeClr val="bg1"/>
                </a:solidFill>
              </a:defRPr>
            </a:lvl3pPr>
            <a:lvl4pPr>
              <a:defRPr sz="1600" b="1">
                <a:solidFill>
                  <a:schemeClr val="bg1"/>
                </a:solidFill>
              </a:defRPr>
            </a:lvl4pPr>
            <a:lvl5pPr>
              <a:defRPr sz="1600" b="1">
                <a:solidFill>
                  <a:schemeClr val="bg1"/>
                </a:solidFill>
              </a:defRPr>
            </a:lvl5pPr>
          </a:lstStyle>
          <a:p>
            <a:pPr lvl="0"/>
            <a:r>
              <a:rPr lang="en-US" dirty="0"/>
              <a:t>Big idea/Topic</a:t>
            </a:r>
          </a:p>
        </p:txBody>
      </p:sp>
      <p:sp>
        <p:nvSpPr>
          <p:cNvPr id="9" name="Text Placeholder 5">
            <a:extLst>
              <a:ext uri="{FF2B5EF4-FFF2-40B4-BE49-F238E27FC236}">
                <a16:creationId xmlns:a16="http://schemas.microsoft.com/office/drawing/2014/main" id="{9CC8EC55-CB52-3EB0-0CD2-2FD334FE87CE}"/>
              </a:ext>
            </a:extLst>
          </p:cNvPr>
          <p:cNvSpPr>
            <a:spLocks noGrp="1"/>
          </p:cNvSpPr>
          <p:nvPr>
            <p:ph type="body" sz="quarter" idx="17" hasCustomPrompt="1"/>
          </p:nvPr>
        </p:nvSpPr>
        <p:spPr>
          <a:xfrm>
            <a:off x="4631138" y="1657349"/>
            <a:ext cx="3723118" cy="1426464"/>
          </a:xfrm>
          <a:solidFill>
            <a:schemeClr val="tx2"/>
          </a:solidFill>
        </p:spPr>
        <p:txBody>
          <a:bodyPr lIns="182880" tIns="182880" rIns="91440" bIns="91440" anchor="t" anchorCtr="0">
            <a:noAutofit/>
          </a:bodyPr>
          <a:lstStyle>
            <a:lvl1pPr marL="0" indent="0">
              <a:buNone/>
              <a:defRPr sz="2400" b="1">
                <a:solidFill>
                  <a:schemeClr val="bg1"/>
                </a:solidFill>
              </a:defRPr>
            </a:lvl1pPr>
            <a:lvl2pPr>
              <a:defRPr sz="1600" b="1">
                <a:solidFill>
                  <a:schemeClr val="bg1"/>
                </a:solidFill>
              </a:defRPr>
            </a:lvl2pPr>
            <a:lvl3pPr>
              <a:defRPr sz="1600" b="1">
                <a:solidFill>
                  <a:schemeClr val="bg1"/>
                </a:solidFill>
              </a:defRPr>
            </a:lvl3pPr>
            <a:lvl4pPr>
              <a:defRPr sz="1600" b="1">
                <a:solidFill>
                  <a:schemeClr val="bg1"/>
                </a:solidFill>
              </a:defRPr>
            </a:lvl4pPr>
            <a:lvl5pPr>
              <a:defRPr sz="1600" b="1">
                <a:solidFill>
                  <a:schemeClr val="bg1"/>
                </a:solidFill>
              </a:defRPr>
            </a:lvl5pPr>
          </a:lstStyle>
          <a:p>
            <a:pPr lvl="0"/>
            <a:r>
              <a:rPr lang="en-US" dirty="0"/>
              <a:t>Big idea/Topic</a:t>
            </a:r>
          </a:p>
        </p:txBody>
      </p:sp>
      <p:sp>
        <p:nvSpPr>
          <p:cNvPr id="11" name="Text Placeholder 5">
            <a:extLst>
              <a:ext uri="{FF2B5EF4-FFF2-40B4-BE49-F238E27FC236}">
                <a16:creationId xmlns:a16="http://schemas.microsoft.com/office/drawing/2014/main" id="{74492F8F-BB13-4522-9262-D3D4E3E35851}"/>
              </a:ext>
            </a:extLst>
          </p:cNvPr>
          <p:cNvSpPr>
            <a:spLocks noGrp="1"/>
          </p:cNvSpPr>
          <p:nvPr>
            <p:ph type="body" sz="quarter" idx="18" hasCustomPrompt="1"/>
          </p:nvPr>
        </p:nvSpPr>
        <p:spPr>
          <a:xfrm>
            <a:off x="819628" y="3174781"/>
            <a:ext cx="3723118" cy="1426464"/>
          </a:xfrm>
          <a:solidFill>
            <a:schemeClr val="tx2"/>
          </a:solidFill>
        </p:spPr>
        <p:txBody>
          <a:bodyPr lIns="182880" tIns="182880" rIns="91440" bIns="91440" anchor="t" anchorCtr="0">
            <a:noAutofit/>
          </a:bodyPr>
          <a:lstStyle>
            <a:lvl1pPr marL="0" indent="0">
              <a:buNone/>
              <a:defRPr sz="2400" b="1">
                <a:solidFill>
                  <a:schemeClr val="bg1"/>
                </a:solidFill>
              </a:defRPr>
            </a:lvl1pPr>
            <a:lvl2pPr>
              <a:defRPr sz="1600" b="1">
                <a:solidFill>
                  <a:schemeClr val="bg1"/>
                </a:solidFill>
              </a:defRPr>
            </a:lvl2pPr>
            <a:lvl3pPr>
              <a:defRPr sz="1600" b="1">
                <a:solidFill>
                  <a:schemeClr val="bg1"/>
                </a:solidFill>
              </a:defRPr>
            </a:lvl3pPr>
            <a:lvl4pPr>
              <a:defRPr sz="1600" b="1">
                <a:solidFill>
                  <a:schemeClr val="bg1"/>
                </a:solidFill>
              </a:defRPr>
            </a:lvl4pPr>
            <a:lvl5pPr>
              <a:defRPr sz="1600" b="1">
                <a:solidFill>
                  <a:schemeClr val="bg1"/>
                </a:solidFill>
              </a:defRPr>
            </a:lvl5pPr>
          </a:lstStyle>
          <a:p>
            <a:pPr lvl="0"/>
            <a:r>
              <a:rPr lang="en-US" dirty="0"/>
              <a:t>Big idea/Topic</a:t>
            </a:r>
          </a:p>
        </p:txBody>
      </p:sp>
      <p:sp>
        <p:nvSpPr>
          <p:cNvPr id="12" name="Text Placeholder 5">
            <a:extLst>
              <a:ext uri="{FF2B5EF4-FFF2-40B4-BE49-F238E27FC236}">
                <a16:creationId xmlns:a16="http://schemas.microsoft.com/office/drawing/2014/main" id="{59A5E982-F2D5-FC63-C9EC-95A25009EEB2}"/>
              </a:ext>
            </a:extLst>
          </p:cNvPr>
          <p:cNvSpPr>
            <a:spLocks noGrp="1"/>
          </p:cNvSpPr>
          <p:nvPr>
            <p:ph type="body" sz="quarter" idx="19" hasCustomPrompt="1"/>
          </p:nvPr>
        </p:nvSpPr>
        <p:spPr>
          <a:xfrm>
            <a:off x="4631138" y="3174781"/>
            <a:ext cx="3723118" cy="1426464"/>
          </a:xfrm>
          <a:solidFill>
            <a:schemeClr val="tx2"/>
          </a:solidFill>
        </p:spPr>
        <p:txBody>
          <a:bodyPr lIns="182880" tIns="182880" rIns="91440" bIns="91440" anchor="t" anchorCtr="0">
            <a:noAutofit/>
          </a:bodyPr>
          <a:lstStyle>
            <a:lvl1pPr marL="0" indent="0">
              <a:buNone/>
              <a:defRPr sz="2400" b="1">
                <a:solidFill>
                  <a:schemeClr val="bg1"/>
                </a:solidFill>
              </a:defRPr>
            </a:lvl1pPr>
            <a:lvl2pPr>
              <a:defRPr sz="1600" b="1">
                <a:solidFill>
                  <a:schemeClr val="bg1"/>
                </a:solidFill>
              </a:defRPr>
            </a:lvl2pPr>
            <a:lvl3pPr>
              <a:defRPr sz="1600" b="1">
                <a:solidFill>
                  <a:schemeClr val="bg1"/>
                </a:solidFill>
              </a:defRPr>
            </a:lvl3pPr>
            <a:lvl4pPr>
              <a:defRPr sz="1600" b="1">
                <a:solidFill>
                  <a:schemeClr val="bg1"/>
                </a:solidFill>
              </a:defRPr>
            </a:lvl4pPr>
            <a:lvl5pPr>
              <a:defRPr sz="1600" b="1">
                <a:solidFill>
                  <a:schemeClr val="bg1"/>
                </a:solidFill>
              </a:defRPr>
            </a:lvl5pPr>
          </a:lstStyle>
          <a:p>
            <a:pPr lvl="0"/>
            <a:r>
              <a:rPr lang="en-US" dirty="0"/>
              <a:t>Big idea/Topic</a:t>
            </a:r>
          </a:p>
        </p:txBody>
      </p:sp>
    </p:spTree>
    <p:extLst>
      <p:ext uri="{BB962C8B-B14F-4D97-AF65-F5344CB8AC3E}">
        <p14:creationId xmlns:p14="http://schemas.microsoft.com/office/powerpoint/2010/main" val="400889139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Subtitle: 3 column phot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5CB122-5B65-991A-2FDE-AF2758034EBF}"/>
              </a:ext>
            </a:extLst>
          </p:cNvPr>
          <p:cNvSpPr>
            <a:spLocks noGrp="1"/>
          </p:cNvSpPr>
          <p:nvPr>
            <p:ph type="title" hasCustomPrompt="1"/>
          </p:nvPr>
        </p:nvSpPr>
        <p:spPr/>
        <p:txBody>
          <a:bodyPr/>
          <a:lstStyle>
            <a:lvl1pPr marL="0" marR="0" indent="0" algn="l" defTabSz="685800" rtl="0" eaLnBrk="1" fontAlgn="auto" latinLnBrk="0" hangingPunct="1">
              <a:lnSpc>
                <a:spcPct val="90000"/>
              </a:lnSpc>
              <a:spcBef>
                <a:spcPct val="0"/>
              </a:spcBef>
              <a:spcAft>
                <a:spcPts val="0"/>
              </a:spcAft>
              <a:buClrTx/>
              <a:buSzTx/>
              <a:buFontTx/>
              <a:buNone/>
              <a:tabLst/>
              <a:defRPr/>
            </a:lvl1pPr>
          </a:lstStyle>
          <a:p>
            <a:r>
              <a:rPr lang="en-US" dirty="0"/>
              <a:t>BASIC CONTENT SLIDE</a:t>
            </a:r>
            <a:br>
              <a:rPr lang="en-US" dirty="0"/>
            </a:br>
            <a:r>
              <a:rPr lang="en-US" dirty="0"/>
              <a:t>one or two lines for headline</a:t>
            </a:r>
          </a:p>
        </p:txBody>
      </p:sp>
      <p:sp>
        <p:nvSpPr>
          <p:cNvPr id="3" name="Slide Number Placeholder 2">
            <a:extLst>
              <a:ext uri="{FF2B5EF4-FFF2-40B4-BE49-F238E27FC236}">
                <a16:creationId xmlns:a16="http://schemas.microsoft.com/office/drawing/2014/main" id="{3DD784A4-5319-59E0-E107-C337A45DEF92}"/>
              </a:ext>
            </a:extLst>
          </p:cNvPr>
          <p:cNvSpPr>
            <a:spLocks noGrp="1"/>
          </p:cNvSpPr>
          <p:nvPr>
            <p:ph type="sldNum" sz="quarter" idx="10"/>
          </p:nvPr>
        </p:nvSpPr>
        <p:spPr/>
        <p:txBody>
          <a:bodyPr/>
          <a:lstStyle/>
          <a:p>
            <a:fld id="{9CF5EF28-261C-FD41-A360-1A380056DD17}" type="slidenum">
              <a:rPr lang="en-US" smtClean="0"/>
              <a:pPr/>
              <a:t>‹#›</a:t>
            </a:fld>
            <a:endParaRPr lang="en-US" dirty="0"/>
          </a:p>
        </p:txBody>
      </p:sp>
      <p:sp>
        <p:nvSpPr>
          <p:cNvPr id="4" name="Text Placeholder 15">
            <a:extLst>
              <a:ext uri="{FF2B5EF4-FFF2-40B4-BE49-F238E27FC236}">
                <a16:creationId xmlns:a16="http://schemas.microsoft.com/office/drawing/2014/main" id="{C70634C6-3CF5-6F27-C809-D042DA00CCA7}"/>
              </a:ext>
            </a:extLst>
          </p:cNvPr>
          <p:cNvSpPr>
            <a:spLocks noGrp="1"/>
          </p:cNvSpPr>
          <p:nvPr>
            <p:ph type="body" sz="quarter" idx="13" hasCustomPrompt="1"/>
          </p:nvPr>
        </p:nvSpPr>
        <p:spPr>
          <a:xfrm>
            <a:off x="457200" y="993775"/>
            <a:ext cx="8382000" cy="438150"/>
          </a:xfrm>
        </p:spPr>
        <p:txBody>
          <a:bodyPr>
            <a:noAutofit/>
          </a:bodyPr>
          <a:lstStyle>
            <a:lvl1pPr marL="0" indent="0">
              <a:buNone/>
              <a:defRPr sz="2000" b="1" i="0" baseline="0">
                <a:solidFill>
                  <a:schemeClr val="accent2"/>
                </a:solidFill>
                <a:latin typeface="Arial" panose="020B0604020202020204" pitchFamily="34" charset="0"/>
              </a:defRPr>
            </a:lvl1pPr>
          </a:lstStyle>
          <a:p>
            <a:pPr lvl="0"/>
            <a:r>
              <a:rPr lang="en-US" dirty="0"/>
              <a:t>Slide subtitle sentence case. Optional: delete as needed</a:t>
            </a:r>
          </a:p>
        </p:txBody>
      </p:sp>
      <p:sp>
        <p:nvSpPr>
          <p:cNvPr id="6" name="Text Placeholder 5">
            <a:extLst>
              <a:ext uri="{FF2B5EF4-FFF2-40B4-BE49-F238E27FC236}">
                <a16:creationId xmlns:a16="http://schemas.microsoft.com/office/drawing/2014/main" id="{6FC0DE28-2C3E-0EAF-93C5-37D6D8C0CD54}"/>
              </a:ext>
            </a:extLst>
          </p:cNvPr>
          <p:cNvSpPr>
            <a:spLocks noGrp="1"/>
          </p:cNvSpPr>
          <p:nvPr>
            <p:ph type="body" sz="quarter" idx="14"/>
          </p:nvPr>
        </p:nvSpPr>
        <p:spPr>
          <a:xfrm>
            <a:off x="457199" y="3711575"/>
            <a:ext cx="2679698" cy="993775"/>
          </a:xfrm>
          <a:noFill/>
        </p:spPr>
        <p:txBody>
          <a:bodyPr lIns="0" tIns="91440" rIns="45720" bIns="45720">
            <a:normAutofit/>
          </a:bodyPr>
          <a:lstStyle>
            <a:lvl1pPr>
              <a:defRPr sz="1400"/>
            </a:lvl1pPr>
            <a:lvl2pPr>
              <a:defRPr sz="1400"/>
            </a:lvl2pPr>
            <a:lvl3pPr>
              <a:defRPr sz="1600"/>
            </a:lvl3pPr>
            <a:lvl4pPr>
              <a:defRPr sz="1600"/>
            </a:lvl4pPr>
            <a:lvl5pPr>
              <a:defRPr sz="1600"/>
            </a:lvl5pPr>
          </a:lstStyle>
          <a:p>
            <a:pPr lvl="0"/>
            <a:r>
              <a:rPr lang="en-US" dirty="0"/>
              <a:t>Click to edit Master text styles</a:t>
            </a:r>
          </a:p>
        </p:txBody>
      </p:sp>
      <p:sp>
        <p:nvSpPr>
          <p:cNvPr id="7" name="Text Placeholder 5">
            <a:extLst>
              <a:ext uri="{FF2B5EF4-FFF2-40B4-BE49-F238E27FC236}">
                <a16:creationId xmlns:a16="http://schemas.microsoft.com/office/drawing/2014/main" id="{27E01C83-966B-62F9-D4BF-6F48E204A567}"/>
              </a:ext>
            </a:extLst>
          </p:cNvPr>
          <p:cNvSpPr>
            <a:spLocks noGrp="1"/>
          </p:cNvSpPr>
          <p:nvPr>
            <p:ph type="body" sz="quarter" idx="15"/>
          </p:nvPr>
        </p:nvSpPr>
        <p:spPr>
          <a:xfrm>
            <a:off x="3302949" y="3711575"/>
            <a:ext cx="2679695" cy="993775"/>
          </a:xfrm>
          <a:noFill/>
        </p:spPr>
        <p:txBody>
          <a:bodyPr lIns="0" tIns="91440" rIns="45720" bIns="45720">
            <a:normAutofit/>
          </a:bodyPr>
          <a:lstStyle>
            <a:lvl1pPr>
              <a:defRPr sz="1400"/>
            </a:lvl1pPr>
            <a:lvl2pPr>
              <a:defRPr sz="1400"/>
            </a:lvl2pPr>
            <a:lvl3pPr>
              <a:defRPr sz="1600"/>
            </a:lvl3pPr>
            <a:lvl4pPr>
              <a:defRPr sz="1600"/>
            </a:lvl4pPr>
            <a:lvl5pPr>
              <a:defRPr sz="1600"/>
            </a:lvl5pPr>
          </a:lstStyle>
          <a:p>
            <a:pPr lvl="0"/>
            <a:r>
              <a:rPr lang="en-US" dirty="0"/>
              <a:t>Click to edit Master text styles</a:t>
            </a:r>
          </a:p>
        </p:txBody>
      </p:sp>
      <p:sp>
        <p:nvSpPr>
          <p:cNvPr id="5" name="Text Placeholder 5">
            <a:extLst>
              <a:ext uri="{FF2B5EF4-FFF2-40B4-BE49-F238E27FC236}">
                <a16:creationId xmlns:a16="http://schemas.microsoft.com/office/drawing/2014/main" id="{AD342F2D-DDFA-2AD9-2E71-9106C802294F}"/>
              </a:ext>
            </a:extLst>
          </p:cNvPr>
          <p:cNvSpPr>
            <a:spLocks noGrp="1"/>
          </p:cNvSpPr>
          <p:nvPr>
            <p:ph type="body" sz="quarter" idx="18"/>
          </p:nvPr>
        </p:nvSpPr>
        <p:spPr>
          <a:xfrm>
            <a:off x="6159500" y="3711575"/>
            <a:ext cx="2679700" cy="993775"/>
          </a:xfrm>
          <a:noFill/>
        </p:spPr>
        <p:txBody>
          <a:bodyPr lIns="0" tIns="91440" rIns="45720" bIns="45720">
            <a:normAutofit/>
          </a:bodyPr>
          <a:lstStyle>
            <a:lvl1pPr>
              <a:defRPr sz="1400"/>
            </a:lvl1pPr>
            <a:lvl2pPr>
              <a:defRPr sz="1400"/>
            </a:lvl2pPr>
            <a:lvl3pPr>
              <a:defRPr sz="1600"/>
            </a:lvl3pPr>
            <a:lvl4pPr>
              <a:defRPr sz="1600"/>
            </a:lvl4pPr>
            <a:lvl5pPr>
              <a:defRPr sz="1600"/>
            </a:lvl5pPr>
          </a:lstStyle>
          <a:p>
            <a:pPr lvl="0"/>
            <a:r>
              <a:rPr lang="en-US" dirty="0"/>
              <a:t>Click to edit Master text styles</a:t>
            </a:r>
          </a:p>
        </p:txBody>
      </p:sp>
      <p:sp>
        <p:nvSpPr>
          <p:cNvPr id="14" name="Picture Placeholder 13">
            <a:extLst>
              <a:ext uri="{FF2B5EF4-FFF2-40B4-BE49-F238E27FC236}">
                <a16:creationId xmlns:a16="http://schemas.microsoft.com/office/drawing/2014/main" id="{2117CC75-B838-68D6-2E0E-876246E59A71}"/>
              </a:ext>
            </a:extLst>
          </p:cNvPr>
          <p:cNvSpPr>
            <a:spLocks noGrp="1"/>
          </p:cNvSpPr>
          <p:nvPr>
            <p:ph type="pic" sz="quarter" idx="19"/>
          </p:nvPr>
        </p:nvSpPr>
        <p:spPr>
          <a:xfrm>
            <a:off x="457199" y="1657349"/>
            <a:ext cx="2679700" cy="2054225"/>
          </a:xfrm>
          <a:solidFill>
            <a:schemeClr val="bg1">
              <a:lumMod val="75000"/>
            </a:schemeClr>
          </a:solidFill>
        </p:spPr>
        <p:txBody>
          <a:bodyPr tIns="365760"/>
          <a:lstStyle>
            <a:lvl1pPr marL="0" indent="0" algn="ctr">
              <a:buFontTx/>
              <a:buNone/>
              <a:defRPr/>
            </a:lvl1pPr>
          </a:lstStyle>
          <a:p>
            <a:endParaRPr lang="en-US"/>
          </a:p>
        </p:txBody>
      </p:sp>
      <p:sp>
        <p:nvSpPr>
          <p:cNvPr id="15" name="Picture Placeholder 13">
            <a:extLst>
              <a:ext uri="{FF2B5EF4-FFF2-40B4-BE49-F238E27FC236}">
                <a16:creationId xmlns:a16="http://schemas.microsoft.com/office/drawing/2014/main" id="{44614E93-F67D-FFB0-1593-0C05E96A4FFD}"/>
              </a:ext>
            </a:extLst>
          </p:cNvPr>
          <p:cNvSpPr>
            <a:spLocks noGrp="1"/>
          </p:cNvSpPr>
          <p:nvPr>
            <p:ph type="pic" sz="quarter" idx="20"/>
          </p:nvPr>
        </p:nvSpPr>
        <p:spPr>
          <a:xfrm>
            <a:off x="3302950" y="1657349"/>
            <a:ext cx="2679700" cy="2054225"/>
          </a:xfrm>
          <a:solidFill>
            <a:schemeClr val="bg1">
              <a:lumMod val="75000"/>
            </a:schemeClr>
          </a:solidFill>
        </p:spPr>
        <p:txBody>
          <a:bodyPr tIns="365760"/>
          <a:lstStyle>
            <a:lvl1pPr marL="0" indent="0" algn="ctr">
              <a:buFontTx/>
              <a:buNone/>
              <a:defRPr/>
            </a:lvl1pPr>
          </a:lstStyle>
          <a:p>
            <a:endParaRPr lang="en-US"/>
          </a:p>
        </p:txBody>
      </p:sp>
      <p:sp>
        <p:nvSpPr>
          <p:cNvPr id="16" name="Picture Placeholder 13">
            <a:extLst>
              <a:ext uri="{FF2B5EF4-FFF2-40B4-BE49-F238E27FC236}">
                <a16:creationId xmlns:a16="http://schemas.microsoft.com/office/drawing/2014/main" id="{FF202DA5-E559-E016-1658-76A0FFD0A7A9}"/>
              </a:ext>
            </a:extLst>
          </p:cNvPr>
          <p:cNvSpPr>
            <a:spLocks noGrp="1"/>
          </p:cNvSpPr>
          <p:nvPr>
            <p:ph type="pic" sz="quarter" idx="21"/>
          </p:nvPr>
        </p:nvSpPr>
        <p:spPr>
          <a:xfrm>
            <a:off x="6159500" y="1657349"/>
            <a:ext cx="2679700" cy="2054225"/>
          </a:xfrm>
          <a:solidFill>
            <a:schemeClr val="bg1">
              <a:lumMod val="75000"/>
            </a:schemeClr>
          </a:solidFill>
        </p:spPr>
        <p:txBody>
          <a:bodyPr tIns="365760"/>
          <a:lstStyle>
            <a:lvl1pPr marL="0" indent="0" algn="ctr">
              <a:buFontTx/>
              <a:buNone/>
              <a:defRPr/>
            </a:lvl1pPr>
          </a:lstStyle>
          <a:p>
            <a:endParaRPr lang="en-US"/>
          </a:p>
        </p:txBody>
      </p:sp>
      <p:cxnSp>
        <p:nvCxnSpPr>
          <p:cNvPr id="18" name="Straight Connector 17">
            <a:extLst>
              <a:ext uri="{FF2B5EF4-FFF2-40B4-BE49-F238E27FC236}">
                <a16:creationId xmlns:a16="http://schemas.microsoft.com/office/drawing/2014/main" id="{B59A614F-1746-5E7E-6E40-C0C352E3B87C}"/>
              </a:ext>
            </a:extLst>
          </p:cNvPr>
          <p:cNvCxnSpPr/>
          <p:nvPr userDrawn="1"/>
        </p:nvCxnSpPr>
        <p:spPr>
          <a:xfrm>
            <a:off x="3219924" y="1521151"/>
            <a:ext cx="0" cy="3273040"/>
          </a:xfrm>
          <a:prstGeom prst="line">
            <a:avLst/>
          </a:prstGeom>
          <a:ln w="952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F24D771-DA9F-AFF7-8014-770E6875CD71}"/>
              </a:ext>
            </a:extLst>
          </p:cNvPr>
          <p:cNvCxnSpPr/>
          <p:nvPr userDrawn="1"/>
        </p:nvCxnSpPr>
        <p:spPr>
          <a:xfrm>
            <a:off x="6078494" y="1521151"/>
            <a:ext cx="0" cy="3273040"/>
          </a:xfrm>
          <a:prstGeom prst="line">
            <a:avLst/>
          </a:prstGeom>
          <a:ln w="952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574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
        <p:nvSpPr>
          <p:cNvPr id="5" name="Media Placeholder 4">
            <a:extLst>
              <a:ext uri="{FF2B5EF4-FFF2-40B4-BE49-F238E27FC236}">
                <a16:creationId xmlns:a16="http://schemas.microsoft.com/office/drawing/2014/main" id="{4BDB185A-767C-30D3-5FC4-487AEE46B025}"/>
              </a:ext>
            </a:extLst>
          </p:cNvPr>
          <p:cNvSpPr>
            <a:spLocks noGrp="1"/>
          </p:cNvSpPr>
          <p:nvPr>
            <p:ph type="media" sz="quarter" idx="11" hasCustomPrompt="1"/>
          </p:nvPr>
        </p:nvSpPr>
        <p:spPr>
          <a:xfrm>
            <a:off x="0" y="0"/>
            <a:ext cx="9144000" cy="5143500"/>
          </a:xfrm>
          <a:solidFill>
            <a:schemeClr val="tx1"/>
          </a:solidFill>
        </p:spPr>
        <p:txBody>
          <a:bodyPr lIns="0" tIns="1371600"/>
          <a:lstStyle>
            <a:lvl1pPr marL="0" indent="0" algn="ctr">
              <a:buFontTx/>
              <a:buNone/>
              <a:defRPr>
                <a:solidFill>
                  <a:schemeClr val="bg1"/>
                </a:solidFill>
              </a:defRPr>
            </a:lvl1pPr>
          </a:lstStyle>
          <a:p>
            <a:r>
              <a:rPr lang="en-US" dirty="0"/>
              <a:t>CLICK ICON TO INSERT VIDEO</a:t>
            </a:r>
          </a:p>
        </p:txBody>
      </p:sp>
      <p:sp>
        <p:nvSpPr>
          <p:cNvPr id="2" name="Title 1">
            <a:extLst>
              <a:ext uri="{FF2B5EF4-FFF2-40B4-BE49-F238E27FC236}">
                <a16:creationId xmlns:a16="http://schemas.microsoft.com/office/drawing/2014/main" id="{A5D9493A-47CC-919A-B438-67612BC54B04}"/>
              </a:ext>
            </a:extLst>
          </p:cNvPr>
          <p:cNvSpPr>
            <a:spLocks noGrp="1"/>
          </p:cNvSpPr>
          <p:nvPr>
            <p:ph type="title" hasCustomPrompt="1"/>
          </p:nvPr>
        </p:nvSpPr>
        <p:spPr/>
        <p:txBody>
          <a:bodyPr/>
          <a:lstStyle>
            <a:lvl1pPr marL="0" marR="0" indent="0" algn="l" defTabSz="685800" rtl="0" eaLnBrk="1" fontAlgn="auto" latinLnBrk="0" hangingPunct="1">
              <a:lnSpc>
                <a:spcPct val="90000"/>
              </a:lnSpc>
              <a:spcBef>
                <a:spcPct val="0"/>
              </a:spcBef>
              <a:spcAft>
                <a:spcPts val="0"/>
              </a:spcAft>
              <a:buClrTx/>
              <a:buSzTx/>
              <a:buFontTx/>
              <a:buNone/>
              <a:tabLst/>
              <a:defRPr>
                <a:solidFill>
                  <a:schemeClr val="bg1"/>
                </a:solidFill>
              </a:defRPr>
            </a:lvl1pPr>
          </a:lstStyle>
          <a:p>
            <a:r>
              <a:rPr lang="en-US" dirty="0"/>
              <a:t>Headline in all caps 28pt </a:t>
            </a:r>
            <a:br>
              <a:rPr lang="en-US" dirty="0"/>
            </a:br>
            <a:r>
              <a:rPr lang="en-US" dirty="0"/>
              <a:t>preferred as one or two lines</a:t>
            </a:r>
          </a:p>
        </p:txBody>
      </p:sp>
    </p:spTree>
    <p:extLst>
      <p:ext uri="{BB962C8B-B14F-4D97-AF65-F5344CB8AC3E}">
        <p14:creationId xmlns:p14="http://schemas.microsoft.com/office/powerpoint/2010/main" val="22503740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Closing slide Argonne">
    <p:spTree>
      <p:nvGrpSpPr>
        <p:cNvPr id="1" name=""/>
        <p:cNvGrpSpPr/>
        <p:nvPr/>
      </p:nvGrpSpPr>
      <p:grpSpPr>
        <a:xfrm>
          <a:off x="0" y="0"/>
          <a:ext cx="0" cy="0"/>
          <a:chOff x="0" y="0"/>
          <a:chExt cx="0" cy="0"/>
        </a:xfrm>
      </p:grpSpPr>
      <p:pic>
        <p:nvPicPr>
          <p:cNvPr id="4" name="Picture Placeholder 2">
            <a:extLst>
              <a:ext uri="{FF2B5EF4-FFF2-40B4-BE49-F238E27FC236}">
                <a16:creationId xmlns:a16="http://schemas.microsoft.com/office/drawing/2014/main" id="{553B8189-E03A-85F5-C68E-B7913205F2D0}"/>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a:stretch/>
        </p:blipFill>
        <p:spPr>
          <a:xfrm>
            <a:off x="-1271" y="-1"/>
            <a:ext cx="9145271" cy="5143501"/>
          </a:xfrm>
          <a:prstGeom prst="rect">
            <a:avLst/>
          </a:prstGeom>
        </p:spPr>
      </p:pic>
      <p:pic>
        <p:nvPicPr>
          <p:cNvPr id="9" name="Picture 8">
            <a:extLst>
              <a:ext uri="{FF2B5EF4-FFF2-40B4-BE49-F238E27FC236}">
                <a16:creationId xmlns:a16="http://schemas.microsoft.com/office/drawing/2014/main" id="{B80802B6-4722-244C-B8A6-46B69A03D820}"/>
              </a:ext>
            </a:extLst>
          </p:cNvPr>
          <p:cNvPicPr>
            <a:picLocks noChangeAspect="1"/>
          </p:cNvPicPr>
          <p:nvPr userDrawn="1"/>
        </p:nvPicPr>
        <p:blipFill rotWithShape="1">
          <a:blip r:embed="rId3" cstate="hqprint">
            <a:alphaModFix amt="80000"/>
            <a:extLst>
              <a:ext uri="{28A0092B-C50C-407E-A947-70E740481C1C}">
                <a14:useLocalDpi xmlns:a14="http://schemas.microsoft.com/office/drawing/2010/main"/>
              </a:ext>
            </a:extLst>
          </a:blip>
          <a:srcRect t="-208"/>
          <a:stretch/>
        </p:blipFill>
        <p:spPr>
          <a:xfrm>
            <a:off x="-1271" y="-10684"/>
            <a:ext cx="9144000" cy="5154184"/>
          </a:xfrm>
          <a:prstGeom prst="rect">
            <a:avLst/>
          </a:prstGeom>
        </p:spPr>
      </p:pic>
      <p:grpSp>
        <p:nvGrpSpPr>
          <p:cNvPr id="2" name="Group 1">
            <a:extLst>
              <a:ext uri="{FF2B5EF4-FFF2-40B4-BE49-F238E27FC236}">
                <a16:creationId xmlns:a16="http://schemas.microsoft.com/office/drawing/2014/main" id="{51AD80AF-1545-2888-DC5C-2ACBBB58F56B}"/>
              </a:ext>
            </a:extLst>
          </p:cNvPr>
          <p:cNvGrpSpPr>
            <a:grpSpLocks noChangeAspect="1"/>
          </p:cNvGrpSpPr>
          <p:nvPr userDrawn="1"/>
        </p:nvGrpSpPr>
        <p:grpSpPr bwMode="auto">
          <a:xfrm>
            <a:off x="1586265" y="1304924"/>
            <a:ext cx="5971470" cy="2336662"/>
            <a:chOff x="4398" y="-378"/>
            <a:chExt cx="1104" cy="432"/>
          </a:xfrm>
        </p:grpSpPr>
        <p:sp>
          <p:nvSpPr>
            <p:cNvPr id="3" name="Rectangle 2">
              <a:extLst>
                <a:ext uri="{FF2B5EF4-FFF2-40B4-BE49-F238E27FC236}">
                  <a16:creationId xmlns:a16="http://schemas.microsoft.com/office/drawing/2014/main" id="{76CD385B-D85D-B64D-C7C5-0741D4FDA11F}"/>
                </a:ext>
              </a:extLst>
            </p:cNvPr>
            <p:cNvSpPr>
              <a:spLocks noChangeArrowheads="1"/>
            </p:cNvSpPr>
            <p:nvPr/>
          </p:nvSpPr>
          <p:spPr bwMode="auto">
            <a:xfrm>
              <a:off x="4398" y="-378"/>
              <a:ext cx="1104" cy="432"/>
            </a:xfrm>
            <a:prstGeom prst="rect">
              <a:avLst/>
            </a:prstGeom>
            <a:noFill/>
            <a:ln w="0">
              <a:no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dirty="0"/>
            </a:p>
          </p:txBody>
        </p:sp>
        <p:sp>
          <p:nvSpPr>
            <p:cNvPr id="6" name="Freeform 5">
              <a:extLst>
                <a:ext uri="{FF2B5EF4-FFF2-40B4-BE49-F238E27FC236}">
                  <a16:creationId xmlns:a16="http://schemas.microsoft.com/office/drawing/2014/main" id="{5565DEB9-167C-3795-A7E1-78040F365E4B}"/>
                </a:ext>
              </a:extLst>
            </p:cNvPr>
            <p:cNvSpPr>
              <a:spLocks noEditPoints="1"/>
            </p:cNvSpPr>
            <p:nvPr/>
          </p:nvSpPr>
          <p:spPr bwMode="auto">
            <a:xfrm>
              <a:off x="5198" y="-264"/>
              <a:ext cx="194" cy="168"/>
            </a:xfrm>
            <a:custGeom>
              <a:avLst/>
              <a:gdLst>
                <a:gd name="T0" fmla="*/ 405 w 580"/>
                <a:gd name="T1" fmla="*/ 360 h 502"/>
                <a:gd name="T2" fmla="*/ 441 w 580"/>
                <a:gd name="T3" fmla="*/ 422 h 502"/>
                <a:gd name="T4" fmla="*/ 473 w 580"/>
                <a:gd name="T5" fmla="*/ 478 h 502"/>
                <a:gd name="T6" fmla="*/ 485 w 580"/>
                <a:gd name="T7" fmla="*/ 478 h 502"/>
                <a:gd name="T8" fmla="*/ 518 w 580"/>
                <a:gd name="T9" fmla="*/ 422 h 502"/>
                <a:gd name="T10" fmla="*/ 554 w 580"/>
                <a:gd name="T11" fmla="*/ 360 h 502"/>
                <a:gd name="T12" fmla="*/ 392 w 580"/>
                <a:gd name="T13" fmla="*/ 338 h 502"/>
                <a:gd name="T14" fmla="*/ 186 w 580"/>
                <a:gd name="T15" fmla="*/ 357 h 502"/>
                <a:gd name="T16" fmla="*/ 153 w 580"/>
                <a:gd name="T17" fmla="*/ 415 h 502"/>
                <a:gd name="T18" fmla="*/ 119 w 580"/>
                <a:gd name="T19" fmla="*/ 473 h 502"/>
                <a:gd name="T20" fmla="*/ 471 w 580"/>
                <a:gd name="T21" fmla="*/ 493 h 502"/>
                <a:gd name="T22" fmla="*/ 452 w 580"/>
                <a:gd name="T23" fmla="*/ 461 h 502"/>
                <a:gd name="T24" fmla="*/ 416 w 580"/>
                <a:gd name="T25" fmla="*/ 399 h 502"/>
                <a:gd name="T26" fmla="*/ 387 w 580"/>
                <a:gd name="T27" fmla="*/ 347 h 502"/>
                <a:gd name="T28" fmla="*/ 13 w 580"/>
                <a:gd name="T29" fmla="*/ 338 h 502"/>
                <a:gd name="T30" fmla="*/ 33 w 580"/>
                <a:gd name="T31" fmla="*/ 373 h 502"/>
                <a:gd name="T32" fmla="*/ 71 w 580"/>
                <a:gd name="T33" fmla="*/ 438 h 502"/>
                <a:gd name="T34" fmla="*/ 98 w 580"/>
                <a:gd name="T35" fmla="*/ 485 h 502"/>
                <a:gd name="T36" fmla="*/ 112 w 580"/>
                <a:gd name="T37" fmla="*/ 467 h 502"/>
                <a:gd name="T38" fmla="*/ 148 w 580"/>
                <a:gd name="T39" fmla="*/ 405 h 502"/>
                <a:gd name="T40" fmla="*/ 180 w 580"/>
                <a:gd name="T41" fmla="*/ 349 h 502"/>
                <a:gd name="T42" fmla="*/ 290 w 580"/>
                <a:gd name="T43" fmla="*/ 178 h 502"/>
                <a:gd name="T44" fmla="*/ 270 w 580"/>
                <a:gd name="T45" fmla="*/ 213 h 502"/>
                <a:gd name="T46" fmla="*/ 232 w 580"/>
                <a:gd name="T47" fmla="*/ 278 h 502"/>
                <a:gd name="T48" fmla="*/ 204 w 580"/>
                <a:gd name="T49" fmla="*/ 326 h 502"/>
                <a:gd name="T50" fmla="*/ 370 w 580"/>
                <a:gd name="T51" fmla="*/ 319 h 502"/>
                <a:gd name="T52" fmla="*/ 338 w 580"/>
                <a:gd name="T53" fmla="*/ 262 h 502"/>
                <a:gd name="T54" fmla="*/ 302 w 580"/>
                <a:gd name="T55" fmla="*/ 200 h 502"/>
                <a:gd name="T56" fmla="*/ 384 w 580"/>
                <a:gd name="T57" fmla="*/ 14 h 502"/>
                <a:gd name="T58" fmla="*/ 366 w 580"/>
                <a:gd name="T59" fmla="*/ 47 h 502"/>
                <a:gd name="T60" fmla="*/ 330 w 580"/>
                <a:gd name="T61" fmla="*/ 109 h 502"/>
                <a:gd name="T62" fmla="*/ 300 w 580"/>
                <a:gd name="T63" fmla="*/ 160 h 502"/>
                <a:gd name="T64" fmla="*/ 301 w 580"/>
                <a:gd name="T65" fmla="*/ 178 h 502"/>
                <a:gd name="T66" fmla="*/ 331 w 580"/>
                <a:gd name="T67" fmla="*/ 232 h 502"/>
                <a:gd name="T68" fmla="*/ 369 w 580"/>
                <a:gd name="T69" fmla="*/ 296 h 502"/>
                <a:gd name="T70" fmla="*/ 387 w 580"/>
                <a:gd name="T71" fmla="*/ 329 h 502"/>
                <a:gd name="T72" fmla="*/ 554 w 580"/>
                <a:gd name="T73" fmla="*/ 307 h 502"/>
                <a:gd name="T74" fmla="*/ 510 w 580"/>
                <a:gd name="T75" fmla="*/ 231 h 502"/>
                <a:gd name="T76" fmla="*/ 454 w 580"/>
                <a:gd name="T77" fmla="*/ 135 h 502"/>
                <a:gd name="T78" fmla="*/ 406 w 580"/>
                <a:gd name="T79" fmla="*/ 52 h 502"/>
                <a:gd name="T80" fmla="*/ 384 w 580"/>
                <a:gd name="T81" fmla="*/ 14 h 502"/>
                <a:gd name="T82" fmla="*/ 182 w 580"/>
                <a:gd name="T83" fmla="*/ 36 h 502"/>
                <a:gd name="T84" fmla="*/ 138 w 580"/>
                <a:gd name="T85" fmla="*/ 112 h 502"/>
                <a:gd name="T86" fmla="*/ 83 w 580"/>
                <a:gd name="T87" fmla="*/ 208 h 502"/>
                <a:gd name="T88" fmla="*/ 35 w 580"/>
                <a:gd name="T89" fmla="*/ 291 h 502"/>
                <a:gd name="T90" fmla="*/ 13 w 580"/>
                <a:gd name="T91" fmla="*/ 329 h 502"/>
                <a:gd name="T92" fmla="*/ 203 w 580"/>
                <a:gd name="T93" fmla="*/ 310 h 502"/>
                <a:gd name="T94" fmla="*/ 239 w 580"/>
                <a:gd name="T95" fmla="*/ 249 h 502"/>
                <a:gd name="T96" fmla="*/ 273 w 580"/>
                <a:gd name="T97" fmla="*/ 188 h 502"/>
                <a:gd name="T98" fmla="*/ 283 w 580"/>
                <a:gd name="T99" fmla="*/ 167 h 502"/>
                <a:gd name="T100" fmla="*/ 259 w 580"/>
                <a:gd name="T101" fmla="*/ 124 h 502"/>
                <a:gd name="T102" fmla="*/ 222 w 580"/>
                <a:gd name="T103" fmla="*/ 61 h 502"/>
                <a:gd name="T104" fmla="*/ 196 w 580"/>
                <a:gd name="T105" fmla="*/ 17 h 502"/>
                <a:gd name="T106" fmla="*/ 209 w 580"/>
                <a:gd name="T107" fmla="*/ 20 h 502"/>
                <a:gd name="T108" fmla="*/ 242 w 580"/>
                <a:gd name="T109" fmla="*/ 77 h 502"/>
                <a:gd name="T110" fmla="*/ 277 w 580"/>
                <a:gd name="T111" fmla="*/ 138 h 502"/>
                <a:gd name="T112" fmla="*/ 292 w 580"/>
                <a:gd name="T113" fmla="*/ 157 h 502"/>
                <a:gd name="T114" fmla="*/ 319 w 580"/>
                <a:gd name="T115" fmla="*/ 110 h 502"/>
                <a:gd name="T116" fmla="*/ 356 w 580"/>
                <a:gd name="T117" fmla="*/ 44 h 502"/>
                <a:gd name="T118" fmla="*/ 376 w 580"/>
                <a:gd name="T119" fmla="*/ 9 h 502"/>
                <a:gd name="T120" fmla="*/ 580 w 580"/>
                <a:gd name="T121" fmla="*/ 334 h 502"/>
                <a:gd name="T122" fmla="*/ 192 w 580"/>
                <a:gd name="T123" fmla="*/ 0 h 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80" h="502">
                  <a:moveTo>
                    <a:pt x="392" y="338"/>
                  </a:moveTo>
                  <a:lnTo>
                    <a:pt x="394" y="342"/>
                  </a:lnTo>
                  <a:lnTo>
                    <a:pt x="399" y="349"/>
                  </a:lnTo>
                  <a:lnTo>
                    <a:pt x="405" y="360"/>
                  </a:lnTo>
                  <a:lnTo>
                    <a:pt x="413" y="373"/>
                  </a:lnTo>
                  <a:lnTo>
                    <a:pt x="421" y="389"/>
                  </a:lnTo>
                  <a:lnTo>
                    <a:pt x="431" y="405"/>
                  </a:lnTo>
                  <a:lnTo>
                    <a:pt x="441" y="422"/>
                  </a:lnTo>
                  <a:lnTo>
                    <a:pt x="450" y="438"/>
                  </a:lnTo>
                  <a:lnTo>
                    <a:pt x="459" y="453"/>
                  </a:lnTo>
                  <a:lnTo>
                    <a:pt x="467" y="467"/>
                  </a:lnTo>
                  <a:lnTo>
                    <a:pt x="473" y="478"/>
                  </a:lnTo>
                  <a:lnTo>
                    <a:pt x="477" y="485"/>
                  </a:lnTo>
                  <a:lnTo>
                    <a:pt x="479" y="488"/>
                  </a:lnTo>
                  <a:lnTo>
                    <a:pt x="481" y="485"/>
                  </a:lnTo>
                  <a:lnTo>
                    <a:pt x="485" y="478"/>
                  </a:lnTo>
                  <a:lnTo>
                    <a:pt x="491" y="467"/>
                  </a:lnTo>
                  <a:lnTo>
                    <a:pt x="500" y="453"/>
                  </a:lnTo>
                  <a:lnTo>
                    <a:pt x="509" y="438"/>
                  </a:lnTo>
                  <a:lnTo>
                    <a:pt x="518" y="422"/>
                  </a:lnTo>
                  <a:lnTo>
                    <a:pt x="528" y="405"/>
                  </a:lnTo>
                  <a:lnTo>
                    <a:pt x="538" y="389"/>
                  </a:lnTo>
                  <a:lnTo>
                    <a:pt x="546" y="373"/>
                  </a:lnTo>
                  <a:lnTo>
                    <a:pt x="554" y="360"/>
                  </a:lnTo>
                  <a:lnTo>
                    <a:pt x="560" y="349"/>
                  </a:lnTo>
                  <a:lnTo>
                    <a:pt x="565" y="342"/>
                  </a:lnTo>
                  <a:lnTo>
                    <a:pt x="567" y="338"/>
                  </a:lnTo>
                  <a:lnTo>
                    <a:pt x="392" y="338"/>
                  </a:lnTo>
                  <a:close/>
                  <a:moveTo>
                    <a:pt x="197" y="338"/>
                  </a:moveTo>
                  <a:lnTo>
                    <a:pt x="196" y="341"/>
                  </a:lnTo>
                  <a:lnTo>
                    <a:pt x="192" y="347"/>
                  </a:lnTo>
                  <a:lnTo>
                    <a:pt x="186" y="357"/>
                  </a:lnTo>
                  <a:lnTo>
                    <a:pt x="179" y="369"/>
                  </a:lnTo>
                  <a:lnTo>
                    <a:pt x="171" y="383"/>
                  </a:lnTo>
                  <a:lnTo>
                    <a:pt x="162" y="399"/>
                  </a:lnTo>
                  <a:lnTo>
                    <a:pt x="153" y="415"/>
                  </a:lnTo>
                  <a:lnTo>
                    <a:pt x="144" y="431"/>
                  </a:lnTo>
                  <a:lnTo>
                    <a:pt x="135" y="446"/>
                  </a:lnTo>
                  <a:lnTo>
                    <a:pt x="126" y="461"/>
                  </a:lnTo>
                  <a:lnTo>
                    <a:pt x="119" y="473"/>
                  </a:lnTo>
                  <a:lnTo>
                    <a:pt x="114" y="483"/>
                  </a:lnTo>
                  <a:lnTo>
                    <a:pt x="110" y="490"/>
                  </a:lnTo>
                  <a:lnTo>
                    <a:pt x="108" y="493"/>
                  </a:lnTo>
                  <a:lnTo>
                    <a:pt x="471" y="493"/>
                  </a:lnTo>
                  <a:lnTo>
                    <a:pt x="469" y="490"/>
                  </a:lnTo>
                  <a:lnTo>
                    <a:pt x="465" y="483"/>
                  </a:lnTo>
                  <a:lnTo>
                    <a:pt x="460" y="473"/>
                  </a:lnTo>
                  <a:lnTo>
                    <a:pt x="452" y="461"/>
                  </a:lnTo>
                  <a:lnTo>
                    <a:pt x="444" y="446"/>
                  </a:lnTo>
                  <a:lnTo>
                    <a:pt x="435" y="431"/>
                  </a:lnTo>
                  <a:lnTo>
                    <a:pt x="426" y="415"/>
                  </a:lnTo>
                  <a:lnTo>
                    <a:pt x="416" y="399"/>
                  </a:lnTo>
                  <a:lnTo>
                    <a:pt x="408" y="383"/>
                  </a:lnTo>
                  <a:lnTo>
                    <a:pt x="399" y="369"/>
                  </a:lnTo>
                  <a:lnTo>
                    <a:pt x="392" y="357"/>
                  </a:lnTo>
                  <a:lnTo>
                    <a:pt x="387" y="347"/>
                  </a:lnTo>
                  <a:lnTo>
                    <a:pt x="383" y="341"/>
                  </a:lnTo>
                  <a:lnTo>
                    <a:pt x="382" y="338"/>
                  </a:lnTo>
                  <a:lnTo>
                    <a:pt x="197" y="338"/>
                  </a:lnTo>
                  <a:close/>
                  <a:moveTo>
                    <a:pt x="13" y="338"/>
                  </a:moveTo>
                  <a:lnTo>
                    <a:pt x="15" y="342"/>
                  </a:lnTo>
                  <a:lnTo>
                    <a:pt x="19" y="349"/>
                  </a:lnTo>
                  <a:lnTo>
                    <a:pt x="25" y="359"/>
                  </a:lnTo>
                  <a:lnTo>
                    <a:pt x="33" y="373"/>
                  </a:lnTo>
                  <a:lnTo>
                    <a:pt x="42" y="388"/>
                  </a:lnTo>
                  <a:lnTo>
                    <a:pt x="51" y="405"/>
                  </a:lnTo>
                  <a:lnTo>
                    <a:pt x="61" y="421"/>
                  </a:lnTo>
                  <a:lnTo>
                    <a:pt x="71" y="438"/>
                  </a:lnTo>
                  <a:lnTo>
                    <a:pt x="80" y="453"/>
                  </a:lnTo>
                  <a:lnTo>
                    <a:pt x="87" y="467"/>
                  </a:lnTo>
                  <a:lnTo>
                    <a:pt x="94" y="478"/>
                  </a:lnTo>
                  <a:lnTo>
                    <a:pt x="98" y="485"/>
                  </a:lnTo>
                  <a:lnTo>
                    <a:pt x="100" y="488"/>
                  </a:lnTo>
                  <a:lnTo>
                    <a:pt x="102" y="485"/>
                  </a:lnTo>
                  <a:lnTo>
                    <a:pt x="106" y="478"/>
                  </a:lnTo>
                  <a:lnTo>
                    <a:pt x="112" y="467"/>
                  </a:lnTo>
                  <a:lnTo>
                    <a:pt x="120" y="453"/>
                  </a:lnTo>
                  <a:lnTo>
                    <a:pt x="129" y="438"/>
                  </a:lnTo>
                  <a:lnTo>
                    <a:pt x="138" y="422"/>
                  </a:lnTo>
                  <a:lnTo>
                    <a:pt x="148" y="405"/>
                  </a:lnTo>
                  <a:lnTo>
                    <a:pt x="157" y="389"/>
                  </a:lnTo>
                  <a:lnTo>
                    <a:pt x="166" y="373"/>
                  </a:lnTo>
                  <a:lnTo>
                    <a:pt x="174" y="360"/>
                  </a:lnTo>
                  <a:lnTo>
                    <a:pt x="180" y="349"/>
                  </a:lnTo>
                  <a:lnTo>
                    <a:pt x="184" y="342"/>
                  </a:lnTo>
                  <a:lnTo>
                    <a:pt x="186" y="338"/>
                  </a:lnTo>
                  <a:lnTo>
                    <a:pt x="13" y="338"/>
                  </a:lnTo>
                  <a:close/>
                  <a:moveTo>
                    <a:pt x="290" y="178"/>
                  </a:moveTo>
                  <a:lnTo>
                    <a:pt x="288" y="182"/>
                  </a:lnTo>
                  <a:lnTo>
                    <a:pt x="284" y="189"/>
                  </a:lnTo>
                  <a:lnTo>
                    <a:pt x="277" y="200"/>
                  </a:lnTo>
                  <a:lnTo>
                    <a:pt x="270" y="213"/>
                  </a:lnTo>
                  <a:lnTo>
                    <a:pt x="261" y="229"/>
                  </a:lnTo>
                  <a:lnTo>
                    <a:pt x="251" y="245"/>
                  </a:lnTo>
                  <a:lnTo>
                    <a:pt x="242" y="262"/>
                  </a:lnTo>
                  <a:lnTo>
                    <a:pt x="232" y="278"/>
                  </a:lnTo>
                  <a:lnTo>
                    <a:pt x="224" y="293"/>
                  </a:lnTo>
                  <a:lnTo>
                    <a:pt x="215" y="308"/>
                  </a:lnTo>
                  <a:lnTo>
                    <a:pt x="209" y="319"/>
                  </a:lnTo>
                  <a:lnTo>
                    <a:pt x="204" y="326"/>
                  </a:lnTo>
                  <a:lnTo>
                    <a:pt x="202" y="329"/>
                  </a:lnTo>
                  <a:lnTo>
                    <a:pt x="376" y="329"/>
                  </a:lnTo>
                  <a:lnTo>
                    <a:pt x="375" y="326"/>
                  </a:lnTo>
                  <a:lnTo>
                    <a:pt x="370" y="319"/>
                  </a:lnTo>
                  <a:lnTo>
                    <a:pt x="364" y="308"/>
                  </a:lnTo>
                  <a:lnTo>
                    <a:pt x="356" y="293"/>
                  </a:lnTo>
                  <a:lnTo>
                    <a:pt x="347" y="278"/>
                  </a:lnTo>
                  <a:lnTo>
                    <a:pt x="338" y="262"/>
                  </a:lnTo>
                  <a:lnTo>
                    <a:pt x="328" y="245"/>
                  </a:lnTo>
                  <a:lnTo>
                    <a:pt x="319" y="229"/>
                  </a:lnTo>
                  <a:lnTo>
                    <a:pt x="310" y="213"/>
                  </a:lnTo>
                  <a:lnTo>
                    <a:pt x="302" y="200"/>
                  </a:lnTo>
                  <a:lnTo>
                    <a:pt x="296" y="189"/>
                  </a:lnTo>
                  <a:lnTo>
                    <a:pt x="292" y="182"/>
                  </a:lnTo>
                  <a:lnTo>
                    <a:pt x="290" y="178"/>
                  </a:lnTo>
                  <a:close/>
                  <a:moveTo>
                    <a:pt x="384" y="14"/>
                  </a:moveTo>
                  <a:lnTo>
                    <a:pt x="383" y="17"/>
                  </a:lnTo>
                  <a:lnTo>
                    <a:pt x="379" y="23"/>
                  </a:lnTo>
                  <a:lnTo>
                    <a:pt x="373" y="33"/>
                  </a:lnTo>
                  <a:lnTo>
                    <a:pt x="366" y="47"/>
                  </a:lnTo>
                  <a:lnTo>
                    <a:pt x="358" y="61"/>
                  </a:lnTo>
                  <a:lnTo>
                    <a:pt x="349" y="77"/>
                  </a:lnTo>
                  <a:lnTo>
                    <a:pt x="339" y="93"/>
                  </a:lnTo>
                  <a:lnTo>
                    <a:pt x="330" y="109"/>
                  </a:lnTo>
                  <a:lnTo>
                    <a:pt x="321" y="124"/>
                  </a:lnTo>
                  <a:lnTo>
                    <a:pt x="313" y="139"/>
                  </a:lnTo>
                  <a:lnTo>
                    <a:pt x="306" y="151"/>
                  </a:lnTo>
                  <a:lnTo>
                    <a:pt x="300" y="160"/>
                  </a:lnTo>
                  <a:lnTo>
                    <a:pt x="297" y="167"/>
                  </a:lnTo>
                  <a:lnTo>
                    <a:pt x="295" y="169"/>
                  </a:lnTo>
                  <a:lnTo>
                    <a:pt x="297" y="172"/>
                  </a:lnTo>
                  <a:lnTo>
                    <a:pt x="301" y="178"/>
                  </a:lnTo>
                  <a:lnTo>
                    <a:pt x="306" y="188"/>
                  </a:lnTo>
                  <a:lnTo>
                    <a:pt x="314" y="201"/>
                  </a:lnTo>
                  <a:lnTo>
                    <a:pt x="322" y="216"/>
                  </a:lnTo>
                  <a:lnTo>
                    <a:pt x="331" y="232"/>
                  </a:lnTo>
                  <a:lnTo>
                    <a:pt x="341" y="249"/>
                  </a:lnTo>
                  <a:lnTo>
                    <a:pt x="351" y="265"/>
                  </a:lnTo>
                  <a:lnTo>
                    <a:pt x="360" y="282"/>
                  </a:lnTo>
                  <a:lnTo>
                    <a:pt x="369" y="296"/>
                  </a:lnTo>
                  <a:lnTo>
                    <a:pt x="376" y="310"/>
                  </a:lnTo>
                  <a:lnTo>
                    <a:pt x="382" y="320"/>
                  </a:lnTo>
                  <a:lnTo>
                    <a:pt x="386" y="327"/>
                  </a:lnTo>
                  <a:lnTo>
                    <a:pt x="387" y="329"/>
                  </a:lnTo>
                  <a:lnTo>
                    <a:pt x="567" y="329"/>
                  </a:lnTo>
                  <a:lnTo>
                    <a:pt x="565" y="326"/>
                  </a:lnTo>
                  <a:lnTo>
                    <a:pt x="560" y="319"/>
                  </a:lnTo>
                  <a:lnTo>
                    <a:pt x="554" y="307"/>
                  </a:lnTo>
                  <a:lnTo>
                    <a:pt x="545" y="291"/>
                  </a:lnTo>
                  <a:lnTo>
                    <a:pt x="535" y="273"/>
                  </a:lnTo>
                  <a:lnTo>
                    <a:pt x="523" y="253"/>
                  </a:lnTo>
                  <a:lnTo>
                    <a:pt x="510" y="231"/>
                  </a:lnTo>
                  <a:lnTo>
                    <a:pt x="496" y="208"/>
                  </a:lnTo>
                  <a:lnTo>
                    <a:pt x="482" y="184"/>
                  </a:lnTo>
                  <a:lnTo>
                    <a:pt x="468" y="159"/>
                  </a:lnTo>
                  <a:lnTo>
                    <a:pt x="454" y="135"/>
                  </a:lnTo>
                  <a:lnTo>
                    <a:pt x="441" y="112"/>
                  </a:lnTo>
                  <a:lnTo>
                    <a:pt x="428" y="90"/>
                  </a:lnTo>
                  <a:lnTo>
                    <a:pt x="416" y="70"/>
                  </a:lnTo>
                  <a:lnTo>
                    <a:pt x="406" y="52"/>
                  </a:lnTo>
                  <a:lnTo>
                    <a:pt x="397" y="36"/>
                  </a:lnTo>
                  <a:lnTo>
                    <a:pt x="391" y="24"/>
                  </a:lnTo>
                  <a:lnTo>
                    <a:pt x="386" y="17"/>
                  </a:lnTo>
                  <a:lnTo>
                    <a:pt x="384" y="14"/>
                  </a:lnTo>
                  <a:close/>
                  <a:moveTo>
                    <a:pt x="194" y="14"/>
                  </a:moveTo>
                  <a:lnTo>
                    <a:pt x="193" y="17"/>
                  </a:lnTo>
                  <a:lnTo>
                    <a:pt x="188" y="24"/>
                  </a:lnTo>
                  <a:lnTo>
                    <a:pt x="182" y="36"/>
                  </a:lnTo>
                  <a:lnTo>
                    <a:pt x="173" y="52"/>
                  </a:lnTo>
                  <a:lnTo>
                    <a:pt x="163" y="70"/>
                  </a:lnTo>
                  <a:lnTo>
                    <a:pt x="151" y="90"/>
                  </a:lnTo>
                  <a:lnTo>
                    <a:pt x="138" y="112"/>
                  </a:lnTo>
                  <a:lnTo>
                    <a:pt x="125" y="135"/>
                  </a:lnTo>
                  <a:lnTo>
                    <a:pt x="111" y="159"/>
                  </a:lnTo>
                  <a:lnTo>
                    <a:pt x="97" y="184"/>
                  </a:lnTo>
                  <a:lnTo>
                    <a:pt x="83" y="208"/>
                  </a:lnTo>
                  <a:lnTo>
                    <a:pt x="69" y="231"/>
                  </a:lnTo>
                  <a:lnTo>
                    <a:pt x="57" y="253"/>
                  </a:lnTo>
                  <a:lnTo>
                    <a:pt x="45" y="273"/>
                  </a:lnTo>
                  <a:lnTo>
                    <a:pt x="35" y="291"/>
                  </a:lnTo>
                  <a:lnTo>
                    <a:pt x="26" y="307"/>
                  </a:lnTo>
                  <a:lnTo>
                    <a:pt x="19" y="319"/>
                  </a:lnTo>
                  <a:lnTo>
                    <a:pt x="15" y="326"/>
                  </a:lnTo>
                  <a:lnTo>
                    <a:pt x="13" y="329"/>
                  </a:lnTo>
                  <a:lnTo>
                    <a:pt x="192" y="329"/>
                  </a:lnTo>
                  <a:lnTo>
                    <a:pt x="193" y="327"/>
                  </a:lnTo>
                  <a:lnTo>
                    <a:pt x="197" y="320"/>
                  </a:lnTo>
                  <a:lnTo>
                    <a:pt x="203" y="310"/>
                  </a:lnTo>
                  <a:lnTo>
                    <a:pt x="210" y="296"/>
                  </a:lnTo>
                  <a:lnTo>
                    <a:pt x="219" y="282"/>
                  </a:lnTo>
                  <a:lnTo>
                    <a:pt x="229" y="265"/>
                  </a:lnTo>
                  <a:lnTo>
                    <a:pt x="239" y="249"/>
                  </a:lnTo>
                  <a:lnTo>
                    <a:pt x="248" y="232"/>
                  </a:lnTo>
                  <a:lnTo>
                    <a:pt x="258" y="216"/>
                  </a:lnTo>
                  <a:lnTo>
                    <a:pt x="266" y="201"/>
                  </a:lnTo>
                  <a:lnTo>
                    <a:pt x="273" y="188"/>
                  </a:lnTo>
                  <a:lnTo>
                    <a:pt x="279" y="178"/>
                  </a:lnTo>
                  <a:lnTo>
                    <a:pt x="283" y="172"/>
                  </a:lnTo>
                  <a:lnTo>
                    <a:pt x="285" y="169"/>
                  </a:lnTo>
                  <a:lnTo>
                    <a:pt x="283" y="167"/>
                  </a:lnTo>
                  <a:lnTo>
                    <a:pt x="280" y="160"/>
                  </a:lnTo>
                  <a:lnTo>
                    <a:pt x="274" y="151"/>
                  </a:lnTo>
                  <a:lnTo>
                    <a:pt x="267" y="139"/>
                  </a:lnTo>
                  <a:lnTo>
                    <a:pt x="259" y="124"/>
                  </a:lnTo>
                  <a:lnTo>
                    <a:pt x="250" y="109"/>
                  </a:lnTo>
                  <a:lnTo>
                    <a:pt x="241" y="93"/>
                  </a:lnTo>
                  <a:lnTo>
                    <a:pt x="231" y="77"/>
                  </a:lnTo>
                  <a:lnTo>
                    <a:pt x="222" y="61"/>
                  </a:lnTo>
                  <a:lnTo>
                    <a:pt x="213" y="47"/>
                  </a:lnTo>
                  <a:lnTo>
                    <a:pt x="206" y="33"/>
                  </a:lnTo>
                  <a:lnTo>
                    <a:pt x="200" y="23"/>
                  </a:lnTo>
                  <a:lnTo>
                    <a:pt x="196" y="17"/>
                  </a:lnTo>
                  <a:lnTo>
                    <a:pt x="194" y="14"/>
                  </a:lnTo>
                  <a:close/>
                  <a:moveTo>
                    <a:pt x="202" y="9"/>
                  </a:moveTo>
                  <a:lnTo>
                    <a:pt x="204" y="12"/>
                  </a:lnTo>
                  <a:lnTo>
                    <a:pt x="209" y="20"/>
                  </a:lnTo>
                  <a:lnTo>
                    <a:pt x="215" y="30"/>
                  </a:lnTo>
                  <a:lnTo>
                    <a:pt x="224" y="44"/>
                  </a:lnTo>
                  <a:lnTo>
                    <a:pt x="232" y="60"/>
                  </a:lnTo>
                  <a:lnTo>
                    <a:pt x="242" y="77"/>
                  </a:lnTo>
                  <a:lnTo>
                    <a:pt x="251" y="93"/>
                  </a:lnTo>
                  <a:lnTo>
                    <a:pt x="261" y="110"/>
                  </a:lnTo>
                  <a:lnTo>
                    <a:pt x="270" y="125"/>
                  </a:lnTo>
                  <a:lnTo>
                    <a:pt x="277" y="138"/>
                  </a:lnTo>
                  <a:lnTo>
                    <a:pt x="284" y="149"/>
                  </a:lnTo>
                  <a:lnTo>
                    <a:pt x="288" y="157"/>
                  </a:lnTo>
                  <a:lnTo>
                    <a:pt x="290" y="160"/>
                  </a:lnTo>
                  <a:lnTo>
                    <a:pt x="292" y="157"/>
                  </a:lnTo>
                  <a:lnTo>
                    <a:pt x="296" y="149"/>
                  </a:lnTo>
                  <a:lnTo>
                    <a:pt x="302" y="138"/>
                  </a:lnTo>
                  <a:lnTo>
                    <a:pt x="310" y="125"/>
                  </a:lnTo>
                  <a:lnTo>
                    <a:pt x="319" y="110"/>
                  </a:lnTo>
                  <a:lnTo>
                    <a:pt x="328" y="93"/>
                  </a:lnTo>
                  <a:lnTo>
                    <a:pt x="338" y="77"/>
                  </a:lnTo>
                  <a:lnTo>
                    <a:pt x="347" y="60"/>
                  </a:lnTo>
                  <a:lnTo>
                    <a:pt x="356" y="44"/>
                  </a:lnTo>
                  <a:lnTo>
                    <a:pt x="364" y="30"/>
                  </a:lnTo>
                  <a:lnTo>
                    <a:pt x="370" y="20"/>
                  </a:lnTo>
                  <a:lnTo>
                    <a:pt x="375" y="12"/>
                  </a:lnTo>
                  <a:lnTo>
                    <a:pt x="376" y="9"/>
                  </a:lnTo>
                  <a:lnTo>
                    <a:pt x="202" y="9"/>
                  </a:lnTo>
                  <a:close/>
                  <a:moveTo>
                    <a:pt x="192" y="0"/>
                  </a:moveTo>
                  <a:lnTo>
                    <a:pt x="387" y="0"/>
                  </a:lnTo>
                  <a:lnTo>
                    <a:pt x="580" y="334"/>
                  </a:lnTo>
                  <a:lnTo>
                    <a:pt x="482" y="502"/>
                  </a:lnTo>
                  <a:lnTo>
                    <a:pt x="97" y="502"/>
                  </a:lnTo>
                  <a:lnTo>
                    <a:pt x="0" y="334"/>
                  </a:lnTo>
                  <a:lnTo>
                    <a:pt x="192" y="0"/>
                  </a:lnTo>
                  <a:close/>
                </a:path>
              </a:pathLst>
            </a:custGeom>
            <a:solidFill>
              <a:srgbClr val="FFFFFF"/>
            </a:solid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dirty="0"/>
            </a:p>
          </p:txBody>
        </p:sp>
        <p:sp>
          <p:nvSpPr>
            <p:cNvPr id="7" name="Freeform 6">
              <a:extLst>
                <a:ext uri="{FF2B5EF4-FFF2-40B4-BE49-F238E27FC236}">
                  <a16:creationId xmlns:a16="http://schemas.microsoft.com/office/drawing/2014/main" id="{8FE0E757-FE52-0454-B46D-2E78143B3057}"/>
                </a:ext>
              </a:extLst>
            </p:cNvPr>
            <p:cNvSpPr>
              <a:spLocks/>
            </p:cNvSpPr>
            <p:nvPr/>
          </p:nvSpPr>
          <p:spPr bwMode="auto">
            <a:xfrm>
              <a:off x="4791" y="-60"/>
              <a:ext cx="28" cy="34"/>
            </a:xfrm>
            <a:custGeom>
              <a:avLst/>
              <a:gdLst>
                <a:gd name="T0" fmla="*/ 0 w 84"/>
                <a:gd name="T1" fmla="*/ 0 h 101"/>
                <a:gd name="T2" fmla="*/ 25 w 84"/>
                <a:gd name="T3" fmla="*/ 0 h 101"/>
                <a:gd name="T4" fmla="*/ 53 w 84"/>
                <a:gd name="T5" fmla="*/ 48 h 101"/>
                <a:gd name="T6" fmla="*/ 66 w 84"/>
                <a:gd name="T7" fmla="*/ 72 h 101"/>
                <a:gd name="T8" fmla="*/ 66 w 84"/>
                <a:gd name="T9" fmla="*/ 60 h 101"/>
                <a:gd name="T10" fmla="*/ 65 w 84"/>
                <a:gd name="T11" fmla="*/ 45 h 101"/>
                <a:gd name="T12" fmla="*/ 65 w 84"/>
                <a:gd name="T13" fmla="*/ 32 h 101"/>
                <a:gd name="T14" fmla="*/ 65 w 84"/>
                <a:gd name="T15" fmla="*/ 0 h 101"/>
                <a:gd name="T16" fmla="*/ 84 w 84"/>
                <a:gd name="T17" fmla="*/ 0 h 101"/>
                <a:gd name="T18" fmla="*/ 84 w 84"/>
                <a:gd name="T19" fmla="*/ 101 h 101"/>
                <a:gd name="T20" fmla="*/ 58 w 84"/>
                <a:gd name="T21" fmla="*/ 101 h 101"/>
                <a:gd name="T22" fmla="*/ 29 w 84"/>
                <a:gd name="T23" fmla="*/ 50 h 101"/>
                <a:gd name="T24" fmla="*/ 23 w 84"/>
                <a:gd name="T25" fmla="*/ 39 h 101"/>
                <a:gd name="T26" fmla="*/ 18 w 84"/>
                <a:gd name="T27" fmla="*/ 28 h 101"/>
                <a:gd name="T28" fmla="*/ 18 w 84"/>
                <a:gd name="T29" fmla="*/ 39 h 101"/>
                <a:gd name="T30" fmla="*/ 19 w 84"/>
                <a:gd name="T31" fmla="*/ 52 h 101"/>
                <a:gd name="T32" fmla="*/ 19 w 84"/>
                <a:gd name="T33" fmla="*/ 65 h 101"/>
                <a:gd name="T34" fmla="*/ 19 w 84"/>
                <a:gd name="T35" fmla="*/ 101 h 101"/>
                <a:gd name="T36" fmla="*/ 0 w 84"/>
                <a:gd name="T37" fmla="*/ 101 h 101"/>
                <a:gd name="T38" fmla="*/ 0 w 84"/>
                <a:gd name="T39"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4" h="101">
                  <a:moveTo>
                    <a:pt x="0" y="0"/>
                  </a:moveTo>
                  <a:lnTo>
                    <a:pt x="25" y="0"/>
                  </a:lnTo>
                  <a:lnTo>
                    <a:pt x="53" y="48"/>
                  </a:lnTo>
                  <a:lnTo>
                    <a:pt x="66" y="72"/>
                  </a:lnTo>
                  <a:lnTo>
                    <a:pt x="66" y="60"/>
                  </a:lnTo>
                  <a:lnTo>
                    <a:pt x="65" y="45"/>
                  </a:lnTo>
                  <a:lnTo>
                    <a:pt x="65" y="32"/>
                  </a:lnTo>
                  <a:lnTo>
                    <a:pt x="65" y="0"/>
                  </a:lnTo>
                  <a:lnTo>
                    <a:pt x="84" y="0"/>
                  </a:lnTo>
                  <a:lnTo>
                    <a:pt x="84" y="101"/>
                  </a:lnTo>
                  <a:lnTo>
                    <a:pt x="58" y="101"/>
                  </a:lnTo>
                  <a:lnTo>
                    <a:pt x="29" y="50"/>
                  </a:lnTo>
                  <a:lnTo>
                    <a:pt x="23" y="39"/>
                  </a:lnTo>
                  <a:lnTo>
                    <a:pt x="18" y="28"/>
                  </a:lnTo>
                  <a:lnTo>
                    <a:pt x="18" y="39"/>
                  </a:lnTo>
                  <a:lnTo>
                    <a:pt x="19" y="52"/>
                  </a:lnTo>
                  <a:lnTo>
                    <a:pt x="19" y="65"/>
                  </a:lnTo>
                  <a:lnTo>
                    <a:pt x="19" y="101"/>
                  </a:lnTo>
                  <a:lnTo>
                    <a:pt x="0" y="101"/>
                  </a:lnTo>
                  <a:lnTo>
                    <a:pt x="0" y="0"/>
                  </a:lnTo>
                  <a:close/>
                </a:path>
              </a:pathLst>
            </a:custGeom>
            <a:solidFill>
              <a:srgbClr val="FFFFFF"/>
            </a:solid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dirty="0"/>
            </a:p>
          </p:txBody>
        </p:sp>
        <p:sp>
          <p:nvSpPr>
            <p:cNvPr id="10" name="Freeform 9">
              <a:extLst>
                <a:ext uri="{FF2B5EF4-FFF2-40B4-BE49-F238E27FC236}">
                  <a16:creationId xmlns:a16="http://schemas.microsoft.com/office/drawing/2014/main" id="{B232BC4C-7669-EF14-BF72-E10264276B2B}"/>
                </a:ext>
              </a:extLst>
            </p:cNvPr>
            <p:cNvSpPr>
              <a:spLocks noEditPoints="1"/>
            </p:cNvSpPr>
            <p:nvPr/>
          </p:nvSpPr>
          <p:spPr bwMode="auto">
            <a:xfrm>
              <a:off x="4826" y="-60"/>
              <a:ext cx="31" cy="34"/>
            </a:xfrm>
            <a:custGeom>
              <a:avLst/>
              <a:gdLst>
                <a:gd name="T0" fmla="*/ 45 w 92"/>
                <a:gd name="T1" fmla="*/ 22 h 101"/>
                <a:gd name="T2" fmla="*/ 40 w 92"/>
                <a:gd name="T3" fmla="*/ 39 h 101"/>
                <a:gd name="T4" fmla="*/ 31 w 92"/>
                <a:gd name="T5" fmla="*/ 65 h 101"/>
                <a:gd name="T6" fmla="*/ 59 w 92"/>
                <a:gd name="T7" fmla="*/ 65 h 101"/>
                <a:gd name="T8" fmla="*/ 49 w 92"/>
                <a:gd name="T9" fmla="*/ 39 h 101"/>
                <a:gd name="T10" fmla="*/ 45 w 92"/>
                <a:gd name="T11" fmla="*/ 22 h 101"/>
                <a:gd name="T12" fmla="*/ 45 w 92"/>
                <a:gd name="T13" fmla="*/ 22 h 101"/>
                <a:gd name="T14" fmla="*/ 35 w 92"/>
                <a:gd name="T15" fmla="*/ 0 h 101"/>
                <a:gd name="T16" fmla="*/ 56 w 92"/>
                <a:gd name="T17" fmla="*/ 0 h 101"/>
                <a:gd name="T18" fmla="*/ 92 w 92"/>
                <a:gd name="T19" fmla="*/ 101 h 101"/>
                <a:gd name="T20" fmla="*/ 71 w 92"/>
                <a:gd name="T21" fmla="*/ 101 h 101"/>
                <a:gd name="T22" fmla="*/ 64 w 92"/>
                <a:gd name="T23" fmla="*/ 80 h 101"/>
                <a:gd name="T24" fmla="*/ 26 w 92"/>
                <a:gd name="T25" fmla="*/ 80 h 101"/>
                <a:gd name="T26" fmla="*/ 19 w 92"/>
                <a:gd name="T27" fmla="*/ 101 h 101"/>
                <a:gd name="T28" fmla="*/ 0 w 92"/>
                <a:gd name="T29" fmla="*/ 101 h 101"/>
                <a:gd name="T30" fmla="*/ 35 w 92"/>
                <a:gd name="T31"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2" h="101">
                  <a:moveTo>
                    <a:pt x="45" y="22"/>
                  </a:moveTo>
                  <a:lnTo>
                    <a:pt x="40" y="39"/>
                  </a:lnTo>
                  <a:lnTo>
                    <a:pt x="31" y="65"/>
                  </a:lnTo>
                  <a:lnTo>
                    <a:pt x="59" y="65"/>
                  </a:lnTo>
                  <a:lnTo>
                    <a:pt x="49" y="39"/>
                  </a:lnTo>
                  <a:lnTo>
                    <a:pt x="45" y="22"/>
                  </a:lnTo>
                  <a:lnTo>
                    <a:pt x="45" y="22"/>
                  </a:lnTo>
                  <a:close/>
                  <a:moveTo>
                    <a:pt x="35" y="0"/>
                  </a:moveTo>
                  <a:lnTo>
                    <a:pt x="56" y="0"/>
                  </a:lnTo>
                  <a:lnTo>
                    <a:pt x="92" y="101"/>
                  </a:lnTo>
                  <a:lnTo>
                    <a:pt x="71" y="101"/>
                  </a:lnTo>
                  <a:lnTo>
                    <a:pt x="64" y="80"/>
                  </a:lnTo>
                  <a:lnTo>
                    <a:pt x="26" y="80"/>
                  </a:lnTo>
                  <a:lnTo>
                    <a:pt x="19" y="101"/>
                  </a:lnTo>
                  <a:lnTo>
                    <a:pt x="0" y="101"/>
                  </a:lnTo>
                  <a:lnTo>
                    <a:pt x="35" y="0"/>
                  </a:lnTo>
                  <a:close/>
                </a:path>
              </a:pathLst>
            </a:custGeom>
            <a:solidFill>
              <a:srgbClr val="FFFFFF"/>
            </a:solid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dirty="0"/>
            </a:p>
          </p:txBody>
        </p:sp>
        <p:sp>
          <p:nvSpPr>
            <p:cNvPr id="12" name="Freeform 11">
              <a:extLst>
                <a:ext uri="{FF2B5EF4-FFF2-40B4-BE49-F238E27FC236}">
                  <a16:creationId xmlns:a16="http://schemas.microsoft.com/office/drawing/2014/main" id="{D9CB1566-3B6F-D974-B99B-98362F89B5B5}"/>
                </a:ext>
              </a:extLst>
            </p:cNvPr>
            <p:cNvSpPr>
              <a:spLocks/>
            </p:cNvSpPr>
            <p:nvPr/>
          </p:nvSpPr>
          <p:spPr bwMode="auto">
            <a:xfrm>
              <a:off x="4859" y="-60"/>
              <a:ext cx="24" cy="34"/>
            </a:xfrm>
            <a:custGeom>
              <a:avLst/>
              <a:gdLst>
                <a:gd name="T0" fmla="*/ 0 w 71"/>
                <a:gd name="T1" fmla="*/ 0 h 101"/>
                <a:gd name="T2" fmla="*/ 71 w 71"/>
                <a:gd name="T3" fmla="*/ 0 h 101"/>
                <a:gd name="T4" fmla="*/ 71 w 71"/>
                <a:gd name="T5" fmla="*/ 17 h 101"/>
                <a:gd name="T6" fmla="*/ 46 w 71"/>
                <a:gd name="T7" fmla="*/ 17 h 101"/>
                <a:gd name="T8" fmla="*/ 46 w 71"/>
                <a:gd name="T9" fmla="*/ 101 h 101"/>
                <a:gd name="T10" fmla="*/ 26 w 71"/>
                <a:gd name="T11" fmla="*/ 101 h 101"/>
                <a:gd name="T12" fmla="*/ 26 w 71"/>
                <a:gd name="T13" fmla="*/ 17 h 101"/>
                <a:gd name="T14" fmla="*/ 0 w 71"/>
                <a:gd name="T15" fmla="*/ 17 h 101"/>
                <a:gd name="T16" fmla="*/ 0 w 71"/>
                <a:gd name="T17"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1" h="101">
                  <a:moveTo>
                    <a:pt x="0" y="0"/>
                  </a:moveTo>
                  <a:lnTo>
                    <a:pt x="71" y="0"/>
                  </a:lnTo>
                  <a:lnTo>
                    <a:pt x="71" y="17"/>
                  </a:lnTo>
                  <a:lnTo>
                    <a:pt x="46" y="17"/>
                  </a:lnTo>
                  <a:lnTo>
                    <a:pt x="46" y="101"/>
                  </a:lnTo>
                  <a:lnTo>
                    <a:pt x="26" y="101"/>
                  </a:lnTo>
                  <a:lnTo>
                    <a:pt x="26" y="17"/>
                  </a:lnTo>
                  <a:lnTo>
                    <a:pt x="0" y="17"/>
                  </a:lnTo>
                  <a:lnTo>
                    <a:pt x="0" y="0"/>
                  </a:lnTo>
                  <a:close/>
                </a:path>
              </a:pathLst>
            </a:custGeom>
            <a:solidFill>
              <a:srgbClr val="FFFFFF"/>
            </a:solid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dirty="0"/>
            </a:p>
          </p:txBody>
        </p:sp>
        <p:sp>
          <p:nvSpPr>
            <p:cNvPr id="13" name="Rectangle 12">
              <a:extLst>
                <a:ext uri="{FF2B5EF4-FFF2-40B4-BE49-F238E27FC236}">
                  <a16:creationId xmlns:a16="http://schemas.microsoft.com/office/drawing/2014/main" id="{FF8EB310-A2A0-95FF-5EA7-C095B7DE66D2}"/>
                </a:ext>
              </a:extLst>
            </p:cNvPr>
            <p:cNvSpPr>
              <a:spLocks noChangeArrowheads="1"/>
            </p:cNvSpPr>
            <p:nvPr/>
          </p:nvSpPr>
          <p:spPr bwMode="auto">
            <a:xfrm>
              <a:off x="4890" y="-60"/>
              <a:ext cx="7" cy="34"/>
            </a:xfrm>
            <a:prstGeom prst="rect">
              <a:avLst/>
            </a:prstGeom>
            <a:solidFill>
              <a:srgbClr val="FFFFFF"/>
            </a:solidFill>
            <a:ln w="0">
              <a:noFill/>
              <a:prstDash val="solid"/>
              <a:miter lim="800000"/>
              <a:headEnd/>
              <a:tailEnd/>
            </a:ln>
          </p:spPr>
          <p:txBody>
            <a:bodyPr vert="horz" wrap="square" lIns="68580" tIns="34290" rIns="68580" bIns="34290" numCol="1" anchor="t" anchorCtr="0" compatLnSpc="1">
              <a:prstTxWarp prst="textNoShape">
                <a:avLst/>
              </a:prstTxWarp>
            </a:bodyPr>
            <a:lstStyle/>
            <a:p>
              <a:endParaRPr lang="en-US" sz="1350" dirty="0"/>
            </a:p>
          </p:txBody>
        </p:sp>
        <p:sp>
          <p:nvSpPr>
            <p:cNvPr id="14" name="Freeform 13">
              <a:extLst>
                <a:ext uri="{FF2B5EF4-FFF2-40B4-BE49-F238E27FC236}">
                  <a16:creationId xmlns:a16="http://schemas.microsoft.com/office/drawing/2014/main" id="{B66B2319-5837-09EE-F1F7-D88A4F5475D3}"/>
                </a:ext>
              </a:extLst>
            </p:cNvPr>
            <p:cNvSpPr>
              <a:spLocks noEditPoints="1"/>
            </p:cNvSpPr>
            <p:nvPr/>
          </p:nvSpPr>
          <p:spPr bwMode="auto">
            <a:xfrm>
              <a:off x="4905" y="-60"/>
              <a:ext cx="31" cy="34"/>
            </a:xfrm>
            <a:custGeom>
              <a:avLst/>
              <a:gdLst>
                <a:gd name="T0" fmla="*/ 47 w 94"/>
                <a:gd name="T1" fmla="*/ 17 h 104"/>
                <a:gd name="T2" fmla="*/ 39 w 94"/>
                <a:gd name="T3" fmla="*/ 18 h 104"/>
                <a:gd name="T4" fmla="*/ 32 w 94"/>
                <a:gd name="T5" fmla="*/ 22 h 104"/>
                <a:gd name="T6" fmla="*/ 26 w 94"/>
                <a:gd name="T7" fmla="*/ 29 h 104"/>
                <a:gd name="T8" fmla="*/ 22 w 94"/>
                <a:gd name="T9" fmla="*/ 39 h 104"/>
                <a:gd name="T10" fmla="*/ 21 w 94"/>
                <a:gd name="T11" fmla="*/ 51 h 104"/>
                <a:gd name="T12" fmla="*/ 22 w 94"/>
                <a:gd name="T13" fmla="*/ 63 h 104"/>
                <a:gd name="T14" fmla="*/ 25 w 94"/>
                <a:gd name="T15" fmla="*/ 72 h 104"/>
                <a:gd name="T16" fmla="*/ 30 w 94"/>
                <a:gd name="T17" fmla="*/ 80 h 104"/>
                <a:gd name="T18" fmla="*/ 37 w 94"/>
                <a:gd name="T19" fmla="*/ 84 h 104"/>
                <a:gd name="T20" fmla="*/ 47 w 94"/>
                <a:gd name="T21" fmla="*/ 86 h 104"/>
                <a:gd name="T22" fmla="*/ 55 w 94"/>
                <a:gd name="T23" fmla="*/ 85 h 104"/>
                <a:gd name="T24" fmla="*/ 62 w 94"/>
                <a:gd name="T25" fmla="*/ 81 h 104"/>
                <a:gd name="T26" fmla="*/ 68 w 94"/>
                <a:gd name="T27" fmla="*/ 74 h 104"/>
                <a:gd name="T28" fmla="*/ 72 w 94"/>
                <a:gd name="T29" fmla="*/ 65 h 104"/>
                <a:gd name="T30" fmla="*/ 74 w 94"/>
                <a:gd name="T31" fmla="*/ 52 h 104"/>
                <a:gd name="T32" fmla="*/ 72 w 94"/>
                <a:gd name="T33" fmla="*/ 37 h 104"/>
                <a:gd name="T34" fmla="*/ 67 w 94"/>
                <a:gd name="T35" fmla="*/ 26 h 104"/>
                <a:gd name="T36" fmla="*/ 59 w 94"/>
                <a:gd name="T37" fmla="*/ 19 h 104"/>
                <a:gd name="T38" fmla="*/ 47 w 94"/>
                <a:gd name="T39" fmla="*/ 17 h 104"/>
                <a:gd name="T40" fmla="*/ 49 w 94"/>
                <a:gd name="T41" fmla="*/ 0 h 104"/>
                <a:gd name="T42" fmla="*/ 62 w 94"/>
                <a:gd name="T43" fmla="*/ 1 h 104"/>
                <a:gd name="T44" fmla="*/ 73 w 94"/>
                <a:gd name="T45" fmla="*/ 5 h 104"/>
                <a:gd name="T46" fmla="*/ 82 w 94"/>
                <a:gd name="T47" fmla="*/ 12 h 104"/>
                <a:gd name="T48" fmla="*/ 89 w 94"/>
                <a:gd name="T49" fmla="*/ 22 h 104"/>
                <a:gd name="T50" fmla="*/ 93 w 94"/>
                <a:gd name="T51" fmla="*/ 34 h 104"/>
                <a:gd name="T52" fmla="*/ 94 w 94"/>
                <a:gd name="T53" fmla="*/ 50 h 104"/>
                <a:gd name="T54" fmla="*/ 93 w 94"/>
                <a:gd name="T55" fmla="*/ 66 h 104"/>
                <a:gd name="T56" fmla="*/ 88 w 94"/>
                <a:gd name="T57" fmla="*/ 79 h 104"/>
                <a:gd name="T58" fmla="*/ 80 w 94"/>
                <a:gd name="T59" fmla="*/ 89 h 104"/>
                <a:gd name="T60" fmla="*/ 70 w 94"/>
                <a:gd name="T61" fmla="*/ 97 h 104"/>
                <a:gd name="T62" fmla="*/ 59 w 94"/>
                <a:gd name="T63" fmla="*/ 102 h 104"/>
                <a:gd name="T64" fmla="*/ 46 w 94"/>
                <a:gd name="T65" fmla="*/ 104 h 104"/>
                <a:gd name="T66" fmla="*/ 32 w 94"/>
                <a:gd name="T67" fmla="*/ 102 h 104"/>
                <a:gd name="T68" fmla="*/ 20 w 94"/>
                <a:gd name="T69" fmla="*/ 97 h 104"/>
                <a:gd name="T70" fmla="*/ 11 w 94"/>
                <a:gd name="T71" fmla="*/ 90 h 104"/>
                <a:gd name="T72" fmla="*/ 5 w 94"/>
                <a:gd name="T73" fmla="*/ 80 h 104"/>
                <a:gd name="T74" fmla="*/ 1 w 94"/>
                <a:gd name="T75" fmla="*/ 67 h 104"/>
                <a:gd name="T76" fmla="*/ 0 w 94"/>
                <a:gd name="T77" fmla="*/ 53 h 104"/>
                <a:gd name="T78" fmla="*/ 2 w 94"/>
                <a:gd name="T79" fmla="*/ 37 h 104"/>
                <a:gd name="T80" fmla="*/ 7 w 94"/>
                <a:gd name="T81" fmla="*/ 24 h 104"/>
                <a:gd name="T82" fmla="*/ 15 w 94"/>
                <a:gd name="T83" fmla="*/ 14 h 104"/>
                <a:gd name="T84" fmla="*/ 24 w 94"/>
                <a:gd name="T85" fmla="*/ 6 h 104"/>
                <a:gd name="T86" fmla="*/ 36 w 94"/>
                <a:gd name="T87" fmla="*/ 1 h 104"/>
                <a:gd name="T88" fmla="*/ 49 w 94"/>
                <a:gd name="T89"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4" h="104">
                  <a:moveTo>
                    <a:pt x="47" y="17"/>
                  </a:moveTo>
                  <a:lnTo>
                    <a:pt x="39" y="18"/>
                  </a:lnTo>
                  <a:lnTo>
                    <a:pt x="32" y="22"/>
                  </a:lnTo>
                  <a:lnTo>
                    <a:pt x="26" y="29"/>
                  </a:lnTo>
                  <a:lnTo>
                    <a:pt x="22" y="39"/>
                  </a:lnTo>
                  <a:lnTo>
                    <a:pt x="21" y="51"/>
                  </a:lnTo>
                  <a:lnTo>
                    <a:pt x="22" y="63"/>
                  </a:lnTo>
                  <a:lnTo>
                    <a:pt x="25" y="72"/>
                  </a:lnTo>
                  <a:lnTo>
                    <a:pt x="30" y="80"/>
                  </a:lnTo>
                  <a:lnTo>
                    <a:pt x="37" y="84"/>
                  </a:lnTo>
                  <a:lnTo>
                    <a:pt x="47" y="86"/>
                  </a:lnTo>
                  <a:lnTo>
                    <a:pt x="55" y="85"/>
                  </a:lnTo>
                  <a:lnTo>
                    <a:pt x="62" y="81"/>
                  </a:lnTo>
                  <a:lnTo>
                    <a:pt x="68" y="74"/>
                  </a:lnTo>
                  <a:lnTo>
                    <a:pt x="72" y="65"/>
                  </a:lnTo>
                  <a:lnTo>
                    <a:pt x="74" y="52"/>
                  </a:lnTo>
                  <a:lnTo>
                    <a:pt x="72" y="37"/>
                  </a:lnTo>
                  <a:lnTo>
                    <a:pt x="67" y="26"/>
                  </a:lnTo>
                  <a:lnTo>
                    <a:pt x="59" y="19"/>
                  </a:lnTo>
                  <a:lnTo>
                    <a:pt x="47" y="17"/>
                  </a:lnTo>
                  <a:close/>
                  <a:moveTo>
                    <a:pt x="49" y="0"/>
                  </a:moveTo>
                  <a:lnTo>
                    <a:pt x="62" y="1"/>
                  </a:lnTo>
                  <a:lnTo>
                    <a:pt x="73" y="5"/>
                  </a:lnTo>
                  <a:lnTo>
                    <a:pt x="82" y="12"/>
                  </a:lnTo>
                  <a:lnTo>
                    <a:pt x="89" y="22"/>
                  </a:lnTo>
                  <a:lnTo>
                    <a:pt x="93" y="34"/>
                  </a:lnTo>
                  <a:lnTo>
                    <a:pt x="94" y="50"/>
                  </a:lnTo>
                  <a:lnTo>
                    <a:pt x="93" y="66"/>
                  </a:lnTo>
                  <a:lnTo>
                    <a:pt x="88" y="79"/>
                  </a:lnTo>
                  <a:lnTo>
                    <a:pt x="80" y="89"/>
                  </a:lnTo>
                  <a:lnTo>
                    <a:pt x="70" y="97"/>
                  </a:lnTo>
                  <a:lnTo>
                    <a:pt x="59" y="102"/>
                  </a:lnTo>
                  <a:lnTo>
                    <a:pt x="46" y="104"/>
                  </a:lnTo>
                  <a:lnTo>
                    <a:pt x="32" y="102"/>
                  </a:lnTo>
                  <a:lnTo>
                    <a:pt x="20" y="97"/>
                  </a:lnTo>
                  <a:lnTo>
                    <a:pt x="11" y="90"/>
                  </a:lnTo>
                  <a:lnTo>
                    <a:pt x="5" y="80"/>
                  </a:lnTo>
                  <a:lnTo>
                    <a:pt x="1" y="67"/>
                  </a:lnTo>
                  <a:lnTo>
                    <a:pt x="0" y="53"/>
                  </a:lnTo>
                  <a:lnTo>
                    <a:pt x="2" y="37"/>
                  </a:lnTo>
                  <a:lnTo>
                    <a:pt x="7" y="24"/>
                  </a:lnTo>
                  <a:lnTo>
                    <a:pt x="15" y="14"/>
                  </a:lnTo>
                  <a:lnTo>
                    <a:pt x="24" y="6"/>
                  </a:lnTo>
                  <a:lnTo>
                    <a:pt x="36" y="1"/>
                  </a:lnTo>
                  <a:lnTo>
                    <a:pt x="49" y="0"/>
                  </a:lnTo>
                  <a:close/>
                </a:path>
              </a:pathLst>
            </a:custGeom>
            <a:solidFill>
              <a:srgbClr val="FFFFFF"/>
            </a:solid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dirty="0"/>
            </a:p>
          </p:txBody>
        </p:sp>
        <p:sp>
          <p:nvSpPr>
            <p:cNvPr id="15" name="Freeform 14">
              <a:extLst>
                <a:ext uri="{FF2B5EF4-FFF2-40B4-BE49-F238E27FC236}">
                  <a16:creationId xmlns:a16="http://schemas.microsoft.com/office/drawing/2014/main" id="{AE3CE8EC-1722-1CDF-4233-5020330DE765}"/>
                </a:ext>
              </a:extLst>
            </p:cNvPr>
            <p:cNvSpPr>
              <a:spLocks/>
            </p:cNvSpPr>
            <p:nvPr/>
          </p:nvSpPr>
          <p:spPr bwMode="auto">
            <a:xfrm>
              <a:off x="4943" y="-60"/>
              <a:ext cx="28" cy="34"/>
            </a:xfrm>
            <a:custGeom>
              <a:avLst/>
              <a:gdLst>
                <a:gd name="T0" fmla="*/ 0 w 83"/>
                <a:gd name="T1" fmla="*/ 0 h 101"/>
                <a:gd name="T2" fmla="*/ 25 w 83"/>
                <a:gd name="T3" fmla="*/ 0 h 101"/>
                <a:gd name="T4" fmla="*/ 53 w 83"/>
                <a:gd name="T5" fmla="*/ 48 h 101"/>
                <a:gd name="T6" fmla="*/ 65 w 83"/>
                <a:gd name="T7" fmla="*/ 72 h 101"/>
                <a:gd name="T8" fmla="*/ 65 w 83"/>
                <a:gd name="T9" fmla="*/ 60 h 101"/>
                <a:gd name="T10" fmla="*/ 64 w 83"/>
                <a:gd name="T11" fmla="*/ 45 h 101"/>
                <a:gd name="T12" fmla="*/ 64 w 83"/>
                <a:gd name="T13" fmla="*/ 32 h 101"/>
                <a:gd name="T14" fmla="*/ 64 w 83"/>
                <a:gd name="T15" fmla="*/ 0 h 101"/>
                <a:gd name="T16" fmla="*/ 83 w 83"/>
                <a:gd name="T17" fmla="*/ 0 h 101"/>
                <a:gd name="T18" fmla="*/ 83 w 83"/>
                <a:gd name="T19" fmla="*/ 101 h 101"/>
                <a:gd name="T20" fmla="*/ 58 w 83"/>
                <a:gd name="T21" fmla="*/ 101 h 101"/>
                <a:gd name="T22" fmla="*/ 29 w 83"/>
                <a:gd name="T23" fmla="*/ 50 h 101"/>
                <a:gd name="T24" fmla="*/ 18 w 83"/>
                <a:gd name="T25" fmla="*/ 28 h 101"/>
                <a:gd name="T26" fmla="*/ 18 w 83"/>
                <a:gd name="T27" fmla="*/ 39 h 101"/>
                <a:gd name="T28" fmla="*/ 19 w 83"/>
                <a:gd name="T29" fmla="*/ 52 h 101"/>
                <a:gd name="T30" fmla="*/ 19 w 83"/>
                <a:gd name="T31" fmla="*/ 65 h 101"/>
                <a:gd name="T32" fmla="*/ 19 w 83"/>
                <a:gd name="T33" fmla="*/ 101 h 101"/>
                <a:gd name="T34" fmla="*/ 0 w 83"/>
                <a:gd name="T35" fmla="*/ 101 h 101"/>
                <a:gd name="T36" fmla="*/ 0 w 83"/>
                <a:gd name="T37"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3" h="101">
                  <a:moveTo>
                    <a:pt x="0" y="0"/>
                  </a:moveTo>
                  <a:lnTo>
                    <a:pt x="25" y="0"/>
                  </a:lnTo>
                  <a:lnTo>
                    <a:pt x="53" y="48"/>
                  </a:lnTo>
                  <a:lnTo>
                    <a:pt x="65" y="72"/>
                  </a:lnTo>
                  <a:lnTo>
                    <a:pt x="65" y="60"/>
                  </a:lnTo>
                  <a:lnTo>
                    <a:pt x="64" y="45"/>
                  </a:lnTo>
                  <a:lnTo>
                    <a:pt x="64" y="32"/>
                  </a:lnTo>
                  <a:lnTo>
                    <a:pt x="64" y="0"/>
                  </a:lnTo>
                  <a:lnTo>
                    <a:pt x="83" y="0"/>
                  </a:lnTo>
                  <a:lnTo>
                    <a:pt x="83" y="101"/>
                  </a:lnTo>
                  <a:lnTo>
                    <a:pt x="58" y="101"/>
                  </a:lnTo>
                  <a:lnTo>
                    <a:pt x="29" y="50"/>
                  </a:lnTo>
                  <a:lnTo>
                    <a:pt x="18" y="28"/>
                  </a:lnTo>
                  <a:lnTo>
                    <a:pt x="18" y="39"/>
                  </a:lnTo>
                  <a:lnTo>
                    <a:pt x="19" y="52"/>
                  </a:lnTo>
                  <a:lnTo>
                    <a:pt x="19" y="65"/>
                  </a:lnTo>
                  <a:lnTo>
                    <a:pt x="19" y="101"/>
                  </a:lnTo>
                  <a:lnTo>
                    <a:pt x="0" y="101"/>
                  </a:lnTo>
                  <a:lnTo>
                    <a:pt x="0" y="0"/>
                  </a:lnTo>
                  <a:close/>
                </a:path>
              </a:pathLst>
            </a:custGeom>
            <a:solidFill>
              <a:srgbClr val="FFFFFF"/>
            </a:solid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dirty="0"/>
            </a:p>
          </p:txBody>
        </p:sp>
        <p:sp>
          <p:nvSpPr>
            <p:cNvPr id="16" name="Freeform 15">
              <a:extLst>
                <a:ext uri="{FF2B5EF4-FFF2-40B4-BE49-F238E27FC236}">
                  <a16:creationId xmlns:a16="http://schemas.microsoft.com/office/drawing/2014/main" id="{EE8FFFD1-62A4-349B-CC3F-92AB9CA1C941}"/>
                </a:ext>
              </a:extLst>
            </p:cNvPr>
            <p:cNvSpPr>
              <a:spLocks noEditPoints="1"/>
            </p:cNvSpPr>
            <p:nvPr/>
          </p:nvSpPr>
          <p:spPr bwMode="auto">
            <a:xfrm>
              <a:off x="4978" y="-60"/>
              <a:ext cx="31" cy="34"/>
            </a:xfrm>
            <a:custGeom>
              <a:avLst/>
              <a:gdLst>
                <a:gd name="T0" fmla="*/ 45 w 93"/>
                <a:gd name="T1" fmla="*/ 22 h 101"/>
                <a:gd name="T2" fmla="*/ 40 w 93"/>
                <a:gd name="T3" fmla="*/ 39 h 101"/>
                <a:gd name="T4" fmla="*/ 31 w 93"/>
                <a:gd name="T5" fmla="*/ 65 h 101"/>
                <a:gd name="T6" fmla="*/ 60 w 93"/>
                <a:gd name="T7" fmla="*/ 65 h 101"/>
                <a:gd name="T8" fmla="*/ 49 w 93"/>
                <a:gd name="T9" fmla="*/ 39 h 101"/>
                <a:gd name="T10" fmla="*/ 45 w 93"/>
                <a:gd name="T11" fmla="*/ 22 h 101"/>
                <a:gd name="T12" fmla="*/ 45 w 93"/>
                <a:gd name="T13" fmla="*/ 22 h 101"/>
                <a:gd name="T14" fmla="*/ 35 w 93"/>
                <a:gd name="T15" fmla="*/ 0 h 101"/>
                <a:gd name="T16" fmla="*/ 57 w 93"/>
                <a:gd name="T17" fmla="*/ 0 h 101"/>
                <a:gd name="T18" fmla="*/ 93 w 93"/>
                <a:gd name="T19" fmla="*/ 101 h 101"/>
                <a:gd name="T20" fmla="*/ 72 w 93"/>
                <a:gd name="T21" fmla="*/ 101 h 101"/>
                <a:gd name="T22" fmla="*/ 65 w 93"/>
                <a:gd name="T23" fmla="*/ 80 h 101"/>
                <a:gd name="T24" fmla="*/ 26 w 93"/>
                <a:gd name="T25" fmla="*/ 80 h 101"/>
                <a:gd name="T26" fmla="*/ 19 w 93"/>
                <a:gd name="T27" fmla="*/ 101 h 101"/>
                <a:gd name="T28" fmla="*/ 0 w 93"/>
                <a:gd name="T29" fmla="*/ 101 h 101"/>
                <a:gd name="T30" fmla="*/ 35 w 93"/>
                <a:gd name="T31"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3" h="101">
                  <a:moveTo>
                    <a:pt x="45" y="22"/>
                  </a:moveTo>
                  <a:lnTo>
                    <a:pt x="40" y="39"/>
                  </a:lnTo>
                  <a:lnTo>
                    <a:pt x="31" y="65"/>
                  </a:lnTo>
                  <a:lnTo>
                    <a:pt x="60" y="65"/>
                  </a:lnTo>
                  <a:lnTo>
                    <a:pt x="49" y="39"/>
                  </a:lnTo>
                  <a:lnTo>
                    <a:pt x="45" y="22"/>
                  </a:lnTo>
                  <a:lnTo>
                    <a:pt x="45" y="22"/>
                  </a:lnTo>
                  <a:close/>
                  <a:moveTo>
                    <a:pt x="35" y="0"/>
                  </a:moveTo>
                  <a:lnTo>
                    <a:pt x="57" y="0"/>
                  </a:lnTo>
                  <a:lnTo>
                    <a:pt x="93" y="101"/>
                  </a:lnTo>
                  <a:lnTo>
                    <a:pt x="72" y="101"/>
                  </a:lnTo>
                  <a:lnTo>
                    <a:pt x="65" y="80"/>
                  </a:lnTo>
                  <a:lnTo>
                    <a:pt x="26" y="80"/>
                  </a:lnTo>
                  <a:lnTo>
                    <a:pt x="19" y="101"/>
                  </a:lnTo>
                  <a:lnTo>
                    <a:pt x="0" y="101"/>
                  </a:lnTo>
                  <a:lnTo>
                    <a:pt x="35" y="0"/>
                  </a:lnTo>
                  <a:close/>
                </a:path>
              </a:pathLst>
            </a:custGeom>
            <a:solidFill>
              <a:srgbClr val="FFFFFF"/>
            </a:solid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dirty="0"/>
            </a:p>
          </p:txBody>
        </p:sp>
        <p:sp>
          <p:nvSpPr>
            <p:cNvPr id="17" name="Freeform 16">
              <a:extLst>
                <a:ext uri="{FF2B5EF4-FFF2-40B4-BE49-F238E27FC236}">
                  <a16:creationId xmlns:a16="http://schemas.microsoft.com/office/drawing/2014/main" id="{5E84AAD6-D7E3-BA42-F46F-C703A1E120EF}"/>
                </a:ext>
              </a:extLst>
            </p:cNvPr>
            <p:cNvSpPr>
              <a:spLocks/>
            </p:cNvSpPr>
            <p:nvPr/>
          </p:nvSpPr>
          <p:spPr bwMode="auto">
            <a:xfrm>
              <a:off x="5016" y="-60"/>
              <a:ext cx="18" cy="34"/>
            </a:xfrm>
            <a:custGeom>
              <a:avLst/>
              <a:gdLst>
                <a:gd name="T0" fmla="*/ 0 w 52"/>
                <a:gd name="T1" fmla="*/ 0 h 101"/>
                <a:gd name="T2" fmla="*/ 19 w 52"/>
                <a:gd name="T3" fmla="*/ 0 h 101"/>
                <a:gd name="T4" fmla="*/ 19 w 52"/>
                <a:gd name="T5" fmla="*/ 84 h 101"/>
                <a:gd name="T6" fmla="*/ 52 w 52"/>
                <a:gd name="T7" fmla="*/ 84 h 101"/>
                <a:gd name="T8" fmla="*/ 52 w 52"/>
                <a:gd name="T9" fmla="*/ 101 h 101"/>
                <a:gd name="T10" fmla="*/ 0 w 52"/>
                <a:gd name="T11" fmla="*/ 101 h 101"/>
                <a:gd name="T12" fmla="*/ 0 w 52"/>
                <a:gd name="T13" fmla="*/ 0 h 101"/>
              </a:gdLst>
              <a:ahLst/>
              <a:cxnLst>
                <a:cxn ang="0">
                  <a:pos x="T0" y="T1"/>
                </a:cxn>
                <a:cxn ang="0">
                  <a:pos x="T2" y="T3"/>
                </a:cxn>
                <a:cxn ang="0">
                  <a:pos x="T4" y="T5"/>
                </a:cxn>
                <a:cxn ang="0">
                  <a:pos x="T6" y="T7"/>
                </a:cxn>
                <a:cxn ang="0">
                  <a:pos x="T8" y="T9"/>
                </a:cxn>
                <a:cxn ang="0">
                  <a:pos x="T10" y="T11"/>
                </a:cxn>
                <a:cxn ang="0">
                  <a:pos x="T12" y="T13"/>
                </a:cxn>
              </a:cxnLst>
              <a:rect l="0" t="0" r="r" b="b"/>
              <a:pathLst>
                <a:path w="52" h="101">
                  <a:moveTo>
                    <a:pt x="0" y="0"/>
                  </a:moveTo>
                  <a:lnTo>
                    <a:pt x="19" y="0"/>
                  </a:lnTo>
                  <a:lnTo>
                    <a:pt x="19" y="84"/>
                  </a:lnTo>
                  <a:lnTo>
                    <a:pt x="52" y="84"/>
                  </a:lnTo>
                  <a:lnTo>
                    <a:pt x="52" y="101"/>
                  </a:lnTo>
                  <a:lnTo>
                    <a:pt x="0" y="101"/>
                  </a:lnTo>
                  <a:lnTo>
                    <a:pt x="0" y="0"/>
                  </a:lnTo>
                  <a:close/>
                </a:path>
              </a:pathLst>
            </a:custGeom>
            <a:solidFill>
              <a:srgbClr val="FFFFFF"/>
            </a:solid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dirty="0"/>
            </a:p>
          </p:txBody>
        </p:sp>
        <p:sp>
          <p:nvSpPr>
            <p:cNvPr id="18" name="Freeform 17">
              <a:extLst>
                <a:ext uri="{FF2B5EF4-FFF2-40B4-BE49-F238E27FC236}">
                  <a16:creationId xmlns:a16="http://schemas.microsoft.com/office/drawing/2014/main" id="{437E8A8B-0E42-BBAB-948B-135BA959A7D9}"/>
                </a:ext>
              </a:extLst>
            </p:cNvPr>
            <p:cNvSpPr>
              <a:spLocks/>
            </p:cNvSpPr>
            <p:nvPr/>
          </p:nvSpPr>
          <p:spPr bwMode="auto">
            <a:xfrm>
              <a:off x="5054" y="-60"/>
              <a:ext cx="18" cy="34"/>
            </a:xfrm>
            <a:custGeom>
              <a:avLst/>
              <a:gdLst>
                <a:gd name="T0" fmla="*/ 0 w 52"/>
                <a:gd name="T1" fmla="*/ 0 h 101"/>
                <a:gd name="T2" fmla="*/ 19 w 52"/>
                <a:gd name="T3" fmla="*/ 0 h 101"/>
                <a:gd name="T4" fmla="*/ 19 w 52"/>
                <a:gd name="T5" fmla="*/ 84 h 101"/>
                <a:gd name="T6" fmla="*/ 52 w 52"/>
                <a:gd name="T7" fmla="*/ 84 h 101"/>
                <a:gd name="T8" fmla="*/ 52 w 52"/>
                <a:gd name="T9" fmla="*/ 101 h 101"/>
                <a:gd name="T10" fmla="*/ 0 w 52"/>
                <a:gd name="T11" fmla="*/ 101 h 101"/>
                <a:gd name="T12" fmla="*/ 0 w 52"/>
                <a:gd name="T13" fmla="*/ 0 h 101"/>
              </a:gdLst>
              <a:ahLst/>
              <a:cxnLst>
                <a:cxn ang="0">
                  <a:pos x="T0" y="T1"/>
                </a:cxn>
                <a:cxn ang="0">
                  <a:pos x="T2" y="T3"/>
                </a:cxn>
                <a:cxn ang="0">
                  <a:pos x="T4" y="T5"/>
                </a:cxn>
                <a:cxn ang="0">
                  <a:pos x="T6" y="T7"/>
                </a:cxn>
                <a:cxn ang="0">
                  <a:pos x="T8" y="T9"/>
                </a:cxn>
                <a:cxn ang="0">
                  <a:pos x="T10" y="T11"/>
                </a:cxn>
                <a:cxn ang="0">
                  <a:pos x="T12" y="T13"/>
                </a:cxn>
              </a:cxnLst>
              <a:rect l="0" t="0" r="r" b="b"/>
              <a:pathLst>
                <a:path w="52" h="101">
                  <a:moveTo>
                    <a:pt x="0" y="0"/>
                  </a:moveTo>
                  <a:lnTo>
                    <a:pt x="19" y="0"/>
                  </a:lnTo>
                  <a:lnTo>
                    <a:pt x="19" y="84"/>
                  </a:lnTo>
                  <a:lnTo>
                    <a:pt x="52" y="84"/>
                  </a:lnTo>
                  <a:lnTo>
                    <a:pt x="52" y="101"/>
                  </a:lnTo>
                  <a:lnTo>
                    <a:pt x="0" y="101"/>
                  </a:lnTo>
                  <a:lnTo>
                    <a:pt x="0" y="0"/>
                  </a:lnTo>
                  <a:close/>
                </a:path>
              </a:pathLst>
            </a:custGeom>
            <a:solidFill>
              <a:srgbClr val="FFFFFF"/>
            </a:solid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dirty="0"/>
            </a:p>
          </p:txBody>
        </p:sp>
        <p:sp>
          <p:nvSpPr>
            <p:cNvPr id="19" name="Freeform 18">
              <a:extLst>
                <a:ext uri="{FF2B5EF4-FFF2-40B4-BE49-F238E27FC236}">
                  <a16:creationId xmlns:a16="http://schemas.microsoft.com/office/drawing/2014/main" id="{3CB36C56-30D2-744F-C850-901ED90BE86C}"/>
                </a:ext>
              </a:extLst>
            </p:cNvPr>
            <p:cNvSpPr>
              <a:spLocks noEditPoints="1"/>
            </p:cNvSpPr>
            <p:nvPr/>
          </p:nvSpPr>
          <p:spPr bwMode="auto">
            <a:xfrm>
              <a:off x="5079" y="-60"/>
              <a:ext cx="31" cy="34"/>
            </a:xfrm>
            <a:custGeom>
              <a:avLst/>
              <a:gdLst>
                <a:gd name="T0" fmla="*/ 46 w 93"/>
                <a:gd name="T1" fmla="*/ 22 h 101"/>
                <a:gd name="T2" fmla="*/ 41 w 93"/>
                <a:gd name="T3" fmla="*/ 39 h 101"/>
                <a:gd name="T4" fmla="*/ 32 w 93"/>
                <a:gd name="T5" fmla="*/ 65 h 101"/>
                <a:gd name="T6" fmla="*/ 60 w 93"/>
                <a:gd name="T7" fmla="*/ 65 h 101"/>
                <a:gd name="T8" fmla="*/ 50 w 93"/>
                <a:gd name="T9" fmla="*/ 39 h 101"/>
                <a:gd name="T10" fmla="*/ 46 w 93"/>
                <a:gd name="T11" fmla="*/ 22 h 101"/>
                <a:gd name="T12" fmla="*/ 46 w 93"/>
                <a:gd name="T13" fmla="*/ 22 h 101"/>
                <a:gd name="T14" fmla="*/ 35 w 93"/>
                <a:gd name="T15" fmla="*/ 0 h 101"/>
                <a:gd name="T16" fmla="*/ 57 w 93"/>
                <a:gd name="T17" fmla="*/ 0 h 101"/>
                <a:gd name="T18" fmla="*/ 93 w 93"/>
                <a:gd name="T19" fmla="*/ 101 h 101"/>
                <a:gd name="T20" fmla="*/ 72 w 93"/>
                <a:gd name="T21" fmla="*/ 101 h 101"/>
                <a:gd name="T22" fmla="*/ 65 w 93"/>
                <a:gd name="T23" fmla="*/ 80 h 101"/>
                <a:gd name="T24" fmla="*/ 26 w 93"/>
                <a:gd name="T25" fmla="*/ 80 h 101"/>
                <a:gd name="T26" fmla="*/ 19 w 93"/>
                <a:gd name="T27" fmla="*/ 101 h 101"/>
                <a:gd name="T28" fmla="*/ 0 w 93"/>
                <a:gd name="T29" fmla="*/ 101 h 101"/>
                <a:gd name="T30" fmla="*/ 35 w 93"/>
                <a:gd name="T31"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3" h="101">
                  <a:moveTo>
                    <a:pt x="46" y="22"/>
                  </a:moveTo>
                  <a:lnTo>
                    <a:pt x="41" y="39"/>
                  </a:lnTo>
                  <a:lnTo>
                    <a:pt x="32" y="65"/>
                  </a:lnTo>
                  <a:lnTo>
                    <a:pt x="60" y="65"/>
                  </a:lnTo>
                  <a:lnTo>
                    <a:pt x="50" y="39"/>
                  </a:lnTo>
                  <a:lnTo>
                    <a:pt x="46" y="22"/>
                  </a:lnTo>
                  <a:lnTo>
                    <a:pt x="46" y="22"/>
                  </a:lnTo>
                  <a:close/>
                  <a:moveTo>
                    <a:pt x="35" y="0"/>
                  </a:moveTo>
                  <a:lnTo>
                    <a:pt x="57" y="0"/>
                  </a:lnTo>
                  <a:lnTo>
                    <a:pt x="93" y="101"/>
                  </a:lnTo>
                  <a:lnTo>
                    <a:pt x="72" y="101"/>
                  </a:lnTo>
                  <a:lnTo>
                    <a:pt x="65" y="80"/>
                  </a:lnTo>
                  <a:lnTo>
                    <a:pt x="26" y="80"/>
                  </a:lnTo>
                  <a:lnTo>
                    <a:pt x="19" y="101"/>
                  </a:lnTo>
                  <a:lnTo>
                    <a:pt x="0" y="101"/>
                  </a:lnTo>
                  <a:lnTo>
                    <a:pt x="35" y="0"/>
                  </a:lnTo>
                  <a:close/>
                </a:path>
              </a:pathLst>
            </a:custGeom>
            <a:solidFill>
              <a:srgbClr val="FFFFFF"/>
            </a:solid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dirty="0"/>
            </a:p>
          </p:txBody>
        </p:sp>
        <p:sp>
          <p:nvSpPr>
            <p:cNvPr id="20" name="Freeform 19">
              <a:extLst>
                <a:ext uri="{FF2B5EF4-FFF2-40B4-BE49-F238E27FC236}">
                  <a16:creationId xmlns:a16="http://schemas.microsoft.com/office/drawing/2014/main" id="{B40A1785-166A-8C92-FEC2-E6E478BBF6AF}"/>
                </a:ext>
              </a:extLst>
            </p:cNvPr>
            <p:cNvSpPr>
              <a:spLocks noEditPoints="1"/>
            </p:cNvSpPr>
            <p:nvPr/>
          </p:nvSpPr>
          <p:spPr bwMode="auto">
            <a:xfrm>
              <a:off x="5117" y="-60"/>
              <a:ext cx="23" cy="34"/>
            </a:xfrm>
            <a:custGeom>
              <a:avLst/>
              <a:gdLst>
                <a:gd name="T0" fmla="*/ 28 w 70"/>
                <a:gd name="T1" fmla="*/ 56 h 101"/>
                <a:gd name="T2" fmla="*/ 26 w 70"/>
                <a:gd name="T3" fmla="*/ 56 h 101"/>
                <a:gd name="T4" fmla="*/ 24 w 70"/>
                <a:gd name="T5" fmla="*/ 56 h 101"/>
                <a:gd name="T6" fmla="*/ 22 w 70"/>
                <a:gd name="T7" fmla="*/ 57 h 101"/>
                <a:gd name="T8" fmla="*/ 20 w 70"/>
                <a:gd name="T9" fmla="*/ 57 h 101"/>
                <a:gd name="T10" fmla="*/ 20 w 70"/>
                <a:gd name="T11" fmla="*/ 85 h 101"/>
                <a:gd name="T12" fmla="*/ 22 w 70"/>
                <a:gd name="T13" fmla="*/ 85 h 101"/>
                <a:gd name="T14" fmla="*/ 26 w 70"/>
                <a:gd name="T15" fmla="*/ 85 h 101"/>
                <a:gd name="T16" fmla="*/ 30 w 70"/>
                <a:gd name="T17" fmla="*/ 85 h 101"/>
                <a:gd name="T18" fmla="*/ 38 w 70"/>
                <a:gd name="T19" fmla="*/ 84 h 101"/>
                <a:gd name="T20" fmla="*/ 44 w 70"/>
                <a:gd name="T21" fmla="*/ 81 h 101"/>
                <a:gd name="T22" fmla="*/ 48 w 70"/>
                <a:gd name="T23" fmla="*/ 77 h 101"/>
                <a:gd name="T24" fmla="*/ 49 w 70"/>
                <a:gd name="T25" fmla="*/ 70 h 101"/>
                <a:gd name="T26" fmla="*/ 47 w 70"/>
                <a:gd name="T27" fmla="*/ 64 h 101"/>
                <a:gd name="T28" fmla="*/ 43 w 70"/>
                <a:gd name="T29" fmla="*/ 60 h 101"/>
                <a:gd name="T30" fmla="*/ 37 w 70"/>
                <a:gd name="T31" fmla="*/ 57 h 101"/>
                <a:gd name="T32" fmla="*/ 28 w 70"/>
                <a:gd name="T33" fmla="*/ 56 h 101"/>
                <a:gd name="T34" fmla="*/ 31 w 70"/>
                <a:gd name="T35" fmla="*/ 15 h 101"/>
                <a:gd name="T36" fmla="*/ 25 w 70"/>
                <a:gd name="T37" fmla="*/ 15 h 101"/>
                <a:gd name="T38" fmla="*/ 20 w 70"/>
                <a:gd name="T39" fmla="*/ 16 h 101"/>
                <a:gd name="T40" fmla="*/ 20 w 70"/>
                <a:gd name="T41" fmla="*/ 42 h 101"/>
                <a:gd name="T42" fmla="*/ 23 w 70"/>
                <a:gd name="T43" fmla="*/ 42 h 101"/>
                <a:gd name="T44" fmla="*/ 27 w 70"/>
                <a:gd name="T45" fmla="*/ 42 h 101"/>
                <a:gd name="T46" fmla="*/ 38 w 70"/>
                <a:gd name="T47" fmla="*/ 40 h 101"/>
                <a:gd name="T48" fmla="*/ 45 w 70"/>
                <a:gd name="T49" fmla="*/ 35 h 101"/>
                <a:gd name="T50" fmla="*/ 47 w 70"/>
                <a:gd name="T51" fmla="*/ 28 h 101"/>
                <a:gd name="T52" fmla="*/ 46 w 70"/>
                <a:gd name="T53" fmla="*/ 23 h 101"/>
                <a:gd name="T54" fmla="*/ 44 w 70"/>
                <a:gd name="T55" fmla="*/ 19 h 101"/>
                <a:gd name="T56" fmla="*/ 39 w 70"/>
                <a:gd name="T57" fmla="*/ 16 h 101"/>
                <a:gd name="T58" fmla="*/ 31 w 70"/>
                <a:gd name="T59" fmla="*/ 15 h 101"/>
                <a:gd name="T60" fmla="*/ 34 w 70"/>
                <a:gd name="T61" fmla="*/ 0 h 101"/>
                <a:gd name="T62" fmla="*/ 48 w 70"/>
                <a:gd name="T63" fmla="*/ 1 h 101"/>
                <a:gd name="T64" fmla="*/ 59 w 70"/>
                <a:gd name="T65" fmla="*/ 6 h 101"/>
                <a:gd name="T66" fmla="*/ 65 w 70"/>
                <a:gd name="T67" fmla="*/ 14 h 101"/>
                <a:gd name="T68" fmla="*/ 68 w 70"/>
                <a:gd name="T69" fmla="*/ 25 h 101"/>
                <a:gd name="T70" fmla="*/ 66 w 70"/>
                <a:gd name="T71" fmla="*/ 34 h 101"/>
                <a:gd name="T72" fmla="*/ 60 w 70"/>
                <a:gd name="T73" fmla="*/ 42 h 101"/>
                <a:gd name="T74" fmla="*/ 52 w 70"/>
                <a:gd name="T75" fmla="*/ 47 h 101"/>
                <a:gd name="T76" fmla="*/ 52 w 70"/>
                <a:gd name="T77" fmla="*/ 47 h 101"/>
                <a:gd name="T78" fmla="*/ 60 w 70"/>
                <a:gd name="T79" fmla="*/ 51 h 101"/>
                <a:gd name="T80" fmla="*/ 65 w 70"/>
                <a:gd name="T81" fmla="*/ 56 h 101"/>
                <a:gd name="T82" fmla="*/ 68 w 70"/>
                <a:gd name="T83" fmla="*/ 62 h 101"/>
                <a:gd name="T84" fmla="*/ 70 w 70"/>
                <a:gd name="T85" fmla="*/ 70 h 101"/>
                <a:gd name="T86" fmla="*/ 69 w 70"/>
                <a:gd name="T87" fmla="*/ 77 h 101"/>
                <a:gd name="T88" fmla="*/ 66 w 70"/>
                <a:gd name="T89" fmla="*/ 85 h 101"/>
                <a:gd name="T90" fmla="*/ 61 w 70"/>
                <a:gd name="T91" fmla="*/ 91 h 101"/>
                <a:gd name="T92" fmla="*/ 53 w 70"/>
                <a:gd name="T93" fmla="*/ 96 h 101"/>
                <a:gd name="T94" fmla="*/ 43 w 70"/>
                <a:gd name="T95" fmla="*/ 100 h 101"/>
                <a:gd name="T96" fmla="*/ 29 w 70"/>
                <a:gd name="T97" fmla="*/ 101 h 101"/>
                <a:gd name="T98" fmla="*/ 17 w 70"/>
                <a:gd name="T99" fmla="*/ 101 h 101"/>
                <a:gd name="T100" fmla="*/ 0 w 70"/>
                <a:gd name="T101" fmla="*/ 101 h 101"/>
                <a:gd name="T102" fmla="*/ 0 w 70"/>
                <a:gd name="T103" fmla="*/ 0 h 101"/>
                <a:gd name="T104" fmla="*/ 16 w 70"/>
                <a:gd name="T105" fmla="*/ 0 h 101"/>
                <a:gd name="T106" fmla="*/ 34 w 70"/>
                <a:gd name="T107"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0" h="101">
                  <a:moveTo>
                    <a:pt x="28" y="56"/>
                  </a:moveTo>
                  <a:lnTo>
                    <a:pt x="26" y="56"/>
                  </a:lnTo>
                  <a:lnTo>
                    <a:pt x="24" y="56"/>
                  </a:lnTo>
                  <a:lnTo>
                    <a:pt x="22" y="57"/>
                  </a:lnTo>
                  <a:lnTo>
                    <a:pt x="20" y="57"/>
                  </a:lnTo>
                  <a:lnTo>
                    <a:pt x="20" y="85"/>
                  </a:lnTo>
                  <a:lnTo>
                    <a:pt x="22" y="85"/>
                  </a:lnTo>
                  <a:lnTo>
                    <a:pt x="26" y="85"/>
                  </a:lnTo>
                  <a:lnTo>
                    <a:pt x="30" y="85"/>
                  </a:lnTo>
                  <a:lnTo>
                    <a:pt x="38" y="84"/>
                  </a:lnTo>
                  <a:lnTo>
                    <a:pt x="44" y="81"/>
                  </a:lnTo>
                  <a:lnTo>
                    <a:pt x="48" y="77"/>
                  </a:lnTo>
                  <a:lnTo>
                    <a:pt x="49" y="70"/>
                  </a:lnTo>
                  <a:lnTo>
                    <a:pt x="47" y="64"/>
                  </a:lnTo>
                  <a:lnTo>
                    <a:pt x="43" y="60"/>
                  </a:lnTo>
                  <a:lnTo>
                    <a:pt x="37" y="57"/>
                  </a:lnTo>
                  <a:lnTo>
                    <a:pt x="28" y="56"/>
                  </a:lnTo>
                  <a:close/>
                  <a:moveTo>
                    <a:pt x="31" y="15"/>
                  </a:moveTo>
                  <a:lnTo>
                    <a:pt x="25" y="15"/>
                  </a:lnTo>
                  <a:lnTo>
                    <a:pt x="20" y="16"/>
                  </a:lnTo>
                  <a:lnTo>
                    <a:pt x="20" y="42"/>
                  </a:lnTo>
                  <a:lnTo>
                    <a:pt x="23" y="42"/>
                  </a:lnTo>
                  <a:lnTo>
                    <a:pt x="27" y="42"/>
                  </a:lnTo>
                  <a:lnTo>
                    <a:pt x="38" y="40"/>
                  </a:lnTo>
                  <a:lnTo>
                    <a:pt x="45" y="35"/>
                  </a:lnTo>
                  <a:lnTo>
                    <a:pt x="47" y="28"/>
                  </a:lnTo>
                  <a:lnTo>
                    <a:pt x="46" y="23"/>
                  </a:lnTo>
                  <a:lnTo>
                    <a:pt x="44" y="19"/>
                  </a:lnTo>
                  <a:lnTo>
                    <a:pt x="39" y="16"/>
                  </a:lnTo>
                  <a:lnTo>
                    <a:pt x="31" y="15"/>
                  </a:lnTo>
                  <a:close/>
                  <a:moveTo>
                    <a:pt x="34" y="0"/>
                  </a:moveTo>
                  <a:lnTo>
                    <a:pt x="48" y="1"/>
                  </a:lnTo>
                  <a:lnTo>
                    <a:pt x="59" y="6"/>
                  </a:lnTo>
                  <a:lnTo>
                    <a:pt x="65" y="14"/>
                  </a:lnTo>
                  <a:lnTo>
                    <a:pt x="68" y="25"/>
                  </a:lnTo>
                  <a:lnTo>
                    <a:pt x="66" y="34"/>
                  </a:lnTo>
                  <a:lnTo>
                    <a:pt x="60" y="42"/>
                  </a:lnTo>
                  <a:lnTo>
                    <a:pt x="52" y="47"/>
                  </a:lnTo>
                  <a:lnTo>
                    <a:pt x="52" y="47"/>
                  </a:lnTo>
                  <a:lnTo>
                    <a:pt x="60" y="51"/>
                  </a:lnTo>
                  <a:lnTo>
                    <a:pt x="65" y="56"/>
                  </a:lnTo>
                  <a:lnTo>
                    <a:pt x="68" y="62"/>
                  </a:lnTo>
                  <a:lnTo>
                    <a:pt x="70" y="70"/>
                  </a:lnTo>
                  <a:lnTo>
                    <a:pt x="69" y="77"/>
                  </a:lnTo>
                  <a:lnTo>
                    <a:pt x="66" y="85"/>
                  </a:lnTo>
                  <a:lnTo>
                    <a:pt x="61" y="91"/>
                  </a:lnTo>
                  <a:lnTo>
                    <a:pt x="53" y="96"/>
                  </a:lnTo>
                  <a:lnTo>
                    <a:pt x="43" y="100"/>
                  </a:lnTo>
                  <a:lnTo>
                    <a:pt x="29" y="101"/>
                  </a:lnTo>
                  <a:lnTo>
                    <a:pt x="17" y="101"/>
                  </a:lnTo>
                  <a:lnTo>
                    <a:pt x="0" y="101"/>
                  </a:lnTo>
                  <a:lnTo>
                    <a:pt x="0" y="0"/>
                  </a:lnTo>
                  <a:lnTo>
                    <a:pt x="16" y="0"/>
                  </a:lnTo>
                  <a:lnTo>
                    <a:pt x="34" y="0"/>
                  </a:lnTo>
                  <a:close/>
                </a:path>
              </a:pathLst>
            </a:custGeom>
            <a:solidFill>
              <a:srgbClr val="FFFFFF"/>
            </a:solid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dirty="0"/>
            </a:p>
          </p:txBody>
        </p:sp>
        <p:sp>
          <p:nvSpPr>
            <p:cNvPr id="21" name="Freeform 20">
              <a:extLst>
                <a:ext uri="{FF2B5EF4-FFF2-40B4-BE49-F238E27FC236}">
                  <a16:creationId xmlns:a16="http://schemas.microsoft.com/office/drawing/2014/main" id="{AD14BA40-FA0A-AEE8-AAB4-A326F991367D}"/>
                </a:ext>
              </a:extLst>
            </p:cNvPr>
            <p:cNvSpPr>
              <a:spLocks noEditPoints="1"/>
            </p:cNvSpPr>
            <p:nvPr/>
          </p:nvSpPr>
          <p:spPr bwMode="auto">
            <a:xfrm>
              <a:off x="5147" y="-60"/>
              <a:ext cx="31" cy="34"/>
            </a:xfrm>
            <a:custGeom>
              <a:avLst/>
              <a:gdLst>
                <a:gd name="T0" fmla="*/ 47 w 94"/>
                <a:gd name="T1" fmla="*/ 17 h 104"/>
                <a:gd name="T2" fmla="*/ 39 w 94"/>
                <a:gd name="T3" fmla="*/ 18 h 104"/>
                <a:gd name="T4" fmla="*/ 32 w 94"/>
                <a:gd name="T5" fmla="*/ 22 h 104"/>
                <a:gd name="T6" fmla="*/ 26 w 94"/>
                <a:gd name="T7" fmla="*/ 29 h 104"/>
                <a:gd name="T8" fmla="*/ 22 w 94"/>
                <a:gd name="T9" fmla="*/ 39 h 104"/>
                <a:gd name="T10" fmla="*/ 20 w 94"/>
                <a:gd name="T11" fmla="*/ 51 h 104"/>
                <a:gd name="T12" fmla="*/ 21 w 94"/>
                <a:gd name="T13" fmla="*/ 63 h 104"/>
                <a:gd name="T14" fmla="*/ 25 w 94"/>
                <a:gd name="T15" fmla="*/ 72 h 104"/>
                <a:gd name="T16" fmla="*/ 30 w 94"/>
                <a:gd name="T17" fmla="*/ 80 h 104"/>
                <a:gd name="T18" fmla="*/ 37 w 94"/>
                <a:gd name="T19" fmla="*/ 84 h 104"/>
                <a:gd name="T20" fmla="*/ 47 w 94"/>
                <a:gd name="T21" fmla="*/ 86 h 104"/>
                <a:gd name="T22" fmla="*/ 54 w 94"/>
                <a:gd name="T23" fmla="*/ 85 h 104"/>
                <a:gd name="T24" fmla="*/ 62 w 94"/>
                <a:gd name="T25" fmla="*/ 81 h 104"/>
                <a:gd name="T26" fmla="*/ 68 w 94"/>
                <a:gd name="T27" fmla="*/ 74 h 104"/>
                <a:gd name="T28" fmla="*/ 72 w 94"/>
                <a:gd name="T29" fmla="*/ 65 h 104"/>
                <a:gd name="T30" fmla="*/ 74 w 94"/>
                <a:gd name="T31" fmla="*/ 52 h 104"/>
                <a:gd name="T32" fmla="*/ 72 w 94"/>
                <a:gd name="T33" fmla="*/ 37 h 104"/>
                <a:gd name="T34" fmla="*/ 67 w 94"/>
                <a:gd name="T35" fmla="*/ 26 h 104"/>
                <a:gd name="T36" fmla="*/ 58 w 94"/>
                <a:gd name="T37" fmla="*/ 19 h 104"/>
                <a:gd name="T38" fmla="*/ 47 w 94"/>
                <a:gd name="T39" fmla="*/ 17 h 104"/>
                <a:gd name="T40" fmla="*/ 49 w 94"/>
                <a:gd name="T41" fmla="*/ 0 h 104"/>
                <a:gd name="T42" fmla="*/ 61 w 94"/>
                <a:gd name="T43" fmla="*/ 1 h 104"/>
                <a:gd name="T44" fmla="*/ 72 w 94"/>
                <a:gd name="T45" fmla="*/ 5 h 104"/>
                <a:gd name="T46" fmla="*/ 81 w 94"/>
                <a:gd name="T47" fmla="*/ 12 h 104"/>
                <a:gd name="T48" fmla="*/ 88 w 94"/>
                <a:gd name="T49" fmla="*/ 22 h 104"/>
                <a:gd name="T50" fmla="*/ 93 w 94"/>
                <a:gd name="T51" fmla="*/ 34 h 104"/>
                <a:gd name="T52" fmla="*/ 94 w 94"/>
                <a:gd name="T53" fmla="*/ 50 h 104"/>
                <a:gd name="T54" fmla="*/ 92 w 94"/>
                <a:gd name="T55" fmla="*/ 66 h 104"/>
                <a:gd name="T56" fmla="*/ 88 w 94"/>
                <a:gd name="T57" fmla="*/ 79 h 104"/>
                <a:gd name="T58" fmla="*/ 80 w 94"/>
                <a:gd name="T59" fmla="*/ 89 h 104"/>
                <a:gd name="T60" fmla="*/ 70 w 94"/>
                <a:gd name="T61" fmla="*/ 97 h 104"/>
                <a:gd name="T62" fmla="*/ 58 w 94"/>
                <a:gd name="T63" fmla="*/ 102 h 104"/>
                <a:gd name="T64" fmla="*/ 45 w 94"/>
                <a:gd name="T65" fmla="*/ 104 h 104"/>
                <a:gd name="T66" fmla="*/ 31 w 94"/>
                <a:gd name="T67" fmla="*/ 102 h 104"/>
                <a:gd name="T68" fmla="*/ 20 w 94"/>
                <a:gd name="T69" fmla="*/ 97 h 104"/>
                <a:gd name="T70" fmla="*/ 11 w 94"/>
                <a:gd name="T71" fmla="*/ 90 h 104"/>
                <a:gd name="T72" fmla="*/ 5 w 94"/>
                <a:gd name="T73" fmla="*/ 80 h 104"/>
                <a:gd name="T74" fmla="*/ 1 w 94"/>
                <a:gd name="T75" fmla="*/ 67 h 104"/>
                <a:gd name="T76" fmla="*/ 0 w 94"/>
                <a:gd name="T77" fmla="*/ 53 h 104"/>
                <a:gd name="T78" fmla="*/ 2 w 94"/>
                <a:gd name="T79" fmla="*/ 37 h 104"/>
                <a:gd name="T80" fmla="*/ 7 w 94"/>
                <a:gd name="T81" fmla="*/ 24 h 104"/>
                <a:gd name="T82" fmla="*/ 14 w 94"/>
                <a:gd name="T83" fmla="*/ 14 h 104"/>
                <a:gd name="T84" fmla="*/ 24 w 94"/>
                <a:gd name="T85" fmla="*/ 6 h 104"/>
                <a:gd name="T86" fmla="*/ 36 w 94"/>
                <a:gd name="T87" fmla="*/ 1 h 104"/>
                <a:gd name="T88" fmla="*/ 49 w 94"/>
                <a:gd name="T89"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4" h="104">
                  <a:moveTo>
                    <a:pt x="47" y="17"/>
                  </a:moveTo>
                  <a:lnTo>
                    <a:pt x="39" y="18"/>
                  </a:lnTo>
                  <a:lnTo>
                    <a:pt x="32" y="22"/>
                  </a:lnTo>
                  <a:lnTo>
                    <a:pt x="26" y="29"/>
                  </a:lnTo>
                  <a:lnTo>
                    <a:pt x="22" y="39"/>
                  </a:lnTo>
                  <a:lnTo>
                    <a:pt x="20" y="51"/>
                  </a:lnTo>
                  <a:lnTo>
                    <a:pt x="21" y="63"/>
                  </a:lnTo>
                  <a:lnTo>
                    <a:pt x="25" y="72"/>
                  </a:lnTo>
                  <a:lnTo>
                    <a:pt x="30" y="80"/>
                  </a:lnTo>
                  <a:lnTo>
                    <a:pt x="37" y="84"/>
                  </a:lnTo>
                  <a:lnTo>
                    <a:pt x="47" y="86"/>
                  </a:lnTo>
                  <a:lnTo>
                    <a:pt x="54" y="85"/>
                  </a:lnTo>
                  <a:lnTo>
                    <a:pt x="62" y="81"/>
                  </a:lnTo>
                  <a:lnTo>
                    <a:pt x="68" y="74"/>
                  </a:lnTo>
                  <a:lnTo>
                    <a:pt x="72" y="65"/>
                  </a:lnTo>
                  <a:lnTo>
                    <a:pt x="74" y="52"/>
                  </a:lnTo>
                  <a:lnTo>
                    <a:pt x="72" y="37"/>
                  </a:lnTo>
                  <a:lnTo>
                    <a:pt x="67" y="26"/>
                  </a:lnTo>
                  <a:lnTo>
                    <a:pt x="58" y="19"/>
                  </a:lnTo>
                  <a:lnTo>
                    <a:pt x="47" y="17"/>
                  </a:lnTo>
                  <a:close/>
                  <a:moveTo>
                    <a:pt x="49" y="0"/>
                  </a:moveTo>
                  <a:lnTo>
                    <a:pt x="61" y="1"/>
                  </a:lnTo>
                  <a:lnTo>
                    <a:pt x="72" y="5"/>
                  </a:lnTo>
                  <a:lnTo>
                    <a:pt x="81" y="12"/>
                  </a:lnTo>
                  <a:lnTo>
                    <a:pt x="88" y="22"/>
                  </a:lnTo>
                  <a:lnTo>
                    <a:pt x="93" y="34"/>
                  </a:lnTo>
                  <a:lnTo>
                    <a:pt x="94" y="50"/>
                  </a:lnTo>
                  <a:lnTo>
                    <a:pt x="92" y="66"/>
                  </a:lnTo>
                  <a:lnTo>
                    <a:pt x="88" y="79"/>
                  </a:lnTo>
                  <a:lnTo>
                    <a:pt x="80" y="89"/>
                  </a:lnTo>
                  <a:lnTo>
                    <a:pt x="70" y="97"/>
                  </a:lnTo>
                  <a:lnTo>
                    <a:pt x="58" y="102"/>
                  </a:lnTo>
                  <a:lnTo>
                    <a:pt x="45" y="104"/>
                  </a:lnTo>
                  <a:lnTo>
                    <a:pt x="31" y="102"/>
                  </a:lnTo>
                  <a:lnTo>
                    <a:pt x="20" y="97"/>
                  </a:lnTo>
                  <a:lnTo>
                    <a:pt x="11" y="90"/>
                  </a:lnTo>
                  <a:lnTo>
                    <a:pt x="5" y="80"/>
                  </a:lnTo>
                  <a:lnTo>
                    <a:pt x="1" y="67"/>
                  </a:lnTo>
                  <a:lnTo>
                    <a:pt x="0" y="53"/>
                  </a:lnTo>
                  <a:lnTo>
                    <a:pt x="2" y="37"/>
                  </a:lnTo>
                  <a:lnTo>
                    <a:pt x="7" y="24"/>
                  </a:lnTo>
                  <a:lnTo>
                    <a:pt x="14" y="14"/>
                  </a:lnTo>
                  <a:lnTo>
                    <a:pt x="24" y="6"/>
                  </a:lnTo>
                  <a:lnTo>
                    <a:pt x="36" y="1"/>
                  </a:lnTo>
                  <a:lnTo>
                    <a:pt x="49" y="0"/>
                  </a:lnTo>
                  <a:close/>
                </a:path>
              </a:pathLst>
            </a:custGeom>
            <a:solidFill>
              <a:srgbClr val="FFFFFF"/>
            </a:solid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dirty="0"/>
            </a:p>
          </p:txBody>
        </p:sp>
        <p:sp>
          <p:nvSpPr>
            <p:cNvPr id="22" name="Freeform 21">
              <a:extLst>
                <a:ext uri="{FF2B5EF4-FFF2-40B4-BE49-F238E27FC236}">
                  <a16:creationId xmlns:a16="http://schemas.microsoft.com/office/drawing/2014/main" id="{F53EFE26-AADB-5300-83B9-45257C4CF115}"/>
                </a:ext>
              </a:extLst>
            </p:cNvPr>
            <p:cNvSpPr>
              <a:spLocks noEditPoints="1"/>
            </p:cNvSpPr>
            <p:nvPr/>
          </p:nvSpPr>
          <p:spPr bwMode="auto">
            <a:xfrm>
              <a:off x="5186" y="-60"/>
              <a:ext cx="24" cy="34"/>
            </a:xfrm>
            <a:custGeom>
              <a:avLst/>
              <a:gdLst>
                <a:gd name="T0" fmla="*/ 26 w 71"/>
                <a:gd name="T1" fmla="*/ 15 h 101"/>
                <a:gd name="T2" fmla="*/ 22 w 71"/>
                <a:gd name="T3" fmla="*/ 16 h 101"/>
                <a:gd name="T4" fmla="*/ 19 w 71"/>
                <a:gd name="T5" fmla="*/ 16 h 101"/>
                <a:gd name="T6" fmla="*/ 19 w 71"/>
                <a:gd name="T7" fmla="*/ 45 h 101"/>
                <a:gd name="T8" fmla="*/ 20 w 71"/>
                <a:gd name="T9" fmla="*/ 45 h 101"/>
                <a:gd name="T10" fmla="*/ 23 w 71"/>
                <a:gd name="T11" fmla="*/ 45 h 101"/>
                <a:gd name="T12" fmla="*/ 26 w 71"/>
                <a:gd name="T13" fmla="*/ 45 h 101"/>
                <a:gd name="T14" fmla="*/ 36 w 71"/>
                <a:gd name="T15" fmla="*/ 43 h 101"/>
                <a:gd name="T16" fmla="*/ 42 w 71"/>
                <a:gd name="T17" fmla="*/ 38 h 101"/>
                <a:gd name="T18" fmla="*/ 44 w 71"/>
                <a:gd name="T19" fmla="*/ 30 h 101"/>
                <a:gd name="T20" fmla="*/ 42 w 71"/>
                <a:gd name="T21" fmla="*/ 22 h 101"/>
                <a:gd name="T22" fmla="*/ 36 w 71"/>
                <a:gd name="T23" fmla="*/ 17 h 101"/>
                <a:gd name="T24" fmla="*/ 26 w 71"/>
                <a:gd name="T25" fmla="*/ 15 h 101"/>
                <a:gd name="T26" fmla="*/ 28 w 71"/>
                <a:gd name="T27" fmla="*/ 0 h 101"/>
                <a:gd name="T28" fmla="*/ 40 w 71"/>
                <a:gd name="T29" fmla="*/ 1 h 101"/>
                <a:gd name="T30" fmla="*/ 51 w 71"/>
                <a:gd name="T31" fmla="*/ 4 h 101"/>
                <a:gd name="T32" fmla="*/ 58 w 71"/>
                <a:gd name="T33" fmla="*/ 9 h 101"/>
                <a:gd name="T34" fmla="*/ 63 w 71"/>
                <a:gd name="T35" fmla="*/ 17 h 101"/>
                <a:gd name="T36" fmla="*/ 64 w 71"/>
                <a:gd name="T37" fmla="*/ 28 h 101"/>
                <a:gd name="T38" fmla="*/ 63 w 71"/>
                <a:gd name="T39" fmla="*/ 38 h 101"/>
                <a:gd name="T40" fmla="*/ 57 w 71"/>
                <a:gd name="T41" fmla="*/ 47 h 101"/>
                <a:gd name="T42" fmla="*/ 49 w 71"/>
                <a:gd name="T43" fmla="*/ 53 h 101"/>
                <a:gd name="T44" fmla="*/ 39 w 71"/>
                <a:gd name="T45" fmla="*/ 56 h 101"/>
                <a:gd name="T46" fmla="*/ 43 w 71"/>
                <a:gd name="T47" fmla="*/ 62 h 101"/>
                <a:gd name="T48" fmla="*/ 47 w 71"/>
                <a:gd name="T49" fmla="*/ 67 h 101"/>
                <a:gd name="T50" fmla="*/ 71 w 71"/>
                <a:gd name="T51" fmla="*/ 101 h 101"/>
                <a:gd name="T52" fmla="*/ 47 w 71"/>
                <a:gd name="T53" fmla="*/ 101 h 101"/>
                <a:gd name="T54" fmla="*/ 19 w 71"/>
                <a:gd name="T55" fmla="*/ 59 h 101"/>
                <a:gd name="T56" fmla="*/ 19 w 71"/>
                <a:gd name="T57" fmla="*/ 59 h 101"/>
                <a:gd name="T58" fmla="*/ 19 w 71"/>
                <a:gd name="T59" fmla="*/ 101 h 101"/>
                <a:gd name="T60" fmla="*/ 0 w 71"/>
                <a:gd name="T61" fmla="*/ 101 h 101"/>
                <a:gd name="T62" fmla="*/ 0 w 71"/>
                <a:gd name="T63" fmla="*/ 0 h 101"/>
                <a:gd name="T64" fmla="*/ 12 w 71"/>
                <a:gd name="T65" fmla="*/ 0 h 101"/>
                <a:gd name="T66" fmla="*/ 28 w 71"/>
                <a:gd name="T67"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1" h="101">
                  <a:moveTo>
                    <a:pt x="26" y="15"/>
                  </a:moveTo>
                  <a:lnTo>
                    <a:pt x="22" y="16"/>
                  </a:lnTo>
                  <a:lnTo>
                    <a:pt x="19" y="16"/>
                  </a:lnTo>
                  <a:lnTo>
                    <a:pt x="19" y="45"/>
                  </a:lnTo>
                  <a:lnTo>
                    <a:pt x="20" y="45"/>
                  </a:lnTo>
                  <a:lnTo>
                    <a:pt x="23" y="45"/>
                  </a:lnTo>
                  <a:lnTo>
                    <a:pt x="26" y="45"/>
                  </a:lnTo>
                  <a:lnTo>
                    <a:pt x="36" y="43"/>
                  </a:lnTo>
                  <a:lnTo>
                    <a:pt x="42" y="38"/>
                  </a:lnTo>
                  <a:lnTo>
                    <a:pt x="44" y="30"/>
                  </a:lnTo>
                  <a:lnTo>
                    <a:pt x="42" y="22"/>
                  </a:lnTo>
                  <a:lnTo>
                    <a:pt x="36" y="17"/>
                  </a:lnTo>
                  <a:lnTo>
                    <a:pt x="26" y="15"/>
                  </a:lnTo>
                  <a:close/>
                  <a:moveTo>
                    <a:pt x="28" y="0"/>
                  </a:moveTo>
                  <a:lnTo>
                    <a:pt x="40" y="1"/>
                  </a:lnTo>
                  <a:lnTo>
                    <a:pt x="51" y="4"/>
                  </a:lnTo>
                  <a:lnTo>
                    <a:pt x="58" y="9"/>
                  </a:lnTo>
                  <a:lnTo>
                    <a:pt x="63" y="17"/>
                  </a:lnTo>
                  <a:lnTo>
                    <a:pt x="64" y="28"/>
                  </a:lnTo>
                  <a:lnTo>
                    <a:pt x="63" y="38"/>
                  </a:lnTo>
                  <a:lnTo>
                    <a:pt x="57" y="47"/>
                  </a:lnTo>
                  <a:lnTo>
                    <a:pt x="49" y="53"/>
                  </a:lnTo>
                  <a:lnTo>
                    <a:pt x="39" y="56"/>
                  </a:lnTo>
                  <a:lnTo>
                    <a:pt x="43" y="62"/>
                  </a:lnTo>
                  <a:lnTo>
                    <a:pt x="47" y="67"/>
                  </a:lnTo>
                  <a:lnTo>
                    <a:pt x="71" y="101"/>
                  </a:lnTo>
                  <a:lnTo>
                    <a:pt x="47" y="101"/>
                  </a:lnTo>
                  <a:lnTo>
                    <a:pt x="19" y="59"/>
                  </a:lnTo>
                  <a:lnTo>
                    <a:pt x="19" y="59"/>
                  </a:lnTo>
                  <a:lnTo>
                    <a:pt x="19" y="101"/>
                  </a:lnTo>
                  <a:lnTo>
                    <a:pt x="0" y="101"/>
                  </a:lnTo>
                  <a:lnTo>
                    <a:pt x="0" y="0"/>
                  </a:lnTo>
                  <a:lnTo>
                    <a:pt x="12" y="0"/>
                  </a:lnTo>
                  <a:lnTo>
                    <a:pt x="28" y="0"/>
                  </a:lnTo>
                  <a:close/>
                </a:path>
              </a:pathLst>
            </a:custGeom>
            <a:solidFill>
              <a:srgbClr val="FFFFFF"/>
            </a:solid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dirty="0"/>
            </a:p>
          </p:txBody>
        </p:sp>
        <p:sp>
          <p:nvSpPr>
            <p:cNvPr id="23" name="Freeform 22">
              <a:extLst>
                <a:ext uri="{FF2B5EF4-FFF2-40B4-BE49-F238E27FC236}">
                  <a16:creationId xmlns:a16="http://schemas.microsoft.com/office/drawing/2014/main" id="{A9A2957D-AF01-C662-87B7-53C079509D26}"/>
                </a:ext>
              </a:extLst>
            </p:cNvPr>
            <p:cNvSpPr>
              <a:spLocks noEditPoints="1"/>
            </p:cNvSpPr>
            <p:nvPr/>
          </p:nvSpPr>
          <p:spPr bwMode="auto">
            <a:xfrm>
              <a:off x="5275" y="-60"/>
              <a:ext cx="31" cy="34"/>
            </a:xfrm>
            <a:custGeom>
              <a:avLst/>
              <a:gdLst>
                <a:gd name="T0" fmla="*/ 47 w 95"/>
                <a:gd name="T1" fmla="*/ 17 h 104"/>
                <a:gd name="T2" fmla="*/ 39 w 95"/>
                <a:gd name="T3" fmla="*/ 18 h 104"/>
                <a:gd name="T4" fmla="*/ 32 w 95"/>
                <a:gd name="T5" fmla="*/ 22 h 104"/>
                <a:gd name="T6" fmla="*/ 26 w 95"/>
                <a:gd name="T7" fmla="*/ 29 h 104"/>
                <a:gd name="T8" fmla="*/ 22 w 95"/>
                <a:gd name="T9" fmla="*/ 39 h 104"/>
                <a:gd name="T10" fmla="*/ 21 w 95"/>
                <a:gd name="T11" fmla="*/ 51 h 104"/>
                <a:gd name="T12" fmla="*/ 22 w 95"/>
                <a:gd name="T13" fmla="*/ 63 h 104"/>
                <a:gd name="T14" fmla="*/ 25 w 95"/>
                <a:gd name="T15" fmla="*/ 72 h 104"/>
                <a:gd name="T16" fmla="*/ 30 w 95"/>
                <a:gd name="T17" fmla="*/ 80 h 104"/>
                <a:gd name="T18" fmla="*/ 38 w 95"/>
                <a:gd name="T19" fmla="*/ 84 h 104"/>
                <a:gd name="T20" fmla="*/ 47 w 95"/>
                <a:gd name="T21" fmla="*/ 86 h 104"/>
                <a:gd name="T22" fmla="*/ 55 w 95"/>
                <a:gd name="T23" fmla="*/ 85 h 104"/>
                <a:gd name="T24" fmla="*/ 62 w 95"/>
                <a:gd name="T25" fmla="*/ 81 h 104"/>
                <a:gd name="T26" fmla="*/ 68 w 95"/>
                <a:gd name="T27" fmla="*/ 74 h 104"/>
                <a:gd name="T28" fmla="*/ 73 w 95"/>
                <a:gd name="T29" fmla="*/ 65 h 104"/>
                <a:gd name="T30" fmla="*/ 74 w 95"/>
                <a:gd name="T31" fmla="*/ 52 h 104"/>
                <a:gd name="T32" fmla="*/ 72 w 95"/>
                <a:gd name="T33" fmla="*/ 37 h 104"/>
                <a:gd name="T34" fmla="*/ 67 w 95"/>
                <a:gd name="T35" fmla="*/ 26 h 104"/>
                <a:gd name="T36" fmla="*/ 59 w 95"/>
                <a:gd name="T37" fmla="*/ 19 h 104"/>
                <a:gd name="T38" fmla="*/ 47 w 95"/>
                <a:gd name="T39" fmla="*/ 17 h 104"/>
                <a:gd name="T40" fmla="*/ 49 w 95"/>
                <a:gd name="T41" fmla="*/ 0 h 104"/>
                <a:gd name="T42" fmla="*/ 62 w 95"/>
                <a:gd name="T43" fmla="*/ 1 h 104"/>
                <a:gd name="T44" fmla="*/ 73 w 95"/>
                <a:gd name="T45" fmla="*/ 5 h 104"/>
                <a:gd name="T46" fmla="*/ 82 w 95"/>
                <a:gd name="T47" fmla="*/ 12 h 104"/>
                <a:gd name="T48" fmla="*/ 89 w 95"/>
                <a:gd name="T49" fmla="*/ 22 h 104"/>
                <a:gd name="T50" fmla="*/ 93 w 95"/>
                <a:gd name="T51" fmla="*/ 34 h 104"/>
                <a:gd name="T52" fmla="*/ 95 w 95"/>
                <a:gd name="T53" fmla="*/ 50 h 104"/>
                <a:gd name="T54" fmla="*/ 93 w 95"/>
                <a:gd name="T55" fmla="*/ 66 h 104"/>
                <a:gd name="T56" fmla="*/ 88 w 95"/>
                <a:gd name="T57" fmla="*/ 79 h 104"/>
                <a:gd name="T58" fmla="*/ 80 w 95"/>
                <a:gd name="T59" fmla="*/ 89 h 104"/>
                <a:gd name="T60" fmla="*/ 70 w 95"/>
                <a:gd name="T61" fmla="*/ 97 h 104"/>
                <a:gd name="T62" fmla="*/ 59 w 95"/>
                <a:gd name="T63" fmla="*/ 102 h 104"/>
                <a:gd name="T64" fmla="*/ 46 w 95"/>
                <a:gd name="T65" fmla="*/ 104 h 104"/>
                <a:gd name="T66" fmla="*/ 32 w 95"/>
                <a:gd name="T67" fmla="*/ 102 h 104"/>
                <a:gd name="T68" fmla="*/ 20 w 95"/>
                <a:gd name="T69" fmla="*/ 97 h 104"/>
                <a:gd name="T70" fmla="*/ 12 w 95"/>
                <a:gd name="T71" fmla="*/ 90 h 104"/>
                <a:gd name="T72" fmla="*/ 5 w 95"/>
                <a:gd name="T73" fmla="*/ 80 h 104"/>
                <a:gd name="T74" fmla="*/ 2 w 95"/>
                <a:gd name="T75" fmla="*/ 67 h 104"/>
                <a:gd name="T76" fmla="*/ 0 w 95"/>
                <a:gd name="T77" fmla="*/ 53 h 104"/>
                <a:gd name="T78" fmla="*/ 2 w 95"/>
                <a:gd name="T79" fmla="*/ 37 h 104"/>
                <a:gd name="T80" fmla="*/ 7 w 95"/>
                <a:gd name="T81" fmla="*/ 24 h 104"/>
                <a:gd name="T82" fmla="*/ 15 w 95"/>
                <a:gd name="T83" fmla="*/ 14 h 104"/>
                <a:gd name="T84" fmla="*/ 25 w 95"/>
                <a:gd name="T85" fmla="*/ 6 h 104"/>
                <a:gd name="T86" fmla="*/ 36 w 95"/>
                <a:gd name="T87" fmla="*/ 1 h 104"/>
                <a:gd name="T88" fmla="*/ 49 w 95"/>
                <a:gd name="T89"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5" h="104">
                  <a:moveTo>
                    <a:pt x="47" y="17"/>
                  </a:moveTo>
                  <a:lnTo>
                    <a:pt x="39" y="18"/>
                  </a:lnTo>
                  <a:lnTo>
                    <a:pt x="32" y="22"/>
                  </a:lnTo>
                  <a:lnTo>
                    <a:pt x="26" y="29"/>
                  </a:lnTo>
                  <a:lnTo>
                    <a:pt x="22" y="39"/>
                  </a:lnTo>
                  <a:lnTo>
                    <a:pt x="21" y="51"/>
                  </a:lnTo>
                  <a:lnTo>
                    <a:pt x="22" y="63"/>
                  </a:lnTo>
                  <a:lnTo>
                    <a:pt x="25" y="72"/>
                  </a:lnTo>
                  <a:lnTo>
                    <a:pt x="30" y="80"/>
                  </a:lnTo>
                  <a:lnTo>
                    <a:pt x="38" y="84"/>
                  </a:lnTo>
                  <a:lnTo>
                    <a:pt x="47" y="86"/>
                  </a:lnTo>
                  <a:lnTo>
                    <a:pt x="55" y="85"/>
                  </a:lnTo>
                  <a:lnTo>
                    <a:pt x="62" y="81"/>
                  </a:lnTo>
                  <a:lnTo>
                    <a:pt x="68" y="74"/>
                  </a:lnTo>
                  <a:lnTo>
                    <a:pt x="73" y="65"/>
                  </a:lnTo>
                  <a:lnTo>
                    <a:pt x="74" y="52"/>
                  </a:lnTo>
                  <a:lnTo>
                    <a:pt x="72" y="37"/>
                  </a:lnTo>
                  <a:lnTo>
                    <a:pt x="67" y="26"/>
                  </a:lnTo>
                  <a:lnTo>
                    <a:pt x="59" y="19"/>
                  </a:lnTo>
                  <a:lnTo>
                    <a:pt x="47" y="17"/>
                  </a:lnTo>
                  <a:close/>
                  <a:moveTo>
                    <a:pt x="49" y="0"/>
                  </a:moveTo>
                  <a:lnTo>
                    <a:pt x="62" y="1"/>
                  </a:lnTo>
                  <a:lnTo>
                    <a:pt x="73" y="5"/>
                  </a:lnTo>
                  <a:lnTo>
                    <a:pt x="82" y="12"/>
                  </a:lnTo>
                  <a:lnTo>
                    <a:pt x="89" y="22"/>
                  </a:lnTo>
                  <a:lnTo>
                    <a:pt x="93" y="34"/>
                  </a:lnTo>
                  <a:lnTo>
                    <a:pt x="95" y="50"/>
                  </a:lnTo>
                  <a:lnTo>
                    <a:pt x="93" y="66"/>
                  </a:lnTo>
                  <a:lnTo>
                    <a:pt x="88" y="79"/>
                  </a:lnTo>
                  <a:lnTo>
                    <a:pt x="80" y="89"/>
                  </a:lnTo>
                  <a:lnTo>
                    <a:pt x="70" y="97"/>
                  </a:lnTo>
                  <a:lnTo>
                    <a:pt x="59" y="102"/>
                  </a:lnTo>
                  <a:lnTo>
                    <a:pt x="46" y="104"/>
                  </a:lnTo>
                  <a:lnTo>
                    <a:pt x="32" y="102"/>
                  </a:lnTo>
                  <a:lnTo>
                    <a:pt x="20" y="97"/>
                  </a:lnTo>
                  <a:lnTo>
                    <a:pt x="12" y="90"/>
                  </a:lnTo>
                  <a:lnTo>
                    <a:pt x="5" y="80"/>
                  </a:lnTo>
                  <a:lnTo>
                    <a:pt x="2" y="67"/>
                  </a:lnTo>
                  <a:lnTo>
                    <a:pt x="0" y="53"/>
                  </a:lnTo>
                  <a:lnTo>
                    <a:pt x="2" y="37"/>
                  </a:lnTo>
                  <a:lnTo>
                    <a:pt x="7" y="24"/>
                  </a:lnTo>
                  <a:lnTo>
                    <a:pt x="15" y="14"/>
                  </a:lnTo>
                  <a:lnTo>
                    <a:pt x="25" y="6"/>
                  </a:lnTo>
                  <a:lnTo>
                    <a:pt x="36" y="1"/>
                  </a:lnTo>
                  <a:lnTo>
                    <a:pt x="49" y="0"/>
                  </a:lnTo>
                  <a:close/>
                </a:path>
              </a:pathLst>
            </a:custGeom>
            <a:solidFill>
              <a:srgbClr val="FFFFFF"/>
            </a:solid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dirty="0"/>
            </a:p>
          </p:txBody>
        </p:sp>
        <p:sp>
          <p:nvSpPr>
            <p:cNvPr id="24" name="Freeform 23">
              <a:extLst>
                <a:ext uri="{FF2B5EF4-FFF2-40B4-BE49-F238E27FC236}">
                  <a16:creationId xmlns:a16="http://schemas.microsoft.com/office/drawing/2014/main" id="{D4F28FD7-5217-9241-6FC8-3E7395B83626}"/>
                </a:ext>
              </a:extLst>
            </p:cNvPr>
            <p:cNvSpPr>
              <a:spLocks noEditPoints="1"/>
            </p:cNvSpPr>
            <p:nvPr/>
          </p:nvSpPr>
          <p:spPr bwMode="auto">
            <a:xfrm>
              <a:off x="5313" y="-60"/>
              <a:ext cx="24" cy="34"/>
            </a:xfrm>
            <a:custGeom>
              <a:avLst/>
              <a:gdLst>
                <a:gd name="T0" fmla="*/ 27 w 72"/>
                <a:gd name="T1" fmla="*/ 15 h 101"/>
                <a:gd name="T2" fmla="*/ 23 w 72"/>
                <a:gd name="T3" fmla="*/ 16 h 101"/>
                <a:gd name="T4" fmla="*/ 19 w 72"/>
                <a:gd name="T5" fmla="*/ 16 h 101"/>
                <a:gd name="T6" fmla="*/ 19 w 72"/>
                <a:gd name="T7" fmla="*/ 45 h 101"/>
                <a:gd name="T8" fmla="*/ 22 w 72"/>
                <a:gd name="T9" fmla="*/ 45 h 101"/>
                <a:gd name="T10" fmla="*/ 26 w 72"/>
                <a:gd name="T11" fmla="*/ 45 h 101"/>
                <a:gd name="T12" fmla="*/ 36 w 72"/>
                <a:gd name="T13" fmla="*/ 43 h 101"/>
                <a:gd name="T14" fmla="*/ 42 w 72"/>
                <a:gd name="T15" fmla="*/ 38 h 101"/>
                <a:gd name="T16" fmla="*/ 45 w 72"/>
                <a:gd name="T17" fmla="*/ 30 h 101"/>
                <a:gd name="T18" fmla="*/ 43 w 72"/>
                <a:gd name="T19" fmla="*/ 22 h 101"/>
                <a:gd name="T20" fmla="*/ 37 w 72"/>
                <a:gd name="T21" fmla="*/ 17 h 101"/>
                <a:gd name="T22" fmla="*/ 27 w 72"/>
                <a:gd name="T23" fmla="*/ 15 h 101"/>
                <a:gd name="T24" fmla="*/ 29 w 72"/>
                <a:gd name="T25" fmla="*/ 0 h 101"/>
                <a:gd name="T26" fmla="*/ 41 w 72"/>
                <a:gd name="T27" fmla="*/ 1 h 101"/>
                <a:gd name="T28" fmla="*/ 51 w 72"/>
                <a:gd name="T29" fmla="*/ 4 h 101"/>
                <a:gd name="T30" fmla="*/ 58 w 72"/>
                <a:gd name="T31" fmla="*/ 9 h 101"/>
                <a:gd name="T32" fmla="*/ 63 w 72"/>
                <a:gd name="T33" fmla="*/ 17 h 101"/>
                <a:gd name="T34" fmla="*/ 65 w 72"/>
                <a:gd name="T35" fmla="*/ 28 h 101"/>
                <a:gd name="T36" fmla="*/ 63 w 72"/>
                <a:gd name="T37" fmla="*/ 38 h 101"/>
                <a:gd name="T38" fmla="*/ 58 w 72"/>
                <a:gd name="T39" fmla="*/ 47 h 101"/>
                <a:gd name="T40" fmla="*/ 50 w 72"/>
                <a:gd name="T41" fmla="*/ 53 h 101"/>
                <a:gd name="T42" fmla="*/ 39 w 72"/>
                <a:gd name="T43" fmla="*/ 56 h 101"/>
                <a:gd name="T44" fmla="*/ 44 w 72"/>
                <a:gd name="T45" fmla="*/ 62 h 101"/>
                <a:gd name="T46" fmla="*/ 48 w 72"/>
                <a:gd name="T47" fmla="*/ 67 h 101"/>
                <a:gd name="T48" fmla="*/ 72 w 72"/>
                <a:gd name="T49" fmla="*/ 101 h 101"/>
                <a:gd name="T50" fmla="*/ 48 w 72"/>
                <a:gd name="T51" fmla="*/ 101 h 101"/>
                <a:gd name="T52" fmla="*/ 20 w 72"/>
                <a:gd name="T53" fmla="*/ 59 h 101"/>
                <a:gd name="T54" fmla="*/ 19 w 72"/>
                <a:gd name="T55" fmla="*/ 59 h 101"/>
                <a:gd name="T56" fmla="*/ 19 w 72"/>
                <a:gd name="T57" fmla="*/ 101 h 101"/>
                <a:gd name="T58" fmla="*/ 0 w 72"/>
                <a:gd name="T59" fmla="*/ 101 h 101"/>
                <a:gd name="T60" fmla="*/ 0 w 72"/>
                <a:gd name="T61" fmla="*/ 0 h 101"/>
                <a:gd name="T62" fmla="*/ 13 w 72"/>
                <a:gd name="T63" fmla="*/ 0 h 101"/>
                <a:gd name="T64" fmla="*/ 29 w 72"/>
                <a:gd name="T65"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2" h="101">
                  <a:moveTo>
                    <a:pt x="27" y="15"/>
                  </a:moveTo>
                  <a:lnTo>
                    <a:pt x="23" y="16"/>
                  </a:lnTo>
                  <a:lnTo>
                    <a:pt x="19" y="16"/>
                  </a:lnTo>
                  <a:lnTo>
                    <a:pt x="19" y="45"/>
                  </a:lnTo>
                  <a:lnTo>
                    <a:pt x="22" y="45"/>
                  </a:lnTo>
                  <a:lnTo>
                    <a:pt x="26" y="45"/>
                  </a:lnTo>
                  <a:lnTo>
                    <a:pt x="36" y="43"/>
                  </a:lnTo>
                  <a:lnTo>
                    <a:pt x="42" y="38"/>
                  </a:lnTo>
                  <a:lnTo>
                    <a:pt x="45" y="30"/>
                  </a:lnTo>
                  <a:lnTo>
                    <a:pt x="43" y="22"/>
                  </a:lnTo>
                  <a:lnTo>
                    <a:pt x="37" y="17"/>
                  </a:lnTo>
                  <a:lnTo>
                    <a:pt x="27" y="15"/>
                  </a:lnTo>
                  <a:close/>
                  <a:moveTo>
                    <a:pt x="29" y="0"/>
                  </a:moveTo>
                  <a:lnTo>
                    <a:pt x="41" y="1"/>
                  </a:lnTo>
                  <a:lnTo>
                    <a:pt x="51" y="4"/>
                  </a:lnTo>
                  <a:lnTo>
                    <a:pt x="58" y="9"/>
                  </a:lnTo>
                  <a:lnTo>
                    <a:pt x="63" y="17"/>
                  </a:lnTo>
                  <a:lnTo>
                    <a:pt x="65" y="28"/>
                  </a:lnTo>
                  <a:lnTo>
                    <a:pt x="63" y="38"/>
                  </a:lnTo>
                  <a:lnTo>
                    <a:pt x="58" y="47"/>
                  </a:lnTo>
                  <a:lnTo>
                    <a:pt x="50" y="53"/>
                  </a:lnTo>
                  <a:lnTo>
                    <a:pt x="39" y="56"/>
                  </a:lnTo>
                  <a:lnTo>
                    <a:pt x="44" y="62"/>
                  </a:lnTo>
                  <a:lnTo>
                    <a:pt x="48" y="67"/>
                  </a:lnTo>
                  <a:lnTo>
                    <a:pt x="72" y="101"/>
                  </a:lnTo>
                  <a:lnTo>
                    <a:pt x="48" y="101"/>
                  </a:lnTo>
                  <a:lnTo>
                    <a:pt x="20" y="59"/>
                  </a:lnTo>
                  <a:lnTo>
                    <a:pt x="19" y="59"/>
                  </a:lnTo>
                  <a:lnTo>
                    <a:pt x="19" y="101"/>
                  </a:lnTo>
                  <a:lnTo>
                    <a:pt x="0" y="101"/>
                  </a:lnTo>
                  <a:lnTo>
                    <a:pt x="0" y="0"/>
                  </a:lnTo>
                  <a:lnTo>
                    <a:pt x="13" y="0"/>
                  </a:lnTo>
                  <a:lnTo>
                    <a:pt x="29" y="0"/>
                  </a:lnTo>
                  <a:close/>
                </a:path>
              </a:pathLst>
            </a:custGeom>
            <a:solidFill>
              <a:srgbClr val="FFFFFF"/>
            </a:solid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dirty="0"/>
            </a:p>
          </p:txBody>
        </p:sp>
        <p:sp>
          <p:nvSpPr>
            <p:cNvPr id="25" name="Freeform 24">
              <a:extLst>
                <a:ext uri="{FF2B5EF4-FFF2-40B4-BE49-F238E27FC236}">
                  <a16:creationId xmlns:a16="http://schemas.microsoft.com/office/drawing/2014/main" id="{99D481BF-CB2D-A7C3-4C4D-511365071394}"/>
                </a:ext>
              </a:extLst>
            </p:cNvPr>
            <p:cNvSpPr>
              <a:spLocks noEditPoints="1"/>
            </p:cNvSpPr>
            <p:nvPr/>
          </p:nvSpPr>
          <p:spPr bwMode="auto">
            <a:xfrm>
              <a:off x="5215" y="-60"/>
              <a:ext cx="30" cy="34"/>
            </a:xfrm>
            <a:custGeom>
              <a:avLst/>
              <a:gdLst>
                <a:gd name="T0" fmla="*/ 45 w 92"/>
                <a:gd name="T1" fmla="*/ 22 h 101"/>
                <a:gd name="T2" fmla="*/ 40 w 92"/>
                <a:gd name="T3" fmla="*/ 39 h 101"/>
                <a:gd name="T4" fmla="*/ 31 w 92"/>
                <a:gd name="T5" fmla="*/ 65 h 101"/>
                <a:gd name="T6" fmla="*/ 59 w 92"/>
                <a:gd name="T7" fmla="*/ 65 h 101"/>
                <a:gd name="T8" fmla="*/ 50 w 92"/>
                <a:gd name="T9" fmla="*/ 39 h 101"/>
                <a:gd name="T10" fmla="*/ 45 w 92"/>
                <a:gd name="T11" fmla="*/ 22 h 101"/>
                <a:gd name="T12" fmla="*/ 45 w 92"/>
                <a:gd name="T13" fmla="*/ 22 h 101"/>
                <a:gd name="T14" fmla="*/ 35 w 92"/>
                <a:gd name="T15" fmla="*/ 0 h 101"/>
                <a:gd name="T16" fmla="*/ 57 w 92"/>
                <a:gd name="T17" fmla="*/ 0 h 101"/>
                <a:gd name="T18" fmla="*/ 92 w 92"/>
                <a:gd name="T19" fmla="*/ 101 h 101"/>
                <a:gd name="T20" fmla="*/ 71 w 92"/>
                <a:gd name="T21" fmla="*/ 101 h 101"/>
                <a:gd name="T22" fmla="*/ 64 w 92"/>
                <a:gd name="T23" fmla="*/ 80 h 101"/>
                <a:gd name="T24" fmla="*/ 26 w 92"/>
                <a:gd name="T25" fmla="*/ 80 h 101"/>
                <a:gd name="T26" fmla="*/ 19 w 92"/>
                <a:gd name="T27" fmla="*/ 101 h 101"/>
                <a:gd name="T28" fmla="*/ 0 w 92"/>
                <a:gd name="T29" fmla="*/ 101 h 101"/>
                <a:gd name="T30" fmla="*/ 35 w 92"/>
                <a:gd name="T31"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2" h="101">
                  <a:moveTo>
                    <a:pt x="45" y="22"/>
                  </a:moveTo>
                  <a:lnTo>
                    <a:pt x="40" y="39"/>
                  </a:lnTo>
                  <a:lnTo>
                    <a:pt x="31" y="65"/>
                  </a:lnTo>
                  <a:lnTo>
                    <a:pt x="59" y="65"/>
                  </a:lnTo>
                  <a:lnTo>
                    <a:pt x="50" y="39"/>
                  </a:lnTo>
                  <a:lnTo>
                    <a:pt x="45" y="22"/>
                  </a:lnTo>
                  <a:lnTo>
                    <a:pt x="45" y="22"/>
                  </a:lnTo>
                  <a:close/>
                  <a:moveTo>
                    <a:pt x="35" y="0"/>
                  </a:moveTo>
                  <a:lnTo>
                    <a:pt x="57" y="0"/>
                  </a:lnTo>
                  <a:lnTo>
                    <a:pt x="92" y="101"/>
                  </a:lnTo>
                  <a:lnTo>
                    <a:pt x="71" y="101"/>
                  </a:lnTo>
                  <a:lnTo>
                    <a:pt x="64" y="80"/>
                  </a:lnTo>
                  <a:lnTo>
                    <a:pt x="26" y="80"/>
                  </a:lnTo>
                  <a:lnTo>
                    <a:pt x="19" y="101"/>
                  </a:lnTo>
                  <a:lnTo>
                    <a:pt x="0" y="101"/>
                  </a:lnTo>
                  <a:lnTo>
                    <a:pt x="35" y="0"/>
                  </a:lnTo>
                  <a:close/>
                </a:path>
              </a:pathLst>
            </a:custGeom>
            <a:solidFill>
              <a:srgbClr val="FFFFFF"/>
            </a:solid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dirty="0"/>
            </a:p>
          </p:txBody>
        </p:sp>
        <p:sp>
          <p:nvSpPr>
            <p:cNvPr id="26" name="Freeform 25">
              <a:extLst>
                <a:ext uri="{FF2B5EF4-FFF2-40B4-BE49-F238E27FC236}">
                  <a16:creationId xmlns:a16="http://schemas.microsoft.com/office/drawing/2014/main" id="{AF294EDE-59D8-BED8-7D48-96D6C020185C}"/>
                </a:ext>
              </a:extLst>
            </p:cNvPr>
            <p:cNvSpPr>
              <a:spLocks/>
            </p:cNvSpPr>
            <p:nvPr/>
          </p:nvSpPr>
          <p:spPr bwMode="auto">
            <a:xfrm>
              <a:off x="5247" y="-60"/>
              <a:ext cx="24" cy="34"/>
            </a:xfrm>
            <a:custGeom>
              <a:avLst/>
              <a:gdLst>
                <a:gd name="T0" fmla="*/ 0 w 71"/>
                <a:gd name="T1" fmla="*/ 0 h 101"/>
                <a:gd name="T2" fmla="*/ 71 w 71"/>
                <a:gd name="T3" fmla="*/ 0 h 101"/>
                <a:gd name="T4" fmla="*/ 71 w 71"/>
                <a:gd name="T5" fmla="*/ 17 h 101"/>
                <a:gd name="T6" fmla="*/ 45 w 71"/>
                <a:gd name="T7" fmla="*/ 17 h 101"/>
                <a:gd name="T8" fmla="*/ 45 w 71"/>
                <a:gd name="T9" fmla="*/ 101 h 101"/>
                <a:gd name="T10" fmla="*/ 25 w 71"/>
                <a:gd name="T11" fmla="*/ 101 h 101"/>
                <a:gd name="T12" fmla="*/ 25 w 71"/>
                <a:gd name="T13" fmla="*/ 17 h 101"/>
                <a:gd name="T14" fmla="*/ 0 w 71"/>
                <a:gd name="T15" fmla="*/ 17 h 101"/>
                <a:gd name="T16" fmla="*/ 0 w 71"/>
                <a:gd name="T17"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1" h="101">
                  <a:moveTo>
                    <a:pt x="0" y="0"/>
                  </a:moveTo>
                  <a:lnTo>
                    <a:pt x="71" y="0"/>
                  </a:lnTo>
                  <a:lnTo>
                    <a:pt x="71" y="17"/>
                  </a:lnTo>
                  <a:lnTo>
                    <a:pt x="45" y="17"/>
                  </a:lnTo>
                  <a:lnTo>
                    <a:pt x="45" y="101"/>
                  </a:lnTo>
                  <a:lnTo>
                    <a:pt x="25" y="101"/>
                  </a:lnTo>
                  <a:lnTo>
                    <a:pt x="25" y="17"/>
                  </a:lnTo>
                  <a:lnTo>
                    <a:pt x="0" y="17"/>
                  </a:lnTo>
                  <a:lnTo>
                    <a:pt x="0" y="0"/>
                  </a:lnTo>
                  <a:close/>
                </a:path>
              </a:pathLst>
            </a:custGeom>
            <a:solidFill>
              <a:srgbClr val="FFFFFF"/>
            </a:solid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dirty="0"/>
            </a:p>
          </p:txBody>
        </p:sp>
        <p:sp>
          <p:nvSpPr>
            <p:cNvPr id="27" name="Freeform 26">
              <a:extLst>
                <a:ext uri="{FF2B5EF4-FFF2-40B4-BE49-F238E27FC236}">
                  <a16:creationId xmlns:a16="http://schemas.microsoft.com/office/drawing/2014/main" id="{AA351A76-FF7A-054E-DAC1-AE30A3924D15}"/>
                </a:ext>
              </a:extLst>
            </p:cNvPr>
            <p:cNvSpPr>
              <a:spLocks/>
            </p:cNvSpPr>
            <p:nvPr/>
          </p:nvSpPr>
          <p:spPr bwMode="auto">
            <a:xfrm>
              <a:off x="5341" y="-60"/>
              <a:ext cx="28" cy="34"/>
            </a:xfrm>
            <a:custGeom>
              <a:avLst/>
              <a:gdLst>
                <a:gd name="T0" fmla="*/ 0 w 83"/>
                <a:gd name="T1" fmla="*/ 0 h 101"/>
                <a:gd name="T2" fmla="*/ 21 w 83"/>
                <a:gd name="T3" fmla="*/ 0 h 101"/>
                <a:gd name="T4" fmla="*/ 34 w 83"/>
                <a:gd name="T5" fmla="*/ 29 h 101"/>
                <a:gd name="T6" fmla="*/ 41 w 83"/>
                <a:gd name="T7" fmla="*/ 46 h 101"/>
                <a:gd name="T8" fmla="*/ 41 w 83"/>
                <a:gd name="T9" fmla="*/ 46 h 101"/>
                <a:gd name="T10" fmla="*/ 45 w 83"/>
                <a:gd name="T11" fmla="*/ 37 h 101"/>
                <a:gd name="T12" fmla="*/ 49 w 83"/>
                <a:gd name="T13" fmla="*/ 27 h 101"/>
                <a:gd name="T14" fmla="*/ 62 w 83"/>
                <a:gd name="T15" fmla="*/ 0 h 101"/>
                <a:gd name="T16" fmla="*/ 83 w 83"/>
                <a:gd name="T17" fmla="*/ 0 h 101"/>
                <a:gd name="T18" fmla="*/ 50 w 83"/>
                <a:gd name="T19" fmla="*/ 65 h 101"/>
                <a:gd name="T20" fmla="*/ 50 w 83"/>
                <a:gd name="T21" fmla="*/ 101 h 101"/>
                <a:gd name="T22" fmla="*/ 31 w 83"/>
                <a:gd name="T23" fmla="*/ 101 h 101"/>
                <a:gd name="T24" fmla="*/ 31 w 83"/>
                <a:gd name="T25" fmla="*/ 65 h 101"/>
                <a:gd name="T26" fmla="*/ 0 w 83"/>
                <a:gd name="T27"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3" h="101">
                  <a:moveTo>
                    <a:pt x="0" y="0"/>
                  </a:moveTo>
                  <a:lnTo>
                    <a:pt x="21" y="0"/>
                  </a:lnTo>
                  <a:lnTo>
                    <a:pt x="34" y="29"/>
                  </a:lnTo>
                  <a:lnTo>
                    <a:pt x="41" y="46"/>
                  </a:lnTo>
                  <a:lnTo>
                    <a:pt x="41" y="46"/>
                  </a:lnTo>
                  <a:lnTo>
                    <a:pt x="45" y="37"/>
                  </a:lnTo>
                  <a:lnTo>
                    <a:pt x="49" y="27"/>
                  </a:lnTo>
                  <a:lnTo>
                    <a:pt x="62" y="0"/>
                  </a:lnTo>
                  <a:lnTo>
                    <a:pt x="83" y="0"/>
                  </a:lnTo>
                  <a:lnTo>
                    <a:pt x="50" y="65"/>
                  </a:lnTo>
                  <a:lnTo>
                    <a:pt x="50" y="101"/>
                  </a:lnTo>
                  <a:lnTo>
                    <a:pt x="31" y="101"/>
                  </a:lnTo>
                  <a:lnTo>
                    <a:pt x="31" y="65"/>
                  </a:lnTo>
                  <a:lnTo>
                    <a:pt x="0" y="0"/>
                  </a:lnTo>
                  <a:close/>
                </a:path>
              </a:pathLst>
            </a:custGeom>
            <a:solidFill>
              <a:srgbClr val="FFFFFF"/>
            </a:solid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dirty="0"/>
            </a:p>
          </p:txBody>
        </p:sp>
        <p:sp>
          <p:nvSpPr>
            <p:cNvPr id="28" name="Freeform 27">
              <a:extLst>
                <a:ext uri="{FF2B5EF4-FFF2-40B4-BE49-F238E27FC236}">
                  <a16:creationId xmlns:a16="http://schemas.microsoft.com/office/drawing/2014/main" id="{C5153723-E9C0-3E32-FDFC-B9C26DD0CF30}"/>
                </a:ext>
              </a:extLst>
            </p:cNvPr>
            <p:cNvSpPr>
              <a:spLocks noEditPoints="1"/>
            </p:cNvSpPr>
            <p:nvPr/>
          </p:nvSpPr>
          <p:spPr bwMode="auto">
            <a:xfrm>
              <a:off x="4505" y="-230"/>
              <a:ext cx="115" cy="132"/>
            </a:xfrm>
            <a:custGeom>
              <a:avLst/>
              <a:gdLst>
                <a:gd name="T0" fmla="*/ 170 w 345"/>
                <a:gd name="T1" fmla="*/ 48 h 398"/>
                <a:gd name="T2" fmla="*/ 162 w 345"/>
                <a:gd name="T3" fmla="*/ 77 h 398"/>
                <a:gd name="T4" fmla="*/ 152 w 345"/>
                <a:gd name="T5" fmla="*/ 106 h 398"/>
                <a:gd name="T6" fmla="*/ 95 w 345"/>
                <a:gd name="T7" fmla="*/ 264 h 398"/>
                <a:gd name="T8" fmla="*/ 246 w 345"/>
                <a:gd name="T9" fmla="*/ 264 h 398"/>
                <a:gd name="T10" fmla="*/ 189 w 345"/>
                <a:gd name="T11" fmla="*/ 107 h 398"/>
                <a:gd name="T12" fmla="*/ 179 w 345"/>
                <a:gd name="T13" fmla="*/ 78 h 398"/>
                <a:gd name="T14" fmla="*/ 171 w 345"/>
                <a:gd name="T15" fmla="*/ 48 h 398"/>
                <a:gd name="T16" fmla="*/ 170 w 345"/>
                <a:gd name="T17" fmla="*/ 48 h 398"/>
                <a:gd name="T18" fmla="*/ 148 w 345"/>
                <a:gd name="T19" fmla="*/ 0 h 398"/>
                <a:gd name="T20" fmla="*/ 197 w 345"/>
                <a:gd name="T21" fmla="*/ 0 h 398"/>
                <a:gd name="T22" fmla="*/ 345 w 345"/>
                <a:gd name="T23" fmla="*/ 398 h 398"/>
                <a:gd name="T24" fmla="*/ 293 w 345"/>
                <a:gd name="T25" fmla="*/ 398 h 398"/>
                <a:gd name="T26" fmla="*/ 259 w 345"/>
                <a:gd name="T27" fmla="*/ 300 h 398"/>
                <a:gd name="T28" fmla="*/ 81 w 345"/>
                <a:gd name="T29" fmla="*/ 300 h 398"/>
                <a:gd name="T30" fmla="*/ 46 w 345"/>
                <a:gd name="T31" fmla="*/ 398 h 398"/>
                <a:gd name="T32" fmla="*/ 0 w 345"/>
                <a:gd name="T33" fmla="*/ 398 h 398"/>
                <a:gd name="T34" fmla="*/ 148 w 345"/>
                <a:gd name="T35" fmla="*/ 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45" h="398">
                  <a:moveTo>
                    <a:pt x="170" y="48"/>
                  </a:moveTo>
                  <a:lnTo>
                    <a:pt x="162" y="77"/>
                  </a:lnTo>
                  <a:lnTo>
                    <a:pt x="152" y="106"/>
                  </a:lnTo>
                  <a:lnTo>
                    <a:pt x="95" y="264"/>
                  </a:lnTo>
                  <a:lnTo>
                    <a:pt x="246" y="264"/>
                  </a:lnTo>
                  <a:lnTo>
                    <a:pt x="189" y="107"/>
                  </a:lnTo>
                  <a:lnTo>
                    <a:pt x="179" y="78"/>
                  </a:lnTo>
                  <a:lnTo>
                    <a:pt x="171" y="48"/>
                  </a:lnTo>
                  <a:lnTo>
                    <a:pt x="170" y="48"/>
                  </a:lnTo>
                  <a:close/>
                  <a:moveTo>
                    <a:pt x="148" y="0"/>
                  </a:moveTo>
                  <a:lnTo>
                    <a:pt x="197" y="0"/>
                  </a:lnTo>
                  <a:lnTo>
                    <a:pt x="345" y="398"/>
                  </a:lnTo>
                  <a:lnTo>
                    <a:pt x="293" y="398"/>
                  </a:lnTo>
                  <a:lnTo>
                    <a:pt x="259" y="300"/>
                  </a:lnTo>
                  <a:lnTo>
                    <a:pt x="81" y="300"/>
                  </a:lnTo>
                  <a:lnTo>
                    <a:pt x="46" y="398"/>
                  </a:lnTo>
                  <a:lnTo>
                    <a:pt x="0" y="398"/>
                  </a:lnTo>
                  <a:lnTo>
                    <a:pt x="148" y="0"/>
                  </a:lnTo>
                  <a:close/>
                </a:path>
              </a:pathLst>
            </a:custGeom>
            <a:solidFill>
              <a:srgbClr val="FFFFFF"/>
            </a:solid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dirty="0"/>
            </a:p>
          </p:txBody>
        </p:sp>
        <p:sp>
          <p:nvSpPr>
            <p:cNvPr id="29" name="Freeform 28">
              <a:extLst>
                <a:ext uri="{FF2B5EF4-FFF2-40B4-BE49-F238E27FC236}">
                  <a16:creationId xmlns:a16="http://schemas.microsoft.com/office/drawing/2014/main" id="{7173713A-E6BD-D8B0-6BA4-46555FEBE18A}"/>
                </a:ext>
              </a:extLst>
            </p:cNvPr>
            <p:cNvSpPr>
              <a:spLocks/>
            </p:cNvSpPr>
            <p:nvPr/>
          </p:nvSpPr>
          <p:spPr bwMode="auto">
            <a:xfrm>
              <a:off x="4633" y="-197"/>
              <a:ext cx="47" cy="99"/>
            </a:xfrm>
            <a:custGeom>
              <a:avLst/>
              <a:gdLst>
                <a:gd name="T0" fmla="*/ 119 w 141"/>
                <a:gd name="T1" fmla="*/ 0 h 299"/>
                <a:gd name="T2" fmla="*/ 141 w 141"/>
                <a:gd name="T3" fmla="*/ 0 h 299"/>
                <a:gd name="T4" fmla="*/ 139 w 141"/>
                <a:gd name="T5" fmla="*/ 44 h 299"/>
                <a:gd name="T6" fmla="*/ 119 w 141"/>
                <a:gd name="T7" fmla="*/ 42 h 299"/>
                <a:gd name="T8" fmla="*/ 101 w 141"/>
                <a:gd name="T9" fmla="*/ 45 h 299"/>
                <a:gd name="T10" fmla="*/ 86 w 141"/>
                <a:gd name="T11" fmla="*/ 53 h 299"/>
                <a:gd name="T12" fmla="*/ 73 w 141"/>
                <a:gd name="T13" fmla="*/ 64 h 299"/>
                <a:gd name="T14" fmla="*/ 62 w 141"/>
                <a:gd name="T15" fmla="*/ 79 h 299"/>
                <a:gd name="T16" fmla="*/ 54 w 141"/>
                <a:gd name="T17" fmla="*/ 99 h 299"/>
                <a:gd name="T18" fmla="*/ 48 w 141"/>
                <a:gd name="T19" fmla="*/ 123 h 299"/>
                <a:gd name="T20" fmla="*/ 45 w 141"/>
                <a:gd name="T21" fmla="*/ 151 h 299"/>
                <a:gd name="T22" fmla="*/ 44 w 141"/>
                <a:gd name="T23" fmla="*/ 182 h 299"/>
                <a:gd name="T24" fmla="*/ 44 w 141"/>
                <a:gd name="T25" fmla="*/ 299 h 299"/>
                <a:gd name="T26" fmla="*/ 0 w 141"/>
                <a:gd name="T27" fmla="*/ 299 h 299"/>
                <a:gd name="T28" fmla="*/ 0 w 141"/>
                <a:gd name="T29" fmla="*/ 5 h 299"/>
                <a:gd name="T30" fmla="*/ 43 w 141"/>
                <a:gd name="T31" fmla="*/ 5 h 299"/>
                <a:gd name="T32" fmla="*/ 43 w 141"/>
                <a:gd name="T33" fmla="*/ 27 h 299"/>
                <a:gd name="T34" fmla="*/ 40 w 141"/>
                <a:gd name="T35" fmla="*/ 53 h 299"/>
                <a:gd name="T36" fmla="*/ 37 w 141"/>
                <a:gd name="T37" fmla="*/ 79 h 299"/>
                <a:gd name="T38" fmla="*/ 37 w 141"/>
                <a:gd name="T39" fmla="*/ 79 h 299"/>
                <a:gd name="T40" fmla="*/ 43 w 141"/>
                <a:gd name="T41" fmla="*/ 63 h 299"/>
                <a:gd name="T42" fmla="*/ 50 w 141"/>
                <a:gd name="T43" fmla="*/ 48 h 299"/>
                <a:gd name="T44" fmla="*/ 59 w 141"/>
                <a:gd name="T45" fmla="*/ 34 h 299"/>
                <a:gd name="T46" fmla="*/ 71 w 141"/>
                <a:gd name="T47" fmla="*/ 21 h 299"/>
                <a:gd name="T48" fmla="*/ 84 w 141"/>
                <a:gd name="T49" fmla="*/ 11 h 299"/>
                <a:gd name="T50" fmla="*/ 101 w 141"/>
                <a:gd name="T51" fmla="*/ 3 h 299"/>
                <a:gd name="T52" fmla="*/ 119 w 141"/>
                <a:gd name="T53" fmla="*/ 0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1" h="299">
                  <a:moveTo>
                    <a:pt x="119" y="0"/>
                  </a:moveTo>
                  <a:lnTo>
                    <a:pt x="141" y="0"/>
                  </a:lnTo>
                  <a:lnTo>
                    <a:pt x="139" y="44"/>
                  </a:lnTo>
                  <a:lnTo>
                    <a:pt x="119" y="42"/>
                  </a:lnTo>
                  <a:lnTo>
                    <a:pt x="101" y="45"/>
                  </a:lnTo>
                  <a:lnTo>
                    <a:pt x="86" y="53"/>
                  </a:lnTo>
                  <a:lnTo>
                    <a:pt x="73" y="64"/>
                  </a:lnTo>
                  <a:lnTo>
                    <a:pt x="62" y="79"/>
                  </a:lnTo>
                  <a:lnTo>
                    <a:pt x="54" y="99"/>
                  </a:lnTo>
                  <a:lnTo>
                    <a:pt x="48" y="123"/>
                  </a:lnTo>
                  <a:lnTo>
                    <a:pt x="45" y="151"/>
                  </a:lnTo>
                  <a:lnTo>
                    <a:pt x="44" y="182"/>
                  </a:lnTo>
                  <a:lnTo>
                    <a:pt x="44" y="299"/>
                  </a:lnTo>
                  <a:lnTo>
                    <a:pt x="0" y="299"/>
                  </a:lnTo>
                  <a:lnTo>
                    <a:pt x="0" y="5"/>
                  </a:lnTo>
                  <a:lnTo>
                    <a:pt x="43" y="5"/>
                  </a:lnTo>
                  <a:lnTo>
                    <a:pt x="43" y="27"/>
                  </a:lnTo>
                  <a:lnTo>
                    <a:pt x="40" y="53"/>
                  </a:lnTo>
                  <a:lnTo>
                    <a:pt x="37" y="79"/>
                  </a:lnTo>
                  <a:lnTo>
                    <a:pt x="37" y="79"/>
                  </a:lnTo>
                  <a:lnTo>
                    <a:pt x="43" y="63"/>
                  </a:lnTo>
                  <a:lnTo>
                    <a:pt x="50" y="48"/>
                  </a:lnTo>
                  <a:lnTo>
                    <a:pt x="59" y="34"/>
                  </a:lnTo>
                  <a:lnTo>
                    <a:pt x="71" y="21"/>
                  </a:lnTo>
                  <a:lnTo>
                    <a:pt x="84" y="11"/>
                  </a:lnTo>
                  <a:lnTo>
                    <a:pt x="101" y="3"/>
                  </a:lnTo>
                  <a:lnTo>
                    <a:pt x="119" y="0"/>
                  </a:lnTo>
                  <a:close/>
                </a:path>
              </a:pathLst>
            </a:custGeom>
            <a:solidFill>
              <a:srgbClr val="FFFFFF"/>
            </a:solid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dirty="0"/>
            </a:p>
          </p:txBody>
        </p:sp>
        <p:sp>
          <p:nvSpPr>
            <p:cNvPr id="30" name="Freeform 29">
              <a:extLst>
                <a:ext uri="{FF2B5EF4-FFF2-40B4-BE49-F238E27FC236}">
                  <a16:creationId xmlns:a16="http://schemas.microsoft.com/office/drawing/2014/main" id="{EB3DBC03-9BE5-866F-6785-87A56284F35D}"/>
                </a:ext>
              </a:extLst>
            </p:cNvPr>
            <p:cNvSpPr>
              <a:spLocks noEditPoints="1"/>
            </p:cNvSpPr>
            <p:nvPr/>
          </p:nvSpPr>
          <p:spPr bwMode="auto">
            <a:xfrm>
              <a:off x="4684" y="-197"/>
              <a:ext cx="94" cy="151"/>
            </a:xfrm>
            <a:custGeom>
              <a:avLst/>
              <a:gdLst>
                <a:gd name="T0" fmla="*/ 56 w 282"/>
                <a:gd name="T1" fmla="*/ 325 h 453"/>
                <a:gd name="T2" fmla="*/ 47 w 282"/>
                <a:gd name="T3" fmla="*/ 375 h 453"/>
                <a:gd name="T4" fmla="*/ 76 w 282"/>
                <a:gd name="T5" fmla="*/ 406 h 453"/>
                <a:gd name="T6" fmla="*/ 131 w 282"/>
                <a:gd name="T7" fmla="*/ 417 h 453"/>
                <a:gd name="T8" fmla="*/ 198 w 282"/>
                <a:gd name="T9" fmla="*/ 403 h 453"/>
                <a:gd name="T10" fmla="*/ 230 w 282"/>
                <a:gd name="T11" fmla="*/ 367 h 453"/>
                <a:gd name="T12" fmla="*/ 225 w 282"/>
                <a:gd name="T13" fmla="*/ 323 h 453"/>
                <a:gd name="T14" fmla="*/ 186 w 282"/>
                <a:gd name="T15" fmla="*/ 302 h 453"/>
                <a:gd name="T16" fmla="*/ 95 w 282"/>
                <a:gd name="T17" fmla="*/ 300 h 453"/>
                <a:gd name="T18" fmla="*/ 116 w 282"/>
                <a:gd name="T19" fmla="*/ 36 h 453"/>
                <a:gd name="T20" fmla="*/ 70 w 282"/>
                <a:gd name="T21" fmla="*/ 61 h 453"/>
                <a:gd name="T22" fmla="*/ 54 w 282"/>
                <a:gd name="T23" fmla="*/ 109 h 453"/>
                <a:gd name="T24" fmla="*/ 70 w 282"/>
                <a:gd name="T25" fmla="*/ 158 h 453"/>
                <a:gd name="T26" fmla="*/ 114 w 282"/>
                <a:gd name="T27" fmla="*/ 181 h 453"/>
                <a:gd name="T28" fmla="*/ 170 w 282"/>
                <a:gd name="T29" fmla="*/ 176 h 453"/>
                <a:gd name="T30" fmla="*/ 206 w 282"/>
                <a:gd name="T31" fmla="*/ 144 h 453"/>
                <a:gd name="T32" fmla="*/ 211 w 282"/>
                <a:gd name="T33" fmla="*/ 89 h 453"/>
                <a:gd name="T34" fmla="*/ 186 w 282"/>
                <a:gd name="T35" fmla="*/ 48 h 453"/>
                <a:gd name="T36" fmla="*/ 136 w 282"/>
                <a:gd name="T37" fmla="*/ 34 h 453"/>
                <a:gd name="T38" fmla="*/ 168 w 282"/>
                <a:gd name="T39" fmla="*/ 2 h 453"/>
                <a:gd name="T40" fmla="*/ 192 w 282"/>
                <a:gd name="T41" fmla="*/ 4 h 453"/>
                <a:gd name="T42" fmla="*/ 218 w 282"/>
                <a:gd name="T43" fmla="*/ 5 h 453"/>
                <a:gd name="T44" fmla="*/ 247 w 282"/>
                <a:gd name="T45" fmla="*/ 40 h 453"/>
                <a:gd name="T46" fmla="*/ 230 w 282"/>
                <a:gd name="T47" fmla="*/ 39 h 453"/>
                <a:gd name="T48" fmla="*/ 229 w 282"/>
                <a:gd name="T49" fmla="*/ 40 h 453"/>
                <a:gd name="T50" fmla="*/ 255 w 282"/>
                <a:gd name="T51" fmla="*/ 84 h 453"/>
                <a:gd name="T52" fmla="*/ 251 w 282"/>
                <a:gd name="T53" fmla="*/ 144 h 453"/>
                <a:gd name="T54" fmla="*/ 218 w 282"/>
                <a:gd name="T55" fmla="*/ 190 h 453"/>
                <a:gd name="T56" fmla="*/ 157 w 282"/>
                <a:gd name="T57" fmla="*/ 213 h 453"/>
                <a:gd name="T58" fmla="*/ 101 w 282"/>
                <a:gd name="T59" fmla="*/ 213 h 453"/>
                <a:gd name="T60" fmla="*/ 73 w 282"/>
                <a:gd name="T61" fmla="*/ 222 h 453"/>
                <a:gd name="T62" fmla="*/ 69 w 282"/>
                <a:gd name="T63" fmla="*/ 246 h 453"/>
                <a:gd name="T64" fmla="*/ 101 w 282"/>
                <a:gd name="T65" fmla="*/ 261 h 453"/>
                <a:gd name="T66" fmla="*/ 204 w 282"/>
                <a:gd name="T67" fmla="*/ 264 h 453"/>
                <a:gd name="T68" fmla="*/ 258 w 282"/>
                <a:gd name="T69" fmla="*/ 291 h 453"/>
                <a:gd name="T70" fmla="*/ 276 w 282"/>
                <a:gd name="T71" fmla="*/ 344 h 453"/>
                <a:gd name="T72" fmla="*/ 252 w 282"/>
                <a:gd name="T73" fmla="*/ 407 h 453"/>
                <a:gd name="T74" fmla="*/ 185 w 282"/>
                <a:gd name="T75" fmla="*/ 445 h 453"/>
                <a:gd name="T76" fmla="*/ 95 w 282"/>
                <a:gd name="T77" fmla="*/ 452 h 453"/>
                <a:gd name="T78" fmla="*/ 33 w 282"/>
                <a:gd name="T79" fmla="*/ 431 h 453"/>
                <a:gd name="T80" fmla="*/ 2 w 282"/>
                <a:gd name="T81" fmla="*/ 387 h 453"/>
                <a:gd name="T82" fmla="*/ 10 w 282"/>
                <a:gd name="T83" fmla="*/ 327 h 453"/>
                <a:gd name="T84" fmla="*/ 51 w 282"/>
                <a:gd name="T85" fmla="*/ 289 h 453"/>
                <a:gd name="T86" fmla="*/ 23 w 282"/>
                <a:gd name="T87" fmla="*/ 260 h 453"/>
                <a:gd name="T88" fmla="*/ 30 w 282"/>
                <a:gd name="T89" fmla="*/ 218 h 453"/>
                <a:gd name="T90" fmla="*/ 38 w 282"/>
                <a:gd name="T91" fmla="*/ 187 h 453"/>
                <a:gd name="T92" fmla="*/ 12 w 282"/>
                <a:gd name="T93" fmla="*/ 136 h 453"/>
                <a:gd name="T94" fmla="*/ 19 w 282"/>
                <a:gd name="T95" fmla="*/ 69 h 453"/>
                <a:gd name="T96" fmla="*/ 62 w 282"/>
                <a:gd name="T97" fmla="*/ 20 h 453"/>
                <a:gd name="T98" fmla="*/ 138 w 282"/>
                <a:gd name="T99" fmla="*/ 0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2" h="453">
                  <a:moveTo>
                    <a:pt x="86" y="300"/>
                  </a:moveTo>
                  <a:lnTo>
                    <a:pt x="69" y="311"/>
                  </a:lnTo>
                  <a:lnTo>
                    <a:pt x="56" y="325"/>
                  </a:lnTo>
                  <a:lnTo>
                    <a:pt x="47" y="341"/>
                  </a:lnTo>
                  <a:lnTo>
                    <a:pt x="44" y="358"/>
                  </a:lnTo>
                  <a:lnTo>
                    <a:pt x="47" y="375"/>
                  </a:lnTo>
                  <a:lnTo>
                    <a:pt x="53" y="387"/>
                  </a:lnTo>
                  <a:lnTo>
                    <a:pt x="63" y="398"/>
                  </a:lnTo>
                  <a:lnTo>
                    <a:pt x="76" y="406"/>
                  </a:lnTo>
                  <a:lnTo>
                    <a:pt x="91" y="412"/>
                  </a:lnTo>
                  <a:lnTo>
                    <a:pt x="111" y="416"/>
                  </a:lnTo>
                  <a:lnTo>
                    <a:pt x="131" y="417"/>
                  </a:lnTo>
                  <a:lnTo>
                    <a:pt x="156" y="415"/>
                  </a:lnTo>
                  <a:lnTo>
                    <a:pt x="179" y="411"/>
                  </a:lnTo>
                  <a:lnTo>
                    <a:pt x="198" y="403"/>
                  </a:lnTo>
                  <a:lnTo>
                    <a:pt x="212" y="393"/>
                  </a:lnTo>
                  <a:lnTo>
                    <a:pt x="223" y="381"/>
                  </a:lnTo>
                  <a:lnTo>
                    <a:pt x="230" y="367"/>
                  </a:lnTo>
                  <a:lnTo>
                    <a:pt x="232" y="350"/>
                  </a:lnTo>
                  <a:lnTo>
                    <a:pt x="231" y="336"/>
                  </a:lnTo>
                  <a:lnTo>
                    <a:pt x="225" y="323"/>
                  </a:lnTo>
                  <a:lnTo>
                    <a:pt x="216" y="314"/>
                  </a:lnTo>
                  <a:lnTo>
                    <a:pt x="203" y="306"/>
                  </a:lnTo>
                  <a:lnTo>
                    <a:pt x="186" y="302"/>
                  </a:lnTo>
                  <a:lnTo>
                    <a:pt x="166" y="300"/>
                  </a:lnTo>
                  <a:lnTo>
                    <a:pt x="105" y="300"/>
                  </a:lnTo>
                  <a:lnTo>
                    <a:pt x="95" y="300"/>
                  </a:lnTo>
                  <a:lnTo>
                    <a:pt x="86" y="300"/>
                  </a:lnTo>
                  <a:close/>
                  <a:moveTo>
                    <a:pt x="136" y="34"/>
                  </a:moveTo>
                  <a:lnTo>
                    <a:pt x="116" y="36"/>
                  </a:lnTo>
                  <a:lnTo>
                    <a:pt x="97" y="41"/>
                  </a:lnTo>
                  <a:lnTo>
                    <a:pt x="82" y="50"/>
                  </a:lnTo>
                  <a:lnTo>
                    <a:pt x="70" y="61"/>
                  </a:lnTo>
                  <a:lnTo>
                    <a:pt x="61" y="75"/>
                  </a:lnTo>
                  <a:lnTo>
                    <a:pt x="56" y="91"/>
                  </a:lnTo>
                  <a:lnTo>
                    <a:pt x="54" y="109"/>
                  </a:lnTo>
                  <a:lnTo>
                    <a:pt x="56" y="128"/>
                  </a:lnTo>
                  <a:lnTo>
                    <a:pt x="61" y="144"/>
                  </a:lnTo>
                  <a:lnTo>
                    <a:pt x="70" y="158"/>
                  </a:lnTo>
                  <a:lnTo>
                    <a:pt x="81" y="168"/>
                  </a:lnTo>
                  <a:lnTo>
                    <a:pt x="95" y="176"/>
                  </a:lnTo>
                  <a:lnTo>
                    <a:pt x="114" y="181"/>
                  </a:lnTo>
                  <a:lnTo>
                    <a:pt x="134" y="182"/>
                  </a:lnTo>
                  <a:lnTo>
                    <a:pt x="153" y="181"/>
                  </a:lnTo>
                  <a:lnTo>
                    <a:pt x="170" y="176"/>
                  </a:lnTo>
                  <a:lnTo>
                    <a:pt x="185" y="168"/>
                  </a:lnTo>
                  <a:lnTo>
                    <a:pt x="197" y="158"/>
                  </a:lnTo>
                  <a:lnTo>
                    <a:pt x="206" y="144"/>
                  </a:lnTo>
                  <a:lnTo>
                    <a:pt x="211" y="128"/>
                  </a:lnTo>
                  <a:lnTo>
                    <a:pt x="213" y="109"/>
                  </a:lnTo>
                  <a:lnTo>
                    <a:pt x="211" y="89"/>
                  </a:lnTo>
                  <a:lnTo>
                    <a:pt x="206" y="73"/>
                  </a:lnTo>
                  <a:lnTo>
                    <a:pt x="198" y="59"/>
                  </a:lnTo>
                  <a:lnTo>
                    <a:pt x="186" y="48"/>
                  </a:lnTo>
                  <a:lnTo>
                    <a:pt x="172" y="41"/>
                  </a:lnTo>
                  <a:lnTo>
                    <a:pt x="155" y="36"/>
                  </a:lnTo>
                  <a:lnTo>
                    <a:pt x="136" y="34"/>
                  </a:lnTo>
                  <a:close/>
                  <a:moveTo>
                    <a:pt x="138" y="0"/>
                  </a:moveTo>
                  <a:lnTo>
                    <a:pt x="154" y="1"/>
                  </a:lnTo>
                  <a:lnTo>
                    <a:pt x="168" y="2"/>
                  </a:lnTo>
                  <a:lnTo>
                    <a:pt x="173" y="3"/>
                  </a:lnTo>
                  <a:lnTo>
                    <a:pt x="181" y="3"/>
                  </a:lnTo>
                  <a:lnTo>
                    <a:pt x="192" y="4"/>
                  </a:lnTo>
                  <a:lnTo>
                    <a:pt x="203" y="5"/>
                  </a:lnTo>
                  <a:lnTo>
                    <a:pt x="212" y="5"/>
                  </a:lnTo>
                  <a:lnTo>
                    <a:pt x="218" y="5"/>
                  </a:lnTo>
                  <a:lnTo>
                    <a:pt x="282" y="5"/>
                  </a:lnTo>
                  <a:lnTo>
                    <a:pt x="282" y="40"/>
                  </a:lnTo>
                  <a:lnTo>
                    <a:pt x="247" y="40"/>
                  </a:lnTo>
                  <a:lnTo>
                    <a:pt x="243" y="40"/>
                  </a:lnTo>
                  <a:lnTo>
                    <a:pt x="236" y="39"/>
                  </a:lnTo>
                  <a:lnTo>
                    <a:pt x="230" y="39"/>
                  </a:lnTo>
                  <a:lnTo>
                    <a:pt x="227" y="39"/>
                  </a:lnTo>
                  <a:lnTo>
                    <a:pt x="228" y="39"/>
                  </a:lnTo>
                  <a:lnTo>
                    <a:pt x="229" y="40"/>
                  </a:lnTo>
                  <a:lnTo>
                    <a:pt x="240" y="52"/>
                  </a:lnTo>
                  <a:lnTo>
                    <a:pt x="249" y="67"/>
                  </a:lnTo>
                  <a:lnTo>
                    <a:pt x="255" y="84"/>
                  </a:lnTo>
                  <a:lnTo>
                    <a:pt x="257" y="104"/>
                  </a:lnTo>
                  <a:lnTo>
                    <a:pt x="255" y="125"/>
                  </a:lnTo>
                  <a:lnTo>
                    <a:pt x="251" y="144"/>
                  </a:lnTo>
                  <a:lnTo>
                    <a:pt x="243" y="161"/>
                  </a:lnTo>
                  <a:lnTo>
                    <a:pt x="232" y="177"/>
                  </a:lnTo>
                  <a:lnTo>
                    <a:pt x="218" y="190"/>
                  </a:lnTo>
                  <a:lnTo>
                    <a:pt x="200" y="200"/>
                  </a:lnTo>
                  <a:lnTo>
                    <a:pt x="180" y="208"/>
                  </a:lnTo>
                  <a:lnTo>
                    <a:pt x="157" y="213"/>
                  </a:lnTo>
                  <a:lnTo>
                    <a:pt x="130" y="215"/>
                  </a:lnTo>
                  <a:lnTo>
                    <a:pt x="116" y="214"/>
                  </a:lnTo>
                  <a:lnTo>
                    <a:pt x="101" y="213"/>
                  </a:lnTo>
                  <a:lnTo>
                    <a:pt x="89" y="211"/>
                  </a:lnTo>
                  <a:lnTo>
                    <a:pt x="79" y="216"/>
                  </a:lnTo>
                  <a:lnTo>
                    <a:pt x="73" y="222"/>
                  </a:lnTo>
                  <a:lnTo>
                    <a:pt x="69" y="230"/>
                  </a:lnTo>
                  <a:lnTo>
                    <a:pt x="67" y="237"/>
                  </a:lnTo>
                  <a:lnTo>
                    <a:pt x="69" y="246"/>
                  </a:lnTo>
                  <a:lnTo>
                    <a:pt x="75" y="253"/>
                  </a:lnTo>
                  <a:lnTo>
                    <a:pt x="86" y="258"/>
                  </a:lnTo>
                  <a:lnTo>
                    <a:pt x="101" y="261"/>
                  </a:lnTo>
                  <a:lnTo>
                    <a:pt x="121" y="262"/>
                  </a:lnTo>
                  <a:lnTo>
                    <a:pt x="178" y="262"/>
                  </a:lnTo>
                  <a:lnTo>
                    <a:pt x="204" y="264"/>
                  </a:lnTo>
                  <a:lnTo>
                    <a:pt x="225" y="269"/>
                  </a:lnTo>
                  <a:lnTo>
                    <a:pt x="244" y="278"/>
                  </a:lnTo>
                  <a:lnTo>
                    <a:pt x="258" y="291"/>
                  </a:lnTo>
                  <a:lnTo>
                    <a:pt x="268" y="306"/>
                  </a:lnTo>
                  <a:lnTo>
                    <a:pt x="274" y="324"/>
                  </a:lnTo>
                  <a:lnTo>
                    <a:pt x="276" y="344"/>
                  </a:lnTo>
                  <a:lnTo>
                    <a:pt x="274" y="368"/>
                  </a:lnTo>
                  <a:lnTo>
                    <a:pt x="265" y="388"/>
                  </a:lnTo>
                  <a:lnTo>
                    <a:pt x="252" y="407"/>
                  </a:lnTo>
                  <a:lnTo>
                    <a:pt x="233" y="422"/>
                  </a:lnTo>
                  <a:lnTo>
                    <a:pt x="211" y="435"/>
                  </a:lnTo>
                  <a:lnTo>
                    <a:pt x="185" y="445"/>
                  </a:lnTo>
                  <a:lnTo>
                    <a:pt x="155" y="451"/>
                  </a:lnTo>
                  <a:lnTo>
                    <a:pt x="123" y="453"/>
                  </a:lnTo>
                  <a:lnTo>
                    <a:pt x="95" y="452"/>
                  </a:lnTo>
                  <a:lnTo>
                    <a:pt x="72" y="447"/>
                  </a:lnTo>
                  <a:lnTo>
                    <a:pt x="51" y="441"/>
                  </a:lnTo>
                  <a:lnTo>
                    <a:pt x="33" y="431"/>
                  </a:lnTo>
                  <a:lnTo>
                    <a:pt x="19" y="419"/>
                  </a:lnTo>
                  <a:lnTo>
                    <a:pt x="9" y="404"/>
                  </a:lnTo>
                  <a:lnTo>
                    <a:pt x="2" y="387"/>
                  </a:lnTo>
                  <a:lnTo>
                    <a:pt x="0" y="367"/>
                  </a:lnTo>
                  <a:lnTo>
                    <a:pt x="3" y="345"/>
                  </a:lnTo>
                  <a:lnTo>
                    <a:pt x="10" y="327"/>
                  </a:lnTo>
                  <a:lnTo>
                    <a:pt x="21" y="311"/>
                  </a:lnTo>
                  <a:lnTo>
                    <a:pt x="35" y="299"/>
                  </a:lnTo>
                  <a:lnTo>
                    <a:pt x="51" y="289"/>
                  </a:lnTo>
                  <a:lnTo>
                    <a:pt x="39" y="281"/>
                  </a:lnTo>
                  <a:lnTo>
                    <a:pt x="29" y="271"/>
                  </a:lnTo>
                  <a:lnTo>
                    <a:pt x="23" y="260"/>
                  </a:lnTo>
                  <a:lnTo>
                    <a:pt x="21" y="246"/>
                  </a:lnTo>
                  <a:lnTo>
                    <a:pt x="24" y="232"/>
                  </a:lnTo>
                  <a:lnTo>
                    <a:pt x="30" y="218"/>
                  </a:lnTo>
                  <a:lnTo>
                    <a:pt x="40" y="207"/>
                  </a:lnTo>
                  <a:lnTo>
                    <a:pt x="54" y="199"/>
                  </a:lnTo>
                  <a:lnTo>
                    <a:pt x="38" y="187"/>
                  </a:lnTo>
                  <a:lnTo>
                    <a:pt x="26" y="172"/>
                  </a:lnTo>
                  <a:lnTo>
                    <a:pt x="17" y="155"/>
                  </a:lnTo>
                  <a:lnTo>
                    <a:pt x="12" y="136"/>
                  </a:lnTo>
                  <a:lnTo>
                    <a:pt x="10" y="114"/>
                  </a:lnTo>
                  <a:lnTo>
                    <a:pt x="12" y="90"/>
                  </a:lnTo>
                  <a:lnTo>
                    <a:pt x="19" y="69"/>
                  </a:lnTo>
                  <a:lnTo>
                    <a:pt x="30" y="50"/>
                  </a:lnTo>
                  <a:lnTo>
                    <a:pt x="44" y="34"/>
                  </a:lnTo>
                  <a:lnTo>
                    <a:pt x="62" y="20"/>
                  </a:lnTo>
                  <a:lnTo>
                    <a:pt x="84" y="9"/>
                  </a:lnTo>
                  <a:lnTo>
                    <a:pt x="110" y="2"/>
                  </a:lnTo>
                  <a:lnTo>
                    <a:pt x="138" y="0"/>
                  </a:lnTo>
                  <a:close/>
                </a:path>
              </a:pathLst>
            </a:custGeom>
            <a:solidFill>
              <a:srgbClr val="FFFFFF"/>
            </a:solid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dirty="0"/>
            </a:p>
          </p:txBody>
        </p:sp>
        <p:sp>
          <p:nvSpPr>
            <p:cNvPr id="31" name="Freeform 30">
              <a:extLst>
                <a:ext uri="{FF2B5EF4-FFF2-40B4-BE49-F238E27FC236}">
                  <a16:creationId xmlns:a16="http://schemas.microsoft.com/office/drawing/2014/main" id="{94CB488D-89A1-9496-B5EA-6DDDCE7C663B}"/>
                </a:ext>
              </a:extLst>
            </p:cNvPr>
            <p:cNvSpPr>
              <a:spLocks noEditPoints="1"/>
            </p:cNvSpPr>
            <p:nvPr/>
          </p:nvSpPr>
          <p:spPr bwMode="auto">
            <a:xfrm>
              <a:off x="4782" y="-197"/>
              <a:ext cx="90" cy="101"/>
            </a:xfrm>
            <a:custGeom>
              <a:avLst/>
              <a:gdLst>
                <a:gd name="T0" fmla="*/ 121 w 270"/>
                <a:gd name="T1" fmla="*/ 38 h 304"/>
                <a:gd name="T2" fmla="*/ 93 w 270"/>
                <a:gd name="T3" fmla="*/ 48 h 304"/>
                <a:gd name="T4" fmla="*/ 68 w 270"/>
                <a:gd name="T5" fmla="*/ 70 h 304"/>
                <a:gd name="T6" fmla="*/ 52 w 270"/>
                <a:gd name="T7" fmla="*/ 104 h 304"/>
                <a:gd name="T8" fmla="*/ 46 w 270"/>
                <a:gd name="T9" fmla="*/ 150 h 304"/>
                <a:gd name="T10" fmla="*/ 52 w 270"/>
                <a:gd name="T11" fmla="*/ 200 h 304"/>
                <a:gd name="T12" fmla="*/ 69 w 270"/>
                <a:gd name="T13" fmla="*/ 236 h 304"/>
                <a:gd name="T14" fmla="*/ 98 w 270"/>
                <a:gd name="T15" fmla="*/ 259 h 304"/>
                <a:gd name="T16" fmla="*/ 136 w 270"/>
                <a:gd name="T17" fmla="*/ 266 h 304"/>
                <a:gd name="T18" fmla="*/ 166 w 270"/>
                <a:gd name="T19" fmla="*/ 261 h 304"/>
                <a:gd name="T20" fmla="*/ 192 w 270"/>
                <a:gd name="T21" fmla="*/ 244 h 304"/>
                <a:gd name="T22" fmla="*/ 211 w 270"/>
                <a:gd name="T23" fmla="*/ 216 h 304"/>
                <a:gd name="T24" fmla="*/ 222 w 270"/>
                <a:gd name="T25" fmla="*/ 176 h 304"/>
                <a:gd name="T26" fmla="*/ 223 w 270"/>
                <a:gd name="T27" fmla="*/ 125 h 304"/>
                <a:gd name="T28" fmla="*/ 212 w 270"/>
                <a:gd name="T29" fmla="*/ 83 h 304"/>
                <a:gd name="T30" fmla="*/ 190 w 270"/>
                <a:gd name="T31" fmla="*/ 54 h 304"/>
                <a:gd name="T32" fmla="*/ 157 w 270"/>
                <a:gd name="T33" fmla="*/ 38 h 304"/>
                <a:gd name="T34" fmla="*/ 140 w 270"/>
                <a:gd name="T35" fmla="*/ 0 h 304"/>
                <a:gd name="T36" fmla="*/ 181 w 270"/>
                <a:gd name="T37" fmla="*/ 5 h 304"/>
                <a:gd name="T38" fmla="*/ 217 w 270"/>
                <a:gd name="T39" fmla="*/ 21 h 304"/>
                <a:gd name="T40" fmla="*/ 245 w 270"/>
                <a:gd name="T41" fmla="*/ 49 h 304"/>
                <a:gd name="T42" fmla="*/ 263 w 270"/>
                <a:gd name="T43" fmla="*/ 90 h 304"/>
                <a:gd name="T44" fmla="*/ 270 w 270"/>
                <a:gd name="T45" fmla="*/ 147 h 304"/>
                <a:gd name="T46" fmla="*/ 262 w 270"/>
                <a:gd name="T47" fmla="*/ 202 h 304"/>
                <a:gd name="T48" fmla="*/ 240 w 270"/>
                <a:gd name="T49" fmla="*/ 248 h 304"/>
                <a:gd name="T50" fmla="*/ 205 w 270"/>
                <a:gd name="T51" fmla="*/ 283 h 304"/>
                <a:gd name="T52" fmla="*/ 157 w 270"/>
                <a:gd name="T53" fmla="*/ 301 h 304"/>
                <a:gd name="T54" fmla="*/ 105 w 270"/>
                <a:gd name="T55" fmla="*/ 302 h 304"/>
                <a:gd name="T56" fmla="*/ 61 w 270"/>
                <a:gd name="T57" fmla="*/ 288 h 304"/>
                <a:gd name="T58" fmla="*/ 28 w 270"/>
                <a:gd name="T59" fmla="*/ 259 h 304"/>
                <a:gd name="T60" fmla="*/ 7 w 270"/>
                <a:gd name="T61" fmla="*/ 214 h 304"/>
                <a:gd name="T62" fmla="*/ 0 w 270"/>
                <a:gd name="T63" fmla="*/ 154 h 304"/>
                <a:gd name="T64" fmla="*/ 8 w 270"/>
                <a:gd name="T65" fmla="*/ 100 h 304"/>
                <a:gd name="T66" fmla="*/ 29 w 270"/>
                <a:gd name="T67" fmla="*/ 55 h 304"/>
                <a:gd name="T68" fmla="*/ 64 w 270"/>
                <a:gd name="T69" fmla="*/ 21 h 304"/>
                <a:gd name="T70" fmla="*/ 113 w 270"/>
                <a:gd name="T71" fmla="*/ 3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70" h="304">
                  <a:moveTo>
                    <a:pt x="136" y="36"/>
                  </a:moveTo>
                  <a:lnTo>
                    <a:pt x="121" y="38"/>
                  </a:lnTo>
                  <a:lnTo>
                    <a:pt x="107" y="42"/>
                  </a:lnTo>
                  <a:lnTo>
                    <a:pt x="93" y="48"/>
                  </a:lnTo>
                  <a:lnTo>
                    <a:pt x="79" y="58"/>
                  </a:lnTo>
                  <a:lnTo>
                    <a:pt x="68" y="70"/>
                  </a:lnTo>
                  <a:lnTo>
                    <a:pt x="59" y="85"/>
                  </a:lnTo>
                  <a:lnTo>
                    <a:pt x="52" y="104"/>
                  </a:lnTo>
                  <a:lnTo>
                    <a:pt x="48" y="126"/>
                  </a:lnTo>
                  <a:lnTo>
                    <a:pt x="46" y="150"/>
                  </a:lnTo>
                  <a:lnTo>
                    <a:pt x="47" y="177"/>
                  </a:lnTo>
                  <a:lnTo>
                    <a:pt x="52" y="200"/>
                  </a:lnTo>
                  <a:lnTo>
                    <a:pt x="59" y="220"/>
                  </a:lnTo>
                  <a:lnTo>
                    <a:pt x="69" y="236"/>
                  </a:lnTo>
                  <a:lnTo>
                    <a:pt x="82" y="249"/>
                  </a:lnTo>
                  <a:lnTo>
                    <a:pt x="98" y="259"/>
                  </a:lnTo>
                  <a:lnTo>
                    <a:pt x="116" y="264"/>
                  </a:lnTo>
                  <a:lnTo>
                    <a:pt x="136" y="266"/>
                  </a:lnTo>
                  <a:lnTo>
                    <a:pt x="151" y="265"/>
                  </a:lnTo>
                  <a:lnTo>
                    <a:pt x="166" y="261"/>
                  </a:lnTo>
                  <a:lnTo>
                    <a:pt x="179" y="254"/>
                  </a:lnTo>
                  <a:lnTo>
                    <a:pt x="192" y="244"/>
                  </a:lnTo>
                  <a:lnTo>
                    <a:pt x="203" y="232"/>
                  </a:lnTo>
                  <a:lnTo>
                    <a:pt x="211" y="216"/>
                  </a:lnTo>
                  <a:lnTo>
                    <a:pt x="218" y="197"/>
                  </a:lnTo>
                  <a:lnTo>
                    <a:pt x="222" y="176"/>
                  </a:lnTo>
                  <a:lnTo>
                    <a:pt x="224" y="150"/>
                  </a:lnTo>
                  <a:lnTo>
                    <a:pt x="223" y="125"/>
                  </a:lnTo>
                  <a:lnTo>
                    <a:pt x="218" y="102"/>
                  </a:lnTo>
                  <a:lnTo>
                    <a:pt x="212" y="83"/>
                  </a:lnTo>
                  <a:lnTo>
                    <a:pt x="202" y="66"/>
                  </a:lnTo>
                  <a:lnTo>
                    <a:pt x="190" y="54"/>
                  </a:lnTo>
                  <a:lnTo>
                    <a:pt x="175" y="44"/>
                  </a:lnTo>
                  <a:lnTo>
                    <a:pt x="157" y="38"/>
                  </a:lnTo>
                  <a:lnTo>
                    <a:pt x="136" y="36"/>
                  </a:lnTo>
                  <a:close/>
                  <a:moveTo>
                    <a:pt x="140" y="0"/>
                  </a:moveTo>
                  <a:lnTo>
                    <a:pt x="161" y="1"/>
                  </a:lnTo>
                  <a:lnTo>
                    <a:pt x="181" y="5"/>
                  </a:lnTo>
                  <a:lnTo>
                    <a:pt x="200" y="11"/>
                  </a:lnTo>
                  <a:lnTo>
                    <a:pt x="217" y="21"/>
                  </a:lnTo>
                  <a:lnTo>
                    <a:pt x="232" y="33"/>
                  </a:lnTo>
                  <a:lnTo>
                    <a:pt x="245" y="49"/>
                  </a:lnTo>
                  <a:lnTo>
                    <a:pt x="255" y="68"/>
                  </a:lnTo>
                  <a:lnTo>
                    <a:pt x="263" y="90"/>
                  </a:lnTo>
                  <a:lnTo>
                    <a:pt x="268" y="117"/>
                  </a:lnTo>
                  <a:lnTo>
                    <a:pt x="270" y="147"/>
                  </a:lnTo>
                  <a:lnTo>
                    <a:pt x="268" y="176"/>
                  </a:lnTo>
                  <a:lnTo>
                    <a:pt x="262" y="202"/>
                  </a:lnTo>
                  <a:lnTo>
                    <a:pt x="253" y="227"/>
                  </a:lnTo>
                  <a:lnTo>
                    <a:pt x="240" y="248"/>
                  </a:lnTo>
                  <a:lnTo>
                    <a:pt x="224" y="267"/>
                  </a:lnTo>
                  <a:lnTo>
                    <a:pt x="205" y="283"/>
                  </a:lnTo>
                  <a:lnTo>
                    <a:pt x="182" y="294"/>
                  </a:lnTo>
                  <a:lnTo>
                    <a:pt x="157" y="301"/>
                  </a:lnTo>
                  <a:lnTo>
                    <a:pt x="130" y="304"/>
                  </a:lnTo>
                  <a:lnTo>
                    <a:pt x="105" y="302"/>
                  </a:lnTo>
                  <a:lnTo>
                    <a:pt x="81" y="297"/>
                  </a:lnTo>
                  <a:lnTo>
                    <a:pt x="61" y="288"/>
                  </a:lnTo>
                  <a:lnTo>
                    <a:pt x="43" y="275"/>
                  </a:lnTo>
                  <a:lnTo>
                    <a:pt x="28" y="259"/>
                  </a:lnTo>
                  <a:lnTo>
                    <a:pt x="16" y="238"/>
                  </a:lnTo>
                  <a:lnTo>
                    <a:pt x="7" y="214"/>
                  </a:lnTo>
                  <a:lnTo>
                    <a:pt x="2" y="186"/>
                  </a:lnTo>
                  <a:lnTo>
                    <a:pt x="0" y="154"/>
                  </a:lnTo>
                  <a:lnTo>
                    <a:pt x="2" y="127"/>
                  </a:lnTo>
                  <a:lnTo>
                    <a:pt x="8" y="100"/>
                  </a:lnTo>
                  <a:lnTo>
                    <a:pt x="17" y="76"/>
                  </a:lnTo>
                  <a:lnTo>
                    <a:pt x="29" y="55"/>
                  </a:lnTo>
                  <a:lnTo>
                    <a:pt x="45" y="36"/>
                  </a:lnTo>
                  <a:lnTo>
                    <a:pt x="64" y="21"/>
                  </a:lnTo>
                  <a:lnTo>
                    <a:pt x="87" y="10"/>
                  </a:lnTo>
                  <a:lnTo>
                    <a:pt x="113" y="3"/>
                  </a:lnTo>
                  <a:lnTo>
                    <a:pt x="140" y="0"/>
                  </a:lnTo>
                  <a:close/>
                </a:path>
              </a:pathLst>
            </a:custGeom>
            <a:solidFill>
              <a:srgbClr val="FFFFFF"/>
            </a:solid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dirty="0"/>
            </a:p>
          </p:txBody>
        </p:sp>
        <p:sp>
          <p:nvSpPr>
            <p:cNvPr id="32" name="Freeform 31">
              <a:extLst>
                <a:ext uri="{FF2B5EF4-FFF2-40B4-BE49-F238E27FC236}">
                  <a16:creationId xmlns:a16="http://schemas.microsoft.com/office/drawing/2014/main" id="{F82B6D05-26D1-7D26-324D-082520DB6C84}"/>
                </a:ext>
              </a:extLst>
            </p:cNvPr>
            <p:cNvSpPr>
              <a:spLocks/>
            </p:cNvSpPr>
            <p:nvPr/>
          </p:nvSpPr>
          <p:spPr bwMode="auto">
            <a:xfrm>
              <a:off x="4885" y="-198"/>
              <a:ext cx="78" cy="100"/>
            </a:xfrm>
            <a:custGeom>
              <a:avLst/>
              <a:gdLst>
                <a:gd name="T0" fmla="*/ 146 w 233"/>
                <a:gd name="T1" fmla="*/ 0 h 300"/>
                <a:gd name="T2" fmla="*/ 166 w 233"/>
                <a:gd name="T3" fmla="*/ 2 h 300"/>
                <a:gd name="T4" fmla="*/ 184 w 233"/>
                <a:gd name="T5" fmla="*/ 6 h 300"/>
                <a:gd name="T6" fmla="*/ 198 w 233"/>
                <a:gd name="T7" fmla="*/ 13 h 300"/>
                <a:gd name="T8" fmla="*/ 210 w 233"/>
                <a:gd name="T9" fmla="*/ 23 h 300"/>
                <a:gd name="T10" fmla="*/ 219 w 233"/>
                <a:gd name="T11" fmla="*/ 34 h 300"/>
                <a:gd name="T12" fmla="*/ 225 w 233"/>
                <a:gd name="T13" fmla="*/ 47 h 300"/>
                <a:gd name="T14" fmla="*/ 230 w 233"/>
                <a:gd name="T15" fmla="*/ 62 h 300"/>
                <a:gd name="T16" fmla="*/ 233 w 233"/>
                <a:gd name="T17" fmla="*/ 78 h 300"/>
                <a:gd name="T18" fmla="*/ 233 w 233"/>
                <a:gd name="T19" fmla="*/ 95 h 300"/>
                <a:gd name="T20" fmla="*/ 233 w 233"/>
                <a:gd name="T21" fmla="*/ 300 h 300"/>
                <a:gd name="T22" fmla="*/ 189 w 233"/>
                <a:gd name="T23" fmla="*/ 300 h 300"/>
                <a:gd name="T24" fmla="*/ 189 w 233"/>
                <a:gd name="T25" fmla="*/ 110 h 300"/>
                <a:gd name="T26" fmla="*/ 188 w 233"/>
                <a:gd name="T27" fmla="*/ 91 h 300"/>
                <a:gd name="T28" fmla="*/ 186 w 233"/>
                <a:gd name="T29" fmla="*/ 75 h 300"/>
                <a:gd name="T30" fmla="*/ 181 w 233"/>
                <a:gd name="T31" fmla="*/ 61 h 300"/>
                <a:gd name="T32" fmla="*/ 174 w 233"/>
                <a:gd name="T33" fmla="*/ 51 h 300"/>
                <a:gd name="T34" fmla="*/ 164 w 233"/>
                <a:gd name="T35" fmla="*/ 43 h 300"/>
                <a:gd name="T36" fmla="*/ 151 w 233"/>
                <a:gd name="T37" fmla="*/ 38 h 300"/>
                <a:gd name="T38" fmla="*/ 135 w 233"/>
                <a:gd name="T39" fmla="*/ 37 h 300"/>
                <a:gd name="T40" fmla="*/ 116 w 233"/>
                <a:gd name="T41" fmla="*/ 39 h 300"/>
                <a:gd name="T42" fmla="*/ 98 w 233"/>
                <a:gd name="T43" fmla="*/ 46 h 300"/>
                <a:gd name="T44" fmla="*/ 83 w 233"/>
                <a:gd name="T45" fmla="*/ 57 h 300"/>
                <a:gd name="T46" fmla="*/ 70 w 233"/>
                <a:gd name="T47" fmla="*/ 71 h 300"/>
                <a:gd name="T48" fmla="*/ 60 w 233"/>
                <a:gd name="T49" fmla="*/ 89 h 300"/>
                <a:gd name="T50" fmla="*/ 51 w 233"/>
                <a:gd name="T51" fmla="*/ 111 h 300"/>
                <a:gd name="T52" fmla="*/ 46 w 233"/>
                <a:gd name="T53" fmla="*/ 134 h 300"/>
                <a:gd name="T54" fmla="*/ 44 w 233"/>
                <a:gd name="T55" fmla="*/ 159 h 300"/>
                <a:gd name="T56" fmla="*/ 44 w 233"/>
                <a:gd name="T57" fmla="*/ 300 h 300"/>
                <a:gd name="T58" fmla="*/ 0 w 233"/>
                <a:gd name="T59" fmla="*/ 300 h 300"/>
                <a:gd name="T60" fmla="*/ 0 w 233"/>
                <a:gd name="T61" fmla="*/ 6 h 300"/>
                <a:gd name="T62" fmla="*/ 44 w 233"/>
                <a:gd name="T63" fmla="*/ 6 h 300"/>
                <a:gd name="T64" fmla="*/ 43 w 233"/>
                <a:gd name="T65" fmla="*/ 28 h 300"/>
                <a:gd name="T66" fmla="*/ 41 w 233"/>
                <a:gd name="T67" fmla="*/ 51 h 300"/>
                <a:gd name="T68" fmla="*/ 39 w 233"/>
                <a:gd name="T69" fmla="*/ 71 h 300"/>
                <a:gd name="T70" fmla="*/ 40 w 233"/>
                <a:gd name="T71" fmla="*/ 72 h 300"/>
                <a:gd name="T72" fmla="*/ 50 w 233"/>
                <a:gd name="T73" fmla="*/ 52 h 300"/>
                <a:gd name="T74" fmla="*/ 64 w 233"/>
                <a:gd name="T75" fmla="*/ 34 h 300"/>
                <a:gd name="T76" fmla="*/ 80 w 233"/>
                <a:gd name="T77" fmla="*/ 20 h 300"/>
                <a:gd name="T78" fmla="*/ 99 w 233"/>
                <a:gd name="T79" fmla="*/ 9 h 300"/>
                <a:gd name="T80" fmla="*/ 121 w 233"/>
                <a:gd name="T81" fmla="*/ 3 h 300"/>
                <a:gd name="T82" fmla="*/ 146 w 233"/>
                <a:gd name="T83" fmla="*/ 0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33" h="300">
                  <a:moveTo>
                    <a:pt x="146" y="0"/>
                  </a:moveTo>
                  <a:lnTo>
                    <a:pt x="166" y="2"/>
                  </a:lnTo>
                  <a:lnTo>
                    <a:pt x="184" y="6"/>
                  </a:lnTo>
                  <a:lnTo>
                    <a:pt x="198" y="13"/>
                  </a:lnTo>
                  <a:lnTo>
                    <a:pt x="210" y="23"/>
                  </a:lnTo>
                  <a:lnTo>
                    <a:pt x="219" y="34"/>
                  </a:lnTo>
                  <a:lnTo>
                    <a:pt x="225" y="47"/>
                  </a:lnTo>
                  <a:lnTo>
                    <a:pt x="230" y="62"/>
                  </a:lnTo>
                  <a:lnTo>
                    <a:pt x="233" y="78"/>
                  </a:lnTo>
                  <a:lnTo>
                    <a:pt x="233" y="95"/>
                  </a:lnTo>
                  <a:lnTo>
                    <a:pt x="233" y="300"/>
                  </a:lnTo>
                  <a:lnTo>
                    <a:pt x="189" y="300"/>
                  </a:lnTo>
                  <a:lnTo>
                    <a:pt x="189" y="110"/>
                  </a:lnTo>
                  <a:lnTo>
                    <a:pt x="188" y="91"/>
                  </a:lnTo>
                  <a:lnTo>
                    <a:pt x="186" y="75"/>
                  </a:lnTo>
                  <a:lnTo>
                    <a:pt x="181" y="61"/>
                  </a:lnTo>
                  <a:lnTo>
                    <a:pt x="174" y="51"/>
                  </a:lnTo>
                  <a:lnTo>
                    <a:pt x="164" y="43"/>
                  </a:lnTo>
                  <a:lnTo>
                    <a:pt x="151" y="38"/>
                  </a:lnTo>
                  <a:lnTo>
                    <a:pt x="135" y="37"/>
                  </a:lnTo>
                  <a:lnTo>
                    <a:pt x="116" y="39"/>
                  </a:lnTo>
                  <a:lnTo>
                    <a:pt x="98" y="46"/>
                  </a:lnTo>
                  <a:lnTo>
                    <a:pt x="83" y="57"/>
                  </a:lnTo>
                  <a:lnTo>
                    <a:pt x="70" y="71"/>
                  </a:lnTo>
                  <a:lnTo>
                    <a:pt x="60" y="89"/>
                  </a:lnTo>
                  <a:lnTo>
                    <a:pt x="51" y="111"/>
                  </a:lnTo>
                  <a:lnTo>
                    <a:pt x="46" y="134"/>
                  </a:lnTo>
                  <a:lnTo>
                    <a:pt x="44" y="159"/>
                  </a:lnTo>
                  <a:lnTo>
                    <a:pt x="44" y="300"/>
                  </a:lnTo>
                  <a:lnTo>
                    <a:pt x="0" y="300"/>
                  </a:lnTo>
                  <a:lnTo>
                    <a:pt x="0" y="6"/>
                  </a:lnTo>
                  <a:lnTo>
                    <a:pt x="44" y="6"/>
                  </a:lnTo>
                  <a:lnTo>
                    <a:pt x="43" y="28"/>
                  </a:lnTo>
                  <a:lnTo>
                    <a:pt x="41" y="51"/>
                  </a:lnTo>
                  <a:lnTo>
                    <a:pt x="39" y="71"/>
                  </a:lnTo>
                  <a:lnTo>
                    <a:pt x="40" y="72"/>
                  </a:lnTo>
                  <a:lnTo>
                    <a:pt x="50" y="52"/>
                  </a:lnTo>
                  <a:lnTo>
                    <a:pt x="64" y="34"/>
                  </a:lnTo>
                  <a:lnTo>
                    <a:pt x="80" y="20"/>
                  </a:lnTo>
                  <a:lnTo>
                    <a:pt x="99" y="9"/>
                  </a:lnTo>
                  <a:lnTo>
                    <a:pt x="121" y="3"/>
                  </a:lnTo>
                  <a:lnTo>
                    <a:pt x="146" y="0"/>
                  </a:lnTo>
                  <a:close/>
                </a:path>
              </a:pathLst>
            </a:custGeom>
            <a:solidFill>
              <a:srgbClr val="FFFFFF"/>
            </a:solid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dirty="0"/>
            </a:p>
          </p:txBody>
        </p:sp>
        <p:sp>
          <p:nvSpPr>
            <p:cNvPr id="33" name="Freeform 32">
              <a:extLst>
                <a:ext uri="{FF2B5EF4-FFF2-40B4-BE49-F238E27FC236}">
                  <a16:creationId xmlns:a16="http://schemas.microsoft.com/office/drawing/2014/main" id="{A7998B92-58EA-387E-5784-4DDD979F477D}"/>
                </a:ext>
              </a:extLst>
            </p:cNvPr>
            <p:cNvSpPr>
              <a:spLocks/>
            </p:cNvSpPr>
            <p:nvPr/>
          </p:nvSpPr>
          <p:spPr bwMode="auto">
            <a:xfrm>
              <a:off x="4988" y="-198"/>
              <a:ext cx="77" cy="100"/>
            </a:xfrm>
            <a:custGeom>
              <a:avLst/>
              <a:gdLst>
                <a:gd name="T0" fmla="*/ 145 w 233"/>
                <a:gd name="T1" fmla="*/ 0 h 300"/>
                <a:gd name="T2" fmla="*/ 166 w 233"/>
                <a:gd name="T3" fmla="*/ 2 h 300"/>
                <a:gd name="T4" fmla="*/ 183 w 233"/>
                <a:gd name="T5" fmla="*/ 6 h 300"/>
                <a:gd name="T6" fmla="*/ 198 w 233"/>
                <a:gd name="T7" fmla="*/ 13 h 300"/>
                <a:gd name="T8" fmla="*/ 209 w 233"/>
                <a:gd name="T9" fmla="*/ 23 h 300"/>
                <a:gd name="T10" fmla="*/ 218 w 233"/>
                <a:gd name="T11" fmla="*/ 34 h 300"/>
                <a:gd name="T12" fmla="*/ 225 w 233"/>
                <a:gd name="T13" fmla="*/ 47 h 300"/>
                <a:gd name="T14" fmla="*/ 230 w 233"/>
                <a:gd name="T15" fmla="*/ 62 h 300"/>
                <a:gd name="T16" fmla="*/ 232 w 233"/>
                <a:gd name="T17" fmla="*/ 78 h 300"/>
                <a:gd name="T18" fmla="*/ 233 w 233"/>
                <a:gd name="T19" fmla="*/ 95 h 300"/>
                <a:gd name="T20" fmla="*/ 233 w 233"/>
                <a:gd name="T21" fmla="*/ 300 h 300"/>
                <a:gd name="T22" fmla="*/ 189 w 233"/>
                <a:gd name="T23" fmla="*/ 300 h 300"/>
                <a:gd name="T24" fmla="*/ 189 w 233"/>
                <a:gd name="T25" fmla="*/ 110 h 300"/>
                <a:gd name="T26" fmla="*/ 188 w 233"/>
                <a:gd name="T27" fmla="*/ 91 h 300"/>
                <a:gd name="T28" fmla="*/ 185 w 233"/>
                <a:gd name="T29" fmla="*/ 75 h 300"/>
                <a:gd name="T30" fmla="*/ 181 w 233"/>
                <a:gd name="T31" fmla="*/ 61 h 300"/>
                <a:gd name="T32" fmla="*/ 173 w 233"/>
                <a:gd name="T33" fmla="*/ 51 h 300"/>
                <a:gd name="T34" fmla="*/ 163 w 233"/>
                <a:gd name="T35" fmla="*/ 43 h 300"/>
                <a:gd name="T36" fmla="*/ 150 w 233"/>
                <a:gd name="T37" fmla="*/ 38 h 300"/>
                <a:gd name="T38" fmla="*/ 134 w 233"/>
                <a:gd name="T39" fmla="*/ 37 h 300"/>
                <a:gd name="T40" fmla="*/ 115 w 233"/>
                <a:gd name="T41" fmla="*/ 39 h 300"/>
                <a:gd name="T42" fmla="*/ 98 w 233"/>
                <a:gd name="T43" fmla="*/ 46 h 300"/>
                <a:gd name="T44" fmla="*/ 83 w 233"/>
                <a:gd name="T45" fmla="*/ 57 h 300"/>
                <a:gd name="T46" fmla="*/ 70 w 233"/>
                <a:gd name="T47" fmla="*/ 71 h 300"/>
                <a:gd name="T48" fmla="*/ 59 w 233"/>
                <a:gd name="T49" fmla="*/ 89 h 300"/>
                <a:gd name="T50" fmla="*/ 51 w 233"/>
                <a:gd name="T51" fmla="*/ 111 h 300"/>
                <a:gd name="T52" fmla="*/ 46 w 233"/>
                <a:gd name="T53" fmla="*/ 134 h 300"/>
                <a:gd name="T54" fmla="*/ 45 w 233"/>
                <a:gd name="T55" fmla="*/ 159 h 300"/>
                <a:gd name="T56" fmla="*/ 45 w 233"/>
                <a:gd name="T57" fmla="*/ 300 h 300"/>
                <a:gd name="T58" fmla="*/ 0 w 233"/>
                <a:gd name="T59" fmla="*/ 300 h 300"/>
                <a:gd name="T60" fmla="*/ 0 w 233"/>
                <a:gd name="T61" fmla="*/ 6 h 300"/>
                <a:gd name="T62" fmla="*/ 44 w 233"/>
                <a:gd name="T63" fmla="*/ 6 h 300"/>
                <a:gd name="T64" fmla="*/ 44 w 233"/>
                <a:gd name="T65" fmla="*/ 28 h 300"/>
                <a:gd name="T66" fmla="*/ 42 w 233"/>
                <a:gd name="T67" fmla="*/ 51 h 300"/>
                <a:gd name="T68" fmla="*/ 39 w 233"/>
                <a:gd name="T69" fmla="*/ 71 h 300"/>
                <a:gd name="T70" fmla="*/ 41 w 233"/>
                <a:gd name="T71" fmla="*/ 72 h 300"/>
                <a:gd name="T72" fmla="*/ 51 w 233"/>
                <a:gd name="T73" fmla="*/ 52 h 300"/>
                <a:gd name="T74" fmla="*/ 64 w 233"/>
                <a:gd name="T75" fmla="*/ 34 h 300"/>
                <a:gd name="T76" fmla="*/ 80 w 233"/>
                <a:gd name="T77" fmla="*/ 20 h 300"/>
                <a:gd name="T78" fmla="*/ 99 w 233"/>
                <a:gd name="T79" fmla="*/ 9 h 300"/>
                <a:gd name="T80" fmla="*/ 121 w 233"/>
                <a:gd name="T81" fmla="*/ 3 h 300"/>
                <a:gd name="T82" fmla="*/ 145 w 233"/>
                <a:gd name="T83" fmla="*/ 0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33" h="300">
                  <a:moveTo>
                    <a:pt x="145" y="0"/>
                  </a:moveTo>
                  <a:lnTo>
                    <a:pt x="166" y="2"/>
                  </a:lnTo>
                  <a:lnTo>
                    <a:pt x="183" y="6"/>
                  </a:lnTo>
                  <a:lnTo>
                    <a:pt x="198" y="13"/>
                  </a:lnTo>
                  <a:lnTo>
                    <a:pt x="209" y="23"/>
                  </a:lnTo>
                  <a:lnTo>
                    <a:pt x="218" y="34"/>
                  </a:lnTo>
                  <a:lnTo>
                    <a:pt x="225" y="47"/>
                  </a:lnTo>
                  <a:lnTo>
                    <a:pt x="230" y="62"/>
                  </a:lnTo>
                  <a:lnTo>
                    <a:pt x="232" y="78"/>
                  </a:lnTo>
                  <a:lnTo>
                    <a:pt x="233" y="95"/>
                  </a:lnTo>
                  <a:lnTo>
                    <a:pt x="233" y="300"/>
                  </a:lnTo>
                  <a:lnTo>
                    <a:pt x="189" y="300"/>
                  </a:lnTo>
                  <a:lnTo>
                    <a:pt x="189" y="110"/>
                  </a:lnTo>
                  <a:lnTo>
                    <a:pt x="188" y="91"/>
                  </a:lnTo>
                  <a:lnTo>
                    <a:pt x="185" y="75"/>
                  </a:lnTo>
                  <a:lnTo>
                    <a:pt x="181" y="61"/>
                  </a:lnTo>
                  <a:lnTo>
                    <a:pt x="173" y="51"/>
                  </a:lnTo>
                  <a:lnTo>
                    <a:pt x="163" y="43"/>
                  </a:lnTo>
                  <a:lnTo>
                    <a:pt x="150" y="38"/>
                  </a:lnTo>
                  <a:lnTo>
                    <a:pt x="134" y="37"/>
                  </a:lnTo>
                  <a:lnTo>
                    <a:pt x="115" y="39"/>
                  </a:lnTo>
                  <a:lnTo>
                    <a:pt x="98" y="46"/>
                  </a:lnTo>
                  <a:lnTo>
                    <a:pt x="83" y="57"/>
                  </a:lnTo>
                  <a:lnTo>
                    <a:pt x="70" y="71"/>
                  </a:lnTo>
                  <a:lnTo>
                    <a:pt x="59" y="89"/>
                  </a:lnTo>
                  <a:lnTo>
                    <a:pt x="51" y="111"/>
                  </a:lnTo>
                  <a:lnTo>
                    <a:pt x="46" y="134"/>
                  </a:lnTo>
                  <a:lnTo>
                    <a:pt x="45" y="159"/>
                  </a:lnTo>
                  <a:lnTo>
                    <a:pt x="45" y="300"/>
                  </a:lnTo>
                  <a:lnTo>
                    <a:pt x="0" y="300"/>
                  </a:lnTo>
                  <a:lnTo>
                    <a:pt x="0" y="6"/>
                  </a:lnTo>
                  <a:lnTo>
                    <a:pt x="44" y="6"/>
                  </a:lnTo>
                  <a:lnTo>
                    <a:pt x="44" y="28"/>
                  </a:lnTo>
                  <a:lnTo>
                    <a:pt x="42" y="51"/>
                  </a:lnTo>
                  <a:lnTo>
                    <a:pt x="39" y="71"/>
                  </a:lnTo>
                  <a:lnTo>
                    <a:pt x="41" y="72"/>
                  </a:lnTo>
                  <a:lnTo>
                    <a:pt x="51" y="52"/>
                  </a:lnTo>
                  <a:lnTo>
                    <a:pt x="64" y="34"/>
                  </a:lnTo>
                  <a:lnTo>
                    <a:pt x="80" y="20"/>
                  </a:lnTo>
                  <a:lnTo>
                    <a:pt x="99" y="9"/>
                  </a:lnTo>
                  <a:lnTo>
                    <a:pt x="121" y="3"/>
                  </a:lnTo>
                  <a:lnTo>
                    <a:pt x="145" y="0"/>
                  </a:lnTo>
                  <a:close/>
                </a:path>
              </a:pathLst>
            </a:custGeom>
            <a:solidFill>
              <a:srgbClr val="FFFFFF"/>
            </a:solid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dirty="0"/>
            </a:p>
          </p:txBody>
        </p:sp>
        <p:sp>
          <p:nvSpPr>
            <p:cNvPr id="34" name="Freeform 33">
              <a:extLst>
                <a:ext uri="{FF2B5EF4-FFF2-40B4-BE49-F238E27FC236}">
                  <a16:creationId xmlns:a16="http://schemas.microsoft.com/office/drawing/2014/main" id="{B56C46F5-2C31-BDC3-35E1-7087BBFFEDFD}"/>
                </a:ext>
              </a:extLst>
            </p:cNvPr>
            <p:cNvSpPr>
              <a:spLocks noEditPoints="1"/>
            </p:cNvSpPr>
            <p:nvPr/>
          </p:nvSpPr>
          <p:spPr bwMode="auto">
            <a:xfrm>
              <a:off x="5079" y="-197"/>
              <a:ext cx="81" cy="101"/>
            </a:xfrm>
            <a:custGeom>
              <a:avLst/>
              <a:gdLst>
                <a:gd name="T0" fmla="*/ 127 w 243"/>
                <a:gd name="T1" fmla="*/ 34 h 304"/>
                <a:gd name="T2" fmla="*/ 107 w 243"/>
                <a:gd name="T3" fmla="*/ 36 h 304"/>
                <a:gd name="T4" fmla="*/ 90 w 243"/>
                <a:gd name="T5" fmla="*/ 43 h 304"/>
                <a:gd name="T6" fmla="*/ 75 w 243"/>
                <a:gd name="T7" fmla="*/ 54 h 304"/>
                <a:gd name="T8" fmla="*/ 63 w 243"/>
                <a:gd name="T9" fmla="*/ 69 h 304"/>
                <a:gd name="T10" fmla="*/ 54 w 243"/>
                <a:gd name="T11" fmla="*/ 88 h 304"/>
                <a:gd name="T12" fmla="*/ 49 w 243"/>
                <a:gd name="T13" fmla="*/ 110 h 304"/>
                <a:gd name="T14" fmla="*/ 197 w 243"/>
                <a:gd name="T15" fmla="*/ 110 h 304"/>
                <a:gd name="T16" fmla="*/ 196 w 243"/>
                <a:gd name="T17" fmla="*/ 91 h 304"/>
                <a:gd name="T18" fmla="*/ 191 w 243"/>
                <a:gd name="T19" fmla="*/ 75 h 304"/>
                <a:gd name="T20" fmla="*/ 184 w 243"/>
                <a:gd name="T21" fmla="*/ 61 h 304"/>
                <a:gd name="T22" fmla="*/ 173 w 243"/>
                <a:gd name="T23" fmla="*/ 49 h 304"/>
                <a:gd name="T24" fmla="*/ 160 w 243"/>
                <a:gd name="T25" fmla="*/ 41 h 304"/>
                <a:gd name="T26" fmla="*/ 145 w 243"/>
                <a:gd name="T27" fmla="*/ 35 h 304"/>
                <a:gd name="T28" fmla="*/ 127 w 243"/>
                <a:gd name="T29" fmla="*/ 34 h 304"/>
                <a:gd name="T30" fmla="*/ 129 w 243"/>
                <a:gd name="T31" fmla="*/ 0 h 304"/>
                <a:gd name="T32" fmla="*/ 154 w 243"/>
                <a:gd name="T33" fmla="*/ 2 h 304"/>
                <a:gd name="T34" fmla="*/ 176 w 243"/>
                <a:gd name="T35" fmla="*/ 8 h 304"/>
                <a:gd name="T36" fmla="*/ 194 w 243"/>
                <a:gd name="T37" fmla="*/ 17 h 304"/>
                <a:gd name="T38" fmla="*/ 210 w 243"/>
                <a:gd name="T39" fmla="*/ 29 h 304"/>
                <a:gd name="T40" fmla="*/ 222 w 243"/>
                <a:gd name="T41" fmla="*/ 44 h 304"/>
                <a:gd name="T42" fmla="*/ 231 w 243"/>
                <a:gd name="T43" fmla="*/ 61 h 304"/>
                <a:gd name="T44" fmla="*/ 238 w 243"/>
                <a:gd name="T45" fmla="*/ 79 h 304"/>
                <a:gd name="T46" fmla="*/ 242 w 243"/>
                <a:gd name="T47" fmla="*/ 99 h 304"/>
                <a:gd name="T48" fmla="*/ 243 w 243"/>
                <a:gd name="T49" fmla="*/ 122 h 304"/>
                <a:gd name="T50" fmla="*/ 243 w 243"/>
                <a:gd name="T51" fmla="*/ 131 h 304"/>
                <a:gd name="T52" fmla="*/ 242 w 243"/>
                <a:gd name="T53" fmla="*/ 143 h 304"/>
                <a:gd name="T54" fmla="*/ 47 w 243"/>
                <a:gd name="T55" fmla="*/ 143 h 304"/>
                <a:gd name="T56" fmla="*/ 47 w 243"/>
                <a:gd name="T57" fmla="*/ 171 h 304"/>
                <a:gd name="T58" fmla="*/ 50 w 243"/>
                <a:gd name="T59" fmla="*/ 194 h 304"/>
                <a:gd name="T60" fmla="*/ 56 w 243"/>
                <a:gd name="T61" fmla="*/ 214 h 304"/>
                <a:gd name="T62" fmla="*/ 64 w 243"/>
                <a:gd name="T63" fmla="*/ 231 h 304"/>
                <a:gd name="T64" fmla="*/ 75 w 243"/>
                <a:gd name="T65" fmla="*/ 244 h 304"/>
                <a:gd name="T66" fmla="*/ 89 w 243"/>
                <a:gd name="T67" fmla="*/ 255 h 304"/>
                <a:gd name="T68" fmla="*/ 105 w 243"/>
                <a:gd name="T69" fmla="*/ 262 h 304"/>
                <a:gd name="T70" fmla="*/ 123 w 243"/>
                <a:gd name="T71" fmla="*/ 266 h 304"/>
                <a:gd name="T72" fmla="*/ 144 w 243"/>
                <a:gd name="T73" fmla="*/ 267 h 304"/>
                <a:gd name="T74" fmla="*/ 167 w 243"/>
                <a:gd name="T75" fmla="*/ 266 h 304"/>
                <a:gd name="T76" fmla="*/ 189 w 243"/>
                <a:gd name="T77" fmla="*/ 262 h 304"/>
                <a:gd name="T78" fmla="*/ 210 w 243"/>
                <a:gd name="T79" fmla="*/ 256 h 304"/>
                <a:gd name="T80" fmla="*/ 228 w 243"/>
                <a:gd name="T81" fmla="*/ 249 h 304"/>
                <a:gd name="T82" fmla="*/ 232 w 243"/>
                <a:gd name="T83" fmla="*/ 286 h 304"/>
                <a:gd name="T84" fmla="*/ 203 w 243"/>
                <a:gd name="T85" fmla="*/ 296 h 304"/>
                <a:gd name="T86" fmla="*/ 171 w 243"/>
                <a:gd name="T87" fmla="*/ 302 h 304"/>
                <a:gd name="T88" fmla="*/ 136 w 243"/>
                <a:gd name="T89" fmla="*/ 304 h 304"/>
                <a:gd name="T90" fmla="*/ 108 w 243"/>
                <a:gd name="T91" fmla="*/ 302 h 304"/>
                <a:gd name="T92" fmla="*/ 83 w 243"/>
                <a:gd name="T93" fmla="*/ 297 h 304"/>
                <a:gd name="T94" fmla="*/ 62 w 243"/>
                <a:gd name="T95" fmla="*/ 288 h 304"/>
                <a:gd name="T96" fmla="*/ 43 w 243"/>
                <a:gd name="T97" fmla="*/ 275 h 304"/>
                <a:gd name="T98" fmla="*/ 28 w 243"/>
                <a:gd name="T99" fmla="*/ 259 h 304"/>
                <a:gd name="T100" fmla="*/ 15 w 243"/>
                <a:gd name="T101" fmla="*/ 238 h 304"/>
                <a:gd name="T102" fmla="*/ 7 w 243"/>
                <a:gd name="T103" fmla="*/ 214 h 304"/>
                <a:gd name="T104" fmla="*/ 1 w 243"/>
                <a:gd name="T105" fmla="*/ 186 h 304"/>
                <a:gd name="T106" fmla="*/ 0 w 243"/>
                <a:gd name="T107" fmla="*/ 154 h 304"/>
                <a:gd name="T108" fmla="*/ 1 w 243"/>
                <a:gd name="T109" fmla="*/ 126 h 304"/>
                <a:gd name="T110" fmla="*/ 7 w 243"/>
                <a:gd name="T111" fmla="*/ 98 h 304"/>
                <a:gd name="T112" fmla="*/ 15 w 243"/>
                <a:gd name="T113" fmla="*/ 74 h 304"/>
                <a:gd name="T114" fmla="*/ 27 w 243"/>
                <a:gd name="T115" fmla="*/ 53 h 304"/>
                <a:gd name="T116" fmla="*/ 42 w 243"/>
                <a:gd name="T117" fmla="*/ 35 h 304"/>
                <a:gd name="T118" fmla="*/ 60 w 243"/>
                <a:gd name="T119" fmla="*/ 20 h 304"/>
                <a:gd name="T120" fmla="*/ 80 w 243"/>
                <a:gd name="T121" fmla="*/ 9 h 304"/>
                <a:gd name="T122" fmla="*/ 103 w 243"/>
                <a:gd name="T123" fmla="*/ 2 h 304"/>
                <a:gd name="T124" fmla="*/ 129 w 243"/>
                <a:gd name="T125" fmla="*/ 0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3" h="304">
                  <a:moveTo>
                    <a:pt x="127" y="34"/>
                  </a:moveTo>
                  <a:lnTo>
                    <a:pt x="107" y="36"/>
                  </a:lnTo>
                  <a:lnTo>
                    <a:pt x="90" y="43"/>
                  </a:lnTo>
                  <a:lnTo>
                    <a:pt x="75" y="54"/>
                  </a:lnTo>
                  <a:lnTo>
                    <a:pt x="63" y="69"/>
                  </a:lnTo>
                  <a:lnTo>
                    <a:pt x="54" y="88"/>
                  </a:lnTo>
                  <a:lnTo>
                    <a:pt x="49" y="110"/>
                  </a:lnTo>
                  <a:lnTo>
                    <a:pt x="197" y="110"/>
                  </a:lnTo>
                  <a:lnTo>
                    <a:pt x="196" y="91"/>
                  </a:lnTo>
                  <a:lnTo>
                    <a:pt x="191" y="75"/>
                  </a:lnTo>
                  <a:lnTo>
                    <a:pt x="184" y="61"/>
                  </a:lnTo>
                  <a:lnTo>
                    <a:pt x="173" y="49"/>
                  </a:lnTo>
                  <a:lnTo>
                    <a:pt x="160" y="41"/>
                  </a:lnTo>
                  <a:lnTo>
                    <a:pt x="145" y="35"/>
                  </a:lnTo>
                  <a:lnTo>
                    <a:pt x="127" y="34"/>
                  </a:lnTo>
                  <a:close/>
                  <a:moveTo>
                    <a:pt x="129" y="0"/>
                  </a:moveTo>
                  <a:lnTo>
                    <a:pt x="154" y="2"/>
                  </a:lnTo>
                  <a:lnTo>
                    <a:pt x="176" y="8"/>
                  </a:lnTo>
                  <a:lnTo>
                    <a:pt x="194" y="17"/>
                  </a:lnTo>
                  <a:lnTo>
                    <a:pt x="210" y="29"/>
                  </a:lnTo>
                  <a:lnTo>
                    <a:pt x="222" y="44"/>
                  </a:lnTo>
                  <a:lnTo>
                    <a:pt x="231" y="61"/>
                  </a:lnTo>
                  <a:lnTo>
                    <a:pt x="238" y="79"/>
                  </a:lnTo>
                  <a:lnTo>
                    <a:pt x="242" y="99"/>
                  </a:lnTo>
                  <a:lnTo>
                    <a:pt x="243" y="122"/>
                  </a:lnTo>
                  <a:lnTo>
                    <a:pt x="243" y="131"/>
                  </a:lnTo>
                  <a:lnTo>
                    <a:pt x="242" y="143"/>
                  </a:lnTo>
                  <a:lnTo>
                    <a:pt x="47" y="143"/>
                  </a:lnTo>
                  <a:lnTo>
                    <a:pt x="47" y="171"/>
                  </a:lnTo>
                  <a:lnTo>
                    <a:pt x="50" y="194"/>
                  </a:lnTo>
                  <a:lnTo>
                    <a:pt x="56" y="214"/>
                  </a:lnTo>
                  <a:lnTo>
                    <a:pt x="64" y="231"/>
                  </a:lnTo>
                  <a:lnTo>
                    <a:pt x="75" y="244"/>
                  </a:lnTo>
                  <a:lnTo>
                    <a:pt x="89" y="255"/>
                  </a:lnTo>
                  <a:lnTo>
                    <a:pt x="105" y="262"/>
                  </a:lnTo>
                  <a:lnTo>
                    <a:pt x="123" y="266"/>
                  </a:lnTo>
                  <a:lnTo>
                    <a:pt x="144" y="267"/>
                  </a:lnTo>
                  <a:lnTo>
                    <a:pt x="167" y="266"/>
                  </a:lnTo>
                  <a:lnTo>
                    <a:pt x="189" y="262"/>
                  </a:lnTo>
                  <a:lnTo>
                    <a:pt x="210" y="256"/>
                  </a:lnTo>
                  <a:lnTo>
                    <a:pt x="228" y="249"/>
                  </a:lnTo>
                  <a:lnTo>
                    <a:pt x="232" y="286"/>
                  </a:lnTo>
                  <a:lnTo>
                    <a:pt x="203" y="296"/>
                  </a:lnTo>
                  <a:lnTo>
                    <a:pt x="171" y="302"/>
                  </a:lnTo>
                  <a:lnTo>
                    <a:pt x="136" y="304"/>
                  </a:lnTo>
                  <a:lnTo>
                    <a:pt x="108" y="302"/>
                  </a:lnTo>
                  <a:lnTo>
                    <a:pt x="83" y="297"/>
                  </a:lnTo>
                  <a:lnTo>
                    <a:pt x="62" y="288"/>
                  </a:lnTo>
                  <a:lnTo>
                    <a:pt x="43" y="275"/>
                  </a:lnTo>
                  <a:lnTo>
                    <a:pt x="28" y="259"/>
                  </a:lnTo>
                  <a:lnTo>
                    <a:pt x="15" y="238"/>
                  </a:lnTo>
                  <a:lnTo>
                    <a:pt x="7" y="214"/>
                  </a:lnTo>
                  <a:lnTo>
                    <a:pt x="1" y="186"/>
                  </a:lnTo>
                  <a:lnTo>
                    <a:pt x="0" y="154"/>
                  </a:lnTo>
                  <a:lnTo>
                    <a:pt x="1" y="126"/>
                  </a:lnTo>
                  <a:lnTo>
                    <a:pt x="7" y="98"/>
                  </a:lnTo>
                  <a:lnTo>
                    <a:pt x="15" y="74"/>
                  </a:lnTo>
                  <a:lnTo>
                    <a:pt x="27" y="53"/>
                  </a:lnTo>
                  <a:lnTo>
                    <a:pt x="42" y="35"/>
                  </a:lnTo>
                  <a:lnTo>
                    <a:pt x="60" y="20"/>
                  </a:lnTo>
                  <a:lnTo>
                    <a:pt x="80" y="9"/>
                  </a:lnTo>
                  <a:lnTo>
                    <a:pt x="103" y="2"/>
                  </a:lnTo>
                  <a:lnTo>
                    <a:pt x="129" y="0"/>
                  </a:lnTo>
                  <a:close/>
                </a:path>
              </a:pathLst>
            </a:custGeom>
            <a:solidFill>
              <a:srgbClr val="FFFFFF"/>
            </a:solid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dirty="0"/>
            </a:p>
          </p:txBody>
        </p:sp>
      </p:grpSp>
    </p:spTree>
    <p:extLst>
      <p:ext uri="{BB962C8B-B14F-4D97-AF65-F5344CB8AC3E}">
        <p14:creationId xmlns:p14="http://schemas.microsoft.com/office/powerpoint/2010/main" val="347613684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Closing slide Argonne DOE">
    <p:spTree>
      <p:nvGrpSpPr>
        <p:cNvPr id="1" name=""/>
        <p:cNvGrpSpPr/>
        <p:nvPr/>
      </p:nvGrpSpPr>
      <p:grpSpPr>
        <a:xfrm>
          <a:off x="0" y="0"/>
          <a:ext cx="0" cy="0"/>
          <a:chOff x="0" y="0"/>
          <a:chExt cx="0" cy="0"/>
        </a:xfrm>
      </p:grpSpPr>
      <p:pic>
        <p:nvPicPr>
          <p:cNvPr id="3" name="Picture Placeholder 2">
            <a:extLst>
              <a:ext uri="{FF2B5EF4-FFF2-40B4-BE49-F238E27FC236}">
                <a16:creationId xmlns:a16="http://schemas.microsoft.com/office/drawing/2014/main" id="{C1942032-5794-F186-DC52-1ECED766350E}"/>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a:stretch/>
        </p:blipFill>
        <p:spPr>
          <a:xfrm>
            <a:off x="-1271" y="-1"/>
            <a:ext cx="9145271" cy="5143501"/>
          </a:xfrm>
          <a:prstGeom prst="rect">
            <a:avLst/>
          </a:prstGeom>
        </p:spPr>
      </p:pic>
      <p:pic>
        <p:nvPicPr>
          <p:cNvPr id="9" name="Picture 8">
            <a:extLst>
              <a:ext uri="{FF2B5EF4-FFF2-40B4-BE49-F238E27FC236}">
                <a16:creationId xmlns:a16="http://schemas.microsoft.com/office/drawing/2014/main" id="{B80802B6-4722-244C-B8A6-46B69A03D820}"/>
              </a:ext>
            </a:extLst>
          </p:cNvPr>
          <p:cNvPicPr>
            <a:picLocks noChangeAspect="1"/>
          </p:cNvPicPr>
          <p:nvPr userDrawn="1"/>
        </p:nvPicPr>
        <p:blipFill rotWithShape="1">
          <a:blip r:embed="rId3" cstate="hqprint">
            <a:alphaModFix amt="80000"/>
            <a:extLst>
              <a:ext uri="{28A0092B-C50C-407E-A947-70E740481C1C}">
                <a14:useLocalDpi xmlns:a14="http://schemas.microsoft.com/office/drawing/2010/main"/>
              </a:ext>
            </a:extLst>
          </a:blip>
          <a:srcRect t="-208"/>
          <a:stretch/>
        </p:blipFill>
        <p:spPr>
          <a:xfrm>
            <a:off x="-1271" y="-10684"/>
            <a:ext cx="9144000" cy="5154184"/>
          </a:xfrm>
          <a:prstGeom prst="rect">
            <a:avLst/>
          </a:prstGeom>
        </p:spPr>
      </p:pic>
      <p:pic>
        <p:nvPicPr>
          <p:cNvPr id="4" name="Picture 3">
            <a:extLst>
              <a:ext uri="{FF2B5EF4-FFF2-40B4-BE49-F238E27FC236}">
                <a16:creationId xmlns:a16="http://schemas.microsoft.com/office/drawing/2014/main" id="{E5C3EFED-6AB1-6CD2-BB88-649D0449AB54}"/>
              </a:ext>
            </a:extLst>
          </p:cNvPr>
          <p:cNvPicPr>
            <a:picLocks noChangeAspect="1"/>
          </p:cNvPicPr>
          <p:nvPr userDrawn="1"/>
        </p:nvPicPr>
        <p:blipFill>
          <a:blip r:embed="rId4" cstate="hqprint">
            <a:extLst>
              <a:ext uri="{28A0092B-C50C-407E-A947-70E740481C1C}">
                <a14:useLocalDpi xmlns:a14="http://schemas.microsoft.com/office/drawing/2010/main"/>
              </a:ext>
            </a:extLst>
          </a:blip>
          <a:stretch>
            <a:fillRect/>
          </a:stretch>
        </p:blipFill>
        <p:spPr>
          <a:xfrm>
            <a:off x="5009168" y="2217548"/>
            <a:ext cx="3025121" cy="777190"/>
          </a:xfrm>
          <a:prstGeom prst="rect">
            <a:avLst/>
          </a:prstGeom>
        </p:spPr>
      </p:pic>
      <p:grpSp>
        <p:nvGrpSpPr>
          <p:cNvPr id="5" name="Group 4">
            <a:extLst>
              <a:ext uri="{FF2B5EF4-FFF2-40B4-BE49-F238E27FC236}">
                <a16:creationId xmlns:a16="http://schemas.microsoft.com/office/drawing/2014/main" id="{916EAD72-ACE3-58B2-05E0-199FBEA355E2}"/>
              </a:ext>
            </a:extLst>
          </p:cNvPr>
          <p:cNvGrpSpPr/>
          <p:nvPr userDrawn="1"/>
        </p:nvGrpSpPr>
        <p:grpSpPr>
          <a:xfrm>
            <a:off x="1107589" y="2179943"/>
            <a:ext cx="3176801" cy="852400"/>
            <a:chOff x="921159" y="2169231"/>
            <a:chExt cx="2098944" cy="563189"/>
          </a:xfrm>
        </p:grpSpPr>
        <p:sp>
          <p:nvSpPr>
            <p:cNvPr id="11" name="Freeform 10">
              <a:extLst>
                <a:ext uri="{FF2B5EF4-FFF2-40B4-BE49-F238E27FC236}">
                  <a16:creationId xmlns:a16="http://schemas.microsoft.com/office/drawing/2014/main" id="{692F3FF0-EF03-9DDD-3A6F-6752ED1603AB}"/>
                </a:ext>
              </a:extLst>
            </p:cNvPr>
            <p:cNvSpPr>
              <a:spLocks noEditPoints="1"/>
            </p:cNvSpPr>
            <p:nvPr/>
          </p:nvSpPr>
          <p:spPr bwMode="auto">
            <a:xfrm>
              <a:off x="2561033" y="2169231"/>
              <a:ext cx="459070" cy="397545"/>
            </a:xfrm>
            <a:custGeom>
              <a:avLst/>
              <a:gdLst>
                <a:gd name="T0" fmla="*/ 405 w 580"/>
                <a:gd name="T1" fmla="*/ 360 h 502"/>
                <a:gd name="T2" fmla="*/ 441 w 580"/>
                <a:gd name="T3" fmla="*/ 422 h 502"/>
                <a:gd name="T4" fmla="*/ 473 w 580"/>
                <a:gd name="T5" fmla="*/ 478 h 502"/>
                <a:gd name="T6" fmla="*/ 485 w 580"/>
                <a:gd name="T7" fmla="*/ 478 h 502"/>
                <a:gd name="T8" fmla="*/ 518 w 580"/>
                <a:gd name="T9" fmla="*/ 422 h 502"/>
                <a:gd name="T10" fmla="*/ 554 w 580"/>
                <a:gd name="T11" fmla="*/ 360 h 502"/>
                <a:gd name="T12" fmla="*/ 392 w 580"/>
                <a:gd name="T13" fmla="*/ 338 h 502"/>
                <a:gd name="T14" fmla="*/ 186 w 580"/>
                <a:gd name="T15" fmla="*/ 357 h 502"/>
                <a:gd name="T16" fmla="*/ 153 w 580"/>
                <a:gd name="T17" fmla="*/ 415 h 502"/>
                <a:gd name="T18" fmla="*/ 119 w 580"/>
                <a:gd name="T19" fmla="*/ 473 h 502"/>
                <a:gd name="T20" fmla="*/ 471 w 580"/>
                <a:gd name="T21" fmla="*/ 493 h 502"/>
                <a:gd name="T22" fmla="*/ 452 w 580"/>
                <a:gd name="T23" fmla="*/ 461 h 502"/>
                <a:gd name="T24" fmla="*/ 416 w 580"/>
                <a:gd name="T25" fmla="*/ 399 h 502"/>
                <a:gd name="T26" fmla="*/ 387 w 580"/>
                <a:gd name="T27" fmla="*/ 347 h 502"/>
                <a:gd name="T28" fmla="*/ 13 w 580"/>
                <a:gd name="T29" fmla="*/ 338 h 502"/>
                <a:gd name="T30" fmla="*/ 33 w 580"/>
                <a:gd name="T31" fmla="*/ 373 h 502"/>
                <a:gd name="T32" fmla="*/ 71 w 580"/>
                <a:gd name="T33" fmla="*/ 438 h 502"/>
                <a:gd name="T34" fmla="*/ 98 w 580"/>
                <a:gd name="T35" fmla="*/ 485 h 502"/>
                <a:gd name="T36" fmla="*/ 112 w 580"/>
                <a:gd name="T37" fmla="*/ 467 h 502"/>
                <a:gd name="T38" fmla="*/ 148 w 580"/>
                <a:gd name="T39" fmla="*/ 405 h 502"/>
                <a:gd name="T40" fmla="*/ 180 w 580"/>
                <a:gd name="T41" fmla="*/ 349 h 502"/>
                <a:gd name="T42" fmla="*/ 290 w 580"/>
                <a:gd name="T43" fmla="*/ 178 h 502"/>
                <a:gd name="T44" fmla="*/ 270 w 580"/>
                <a:gd name="T45" fmla="*/ 213 h 502"/>
                <a:gd name="T46" fmla="*/ 232 w 580"/>
                <a:gd name="T47" fmla="*/ 278 h 502"/>
                <a:gd name="T48" fmla="*/ 204 w 580"/>
                <a:gd name="T49" fmla="*/ 326 h 502"/>
                <a:gd name="T50" fmla="*/ 370 w 580"/>
                <a:gd name="T51" fmla="*/ 319 h 502"/>
                <a:gd name="T52" fmla="*/ 338 w 580"/>
                <a:gd name="T53" fmla="*/ 262 h 502"/>
                <a:gd name="T54" fmla="*/ 302 w 580"/>
                <a:gd name="T55" fmla="*/ 200 h 502"/>
                <a:gd name="T56" fmla="*/ 384 w 580"/>
                <a:gd name="T57" fmla="*/ 14 h 502"/>
                <a:gd name="T58" fmla="*/ 366 w 580"/>
                <a:gd name="T59" fmla="*/ 47 h 502"/>
                <a:gd name="T60" fmla="*/ 330 w 580"/>
                <a:gd name="T61" fmla="*/ 109 h 502"/>
                <a:gd name="T62" fmla="*/ 300 w 580"/>
                <a:gd name="T63" fmla="*/ 160 h 502"/>
                <a:gd name="T64" fmla="*/ 301 w 580"/>
                <a:gd name="T65" fmla="*/ 178 h 502"/>
                <a:gd name="T66" fmla="*/ 331 w 580"/>
                <a:gd name="T67" fmla="*/ 232 h 502"/>
                <a:gd name="T68" fmla="*/ 369 w 580"/>
                <a:gd name="T69" fmla="*/ 296 h 502"/>
                <a:gd name="T70" fmla="*/ 387 w 580"/>
                <a:gd name="T71" fmla="*/ 329 h 502"/>
                <a:gd name="T72" fmla="*/ 554 w 580"/>
                <a:gd name="T73" fmla="*/ 307 h 502"/>
                <a:gd name="T74" fmla="*/ 510 w 580"/>
                <a:gd name="T75" fmla="*/ 231 h 502"/>
                <a:gd name="T76" fmla="*/ 454 w 580"/>
                <a:gd name="T77" fmla="*/ 135 h 502"/>
                <a:gd name="T78" fmla="*/ 406 w 580"/>
                <a:gd name="T79" fmla="*/ 52 h 502"/>
                <a:gd name="T80" fmla="*/ 384 w 580"/>
                <a:gd name="T81" fmla="*/ 14 h 502"/>
                <a:gd name="T82" fmla="*/ 182 w 580"/>
                <a:gd name="T83" fmla="*/ 36 h 502"/>
                <a:gd name="T84" fmla="*/ 138 w 580"/>
                <a:gd name="T85" fmla="*/ 112 h 502"/>
                <a:gd name="T86" fmla="*/ 83 w 580"/>
                <a:gd name="T87" fmla="*/ 208 h 502"/>
                <a:gd name="T88" fmla="*/ 35 w 580"/>
                <a:gd name="T89" fmla="*/ 291 h 502"/>
                <a:gd name="T90" fmla="*/ 13 w 580"/>
                <a:gd name="T91" fmla="*/ 329 h 502"/>
                <a:gd name="T92" fmla="*/ 203 w 580"/>
                <a:gd name="T93" fmla="*/ 310 h 502"/>
                <a:gd name="T94" fmla="*/ 239 w 580"/>
                <a:gd name="T95" fmla="*/ 249 h 502"/>
                <a:gd name="T96" fmla="*/ 273 w 580"/>
                <a:gd name="T97" fmla="*/ 188 h 502"/>
                <a:gd name="T98" fmla="*/ 283 w 580"/>
                <a:gd name="T99" fmla="*/ 167 h 502"/>
                <a:gd name="T100" fmla="*/ 259 w 580"/>
                <a:gd name="T101" fmla="*/ 124 h 502"/>
                <a:gd name="T102" fmla="*/ 222 w 580"/>
                <a:gd name="T103" fmla="*/ 61 h 502"/>
                <a:gd name="T104" fmla="*/ 196 w 580"/>
                <a:gd name="T105" fmla="*/ 17 h 502"/>
                <a:gd name="T106" fmla="*/ 209 w 580"/>
                <a:gd name="T107" fmla="*/ 20 h 502"/>
                <a:gd name="T108" fmla="*/ 242 w 580"/>
                <a:gd name="T109" fmla="*/ 77 h 502"/>
                <a:gd name="T110" fmla="*/ 277 w 580"/>
                <a:gd name="T111" fmla="*/ 138 h 502"/>
                <a:gd name="T112" fmla="*/ 292 w 580"/>
                <a:gd name="T113" fmla="*/ 157 h 502"/>
                <a:gd name="T114" fmla="*/ 319 w 580"/>
                <a:gd name="T115" fmla="*/ 110 h 502"/>
                <a:gd name="T116" fmla="*/ 356 w 580"/>
                <a:gd name="T117" fmla="*/ 44 h 502"/>
                <a:gd name="T118" fmla="*/ 376 w 580"/>
                <a:gd name="T119" fmla="*/ 9 h 502"/>
                <a:gd name="T120" fmla="*/ 580 w 580"/>
                <a:gd name="T121" fmla="*/ 334 h 502"/>
                <a:gd name="T122" fmla="*/ 192 w 580"/>
                <a:gd name="T123" fmla="*/ 0 h 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80" h="502">
                  <a:moveTo>
                    <a:pt x="392" y="338"/>
                  </a:moveTo>
                  <a:lnTo>
                    <a:pt x="394" y="342"/>
                  </a:lnTo>
                  <a:lnTo>
                    <a:pt x="399" y="349"/>
                  </a:lnTo>
                  <a:lnTo>
                    <a:pt x="405" y="360"/>
                  </a:lnTo>
                  <a:lnTo>
                    <a:pt x="413" y="373"/>
                  </a:lnTo>
                  <a:lnTo>
                    <a:pt x="421" y="389"/>
                  </a:lnTo>
                  <a:lnTo>
                    <a:pt x="431" y="405"/>
                  </a:lnTo>
                  <a:lnTo>
                    <a:pt x="441" y="422"/>
                  </a:lnTo>
                  <a:lnTo>
                    <a:pt x="450" y="438"/>
                  </a:lnTo>
                  <a:lnTo>
                    <a:pt x="459" y="453"/>
                  </a:lnTo>
                  <a:lnTo>
                    <a:pt x="467" y="467"/>
                  </a:lnTo>
                  <a:lnTo>
                    <a:pt x="473" y="478"/>
                  </a:lnTo>
                  <a:lnTo>
                    <a:pt x="477" y="485"/>
                  </a:lnTo>
                  <a:lnTo>
                    <a:pt x="479" y="488"/>
                  </a:lnTo>
                  <a:lnTo>
                    <a:pt x="481" y="485"/>
                  </a:lnTo>
                  <a:lnTo>
                    <a:pt x="485" y="478"/>
                  </a:lnTo>
                  <a:lnTo>
                    <a:pt x="491" y="467"/>
                  </a:lnTo>
                  <a:lnTo>
                    <a:pt x="500" y="453"/>
                  </a:lnTo>
                  <a:lnTo>
                    <a:pt x="509" y="438"/>
                  </a:lnTo>
                  <a:lnTo>
                    <a:pt x="518" y="422"/>
                  </a:lnTo>
                  <a:lnTo>
                    <a:pt x="528" y="405"/>
                  </a:lnTo>
                  <a:lnTo>
                    <a:pt x="538" y="389"/>
                  </a:lnTo>
                  <a:lnTo>
                    <a:pt x="546" y="373"/>
                  </a:lnTo>
                  <a:lnTo>
                    <a:pt x="554" y="360"/>
                  </a:lnTo>
                  <a:lnTo>
                    <a:pt x="560" y="349"/>
                  </a:lnTo>
                  <a:lnTo>
                    <a:pt x="565" y="342"/>
                  </a:lnTo>
                  <a:lnTo>
                    <a:pt x="567" y="338"/>
                  </a:lnTo>
                  <a:lnTo>
                    <a:pt x="392" y="338"/>
                  </a:lnTo>
                  <a:close/>
                  <a:moveTo>
                    <a:pt x="197" y="338"/>
                  </a:moveTo>
                  <a:lnTo>
                    <a:pt x="196" y="341"/>
                  </a:lnTo>
                  <a:lnTo>
                    <a:pt x="192" y="347"/>
                  </a:lnTo>
                  <a:lnTo>
                    <a:pt x="186" y="357"/>
                  </a:lnTo>
                  <a:lnTo>
                    <a:pt x="179" y="369"/>
                  </a:lnTo>
                  <a:lnTo>
                    <a:pt x="171" y="383"/>
                  </a:lnTo>
                  <a:lnTo>
                    <a:pt x="162" y="399"/>
                  </a:lnTo>
                  <a:lnTo>
                    <a:pt x="153" y="415"/>
                  </a:lnTo>
                  <a:lnTo>
                    <a:pt x="144" y="431"/>
                  </a:lnTo>
                  <a:lnTo>
                    <a:pt x="135" y="446"/>
                  </a:lnTo>
                  <a:lnTo>
                    <a:pt x="126" y="461"/>
                  </a:lnTo>
                  <a:lnTo>
                    <a:pt x="119" y="473"/>
                  </a:lnTo>
                  <a:lnTo>
                    <a:pt x="114" y="483"/>
                  </a:lnTo>
                  <a:lnTo>
                    <a:pt x="110" y="490"/>
                  </a:lnTo>
                  <a:lnTo>
                    <a:pt x="108" y="493"/>
                  </a:lnTo>
                  <a:lnTo>
                    <a:pt x="471" y="493"/>
                  </a:lnTo>
                  <a:lnTo>
                    <a:pt x="469" y="490"/>
                  </a:lnTo>
                  <a:lnTo>
                    <a:pt x="465" y="483"/>
                  </a:lnTo>
                  <a:lnTo>
                    <a:pt x="460" y="473"/>
                  </a:lnTo>
                  <a:lnTo>
                    <a:pt x="452" y="461"/>
                  </a:lnTo>
                  <a:lnTo>
                    <a:pt x="444" y="446"/>
                  </a:lnTo>
                  <a:lnTo>
                    <a:pt x="435" y="431"/>
                  </a:lnTo>
                  <a:lnTo>
                    <a:pt x="426" y="415"/>
                  </a:lnTo>
                  <a:lnTo>
                    <a:pt x="416" y="399"/>
                  </a:lnTo>
                  <a:lnTo>
                    <a:pt x="408" y="383"/>
                  </a:lnTo>
                  <a:lnTo>
                    <a:pt x="399" y="369"/>
                  </a:lnTo>
                  <a:lnTo>
                    <a:pt x="392" y="357"/>
                  </a:lnTo>
                  <a:lnTo>
                    <a:pt x="387" y="347"/>
                  </a:lnTo>
                  <a:lnTo>
                    <a:pt x="383" y="341"/>
                  </a:lnTo>
                  <a:lnTo>
                    <a:pt x="382" y="338"/>
                  </a:lnTo>
                  <a:lnTo>
                    <a:pt x="197" y="338"/>
                  </a:lnTo>
                  <a:close/>
                  <a:moveTo>
                    <a:pt x="13" y="338"/>
                  </a:moveTo>
                  <a:lnTo>
                    <a:pt x="15" y="342"/>
                  </a:lnTo>
                  <a:lnTo>
                    <a:pt x="19" y="349"/>
                  </a:lnTo>
                  <a:lnTo>
                    <a:pt x="25" y="359"/>
                  </a:lnTo>
                  <a:lnTo>
                    <a:pt x="33" y="373"/>
                  </a:lnTo>
                  <a:lnTo>
                    <a:pt x="42" y="388"/>
                  </a:lnTo>
                  <a:lnTo>
                    <a:pt x="51" y="405"/>
                  </a:lnTo>
                  <a:lnTo>
                    <a:pt x="61" y="421"/>
                  </a:lnTo>
                  <a:lnTo>
                    <a:pt x="71" y="438"/>
                  </a:lnTo>
                  <a:lnTo>
                    <a:pt x="80" y="453"/>
                  </a:lnTo>
                  <a:lnTo>
                    <a:pt x="87" y="467"/>
                  </a:lnTo>
                  <a:lnTo>
                    <a:pt x="94" y="478"/>
                  </a:lnTo>
                  <a:lnTo>
                    <a:pt x="98" y="485"/>
                  </a:lnTo>
                  <a:lnTo>
                    <a:pt x="100" y="488"/>
                  </a:lnTo>
                  <a:lnTo>
                    <a:pt x="102" y="485"/>
                  </a:lnTo>
                  <a:lnTo>
                    <a:pt x="106" y="478"/>
                  </a:lnTo>
                  <a:lnTo>
                    <a:pt x="112" y="467"/>
                  </a:lnTo>
                  <a:lnTo>
                    <a:pt x="120" y="453"/>
                  </a:lnTo>
                  <a:lnTo>
                    <a:pt x="129" y="438"/>
                  </a:lnTo>
                  <a:lnTo>
                    <a:pt x="138" y="422"/>
                  </a:lnTo>
                  <a:lnTo>
                    <a:pt x="148" y="405"/>
                  </a:lnTo>
                  <a:lnTo>
                    <a:pt x="157" y="389"/>
                  </a:lnTo>
                  <a:lnTo>
                    <a:pt x="166" y="373"/>
                  </a:lnTo>
                  <a:lnTo>
                    <a:pt x="174" y="360"/>
                  </a:lnTo>
                  <a:lnTo>
                    <a:pt x="180" y="349"/>
                  </a:lnTo>
                  <a:lnTo>
                    <a:pt x="184" y="342"/>
                  </a:lnTo>
                  <a:lnTo>
                    <a:pt x="186" y="338"/>
                  </a:lnTo>
                  <a:lnTo>
                    <a:pt x="13" y="338"/>
                  </a:lnTo>
                  <a:close/>
                  <a:moveTo>
                    <a:pt x="290" y="178"/>
                  </a:moveTo>
                  <a:lnTo>
                    <a:pt x="288" y="182"/>
                  </a:lnTo>
                  <a:lnTo>
                    <a:pt x="284" y="189"/>
                  </a:lnTo>
                  <a:lnTo>
                    <a:pt x="277" y="200"/>
                  </a:lnTo>
                  <a:lnTo>
                    <a:pt x="270" y="213"/>
                  </a:lnTo>
                  <a:lnTo>
                    <a:pt x="261" y="229"/>
                  </a:lnTo>
                  <a:lnTo>
                    <a:pt x="251" y="245"/>
                  </a:lnTo>
                  <a:lnTo>
                    <a:pt x="242" y="262"/>
                  </a:lnTo>
                  <a:lnTo>
                    <a:pt x="232" y="278"/>
                  </a:lnTo>
                  <a:lnTo>
                    <a:pt x="224" y="293"/>
                  </a:lnTo>
                  <a:lnTo>
                    <a:pt x="215" y="308"/>
                  </a:lnTo>
                  <a:lnTo>
                    <a:pt x="209" y="319"/>
                  </a:lnTo>
                  <a:lnTo>
                    <a:pt x="204" y="326"/>
                  </a:lnTo>
                  <a:lnTo>
                    <a:pt x="202" y="329"/>
                  </a:lnTo>
                  <a:lnTo>
                    <a:pt x="376" y="329"/>
                  </a:lnTo>
                  <a:lnTo>
                    <a:pt x="375" y="326"/>
                  </a:lnTo>
                  <a:lnTo>
                    <a:pt x="370" y="319"/>
                  </a:lnTo>
                  <a:lnTo>
                    <a:pt x="364" y="308"/>
                  </a:lnTo>
                  <a:lnTo>
                    <a:pt x="356" y="293"/>
                  </a:lnTo>
                  <a:lnTo>
                    <a:pt x="347" y="278"/>
                  </a:lnTo>
                  <a:lnTo>
                    <a:pt x="338" y="262"/>
                  </a:lnTo>
                  <a:lnTo>
                    <a:pt x="328" y="245"/>
                  </a:lnTo>
                  <a:lnTo>
                    <a:pt x="319" y="229"/>
                  </a:lnTo>
                  <a:lnTo>
                    <a:pt x="310" y="213"/>
                  </a:lnTo>
                  <a:lnTo>
                    <a:pt x="302" y="200"/>
                  </a:lnTo>
                  <a:lnTo>
                    <a:pt x="296" y="189"/>
                  </a:lnTo>
                  <a:lnTo>
                    <a:pt x="292" y="182"/>
                  </a:lnTo>
                  <a:lnTo>
                    <a:pt x="290" y="178"/>
                  </a:lnTo>
                  <a:close/>
                  <a:moveTo>
                    <a:pt x="384" y="14"/>
                  </a:moveTo>
                  <a:lnTo>
                    <a:pt x="383" y="17"/>
                  </a:lnTo>
                  <a:lnTo>
                    <a:pt x="379" y="23"/>
                  </a:lnTo>
                  <a:lnTo>
                    <a:pt x="373" y="33"/>
                  </a:lnTo>
                  <a:lnTo>
                    <a:pt x="366" y="47"/>
                  </a:lnTo>
                  <a:lnTo>
                    <a:pt x="358" y="61"/>
                  </a:lnTo>
                  <a:lnTo>
                    <a:pt x="349" y="77"/>
                  </a:lnTo>
                  <a:lnTo>
                    <a:pt x="339" y="93"/>
                  </a:lnTo>
                  <a:lnTo>
                    <a:pt x="330" y="109"/>
                  </a:lnTo>
                  <a:lnTo>
                    <a:pt x="321" y="124"/>
                  </a:lnTo>
                  <a:lnTo>
                    <a:pt x="313" y="139"/>
                  </a:lnTo>
                  <a:lnTo>
                    <a:pt x="306" y="151"/>
                  </a:lnTo>
                  <a:lnTo>
                    <a:pt x="300" y="160"/>
                  </a:lnTo>
                  <a:lnTo>
                    <a:pt x="297" y="167"/>
                  </a:lnTo>
                  <a:lnTo>
                    <a:pt x="295" y="169"/>
                  </a:lnTo>
                  <a:lnTo>
                    <a:pt x="297" y="172"/>
                  </a:lnTo>
                  <a:lnTo>
                    <a:pt x="301" y="178"/>
                  </a:lnTo>
                  <a:lnTo>
                    <a:pt x="306" y="188"/>
                  </a:lnTo>
                  <a:lnTo>
                    <a:pt x="314" y="201"/>
                  </a:lnTo>
                  <a:lnTo>
                    <a:pt x="322" y="216"/>
                  </a:lnTo>
                  <a:lnTo>
                    <a:pt x="331" y="232"/>
                  </a:lnTo>
                  <a:lnTo>
                    <a:pt x="341" y="249"/>
                  </a:lnTo>
                  <a:lnTo>
                    <a:pt x="351" y="265"/>
                  </a:lnTo>
                  <a:lnTo>
                    <a:pt x="360" y="282"/>
                  </a:lnTo>
                  <a:lnTo>
                    <a:pt x="369" y="296"/>
                  </a:lnTo>
                  <a:lnTo>
                    <a:pt x="376" y="310"/>
                  </a:lnTo>
                  <a:lnTo>
                    <a:pt x="382" y="320"/>
                  </a:lnTo>
                  <a:lnTo>
                    <a:pt x="386" y="327"/>
                  </a:lnTo>
                  <a:lnTo>
                    <a:pt x="387" y="329"/>
                  </a:lnTo>
                  <a:lnTo>
                    <a:pt x="567" y="329"/>
                  </a:lnTo>
                  <a:lnTo>
                    <a:pt x="565" y="326"/>
                  </a:lnTo>
                  <a:lnTo>
                    <a:pt x="560" y="319"/>
                  </a:lnTo>
                  <a:lnTo>
                    <a:pt x="554" y="307"/>
                  </a:lnTo>
                  <a:lnTo>
                    <a:pt x="545" y="291"/>
                  </a:lnTo>
                  <a:lnTo>
                    <a:pt x="535" y="273"/>
                  </a:lnTo>
                  <a:lnTo>
                    <a:pt x="523" y="253"/>
                  </a:lnTo>
                  <a:lnTo>
                    <a:pt x="510" y="231"/>
                  </a:lnTo>
                  <a:lnTo>
                    <a:pt x="496" y="208"/>
                  </a:lnTo>
                  <a:lnTo>
                    <a:pt x="482" y="184"/>
                  </a:lnTo>
                  <a:lnTo>
                    <a:pt x="468" y="159"/>
                  </a:lnTo>
                  <a:lnTo>
                    <a:pt x="454" y="135"/>
                  </a:lnTo>
                  <a:lnTo>
                    <a:pt x="441" y="112"/>
                  </a:lnTo>
                  <a:lnTo>
                    <a:pt x="428" y="90"/>
                  </a:lnTo>
                  <a:lnTo>
                    <a:pt x="416" y="70"/>
                  </a:lnTo>
                  <a:lnTo>
                    <a:pt x="406" y="52"/>
                  </a:lnTo>
                  <a:lnTo>
                    <a:pt x="397" y="36"/>
                  </a:lnTo>
                  <a:lnTo>
                    <a:pt x="391" y="24"/>
                  </a:lnTo>
                  <a:lnTo>
                    <a:pt x="386" y="17"/>
                  </a:lnTo>
                  <a:lnTo>
                    <a:pt x="384" y="14"/>
                  </a:lnTo>
                  <a:close/>
                  <a:moveTo>
                    <a:pt x="194" y="14"/>
                  </a:moveTo>
                  <a:lnTo>
                    <a:pt x="193" y="17"/>
                  </a:lnTo>
                  <a:lnTo>
                    <a:pt x="188" y="24"/>
                  </a:lnTo>
                  <a:lnTo>
                    <a:pt x="182" y="36"/>
                  </a:lnTo>
                  <a:lnTo>
                    <a:pt x="173" y="52"/>
                  </a:lnTo>
                  <a:lnTo>
                    <a:pt x="163" y="70"/>
                  </a:lnTo>
                  <a:lnTo>
                    <a:pt x="151" y="90"/>
                  </a:lnTo>
                  <a:lnTo>
                    <a:pt x="138" y="112"/>
                  </a:lnTo>
                  <a:lnTo>
                    <a:pt x="125" y="135"/>
                  </a:lnTo>
                  <a:lnTo>
                    <a:pt x="111" y="159"/>
                  </a:lnTo>
                  <a:lnTo>
                    <a:pt x="97" y="184"/>
                  </a:lnTo>
                  <a:lnTo>
                    <a:pt x="83" y="208"/>
                  </a:lnTo>
                  <a:lnTo>
                    <a:pt x="69" y="231"/>
                  </a:lnTo>
                  <a:lnTo>
                    <a:pt x="57" y="253"/>
                  </a:lnTo>
                  <a:lnTo>
                    <a:pt x="45" y="273"/>
                  </a:lnTo>
                  <a:lnTo>
                    <a:pt x="35" y="291"/>
                  </a:lnTo>
                  <a:lnTo>
                    <a:pt x="26" y="307"/>
                  </a:lnTo>
                  <a:lnTo>
                    <a:pt x="19" y="319"/>
                  </a:lnTo>
                  <a:lnTo>
                    <a:pt x="15" y="326"/>
                  </a:lnTo>
                  <a:lnTo>
                    <a:pt x="13" y="329"/>
                  </a:lnTo>
                  <a:lnTo>
                    <a:pt x="192" y="329"/>
                  </a:lnTo>
                  <a:lnTo>
                    <a:pt x="193" y="327"/>
                  </a:lnTo>
                  <a:lnTo>
                    <a:pt x="197" y="320"/>
                  </a:lnTo>
                  <a:lnTo>
                    <a:pt x="203" y="310"/>
                  </a:lnTo>
                  <a:lnTo>
                    <a:pt x="210" y="296"/>
                  </a:lnTo>
                  <a:lnTo>
                    <a:pt x="219" y="282"/>
                  </a:lnTo>
                  <a:lnTo>
                    <a:pt x="229" y="265"/>
                  </a:lnTo>
                  <a:lnTo>
                    <a:pt x="239" y="249"/>
                  </a:lnTo>
                  <a:lnTo>
                    <a:pt x="248" y="232"/>
                  </a:lnTo>
                  <a:lnTo>
                    <a:pt x="258" y="216"/>
                  </a:lnTo>
                  <a:lnTo>
                    <a:pt x="266" y="201"/>
                  </a:lnTo>
                  <a:lnTo>
                    <a:pt x="273" y="188"/>
                  </a:lnTo>
                  <a:lnTo>
                    <a:pt x="279" y="178"/>
                  </a:lnTo>
                  <a:lnTo>
                    <a:pt x="283" y="172"/>
                  </a:lnTo>
                  <a:lnTo>
                    <a:pt x="285" y="169"/>
                  </a:lnTo>
                  <a:lnTo>
                    <a:pt x="283" y="167"/>
                  </a:lnTo>
                  <a:lnTo>
                    <a:pt x="280" y="160"/>
                  </a:lnTo>
                  <a:lnTo>
                    <a:pt x="274" y="151"/>
                  </a:lnTo>
                  <a:lnTo>
                    <a:pt x="267" y="139"/>
                  </a:lnTo>
                  <a:lnTo>
                    <a:pt x="259" y="124"/>
                  </a:lnTo>
                  <a:lnTo>
                    <a:pt x="250" y="109"/>
                  </a:lnTo>
                  <a:lnTo>
                    <a:pt x="241" y="93"/>
                  </a:lnTo>
                  <a:lnTo>
                    <a:pt x="231" y="77"/>
                  </a:lnTo>
                  <a:lnTo>
                    <a:pt x="222" y="61"/>
                  </a:lnTo>
                  <a:lnTo>
                    <a:pt x="213" y="47"/>
                  </a:lnTo>
                  <a:lnTo>
                    <a:pt x="206" y="33"/>
                  </a:lnTo>
                  <a:lnTo>
                    <a:pt x="200" y="23"/>
                  </a:lnTo>
                  <a:lnTo>
                    <a:pt x="196" y="17"/>
                  </a:lnTo>
                  <a:lnTo>
                    <a:pt x="194" y="14"/>
                  </a:lnTo>
                  <a:close/>
                  <a:moveTo>
                    <a:pt x="202" y="9"/>
                  </a:moveTo>
                  <a:lnTo>
                    <a:pt x="204" y="12"/>
                  </a:lnTo>
                  <a:lnTo>
                    <a:pt x="209" y="20"/>
                  </a:lnTo>
                  <a:lnTo>
                    <a:pt x="215" y="30"/>
                  </a:lnTo>
                  <a:lnTo>
                    <a:pt x="224" y="44"/>
                  </a:lnTo>
                  <a:lnTo>
                    <a:pt x="232" y="60"/>
                  </a:lnTo>
                  <a:lnTo>
                    <a:pt x="242" y="77"/>
                  </a:lnTo>
                  <a:lnTo>
                    <a:pt x="251" y="93"/>
                  </a:lnTo>
                  <a:lnTo>
                    <a:pt x="261" y="110"/>
                  </a:lnTo>
                  <a:lnTo>
                    <a:pt x="270" y="125"/>
                  </a:lnTo>
                  <a:lnTo>
                    <a:pt x="277" y="138"/>
                  </a:lnTo>
                  <a:lnTo>
                    <a:pt x="284" y="149"/>
                  </a:lnTo>
                  <a:lnTo>
                    <a:pt x="288" y="157"/>
                  </a:lnTo>
                  <a:lnTo>
                    <a:pt x="290" y="160"/>
                  </a:lnTo>
                  <a:lnTo>
                    <a:pt x="292" y="157"/>
                  </a:lnTo>
                  <a:lnTo>
                    <a:pt x="296" y="149"/>
                  </a:lnTo>
                  <a:lnTo>
                    <a:pt x="302" y="138"/>
                  </a:lnTo>
                  <a:lnTo>
                    <a:pt x="310" y="125"/>
                  </a:lnTo>
                  <a:lnTo>
                    <a:pt x="319" y="110"/>
                  </a:lnTo>
                  <a:lnTo>
                    <a:pt x="328" y="93"/>
                  </a:lnTo>
                  <a:lnTo>
                    <a:pt x="338" y="77"/>
                  </a:lnTo>
                  <a:lnTo>
                    <a:pt x="347" y="60"/>
                  </a:lnTo>
                  <a:lnTo>
                    <a:pt x="356" y="44"/>
                  </a:lnTo>
                  <a:lnTo>
                    <a:pt x="364" y="30"/>
                  </a:lnTo>
                  <a:lnTo>
                    <a:pt x="370" y="20"/>
                  </a:lnTo>
                  <a:lnTo>
                    <a:pt x="375" y="12"/>
                  </a:lnTo>
                  <a:lnTo>
                    <a:pt x="376" y="9"/>
                  </a:lnTo>
                  <a:lnTo>
                    <a:pt x="202" y="9"/>
                  </a:lnTo>
                  <a:close/>
                  <a:moveTo>
                    <a:pt x="192" y="0"/>
                  </a:moveTo>
                  <a:lnTo>
                    <a:pt x="387" y="0"/>
                  </a:lnTo>
                  <a:lnTo>
                    <a:pt x="580" y="334"/>
                  </a:lnTo>
                  <a:lnTo>
                    <a:pt x="482" y="502"/>
                  </a:lnTo>
                  <a:lnTo>
                    <a:pt x="97" y="502"/>
                  </a:lnTo>
                  <a:lnTo>
                    <a:pt x="0" y="334"/>
                  </a:lnTo>
                  <a:lnTo>
                    <a:pt x="192"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5" name="Freeform 34">
              <a:extLst>
                <a:ext uri="{FF2B5EF4-FFF2-40B4-BE49-F238E27FC236}">
                  <a16:creationId xmlns:a16="http://schemas.microsoft.com/office/drawing/2014/main" id="{5A9B6C0B-D8E0-FBEC-188A-90B324FB88E7}"/>
                </a:ext>
              </a:extLst>
            </p:cNvPr>
            <p:cNvSpPr>
              <a:spLocks/>
            </p:cNvSpPr>
            <p:nvPr/>
          </p:nvSpPr>
          <p:spPr bwMode="auto">
            <a:xfrm>
              <a:off x="1597932" y="2651964"/>
              <a:ext cx="66258" cy="80456"/>
            </a:xfrm>
            <a:custGeom>
              <a:avLst/>
              <a:gdLst>
                <a:gd name="T0" fmla="*/ 0 w 84"/>
                <a:gd name="T1" fmla="*/ 0 h 101"/>
                <a:gd name="T2" fmla="*/ 25 w 84"/>
                <a:gd name="T3" fmla="*/ 0 h 101"/>
                <a:gd name="T4" fmla="*/ 53 w 84"/>
                <a:gd name="T5" fmla="*/ 48 h 101"/>
                <a:gd name="T6" fmla="*/ 66 w 84"/>
                <a:gd name="T7" fmla="*/ 72 h 101"/>
                <a:gd name="T8" fmla="*/ 66 w 84"/>
                <a:gd name="T9" fmla="*/ 60 h 101"/>
                <a:gd name="T10" fmla="*/ 65 w 84"/>
                <a:gd name="T11" fmla="*/ 45 h 101"/>
                <a:gd name="T12" fmla="*/ 65 w 84"/>
                <a:gd name="T13" fmla="*/ 32 h 101"/>
                <a:gd name="T14" fmla="*/ 65 w 84"/>
                <a:gd name="T15" fmla="*/ 0 h 101"/>
                <a:gd name="T16" fmla="*/ 84 w 84"/>
                <a:gd name="T17" fmla="*/ 0 h 101"/>
                <a:gd name="T18" fmla="*/ 84 w 84"/>
                <a:gd name="T19" fmla="*/ 101 h 101"/>
                <a:gd name="T20" fmla="*/ 58 w 84"/>
                <a:gd name="T21" fmla="*/ 101 h 101"/>
                <a:gd name="T22" fmla="*/ 29 w 84"/>
                <a:gd name="T23" fmla="*/ 50 h 101"/>
                <a:gd name="T24" fmla="*/ 23 w 84"/>
                <a:gd name="T25" fmla="*/ 39 h 101"/>
                <a:gd name="T26" fmla="*/ 18 w 84"/>
                <a:gd name="T27" fmla="*/ 28 h 101"/>
                <a:gd name="T28" fmla="*/ 18 w 84"/>
                <a:gd name="T29" fmla="*/ 39 h 101"/>
                <a:gd name="T30" fmla="*/ 19 w 84"/>
                <a:gd name="T31" fmla="*/ 52 h 101"/>
                <a:gd name="T32" fmla="*/ 19 w 84"/>
                <a:gd name="T33" fmla="*/ 65 h 101"/>
                <a:gd name="T34" fmla="*/ 19 w 84"/>
                <a:gd name="T35" fmla="*/ 101 h 101"/>
                <a:gd name="T36" fmla="*/ 0 w 84"/>
                <a:gd name="T37" fmla="*/ 101 h 101"/>
                <a:gd name="T38" fmla="*/ 0 w 84"/>
                <a:gd name="T39"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4" h="101">
                  <a:moveTo>
                    <a:pt x="0" y="0"/>
                  </a:moveTo>
                  <a:lnTo>
                    <a:pt x="25" y="0"/>
                  </a:lnTo>
                  <a:lnTo>
                    <a:pt x="53" y="48"/>
                  </a:lnTo>
                  <a:lnTo>
                    <a:pt x="66" y="72"/>
                  </a:lnTo>
                  <a:lnTo>
                    <a:pt x="66" y="60"/>
                  </a:lnTo>
                  <a:lnTo>
                    <a:pt x="65" y="45"/>
                  </a:lnTo>
                  <a:lnTo>
                    <a:pt x="65" y="32"/>
                  </a:lnTo>
                  <a:lnTo>
                    <a:pt x="65" y="0"/>
                  </a:lnTo>
                  <a:lnTo>
                    <a:pt x="84" y="0"/>
                  </a:lnTo>
                  <a:lnTo>
                    <a:pt x="84" y="101"/>
                  </a:lnTo>
                  <a:lnTo>
                    <a:pt x="58" y="101"/>
                  </a:lnTo>
                  <a:lnTo>
                    <a:pt x="29" y="50"/>
                  </a:lnTo>
                  <a:lnTo>
                    <a:pt x="23" y="39"/>
                  </a:lnTo>
                  <a:lnTo>
                    <a:pt x="18" y="28"/>
                  </a:lnTo>
                  <a:lnTo>
                    <a:pt x="18" y="39"/>
                  </a:lnTo>
                  <a:lnTo>
                    <a:pt x="19" y="52"/>
                  </a:lnTo>
                  <a:lnTo>
                    <a:pt x="19" y="65"/>
                  </a:lnTo>
                  <a:lnTo>
                    <a:pt x="19" y="101"/>
                  </a:lnTo>
                  <a:lnTo>
                    <a:pt x="0" y="101"/>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6" name="Freeform 35">
              <a:extLst>
                <a:ext uri="{FF2B5EF4-FFF2-40B4-BE49-F238E27FC236}">
                  <a16:creationId xmlns:a16="http://schemas.microsoft.com/office/drawing/2014/main" id="{8D34245F-91F6-675D-0161-975607FB4EBB}"/>
                </a:ext>
              </a:extLst>
            </p:cNvPr>
            <p:cNvSpPr>
              <a:spLocks noEditPoints="1"/>
            </p:cNvSpPr>
            <p:nvPr/>
          </p:nvSpPr>
          <p:spPr bwMode="auto">
            <a:xfrm>
              <a:off x="1680754" y="2651964"/>
              <a:ext cx="73357" cy="80456"/>
            </a:xfrm>
            <a:custGeom>
              <a:avLst/>
              <a:gdLst>
                <a:gd name="T0" fmla="*/ 45 w 92"/>
                <a:gd name="T1" fmla="*/ 22 h 101"/>
                <a:gd name="T2" fmla="*/ 40 w 92"/>
                <a:gd name="T3" fmla="*/ 39 h 101"/>
                <a:gd name="T4" fmla="*/ 31 w 92"/>
                <a:gd name="T5" fmla="*/ 65 h 101"/>
                <a:gd name="T6" fmla="*/ 59 w 92"/>
                <a:gd name="T7" fmla="*/ 65 h 101"/>
                <a:gd name="T8" fmla="*/ 49 w 92"/>
                <a:gd name="T9" fmla="*/ 39 h 101"/>
                <a:gd name="T10" fmla="*/ 45 w 92"/>
                <a:gd name="T11" fmla="*/ 22 h 101"/>
                <a:gd name="T12" fmla="*/ 45 w 92"/>
                <a:gd name="T13" fmla="*/ 22 h 101"/>
                <a:gd name="T14" fmla="*/ 35 w 92"/>
                <a:gd name="T15" fmla="*/ 0 h 101"/>
                <a:gd name="T16" fmla="*/ 56 w 92"/>
                <a:gd name="T17" fmla="*/ 0 h 101"/>
                <a:gd name="T18" fmla="*/ 92 w 92"/>
                <a:gd name="T19" fmla="*/ 101 h 101"/>
                <a:gd name="T20" fmla="*/ 71 w 92"/>
                <a:gd name="T21" fmla="*/ 101 h 101"/>
                <a:gd name="T22" fmla="*/ 64 w 92"/>
                <a:gd name="T23" fmla="*/ 80 h 101"/>
                <a:gd name="T24" fmla="*/ 26 w 92"/>
                <a:gd name="T25" fmla="*/ 80 h 101"/>
                <a:gd name="T26" fmla="*/ 19 w 92"/>
                <a:gd name="T27" fmla="*/ 101 h 101"/>
                <a:gd name="T28" fmla="*/ 0 w 92"/>
                <a:gd name="T29" fmla="*/ 101 h 101"/>
                <a:gd name="T30" fmla="*/ 35 w 92"/>
                <a:gd name="T31"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2" h="101">
                  <a:moveTo>
                    <a:pt x="45" y="22"/>
                  </a:moveTo>
                  <a:lnTo>
                    <a:pt x="40" y="39"/>
                  </a:lnTo>
                  <a:lnTo>
                    <a:pt x="31" y="65"/>
                  </a:lnTo>
                  <a:lnTo>
                    <a:pt x="59" y="65"/>
                  </a:lnTo>
                  <a:lnTo>
                    <a:pt x="49" y="39"/>
                  </a:lnTo>
                  <a:lnTo>
                    <a:pt x="45" y="22"/>
                  </a:lnTo>
                  <a:lnTo>
                    <a:pt x="45" y="22"/>
                  </a:lnTo>
                  <a:close/>
                  <a:moveTo>
                    <a:pt x="35" y="0"/>
                  </a:moveTo>
                  <a:lnTo>
                    <a:pt x="56" y="0"/>
                  </a:lnTo>
                  <a:lnTo>
                    <a:pt x="92" y="101"/>
                  </a:lnTo>
                  <a:lnTo>
                    <a:pt x="71" y="101"/>
                  </a:lnTo>
                  <a:lnTo>
                    <a:pt x="64" y="80"/>
                  </a:lnTo>
                  <a:lnTo>
                    <a:pt x="26" y="80"/>
                  </a:lnTo>
                  <a:lnTo>
                    <a:pt x="19" y="101"/>
                  </a:lnTo>
                  <a:lnTo>
                    <a:pt x="0" y="101"/>
                  </a:lnTo>
                  <a:lnTo>
                    <a:pt x="35"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7" name="Freeform 36">
              <a:extLst>
                <a:ext uri="{FF2B5EF4-FFF2-40B4-BE49-F238E27FC236}">
                  <a16:creationId xmlns:a16="http://schemas.microsoft.com/office/drawing/2014/main" id="{8B80F258-676D-38DD-F768-1F70094005DA}"/>
                </a:ext>
              </a:extLst>
            </p:cNvPr>
            <p:cNvSpPr>
              <a:spLocks/>
            </p:cNvSpPr>
            <p:nvPr/>
          </p:nvSpPr>
          <p:spPr bwMode="auto">
            <a:xfrm>
              <a:off x="1758843" y="2651964"/>
              <a:ext cx="56792" cy="80456"/>
            </a:xfrm>
            <a:custGeom>
              <a:avLst/>
              <a:gdLst>
                <a:gd name="T0" fmla="*/ 0 w 71"/>
                <a:gd name="T1" fmla="*/ 0 h 101"/>
                <a:gd name="T2" fmla="*/ 71 w 71"/>
                <a:gd name="T3" fmla="*/ 0 h 101"/>
                <a:gd name="T4" fmla="*/ 71 w 71"/>
                <a:gd name="T5" fmla="*/ 17 h 101"/>
                <a:gd name="T6" fmla="*/ 46 w 71"/>
                <a:gd name="T7" fmla="*/ 17 h 101"/>
                <a:gd name="T8" fmla="*/ 46 w 71"/>
                <a:gd name="T9" fmla="*/ 101 h 101"/>
                <a:gd name="T10" fmla="*/ 26 w 71"/>
                <a:gd name="T11" fmla="*/ 101 h 101"/>
                <a:gd name="T12" fmla="*/ 26 w 71"/>
                <a:gd name="T13" fmla="*/ 17 h 101"/>
                <a:gd name="T14" fmla="*/ 0 w 71"/>
                <a:gd name="T15" fmla="*/ 17 h 101"/>
                <a:gd name="T16" fmla="*/ 0 w 71"/>
                <a:gd name="T17"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1" h="101">
                  <a:moveTo>
                    <a:pt x="0" y="0"/>
                  </a:moveTo>
                  <a:lnTo>
                    <a:pt x="71" y="0"/>
                  </a:lnTo>
                  <a:lnTo>
                    <a:pt x="71" y="17"/>
                  </a:lnTo>
                  <a:lnTo>
                    <a:pt x="46" y="17"/>
                  </a:lnTo>
                  <a:lnTo>
                    <a:pt x="46" y="101"/>
                  </a:lnTo>
                  <a:lnTo>
                    <a:pt x="26" y="101"/>
                  </a:lnTo>
                  <a:lnTo>
                    <a:pt x="26" y="17"/>
                  </a:lnTo>
                  <a:lnTo>
                    <a:pt x="0" y="17"/>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8" name="Rectangle 37">
              <a:extLst>
                <a:ext uri="{FF2B5EF4-FFF2-40B4-BE49-F238E27FC236}">
                  <a16:creationId xmlns:a16="http://schemas.microsoft.com/office/drawing/2014/main" id="{993FB4BC-8E86-BF21-E7DB-50A6AD93E44D}"/>
                </a:ext>
              </a:extLst>
            </p:cNvPr>
            <p:cNvSpPr>
              <a:spLocks noChangeArrowheads="1"/>
            </p:cNvSpPr>
            <p:nvPr/>
          </p:nvSpPr>
          <p:spPr bwMode="auto">
            <a:xfrm>
              <a:off x="1832200" y="2651964"/>
              <a:ext cx="16564" cy="80456"/>
            </a:xfrm>
            <a:prstGeom prst="rect">
              <a:avLst/>
            </a:prstGeom>
            <a:solidFill>
              <a:srgbClr val="FFFFFF"/>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9" name="Freeform 38">
              <a:extLst>
                <a:ext uri="{FF2B5EF4-FFF2-40B4-BE49-F238E27FC236}">
                  <a16:creationId xmlns:a16="http://schemas.microsoft.com/office/drawing/2014/main" id="{8558D9F5-8DA3-2C55-EF2C-4E3C8B9372E6}"/>
                </a:ext>
              </a:extLst>
            </p:cNvPr>
            <p:cNvSpPr>
              <a:spLocks noEditPoints="1"/>
            </p:cNvSpPr>
            <p:nvPr/>
          </p:nvSpPr>
          <p:spPr bwMode="auto">
            <a:xfrm>
              <a:off x="1867695" y="2651964"/>
              <a:ext cx="73357" cy="80456"/>
            </a:xfrm>
            <a:custGeom>
              <a:avLst/>
              <a:gdLst>
                <a:gd name="T0" fmla="*/ 47 w 94"/>
                <a:gd name="T1" fmla="*/ 17 h 104"/>
                <a:gd name="T2" fmla="*/ 39 w 94"/>
                <a:gd name="T3" fmla="*/ 18 h 104"/>
                <a:gd name="T4" fmla="*/ 32 w 94"/>
                <a:gd name="T5" fmla="*/ 22 h 104"/>
                <a:gd name="T6" fmla="*/ 26 w 94"/>
                <a:gd name="T7" fmla="*/ 29 h 104"/>
                <a:gd name="T8" fmla="*/ 22 w 94"/>
                <a:gd name="T9" fmla="*/ 39 h 104"/>
                <a:gd name="T10" fmla="*/ 21 w 94"/>
                <a:gd name="T11" fmla="*/ 51 h 104"/>
                <a:gd name="T12" fmla="*/ 22 w 94"/>
                <a:gd name="T13" fmla="*/ 63 h 104"/>
                <a:gd name="T14" fmla="*/ 25 w 94"/>
                <a:gd name="T15" fmla="*/ 72 h 104"/>
                <a:gd name="T16" fmla="*/ 30 w 94"/>
                <a:gd name="T17" fmla="*/ 80 h 104"/>
                <a:gd name="T18" fmla="*/ 37 w 94"/>
                <a:gd name="T19" fmla="*/ 84 h 104"/>
                <a:gd name="T20" fmla="*/ 47 w 94"/>
                <a:gd name="T21" fmla="*/ 86 h 104"/>
                <a:gd name="T22" fmla="*/ 55 w 94"/>
                <a:gd name="T23" fmla="*/ 85 h 104"/>
                <a:gd name="T24" fmla="*/ 62 w 94"/>
                <a:gd name="T25" fmla="*/ 81 h 104"/>
                <a:gd name="T26" fmla="*/ 68 w 94"/>
                <a:gd name="T27" fmla="*/ 74 h 104"/>
                <a:gd name="T28" fmla="*/ 72 w 94"/>
                <a:gd name="T29" fmla="*/ 65 h 104"/>
                <a:gd name="T30" fmla="*/ 74 w 94"/>
                <a:gd name="T31" fmla="*/ 52 h 104"/>
                <a:gd name="T32" fmla="*/ 72 w 94"/>
                <a:gd name="T33" fmla="*/ 37 h 104"/>
                <a:gd name="T34" fmla="*/ 67 w 94"/>
                <a:gd name="T35" fmla="*/ 26 h 104"/>
                <a:gd name="T36" fmla="*/ 59 w 94"/>
                <a:gd name="T37" fmla="*/ 19 h 104"/>
                <a:gd name="T38" fmla="*/ 47 w 94"/>
                <a:gd name="T39" fmla="*/ 17 h 104"/>
                <a:gd name="T40" fmla="*/ 49 w 94"/>
                <a:gd name="T41" fmla="*/ 0 h 104"/>
                <a:gd name="T42" fmla="*/ 62 w 94"/>
                <a:gd name="T43" fmla="*/ 1 h 104"/>
                <a:gd name="T44" fmla="*/ 73 w 94"/>
                <a:gd name="T45" fmla="*/ 5 h 104"/>
                <a:gd name="T46" fmla="*/ 82 w 94"/>
                <a:gd name="T47" fmla="*/ 12 h 104"/>
                <a:gd name="T48" fmla="*/ 89 w 94"/>
                <a:gd name="T49" fmla="*/ 22 h 104"/>
                <a:gd name="T50" fmla="*/ 93 w 94"/>
                <a:gd name="T51" fmla="*/ 34 h 104"/>
                <a:gd name="T52" fmla="*/ 94 w 94"/>
                <a:gd name="T53" fmla="*/ 50 h 104"/>
                <a:gd name="T54" fmla="*/ 93 w 94"/>
                <a:gd name="T55" fmla="*/ 66 h 104"/>
                <a:gd name="T56" fmla="*/ 88 w 94"/>
                <a:gd name="T57" fmla="*/ 79 h 104"/>
                <a:gd name="T58" fmla="*/ 80 w 94"/>
                <a:gd name="T59" fmla="*/ 89 h 104"/>
                <a:gd name="T60" fmla="*/ 70 w 94"/>
                <a:gd name="T61" fmla="*/ 97 h 104"/>
                <a:gd name="T62" fmla="*/ 59 w 94"/>
                <a:gd name="T63" fmla="*/ 102 h 104"/>
                <a:gd name="T64" fmla="*/ 46 w 94"/>
                <a:gd name="T65" fmla="*/ 104 h 104"/>
                <a:gd name="T66" fmla="*/ 32 w 94"/>
                <a:gd name="T67" fmla="*/ 102 h 104"/>
                <a:gd name="T68" fmla="*/ 20 w 94"/>
                <a:gd name="T69" fmla="*/ 97 h 104"/>
                <a:gd name="T70" fmla="*/ 11 w 94"/>
                <a:gd name="T71" fmla="*/ 90 h 104"/>
                <a:gd name="T72" fmla="*/ 5 w 94"/>
                <a:gd name="T73" fmla="*/ 80 h 104"/>
                <a:gd name="T74" fmla="*/ 1 w 94"/>
                <a:gd name="T75" fmla="*/ 67 h 104"/>
                <a:gd name="T76" fmla="*/ 0 w 94"/>
                <a:gd name="T77" fmla="*/ 53 h 104"/>
                <a:gd name="T78" fmla="*/ 2 w 94"/>
                <a:gd name="T79" fmla="*/ 37 h 104"/>
                <a:gd name="T80" fmla="*/ 7 w 94"/>
                <a:gd name="T81" fmla="*/ 24 h 104"/>
                <a:gd name="T82" fmla="*/ 15 w 94"/>
                <a:gd name="T83" fmla="*/ 14 h 104"/>
                <a:gd name="T84" fmla="*/ 24 w 94"/>
                <a:gd name="T85" fmla="*/ 6 h 104"/>
                <a:gd name="T86" fmla="*/ 36 w 94"/>
                <a:gd name="T87" fmla="*/ 1 h 104"/>
                <a:gd name="T88" fmla="*/ 49 w 94"/>
                <a:gd name="T89"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4" h="104">
                  <a:moveTo>
                    <a:pt x="47" y="17"/>
                  </a:moveTo>
                  <a:lnTo>
                    <a:pt x="39" y="18"/>
                  </a:lnTo>
                  <a:lnTo>
                    <a:pt x="32" y="22"/>
                  </a:lnTo>
                  <a:lnTo>
                    <a:pt x="26" y="29"/>
                  </a:lnTo>
                  <a:lnTo>
                    <a:pt x="22" y="39"/>
                  </a:lnTo>
                  <a:lnTo>
                    <a:pt x="21" y="51"/>
                  </a:lnTo>
                  <a:lnTo>
                    <a:pt x="22" y="63"/>
                  </a:lnTo>
                  <a:lnTo>
                    <a:pt x="25" y="72"/>
                  </a:lnTo>
                  <a:lnTo>
                    <a:pt x="30" y="80"/>
                  </a:lnTo>
                  <a:lnTo>
                    <a:pt x="37" y="84"/>
                  </a:lnTo>
                  <a:lnTo>
                    <a:pt x="47" y="86"/>
                  </a:lnTo>
                  <a:lnTo>
                    <a:pt x="55" y="85"/>
                  </a:lnTo>
                  <a:lnTo>
                    <a:pt x="62" y="81"/>
                  </a:lnTo>
                  <a:lnTo>
                    <a:pt x="68" y="74"/>
                  </a:lnTo>
                  <a:lnTo>
                    <a:pt x="72" y="65"/>
                  </a:lnTo>
                  <a:lnTo>
                    <a:pt x="74" y="52"/>
                  </a:lnTo>
                  <a:lnTo>
                    <a:pt x="72" y="37"/>
                  </a:lnTo>
                  <a:lnTo>
                    <a:pt x="67" y="26"/>
                  </a:lnTo>
                  <a:lnTo>
                    <a:pt x="59" y="19"/>
                  </a:lnTo>
                  <a:lnTo>
                    <a:pt x="47" y="17"/>
                  </a:lnTo>
                  <a:close/>
                  <a:moveTo>
                    <a:pt x="49" y="0"/>
                  </a:moveTo>
                  <a:lnTo>
                    <a:pt x="62" y="1"/>
                  </a:lnTo>
                  <a:lnTo>
                    <a:pt x="73" y="5"/>
                  </a:lnTo>
                  <a:lnTo>
                    <a:pt x="82" y="12"/>
                  </a:lnTo>
                  <a:lnTo>
                    <a:pt x="89" y="22"/>
                  </a:lnTo>
                  <a:lnTo>
                    <a:pt x="93" y="34"/>
                  </a:lnTo>
                  <a:lnTo>
                    <a:pt x="94" y="50"/>
                  </a:lnTo>
                  <a:lnTo>
                    <a:pt x="93" y="66"/>
                  </a:lnTo>
                  <a:lnTo>
                    <a:pt x="88" y="79"/>
                  </a:lnTo>
                  <a:lnTo>
                    <a:pt x="80" y="89"/>
                  </a:lnTo>
                  <a:lnTo>
                    <a:pt x="70" y="97"/>
                  </a:lnTo>
                  <a:lnTo>
                    <a:pt x="59" y="102"/>
                  </a:lnTo>
                  <a:lnTo>
                    <a:pt x="46" y="104"/>
                  </a:lnTo>
                  <a:lnTo>
                    <a:pt x="32" y="102"/>
                  </a:lnTo>
                  <a:lnTo>
                    <a:pt x="20" y="97"/>
                  </a:lnTo>
                  <a:lnTo>
                    <a:pt x="11" y="90"/>
                  </a:lnTo>
                  <a:lnTo>
                    <a:pt x="5" y="80"/>
                  </a:lnTo>
                  <a:lnTo>
                    <a:pt x="1" y="67"/>
                  </a:lnTo>
                  <a:lnTo>
                    <a:pt x="0" y="53"/>
                  </a:lnTo>
                  <a:lnTo>
                    <a:pt x="2" y="37"/>
                  </a:lnTo>
                  <a:lnTo>
                    <a:pt x="7" y="24"/>
                  </a:lnTo>
                  <a:lnTo>
                    <a:pt x="15" y="14"/>
                  </a:lnTo>
                  <a:lnTo>
                    <a:pt x="24" y="6"/>
                  </a:lnTo>
                  <a:lnTo>
                    <a:pt x="36" y="1"/>
                  </a:lnTo>
                  <a:lnTo>
                    <a:pt x="49"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0" name="Freeform 39">
              <a:extLst>
                <a:ext uri="{FF2B5EF4-FFF2-40B4-BE49-F238E27FC236}">
                  <a16:creationId xmlns:a16="http://schemas.microsoft.com/office/drawing/2014/main" id="{76A1F83F-2FA7-029D-A639-6622C64386B5}"/>
                </a:ext>
              </a:extLst>
            </p:cNvPr>
            <p:cNvSpPr>
              <a:spLocks/>
            </p:cNvSpPr>
            <p:nvPr/>
          </p:nvSpPr>
          <p:spPr bwMode="auto">
            <a:xfrm>
              <a:off x="1957616" y="2651964"/>
              <a:ext cx="66258" cy="80456"/>
            </a:xfrm>
            <a:custGeom>
              <a:avLst/>
              <a:gdLst>
                <a:gd name="T0" fmla="*/ 0 w 83"/>
                <a:gd name="T1" fmla="*/ 0 h 101"/>
                <a:gd name="T2" fmla="*/ 25 w 83"/>
                <a:gd name="T3" fmla="*/ 0 h 101"/>
                <a:gd name="T4" fmla="*/ 53 w 83"/>
                <a:gd name="T5" fmla="*/ 48 h 101"/>
                <a:gd name="T6" fmla="*/ 65 w 83"/>
                <a:gd name="T7" fmla="*/ 72 h 101"/>
                <a:gd name="T8" fmla="*/ 65 w 83"/>
                <a:gd name="T9" fmla="*/ 60 h 101"/>
                <a:gd name="T10" fmla="*/ 64 w 83"/>
                <a:gd name="T11" fmla="*/ 45 h 101"/>
                <a:gd name="T12" fmla="*/ 64 w 83"/>
                <a:gd name="T13" fmla="*/ 32 h 101"/>
                <a:gd name="T14" fmla="*/ 64 w 83"/>
                <a:gd name="T15" fmla="*/ 0 h 101"/>
                <a:gd name="T16" fmla="*/ 83 w 83"/>
                <a:gd name="T17" fmla="*/ 0 h 101"/>
                <a:gd name="T18" fmla="*/ 83 w 83"/>
                <a:gd name="T19" fmla="*/ 101 h 101"/>
                <a:gd name="T20" fmla="*/ 58 w 83"/>
                <a:gd name="T21" fmla="*/ 101 h 101"/>
                <a:gd name="T22" fmla="*/ 29 w 83"/>
                <a:gd name="T23" fmla="*/ 50 h 101"/>
                <a:gd name="T24" fmla="*/ 18 w 83"/>
                <a:gd name="T25" fmla="*/ 28 h 101"/>
                <a:gd name="T26" fmla="*/ 18 w 83"/>
                <a:gd name="T27" fmla="*/ 39 h 101"/>
                <a:gd name="T28" fmla="*/ 19 w 83"/>
                <a:gd name="T29" fmla="*/ 52 h 101"/>
                <a:gd name="T30" fmla="*/ 19 w 83"/>
                <a:gd name="T31" fmla="*/ 65 h 101"/>
                <a:gd name="T32" fmla="*/ 19 w 83"/>
                <a:gd name="T33" fmla="*/ 101 h 101"/>
                <a:gd name="T34" fmla="*/ 0 w 83"/>
                <a:gd name="T35" fmla="*/ 101 h 101"/>
                <a:gd name="T36" fmla="*/ 0 w 83"/>
                <a:gd name="T37"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3" h="101">
                  <a:moveTo>
                    <a:pt x="0" y="0"/>
                  </a:moveTo>
                  <a:lnTo>
                    <a:pt x="25" y="0"/>
                  </a:lnTo>
                  <a:lnTo>
                    <a:pt x="53" y="48"/>
                  </a:lnTo>
                  <a:lnTo>
                    <a:pt x="65" y="72"/>
                  </a:lnTo>
                  <a:lnTo>
                    <a:pt x="65" y="60"/>
                  </a:lnTo>
                  <a:lnTo>
                    <a:pt x="64" y="45"/>
                  </a:lnTo>
                  <a:lnTo>
                    <a:pt x="64" y="32"/>
                  </a:lnTo>
                  <a:lnTo>
                    <a:pt x="64" y="0"/>
                  </a:lnTo>
                  <a:lnTo>
                    <a:pt x="83" y="0"/>
                  </a:lnTo>
                  <a:lnTo>
                    <a:pt x="83" y="101"/>
                  </a:lnTo>
                  <a:lnTo>
                    <a:pt x="58" y="101"/>
                  </a:lnTo>
                  <a:lnTo>
                    <a:pt x="29" y="50"/>
                  </a:lnTo>
                  <a:lnTo>
                    <a:pt x="18" y="28"/>
                  </a:lnTo>
                  <a:lnTo>
                    <a:pt x="18" y="39"/>
                  </a:lnTo>
                  <a:lnTo>
                    <a:pt x="19" y="52"/>
                  </a:lnTo>
                  <a:lnTo>
                    <a:pt x="19" y="65"/>
                  </a:lnTo>
                  <a:lnTo>
                    <a:pt x="19" y="101"/>
                  </a:lnTo>
                  <a:lnTo>
                    <a:pt x="0" y="101"/>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1" name="Freeform 40">
              <a:extLst>
                <a:ext uri="{FF2B5EF4-FFF2-40B4-BE49-F238E27FC236}">
                  <a16:creationId xmlns:a16="http://schemas.microsoft.com/office/drawing/2014/main" id="{1B924EC1-D62D-244C-1910-578F30F44609}"/>
                </a:ext>
              </a:extLst>
            </p:cNvPr>
            <p:cNvSpPr>
              <a:spLocks noEditPoints="1"/>
            </p:cNvSpPr>
            <p:nvPr/>
          </p:nvSpPr>
          <p:spPr bwMode="auto">
            <a:xfrm>
              <a:off x="2040438" y="2651964"/>
              <a:ext cx="73357" cy="80456"/>
            </a:xfrm>
            <a:custGeom>
              <a:avLst/>
              <a:gdLst>
                <a:gd name="T0" fmla="*/ 45 w 93"/>
                <a:gd name="T1" fmla="*/ 22 h 101"/>
                <a:gd name="T2" fmla="*/ 40 w 93"/>
                <a:gd name="T3" fmla="*/ 39 h 101"/>
                <a:gd name="T4" fmla="*/ 31 w 93"/>
                <a:gd name="T5" fmla="*/ 65 h 101"/>
                <a:gd name="T6" fmla="*/ 60 w 93"/>
                <a:gd name="T7" fmla="*/ 65 h 101"/>
                <a:gd name="T8" fmla="*/ 49 w 93"/>
                <a:gd name="T9" fmla="*/ 39 h 101"/>
                <a:gd name="T10" fmla="*/ 45 w 93"/>
                <a:gd name="T11" fmla="*/ 22 h 101"/>
                <a:gd name="T12" fmla="*/ 45 w 93"/>
                <a:gd name="T13" fmla="*/ 22 h 101"/>
                <a:gd name="T14" fmla="*/ 35 w 93"/>
                <a:gd name="T15" fmla="*/ 0 h 101"/>
                <a:gd name="T16" fmla="*/ 57 w 93"/>
                <a:gd name="T17" fmla="*/ 0 h 101"/>
                <a:gd name="T18" fmla="*/ 93 w 93"/>
                <a:gd name="T19" fmla="*/ 101 h 101"/>
                <a:gd name="T20" fmla="*/ 72 w 93"/>
                <a:gd name="T21" fmla="*/ 101 h 101"/>
                <a:gd name="T22" fmla="*/ 65 w 93"/>
                <a:gd name="T23" fmla="*/ 80 h 101"/>
                <a:gd name="T24" fmla="*/ 26 w 93"/>
                <a:gd name="T25" fmla="*/ 80 h 101"/>
                <a:gd name="T26" fmla="*/ 19 w 93"/>
                <a:gd name="T27" fmla="*/ 101 h 101"/>
                <a:gd name="T28" fmla="*/ 0 w 93"/>
                <a:gd name="T29" fmla="*/ 101 h 101"/>
                <a:gd name="T30" fmla="*/ 35 w 93"/>
                <a:gd name="T31"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3" h="101">
                  <a:moveTo>
                    <a:pt x="45" y="22"/>
                  </a:moveTo>
                  <a:lnTo>
                    <a:pt x="40" y="39"/>
                  </a:lnTo>
                  <a:lnTo>
                    <a:pt x="31" y="65"/>
                  </a:lnTo>
                  <a:lnTo>
                    <a:pt x="60" y="65"/>
                  </a:lnTo>
                  <a:lnTo>
                    <a:pt x="49" y="39"/>
                  </a:lnTo>
                  <a:lnTo>
                    <a:pt x="45" y="22"/>
                  </a:lnTo>
                  <a:lnTo>
                    <a:pt x="45" y="22"/>
                  </a:lnTo>
                  <a:close/>
                  <a:moveTo>
                    <a:pt x="35" y="0"/>
                  </a:moveTo>
                  <a:lnTo>
                    <a:pt x="57" y="0"/>
                  </a:lnTo>
                  <a:lnTo>
                    <a:pt x="93" y="101"/>
                  </a:lnTo>
                  <a:lnTo>
                    <a:pt x="72" y="101"/>
                  </a:lnTo>
                  <a:lnTo>
                    <a:pt x="65" y="80"/>
                  </a:lnTo>
                  <a:lnTo>
                    <a:pt x="26" y="80"/>
                  </a:lnTo>
                  <a:lnTo>
                    <a:pt x="19" y="101"/>
                  </a:lnTo>
                  <a:lnTo>
                    <a:pt x="0" y="101"/>
                  </a:lnTo>
                  <a:lnTo>
                    <a:pt x="35"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2" name="Freeform 41">
              <a:extLst>
                <a:ext uri="{FF2B5EF4-FFF2-40B4-BE49-F238E27FC236}">
                  <a16:creationId xmlns:a16="http://schemas.microsoft.com/office/drawing/2014/main" id="{17E569B6-DF89-6FCC-1D71-EEAB95E1C200}"/>
                </a:ext>
              </a:extLst>
            </p:cNvPr>
            <p:cNvSpPr>
              <a:spLocks/>
            </p:cNvSpPr>
            <p:nvPr/>
          </p:nvSpPr>
          <p:spPr bwMode="auto">
            <a:xfrm>
              <a:off x="2130359" y="2651964"/>
              <a:ext cx="42594" cy="80456"/>
            </a:xfrm>
            <a:custGeom>
              <a:avLst/>
              <a:gdLst>
                <a:gd name="T0" fmla="*/ 0 w 52"/>
                <a:gd name="T1" fmla="*/ 0 h 101"/>
                <a:gd name="T2" fmla="*/ 19 w 52"/>
                <a:gd name="T3" fmla="*/ 0 h 101"/>
                <a:gd name="T4" fmla="*/ 19 w 52"/>
                <a:gd name="T5" fmla="*/ 84 h 101"/>
                <a:gd name="T6" fmla="*/ 52 w 52"/>
                <a:gd name="T7" fmla="*/ 84 h 101"/>
                <a:gd name="T8" fmla="*/ 52 w 52"/>
                <a:gd name="T9" fmla="*/ 101 h 101"/>
                <a:gd name="T10" fmla="*/ 0 w 52"/>
                <a:gd name="T11" fmla="*/ 101 h 101"/>
                <a:gd name="T12" fmla="*/ 0 w 52"/>
                <a:gd name="T13" fmla="*/ 0 h 101"/>
              </a:gdLst>
              <a:ahLst/>
              <a:cxnLst>
                <a:cxn ang="0">
                  <a:pos x="T0" y="T1"/>
                </a:cxn>
                <a:cxn ang="0">
                  <a:pos x="T2" y="T3"/>
                </a:cxn>
                <a:cxn ang="0">
                  <a:pos x="T4" y="T5"/>
                </a:cxn>
                <a:cxn ang="0">
                  <a:pos x="T6" y="T7"/>
                </a:cxn>
                <a:cxn ang="0">
                  <a:pos x="T8" y="T9"/>
                </a:cxn>
                <a:cxn ang="0">
                  <a:pos x="T10" y="T11"/>
                </a:cxn>
                <a:cxn ang="0">
                  <a:pos x="T12" y="T13"/>
                </a:cxn>
              </a:cxnLst>
              <a:rect l="0" t="0" r="r" b="b"/>
              <a:pathLst>
                <a:path w="52" h="101">
                  <a:moveTo>
                    <a:pt x="0" y="0"/>
                  </a:moveTo>
                  <a:lnTo>
                    <a:pt x="19" y="0"/>
                  </a:lnTo>
                  <a:lnTo>
                    <a:pt x="19" y="84"/>
                  </a:lnTo>
                  <a:lnTo>
                    <a:pt x="52" y="84"/>
                  </a:lnTo>
                  <a:lnTo>
                    <a:pt x="52" y="101"/>
                  </a:lnTo>
                  <a:lnTo>
                    <a:pt x="0" y="101"/>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3" name="Freeform 42">
              <a:extLst>
                <a:ext uri="{FF2B5EF4-FFF2-40B4-BE49-F238E27FC236}">
                  <a16:creationId xmlns:a16="http://schemas.microsoft.com/office/drawing/2014/main" id="{2E8D1774-4E0C-F3E6-24B8-B74121382F27}"/>
                </a:ext>
              </a:extLst>
            </p:cNvPr>
            <p:cNvSpPr>
              <a:spLocks/>
            </p:cNvSpPr>
            <p:nvPr/>
          </p:nvSpPr>
          <p:spPr bwMode="auto">
            <a:xfrm>
              <a:off x="2220280" y="2651964"/>
              <a:ext cx="42594" cy="80456"/>
            </a:xfrm>
            <a:custGeom>
              <a:avLst/>
              <a:gdLst>
                <a:gd name="T0" fmla="*/ 0 w 52"/>
                <a:gd name="T1" fmla="*/ 0 h 101"/>
                <a:gd name="T2" fmla="*/ 19 w 52"/>
                <a:gd name="T3" fmla="*/ 0 h 101"/>
                <a:gd name="T4" fmla="*/ 19 w 52"/>
                <a:gd name="T5" fmla="*/ 84 h 101"/>
                <a:gd name="T6" fmla="*/ 52 w 52"/>
                <a:gd name="T7" fmla="*/ 84 h 101"/>
                <a:gd name="T8" fmla="*/ 52 w 52"/>
                <a:gd name="T9" fmla="*/ 101 h 101"/>
                <a:gd name="T10" fmla="*/ 0 w 52"/>
                <a:gd name="T11" fmla="*/ 101 h 101"/>
                <a:gd name="T12" fmla="*/ 0 w 52"/>
                <a:gd name="T13" fmla="*/ 0 h 101"/>
              </a:gdLst>
              <a:ahLst/>
              <a:cxnLst>
                <a:cxn ang="0">
                  <a:pos x="T0" y="T1"/>
                </a:cxn>
                <a:cxn ang="0">
                  <a:pos x="T2" y="T3"/>
                </a:cxn>
                <a:cxn ang="0">
                  <a:pos x="T4" y="T5"/>
                </a:cxn>
                <a:cxn ang="0">
                  <a:pos x="T6" y="T7"/>
                </a:cxn>
                <a:cxn ang="0">
                  <a:pos x="T8" y="T9"/>
                </a:cxn>
                <a:cxn ang="0">
                  <a:pos x="T10" y="T11"/>
                </a:cxn>
                <a:cxn ang="0">
                  <a:pos x="T12" y="T13"/>
                </a:cxn>
              </a:cxnLst>
              <a:rect l="0" t="0" r="r" b="b"/>
              <a:pathLst>
                <a:path w="52" h="101">
                  <a:moveTo>
                    <a:pt x="0" y="0"/>
                  </a:moveTo>
                  <a:lnTo>
                    <a:pt x="19" y="0"/>
                  </a:lnTo>
                  <a:lnTo>
                    <a:pt x="19" y="84"/>
                  </a:lnTo>
                  <a:lnTo>
                    <a:pt x="52" y="84"/>
                  </a:lnTo>
                  <a:lnTo>
                    <a:pt x="52" y="101"/>
                  </a:lnTo>
                  <a:lnTo>
                    <a:pt x="0" y="101"/>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4" name="Freeform 43">
              <a:extLst>
                <a:ext uri="{FF2B5EF4-FFF2-40B4-BE49-F238E27FC236}">
                  <a16:creationId xmlns:a16="http://schemas.microsoft.com/office/drawing/2014/main" id="{48B4D9F1-53D7-1C4F-12DF-A312FAD3F794}"/>
                </a:ext>
              </a:extLst>
            </p:cNvPr>
            <p:cNvSpPr>
              <a:spLocks noEditPoints="1"/>
            </p:cNvSpPr>
            <p:nvPr/>
          </p:nvSpPr>
          <p:spPr bwMode="auto">
            <a:xfrm>
              <a:off x="2279439" y="2651964"/>
              <a:ext cx="73357" cy="80456"/>
            </a:xfrm>
            <a:custGeom>
              <a:avLst/>
              <a:gdLst>
                <a:gd name="T0" fmla="*/ 46 w 93"/>
                <a:gd name="T1" fmla="*/ 22 h 101"/>
                <a:gd name="T2" fmla="*/ 41 w 93"/>
                <a:gd name="T3" fmla="*/ 39 h 101"/>
                <a:gd name="T4" fmla="*/ 32 w 93"/>
                <a:gd name="T5" fmla="*/ 65 h 101"/>
                <a:gd name="T6" fmla="*/ 60 w 93"/>
                <a:gd name="T7" fmla="*/ 65 h 101"/>
                <a:gd name="T8" fmla="*/ 50 w 93"/>
                <a:gd name="T9" fmla="*/ 39 h 101"/>
                <a:gd name="T10" fmla="*/ 46 w 93"/>
                <a:gd name="T11" fmla="*/ 22 h 101"/>
                <a:gd name="T12" fmla="*/ 46 w 93"/>
                <a:gd name="T13" fmla="*/ 22 h 101"/>
                <a:gd name="T14" fmla="*/ 35 w 93"/>
                <a:gd name="T15" fmla="*/ 0 h 101"/>
                <a:gd name="T16" fmla="*/ 57 w 93"/>
                <a:gd name="T17" fmla="*/ 0 h 101"/>
                <a:gd name="T18" fmla="*/ 93 w 93"/>
                <a:gd name="T19" fmla="*/ 101 h 101"/>
                <a:gd name="T20" fmla="*/ 72 w 93"/>
                <a:gd name="T21" fmla="*/ 101 h 101"/>
                <a:gd name="T22" fmla="*/ 65 w 93"/>
                <a:gd name="T23" fmla="*/ 80 h 101"/>
                <a:gd name="T24" fmla="*/ 26 w 93"/>
                <a:gd name="T25" fmla="*/ 80 h 101"/>
                <a:gd name="T26" fmla="*/ 19 w 93"/>
                <a:gd name="T27" fmla="*/ 101 h 101"/>
                <a:gd name="T28" fmla="*/ 0 w 93"/>
                <a:gd name="T29" fmla="*/ 101 h 101"/>
                <a:gd name="T30" fmla="*/ 35 w 93"/>
                <a:gd name="T31"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3" h="101">
                  <a:moveTo>
                    <a:pt x="46" y="22"/>
                  </a:moveTo>
                  <a:lnTo>
                    <a:pt x="41" y="39"/>
                  </a:lnTo>
                  <a:lnTo>
                    <a:pt x="32" y="65"/>
                  </a:lnTo>
                  <a:lnTo>
                    <a:pt x="60" y="65"/>
                  </a:lnTo>
                  <a:lnTo>
                    <a:pt x="50" y="39"/>
                  </a:lnTo>
                  <a:lnTo>
                    <a:pt x="46" y="22"/>
                  </a:lnTo>
                  <a:lnTo>
                    <a:pt x="46" y="22"/>
                  </a:lnTo>
                  <a:close/>
                  <a:moveTo>
                    <a:pt x="35" y="0"/>
                  </a:moveTo>
                  <a:lnTo>
                    <a:pt x="57" y="0"/>
                  </a:lnTo>
                  <a:lnTo>
                    <a:pt x="93" y="101"/>
                  </a:lnTo>
                  <a:lnTo>
                    <a:pt x="72" y="101"/>
                  </a:lnTo>
                  <a:lnTo>
                    <a:pt x="65" y="80"/>
                  </a:lnTo>
                  <a:lnTo>
                    <a:pt x="26" y="80"/>
                  </a:lnTo>
                  <a:lnTo>
                    <a:pt x="19" y="101"/>
                  </a:lnTo>
                  <a:lnTo>
                    <a:pt x="0" y="101"/>
                  </a:lnTo>
                  <a:lnTo>
                    <a:pt x="35"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5" name="Freeform 44">
              <a:extLst>
                <a:ext uri="{FF2B5EF4-FFF2-40B4-BE49-F238E27FC236}">
                  <a16:creationId xmlns:a16="http://schemas.microsoft.com/office/drawing/2014/main" id="{DDF51265-9C31-4D79-2138-F19670D24402}"/>
                </a:ext>
              </a:extLst>
            </p:cNvPr>
            <p:cNvSpPr>
              <a:spLocks noEditPoints="1"/>
            </p:cNvSpPr>
            <p:nvPr/>
          </p:nvSpPr>
          <p:spPr bwMode="auto">
            <a:xfrm>
              <a:off x="2369360" y="2651964"/>
              <a:ext cx="54426" cy="80456"/>
            </a:xfrm>
            <a:custGeom>
              <a:avLst/>
              <a:gdLst>
                <a:gd name="T0" fmla="*/ 28 w 70"/>
                <a:gd name="T1" fmla="*/ 56 h 101"/>
                <a:gd name="T2" fmla="*/ 26 w 70"/>
                <a:gd name="T3" fmla="*/ 56 h 101"/>
                <a:gd name="T4" fmla="*/ 24 w 70"/>
                <a:gd name="T5" fmla="*/ 56 h 101"/>
                <a:gd name="T6" fmla="*/ 22 w 70"/>
                <a:gd name="T7" fmla="*/ 57 h 101"/>
                <a:gd name="T8" fmla="*/ 20 w 70"/>
                <a:gd name="T9" fmla="*/ 57 h 101"/>
                <a:gd name="T10" fmla="*/ 20 w 70"/>
                <a:gd name="T11" fmla="*/ 85 h 101"/>
                <a:gd name="T12" fmla="*/ 22 w 70"/>
                <a:gd name="T13" fmla="*/ 85 h 101"/>
                <a:gd name="T14" fmla="*/ 26 w 70"/>
                <a:gd name="T15" fmla="*/ 85 h 101"/>
                <a:gd name="T16" fmla="*/ 30 w 70"/>
                <a:gd name="T17" fmla="*/ 85 h 101"/>
                <a:gd name="T18" fmla="*/ 38 w 70"/>
                <a:gd name="T19" fmla="*/ 84 h 101"/>
                <a:gd name="T20" fmla="*/ 44 w 70"/>
                <a:gd name="T21" fmla="*/ 81 h 101"/>
                <a:gd name="T22" fmla="*/ 48 w 70"/>
                <a:gd name="T23" fmla="*/ 77 h 101"/>
                <a:gd name="T24" fmla="*/ 49 w 70"/>
                <a:gd name="T25" fmla="*/ 70 h 101"/>
                <a:gd name="T26" fmla="*/ 47 w 70"/>
                <a:gd name="T27" fmla="*/ 64 h 101"/>
                <a:gd name="T28" fmla="*/ 43 w 70"/>
                <a:gd name="T29" fmla="*/ 60 h 101"/>
                <a:gd name="T30" fmla="*/ 37 w 70"/>
                <a:gd name="T31" fmla="*/ 57 h 101"/>
                <a:gd name="T32" fmla="*/ 28 w 70"/>
                <a:gd name="T33" fmla="*/ 56 h 101"/>
                <a:gd name="T34" fmla="*/ 31 w 70"/>
                <a:gd name="T35" fmla="*/ 15 h 101"/>
                <a:gd name="T36" fmla="*/ 25 w 70"/>
                <a:gd name="T37" fmla="*/ 15 h 101"/>
                <a:gd name="T38" fmla="*/ 20 w 70"/>
                <a:gd name="T39" fmla="*/ 16 h 101"/>
                <a:gd name="T40" fmla="*/ 20 w 70"/>
                <a:gd name="T41" fmla="*/ 42 h 101"/>
                <a:gd name="T42" fmla="*/ 23 w 70"/>
                <a:gd name="T43" fmla="*/ 42 h 101"/>
                <a:gd name="T44" fmla="*/ 27 w 70"/>
                <a:gd name="T45" fmla="*/ 42 h 101"/>
                <a:gd name="T46" fmla="*/ 38 w 70"/>
                <a:gd name="T47" fmla="*/ 40 h 101"/>
                <a:gd name="T48" fmla="*/ 45 w 70"/>
                <a:gd name="T49" fmla="*/ 35 h 101"/>
                <a:gd name="T50" fmla="*/ 47 w 70"/>
                <a:gd name="T51" fmla="*/ 28 h 101"/>
                <a:gd name="T52" fmla="*/ 46 w 70"/>
                <a:gd name="T53" fmla="*/ 23 h 101"/>
                <a:gd name="T54" fmla="*/ 44 w 70"/>
                <a:gd name="T55" fmla="*/ 19 h 101"/>
                <a:gd name="T56" fmla="*/ 39 w 70"/>
                <a:gd name="T57" fmla="*/ 16 h 101"/>
                <a:gd name="T58" fmla="*/ 31 w 70"/>
                <a:gd name="T59" fmla="*/ 15 h 101"/>
                <a:gd name="T60" fmla="*/ 34 w 70"/>
                <a:gd name="T61" fmla="*/ 0 h 101"/>
                <a:gd name="T62" fmla="*/ 48 w 70"/>
                <a:gd name="T63" fmla="*/ 1 h 101"/>
                <a:gd name="T64" fmla="*/ 59 w 70"/>
                <a:gd name="T65" fmla="*/ 6 h 101"/>
                <a:gd name="T66" fmla="*/ 65 w 70"/>
                <a:gd name="T67" fmla="*/ 14 h 101"/>
                <a:gd name="T68" fmla="*/ 68 w 70"/>
                <a:gd name="T69" fmla="*/ 25 h 101"/>
                <a:gd name="T70" fmla="*/ 66 w 70"/>
                <a:gd name="T71" fmla="*/ 34 h 101"/>
                <a:gd name="T72" fmla="*/ 60 w 70"/>
                <a:gd name="T73" fmla="*/ 42 h 101"/>
                <a:gd name="T74" fmla="*/ 52 w 70"/>
                <a:gd name="T75" fmla="*/ 47 h 101"/>
                <a:gd name="T76" fmla="*/ 52 w 70"/>
                <a:gd name="T77" fmla="*/ 47 h 101"/>
                <a:gd name="T78" fmla="*/ 60 w 70"/>
                <a:gd name="T79" fmla="*/ 51 h 101"/>
                <a:gd name="T80" fmla="*/ 65 w 70"/>
                <a:gd name="T81" fmla="*/ 56 h 101"/>
                <a:gd name="T82" fmla="*/ 68 w 70"/>
                <a:gd name="T83" fmla="*/ 62 h 101"/>
                <a:gd name="T84" fmla="*/ 70 w 70"/>
                <a:gd name="T85" fmla="*/ 70 h 101"/>
                <a:gd name="T86" fmla="*/ 69 w 70"/>
                <a:gd name="T87" fmla="*/ 77 h 101"/>
                <a:gd name="T88" fmla="*/ 66 w 70"/>
                <a:gd name="T89" fmla="*/ 85 h 101"/>
                <a:gd name="T90" fmla="*/ 61 w 70"/>
                <a:gd name="T91" fmla="*/ 91 h 101"/>
                <a:gd name="T92" fmla="*/ 53 w 70"/>
                <a:gd name="T93" fmla="*/ 96 h 101"/>
                <a:gd name="T94" fmla="*/ 43 w 70"/>
                <a:gd name="T95" fmla="*/ 100 h 101"/>
                <a:gd name="T96" fmla="*/ 29 w 70"/>
                <a:gd name="T97" fmla="*/ 101 h 101"/>
                <a:gd name="T98" fmla="*/ 17 w 70"/>
                <a:gd name="T99" fmla="*/ 101 h 101"/>
                <a:gd name="T100" fmla="*/ 0 w 70"/>
                <a:gd name="T101" fmla="*/ 101 h 101"/>
                <a:gd name="T102" fmla="*/ 0 w 70"/>
                <a:gd name="T103" fmla="*/ 0 h 101"/>
                <a:gd name="T104" fmla="*/ 16 w 70"/>
                <a:gd name="T105" fmla="*/ 0 h 101"/>
                <a:gd name="T106" fmla="*/ 34 w 70"/>
                <a:gd name="T107"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0" h="101">
                  <a:moveTo>
                    <a:pt x="28" y="56"/>
                  </a:moveTo>
                  <a:lnTo>
                    <a:pt x="26" y="56"/>
                  </a:lnTo>
                  <a:lnTo>
                    <a:pt x="24" y="56"/>
                  </a:lnTo>
                  <a:lnTo>
                    <a:pt x="22" y="57"/>
                  </a:lnTo>
                  <a:lnTo>
                    <a:pt x="20" y="57"/>
                  </a:lnTo>
                  <a:lnTo>
                    <a:pt x="20" y="85"/>
                  </a:lnTo>
                  <a:lnTo>
                    <a:pt x="22" y="85"/>
                  </a:lnTo>
                  <a:lnTo>
                    <a:pt x="26" y="85"/>
                  </a:lnTo>
                  <a:lnTo>
                    <a:pt x="30" y="85"/>
                  </a:lnTo>
                  <a:lnTo>
                    <a:pt x="38" y="84"/>
                  </a:lnTo>
                  <a:lnTo>
                    <a:pt x="44" y="81"/>
                  </a:lnTo>
                  <a:lnTo>
                    <a:pt x="48" y="77"/>
                  </a:lnTo>
                  <a:lnTo>
                    <a:pt x="49" y="70"/>
                  </a:lnTo>
                  <a:lnTo>
                    <a:pt x="47" y="64"/>
                  </a:lnTo>
                  <a:lnTo>
                    <a:pt x="43" y="60"/>
                  </a:lnTo>
                  <a:lnTo>
                    <a:pt x="37" y="57"/>
                  </a:lnTo>
                  <a:lnTo>
                    <a:pt x="28" y="56"/>
                  </a:lnTo>
                  <a:close/>
                  <a:moveTo>
                    <a:pt x="31" y="15"/>
                  </a:moveTo>
                  <a:lnTo>
                    <a:pt x="25" y="15"/>
                  </a:lnTo>
                  <a:lnTo>
                    <a:pt x="20" y="16"/>
                  </a:lnTo>
                  <a:lnTo>
                    <a:pt x="20" y="42"/>
                  </a:lnTo>
                  <a:lnTo>
                    <a:pt x="23" y="42"/>
                  </a:lnTo>
                  <a:lnTo>
                    <a:pt x="27" y="42"/>
                  </a:lnTo>
                  <a:lnTo>
                    <a:pt x="38" y="40"/>
                  </a:lnTo>
                  <a:lnTo>
                    <a:pt x="45" y="35"/>
                  </a:lnTo>
                  <a:lnTo>
                    <a:pt x="47" y="28"/>
                  </a:lnTo>
                  <a:lnTo>
                    <a:pt x="46" y="23"/>
                  </a:lnTo>
                  <a:lnTo>
                    <a:pt x="44" y="19"/>
                  </a:lnTo>
                  <a:lnTo>
                    <a:pt x="39" y="16"/>
                  </a:lnTo>
                  <a:lnTo>
                    <a:pt x="31" y="15"/>
                  </a:lnTo>
                  <a:close/>
                  <a:moveTo>
                    <a:pt x="34" y="0"/>
                  </a:moveTo>
                  <a:lnTo>
                    <a:pt x="48" y="1"/>
                  </a:lnTo>
                  <a:lnTo>
                    <a:pt x="59" y="6"/>
                  </a:lnTo>
                  <a:lnTo>
                    <a:pt x="65" y="14"/>
                  </a:lnTo>
                  <a:lnTo>
                    <a:pt x="68" y="25"/>
                  </a:lnTo>
                  <a:lnTo>
                    <a:pt x="66" y="34"/>
                  </a:lnTo>
                  <a:lnTo>
                    <a:pt x="60" y="42"/>
                  </a:lnTo>
                  <a:lnTo>
                    <a:pt x="52" y="47"/>
                  </a:lnTo>
                  <a:lnTo>
                    <a:pt x="52" y="47"/>
                  </a:lnTo>
                  <a:lnTo>
                    <a:pt x="60" y="51"/>
                  </a:lnTo>
                  <a:lnTo>
                    <a:pt x="65" y="56"/>
                  </a:lnTo>
                  <a:lnTo>
                    <a:pt x="68" y="62"/>
                  </a:lnTo>
                  <a:lnTo>
                    <a:pt x="70" y="70"/>
                  </a:lnTo>
                  <a:lnTo>
                    <a:pt x="69" y="77"/>
                  </a:lnTo>
                  <a:lnTo>
                    <a:pt x="66" y="85"/>
                  </a:lnTo>
                  <a:lnTo>
                    <a:pt x="61" y="91"/>
                  </a:lnTo>
                  <a:lnTo>
                    <a:pt x="53" y="96"/>
                  </a:lnTo>
                  <a:lnTo>
                    <a:pt x="43" y="100"/>
                  </a:lnTo>
                  <a:lnTo>
                    <a:pt x="29" y="101"/>
                  </a:lnTo>
                  <a:lnTo>
                    <a:pt x="17" y="101"/>
                  </a:lnTo>
                  <a:lnTo>
                    <a:pt x="0" y="101"/>
                  </a:lnTo>
                  <a:lnTo>
                    <a:pt x="0" y="0"/>
                  </a:lnTo>
                  <a:lnTo>
                    <a:pt x="16" y="0"/>
                  </a:lnTo>
                  <a:lnTo>
                    <a:pt x="34"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6" name="Freeform 45">
              <a:extLst>
                <a:ext uri="{FF2B5EF4-FFF2-40B4-BE49-F238E27FC236}">
                  <a16:creationId xmlns:a16="http://schemas.microsoft.com/office/drawing/2014/main" id="{56E538D9-F0E9-42CF-5DCB-3D4EBD4CCA08}"/>
                </a:ext>
              </a:extLst>
            </p:cNvPr>
            <p:cNvSpPr>
              <a:spLocks noEditPoints="1"/>
            </p:cNvSpPr>
            <p:nvPr/>
          </p:nvSpPr>
          <p:spPr bwMode="auto">
            <a:xfrm>
              <a:off x="2440350" y="2651964"/>
              <a:ext cx="73357" cy="80456"/>
            </a:xfrm>
            <a:custGeom>
              <a:avLst/>
              <a:gdLst>
                <a:gd name="T0" fmla="*/ 47 w 94"/>
                <a:gd name="T1" fmla="*/ 17 h 104"/>
                <a:gd name="T2" fmla="*/ 39 w 94"/>
                <a:gd name="T3" fmla="*/ 18 h 104"/>
                <a:gd name="T4" fmla="*/ 32 w 94"/>
                <a:gd name="T5" fmla="*/ 22 h 104"/>
                <a:gd name="T6" fmla="*/ 26 w 94"/>
                <a:gd name="T7" fmla="*/ 29 h 104"/>
                <a:gd name="T8" fmla="*/ 22 w 94"/>
                <a:gd name="T9" fmla="*/ 39 h 104"/>
                <a:gd name="T10" fmla="*/ 20 w 94"/>
                <a:gd name="T11" fmla="*/ 51 h 104"/>
                <a:gd name="T12" fmla="*/ 21 w 94"/>
                <a:gd name="T13" fmla="*/ 63 h 104"/>
                <a:gd name="T14" fmla="*/ 25 w 94"/>
                <a:gd name="T15" fmla="*/ 72 h 104"/>
                <a:gd name="T16" fmla="*/ 30 w 94"/>
                <a:gd name="T17" fmla="*/ 80 h 104"/>
                <a:gd name="T18" fmla="*/ 37 w 94"/>
                <a:gd name="T19" fmla="*/ 84 h 104"/>
                <a:gd name="T20" fmla="*/ 47 w 94"/>
                <a:gd name="T21" fmla="*/ 86 h 104"/>
                <a:gd name="T22" fmla="*/ 54 w 94"/>
                <a:gd name="T23" fmla="*/ 85 h 104"/>
                <a:gd name="T24" fmla="*/ 62 w 94"/>
                <a:gd name="T25" fmla="*/ 81 h 104"/>
                <a:gd name="T26" fmla="*/ 68 w 94"/>
                <a:gd name="T27" fmla="*/ 74 h 104"/>
                <a:gd name="T28" fmla="*/ 72 w 94"/>
                <a:gd name="T29" fmla="*/ 65 h 104"/>
                <a:gd name="T30" fmla="*/ 74 w 94"/>
                <a:gd name="T31" fmla="*/ 52 h 104"/>
                <a:gd name="T32" fmla="*/ 72 w 94"/>
                <a:gd name="T33" fmla="*/ 37 h 104"/>
                <a:gd name="T34" fmla="*/ 67 w 94"/>
                <a:gd name="T35" fmla="*/ 26 h 104"/>
                <a:gd name="T36" fmla="*/ 58 w 94"/>
                <a:gd name="T37" fmla="*/ 19 h 104"/>
                <a:gd name="T38" fmla="*/ 47 w 94"/>
                <a:gd name="T39" fmla="*/ 17 h 104"/>
                <a:gd name="T40" fmla="*/ 49 w 94"/>
                <a:gd name="T41" fmla="*/ 0 h 104"/>
                <a:gd name="T42" fmla="*/ 61 w 94"/>
                <a:gd name="T43" fmla="*/ 1 h 104"/>
                <a:gd name="T44" fmla="*/ 72 w 94"/>
                <a:gd name="T45" fmla="*/ 5 h 104"/>
                <a:gd name="T46" fmla="*/ 81 w 94"/>
                <a:gd name="T47" fmla="*/ 12 h 104"/>
                <a:gd name="T48" fmla="*/ 88 w 94"/>
                <a:gd name="T49" fmla="*/ 22 h 104"/>
                <a:gd name="T50" fmla="*/ 93 w 94"/>
                <a:gd name="T51" fmla="*/ 34 h 104"/>
                <a:gd name="T52" fmla="*/ 94 w 94"/>
                <a:gd name="T53" fmla="*/ 50 h 104"/>
                <a:gd name="T54" fmla="*/ 92 w 94"/>
                <a:gd name="T55" fmla="*/ 66 h 104"/>
                <a:gd name="T56" fmla="*/ 88 w 94"/>
                <a:gd name="T57" fmla="*/ 79 h 104"/>
                <a:gd name="T58" fmla="*/ 80 w 94"/>
                <a:gd name="T59" fmla="*/ 89 h 104"/>
                <a:gd name="T60" fmla="*/ 70 w 94"/>
                <a:gd name="T61" fmla="*/ 97 h 104"/>
                <a:gd name="T62" fmla="*/ 58 w 94"/>
                <a:gd name="T63" fmla="*/ 102 h 104"/>
                <a:gd name="T64" fmla="*/ 45 w 94"/>
                <a:gd name="T65" fmla="*/ 104 h 104"/>
                <a:gd name="T66" fmla="*/ 31 w 94"/>
                <a:gd name="T67" fmla="*/ 102 h 104"/>
                <a:gd name="T68" fmla="*/ 20 w 94"/>
                <a:gd name="T69" fmla="*/ 97 h 104"/>
                <a:gd name="T70" fmla="*/ 11 w 94"/>
                <a:gd name="T71" fmla="*/ 90 h 104"/>
                <a:gd name="T72" fmla="*/ 5 w 94"/>
                <a:gd name="T73" fmla="*/ 80 h 104"/>
                <a:gd name="T74" fmla="*/ 1 w 94"/>
                <a:gd name="T75" fmla="*/ 67 h 104"/>
                <a:gd name="T76" fmla="*/ 0 w 94"/>
                <a:gd name="T77" fmla="*/ 53 h 104"/>
                <a:gd name="T78" fmla="*/ 2 w 94"/>
                <a:gd name="T79" fmla="*/ 37 h 104"/>
                <a:gd name="T80" fmla="*/ 7 w 94"/>
                <a:gd name="T81" fmla="*/ 24 h 104"/>
                <a:gd name="T82" fmla="*/ 14 w 94"/>
                <a:gd name="T83" fmla="*/ 14 h 104"/>
                <a:gd name="T84" fmla="*/ 24 w 94"/>
                <a:gd name="T85" fmla="*/ 6 h 104"/>
                <a:gd name="T86" fmla="*/ 36 w 94"/>
                <a:gd name="T87" fmla="*/ 1 h 104"/>
                <a:gd name="T88" fmla="*/ 49 w 94"/>
                <a:gd name="T89"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4" h="104">
                  <a:moveTo>
                    <a:pt x="47" y="17"/>
                  </a:moveTo>
                  <a:lnTo>
                    <a:pt x="39" y="18"/>
                  </a:lnTo>
                  <a:lnTo>
                    <a:pt x="32" y="22"/>
                  </a:lnTo>
                  <a:lnTo>
                    <a:pt x="26" y="29"/>
                  </a:lnTo>
                  <a:lnTo>
                    <a:pt x="22" y="39"/>
                  </a:lnTo>
                  <a:lnTo>
                    <a:pt x="20" y="51"/>
                  </a:lnTo>
                  <a:lnTo>
                    <a:pt x="21" y="63"/>
                  </a:lnTo>
                  <a:lnTo>
                    <a:pt x="25" y="72"/>
                  </a:lnTo>
                  <a:lnTo>
                    <a:pt x="30" y="80"/>
                  </a:lnTo>
                  <a:lnTo>
                    <a:pt x="37" y="84"/>
                  </a:lnTo>
                  <a:lnTo>
                    <a:pt x="47" y="86"/>
                  </a:lnTo>
                  <a:lnTo>
                    <a:pt x="54" y="85"/>
                  </a:lnTo>
                  <a:lnTo>
                    <a:pt x="62" y="81"/>
                  </a:lnTo>
                  <a:lnTo>
                    <a:pt x="68" y="74"/>
                  </a:lnTo>
                  <a:lnTo>
                    <a:pt x="72" y="65"/>
                  </a:lnTo>
                  <a:lnTo>
                    <a:pt x="74" y="52"/>
                  </a:lnTo>
                  <a:lnTo>
                    <a:pt x="72" y="37"/>
                  </a:lnTo>
                  <a:lnTo>
                    <a:pt x="67" y="26"/>
                  </a:lnTo>
                  <a:lnTo>
                    <a:pt x="58" y="19"/>
                  </a:lnTo>
                  <a:lnTo>
                    <a:pt x="47" y="17"/>
                  </a:lnTo>
                  <a:close/>
                  <a:moveTo>
                    <a:pt x="49" y="0"/>
                  </a:moveTo>
                  <a:lnTo>
                    <a:pt x="61" y="1"/>
                  </a:lnTo>
                  <a:lnTo>
                    <a:pt x="72" y="5"/>
                  </a:lnTo>
                  <a:lnTo>
                    <a:pt x="81" y="12"/>
                  </a:lnTo>
                  <a:lnTo>
                    <a:pt x="88" y="22"/>
                  </a:lnTo>
                  <a:lnTo>
                    <a:pt x="93" y="34"/>
                  </a:lnTo>
                  <a:lnTo>
                    <a:pt x="94" y="50"/>
                  </a:lnTo>
                  <a:lnTo>
                    <a:pt x="92" y="66"/>
                  </a:lnTo>
                  <a:lnTo>
                    <a:pt x="88" y="79"/>
                  </a:lnTo>
                  <a:lnTo>
                    <a:pt x="80" y="89"/>
                  </a:lnTo>
                  <a:lnTo>
                    <a:pt x="70" y="97"/>
                  </a:lnTo>
                  <a:lnTo>
                    <a:pt x="58" y="102"/>
                  </a:lnTo>
                  <a:lnTo>
                    <a:pt x="45" y="104"/>
                  </a:lnTo>
                  <a:lnTo>
                    <a:pt x="31" y="102"/>
                  </a:lnTo>
                  <a:lnTo>
                    <a:pt x="20" y="97"/>
                  </a:lnTo>
                  <a:lnTo>
                    <a:pt x="11" y="90"/>
                  </a:lnTo>
                  <a:lnTo>
                    <a:pt x="5" y="80"/>
                  </a:lnTo>
                  <a:lnTo>
                    <a:pt x="1" y="67"/>
                  </a:lnTo>
                  <a:lnTo>
                    <a:pt x="0" y="53"/>
                  </a:lnTo>
                  <a:lnTo>
                    <a:pt x="2" y="37"/>
                  </a:lnTo>
                  <a:lnTo>
                    <a:pt x="7" y="24"/>
                  </a:lnTo>
                  <a:lnTo>
                    <a:pt x="14" y="14"/>
                  </a:lnTo>
                  <a:lnTo>
                    <a:pt x="24" y="6"/>
                  </a:lnTo>
                  <a:lnTo>
                    <a:pt x="36" y="1"/>
                  </a:lnTo>
                  <a:lnTo>
                    <a:pt x="49"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7" name="Freeform 46">
              <a:extLst>
                <a:ext uri="{FF2B5EF4-FFF2-40B4-BE49-F238E27FC236}">
                  <a16:creationId xmlns:a16="http://schemas.microsoft.com/office/drawing/2014/main" id="{2BF2FBD0-8400-6675-E82F-4B9063307993}"/>
                </a:ext>
              </a:extLst>
            </p:cNvPr>
            <p:cNvSpPr>
              <a:spLocks noEditPoints="1"/>
            </p:cNvSpPr>
            <p:nvPr/>
          </p:nvSpPr>
          <p:spPr bwMode="auto">
            <a:xfrm>
              <a:off x="2532637" y="2651964"/>
              <a:ext cx="56792" cy="80456"/>
            </a:xfrm>
            <a:custGeom>
              <a:avLst/>
              <a:gdLst>
                <a:gd name="T0" fmla="*/ 26 w 71"/>
                <a:gd name="T1" fmla="*/ 15 h 101"/>
                <a:gd name="T2" fmla="*/ 22 w 71"/>
                <a:gd name="T3" fmla="*/ 16 h 101"/>
                <a:gd name="T4" fmla="*/ 19 w 71"/>
                <a:gd name="T5" fmla="*/ 16 h 101"/>
                <a:gd name="T6" fmla="*/ 19 w 71"/>
                <a:gd name="T7" fmla="*/ 45 h 101"/>
                <a:gd name="T8" fmla="*/ 20 w 71"/>
                <a:gd name="T9" fmla="*/ 45 h 101"/>
                <a:gd name="T10" fmla="*/ 23 w 71"/>
                <a:gd name="T11" fmla="*/ 45 h 101"/>
                <a:gd name="T12" fmla="*/ 26 w 71"/>
                <a:gd name="T13" fmla="*/ 45 h 101"/>
                <a:gd name="T14" fmla="*/ 36 w 71"/>
                <a:gd name="T15" fmla="*/ 43 h 101"/>
                <a:gd name="T16" fmla="*/ 42 w 71"/>
                <a:gd name="T17" fmla="*/ 38 h 101"/>
                <a:gd name="T18" fmla="*/ 44 w 71"/>
                <a:gd name="T19" fmla="*/ 30 h 101"/>
                <a:gd name="T20" fmla="*/ 42 w 71"/>
                <a:gd name="T21" fmla="*/ 22 h 101"/>
                <a:gd name="T22" fmla="*/ 36 w 71"/>
                <a:gd name="T23" fmla="*/ 17 h 101"/>
                <a:gd name="T24" fmla="*/ 26 w 71"/>
                <a:gd name="T25" fmla="*/ 15 h 101"/>
                <a:gd name="T26" fmla="*/ 28 w 71"/>
                <a:gd name="T27" fmla="*/ 0 h 101"/>
                <a:gd name="T28" fmla="*/ 40 w 71"/>
                <a:gd name="T29" fmla="*/ 1 h 101"/>
                <a:gd name="T30" fmla="*/ 51 w 71"/>
                <a:gd name="T31" fmla="*/ 4 h 101"/>
                <a:gd name="T32" fmla="*/ 58 w 71"/>
                <a:gd name="T33" fmla="*/ 9 h 101"/>
                <a:gd name="T34" fmla="*/ 63 w 71"/>
                <a:gd name="T35" fmla="*/ 17 h 101"/>
                <a:gd name="T36" fmla="*/ 64 w 71"/>
                <a:gd name="T37" fmla="*/ 28 h 101"/>
                <a:gd name="T38" fmla="*/ 63 w 71"/>
                <a:gd name="T39" fmla="*/ 38 h 101"/>
                <a:gd name="T40" fmla="*/ 57 w 71"/>
                <a:gd name="T41" fmla="*/ 47 h 101"/>
                <a:gd name="T42" fmla="*/ 49 w 71"/>
                <a:gd name="T43" fmla="*/ 53 h 101"/>
                <a:gd name="T44" fmla="*/ 39 w 71"/>
                <a:gd name="T45" fmla="*/ 56 h 101"/>
                <a:gd name="T46" fmla="*/ 43 w 71"/>
                <a:gd name="T47" fmla="*/ 62 h 101"/>
                <a:gd name="T48" fmla="*/ 47 w 71"/>
                <a:gd name="T49" fmla="*/ 67 h 101"/>
                <a:gd name="T50" fmla="*/ 71 w 71"/>
                <a:gd name="T51" fmla="*/ 101 h 101"/>
                <a:gd name="T52" fmla="*/ 47 w 71"/>
                <a:gd name="T53" fmla="*/ 101 h 101"/>
                <a:gd name="T54" fmla="*/ 19 w 71"/>
                <a:gd name="T55" fmla="*/ 59 h 101"/>
                <a:gd name="T56" fmla="*/ 19 w 71"/>
                <a:gd name="T57" fmla="*/ 59 h 101"/>
                <a:gd name="T58" fmla="*/ 19 w 71"/>
                <a:gd name="T59" fmla="*/ 101 h 101"/>
                <a:gd name="T60" fmla="*/ 0 w 71"/>
                <a:gd name="T61" fmla="*/ 101 h 101"/>
                <a:gd name="T62" fmla="*/ 0 w 71"/>
                <a:gd name="T63" fmla="*/ 0 h 101"/>
                <a:gd name="T64" fmla="*/ 12 w 71"/>
                <a:gd name="T65" fmla="*/ 0 h 101"/>
                <a:gd name="T66" fmla="*/ 28 w 71"/>
                <a:gd name="T67"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1" h="101">
                  <a:moveTo>
                    <a:pt x="26" y="15"/>
                  </a:moveTo>
                  <a:lnTo>
                    <a:pt x="22" y="16"/>
                  </a:lnTo>
                  <a:lnTo>
                    <a:pt x="19" y="16"/>
                  </a:lnTo>
                  <a:lnTo>
                    <a:pt x="19" y="45"/>
                  </a:lnTo>
                  <a:lnTo>
                    <a:pt x="20" y="45"/>
                  </a:lnTo>
                  <a:lnTo>
                    <a:pt x="23" y="45"/>
                  </a:lnTo>
                  <a:lnTo>
                    <a:pt x="26" y="45"/>
                  </a:lnTo>
                  <a:lnTo>
                    <a:pt x="36" y="43"/>
                  </a:lnTo>
                  <a:lnTo>
                    <a:pt x="42" y="38"/>
                  </a:lnTo>
                  <a:lnTo>
                    <a:pt x="44" y="30"/>
                  </a:lnTo>
                  <a:lnTo>
                    <a:pt x="42" y="22"/>
                  </a:lnTo>
                  <a:lnTo>
                    <a:pt x="36" y="17"/>
                  </a:lnTo>
                  <a:lnTo>
                    <a:pt x="26" y="15"/>
                  </a:lnTo>
                  <a:close/>
                  <a:moveTo>
                    <a:pt x="28" y="0"/>
                  </a:moveTo>
                  <a:lnTo>
                    <a:pt x="40" y="1"/>
                  </a:lnTo>
                  <a:lnTo>
                    <a:pt x="51" y="4"/>
                  </a:lnTo>
                  <a:lnTo>
                    <a:pt x="58" y="9"/>
                  </a:lnTo>
                  <a:lnTo>
                    <a:pt x="63" y="17"/>
                  </a:lnTo>
                  <a:lnTo>
                    <a:pt x="64" y="28"/>
                  </a:lnTo>
                  <a:lnTo>
                    <a:pt x="63" y="38"/>
                  </a:lnTo>
                  <a:lnTo>
                    <a:pt x="57" y="47"/>
                  </a:lnTo>
                  <a:lnTo>
                    <a:pt x="49" y="53"/>
                  </a:lnTo>
                  <a:lnTo>
                    <a:pt x="39" y="56"/>
                  </a:lnTo>
                  <a:lnTo>
                    <a:pt x="43" y="62"/>
                  </a:lnTo>
                  <a:lnTo>
                    <a:pt x="47" y="67"/>
                  </a:lnTo>
                  <a:lnTo>
                    <a:pt x="71" y="101"/>
                  </a:lnTo>
                  <a:lnTo>
                    <a:pt x="47" y="101"/>
                  </a:lnTo>
                  <a:lnTo>
                    <a:pt x="19" y="59"/>
                  </a:lnTo>
                  <a:lnTo>
                    <a:pt x="19" y="59"/>
                  </a:lnTo>
                  <a:lnTo>
                    <a:pt x="19" y="101"/>
                  </a:lnTo>
                  <a:lnTo>
                    <a:pt x="0" y="101"/>
                  </a:lnTo>
                  <a:lnTo>
                    <a:pt x="0" y="0"/>
                  </a:lnTo>
                  <a:lnTo>
                    <a:pt x="12" y="0"/>
                  </a:lnTo>
                  <a:lnTo>
                    <a:pt x="28"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8" name="Freeform 47">
              <a:extLst>
                <a:ext uri="{FF2B5EF4-FFF2-40B4-BE49-F238E27FC236}">
                  <a16:creationId xmlns:a16="http://schemas.microsoft.com/office/drawing/2014/main" id="{62D30328-A51C-53FB-8209-564E27CAB21A}"/>
                </a:ext>
              </a:extLst>
            </p:cNvPr>
            <p:cNvSpPr>
              <a:spLocks noEditPoints="1"/>
            </p:cNvSpPr>
            <p:nvPr/>
          </p:nvSpPr>
          <p:spPr bwMode="auto">
            <a:xfrm>
              <a:off x="2743241" y="2651964"/>
              <a:ext cx="73357" cy="80456"/>
            </a:xfrm>
            <a:custGeom>
              <a:avLst/>
              <a:gdLst>
                <a:gd name="T0" fmla="*/ 47 w 95"/>
                <a:gd name="T1" fmla="*/ 17 h 104"/>
                <a:gd name="T2" fmla="*/ 39 w 95"/>
                <a:gd name="T3" fmla="*/ 18 h 104"/>
                <a:gd name="T4" fmla="*/ 32 w 95"/>
                <a:gd name="T5" fmla="*/ 22 h 104"/>
                <a:gd name="T6" fmla="*/ 26 w 95"/>
                <a:gd name="T7" fmla="*/ 29 h 104"/>
                <a:gd name="T8" fmla="*/ 22 w 95"/>
                <a:gd name="T9" fmla="*/ 39 h 104"/>
                <a:gd name="T10" fmla="*/ 21 w 95"/>
                <a:gd name="T11" fmla="*/ 51 h 104"/>
                <a:gd name="T12" fmla="*/ 22 w 95"/>
                <a:gd name="T13" fmla="*/ 63 h 104"/>
                <a:gd name="T14" fmla="*/ 25 w 95"/>
                <a:gd name="T15" fmla="*/ 72 h 104"/>
                <a:gd name="T16" fmla="*/ 30 w 95"/>
                <a:gd name="T17" fmla="*/ 80 h 104"/>
                <a:gd name="T18" fmla="*/ 38 w 95"/>
                <a:gd name="T19" fmla="*/ 84 h 104"/>
                <a:gd name="T20" fmla="*/ 47 w 95"/>
                <a:gd name="T21" fmla="*/ 86 h 104"/>
                <a:gd name="T22" fmla="*/ 55 w 95"/>
                <a:gd name="T23" fmla="*/ 85 h 104"/>
                <a:gd name="T24" fmla="*/ 62 w 95"/>
                <a:gd name="T25" fmla="*/ 81 h 104"/>
                <a:gd name="T26" fmla="*/ 68 w 95"/>
                <a:gd name="T27" fmla="*/ 74 h 104"/>
                <a:gd name="T28" fmla="*/ 73 w 95"/>
                <a:gd name="T29" fmla="*/ 65 h 104"/>
                <a:gd name="T30" fmla="*/ 74 w 95"/>
                <a:gd name="T31" fmla="*/ 52 h 104"/>
                <a:gd name="T32" fmla="*/ 72 w 95"/>
                <a:gd name="T33" fmla="*/ 37 h 104"/>
                <a:gd name="T34" fmla="*/ 67 w 95"/>
                <a:gd name="T35" fmla="*/ 26 h 104"/>
                <a:gd name="T36" fmla="*/ 59 w 95"/>
                <a:gd name="T37" fmla="*/ 19 h 104"/>
                <a:gd name="T38" fmla="*/ 47 w 95"/>
                <a:gd name="T39" fmla="*/ 17 h 104"/>
                <a:gd name="T40" fmla="*/ 49 w 95"/>
                <a:gd name="T41" fmla="*/ 0 h 104"/>
                <a:gd name="T42" fmla="*/ 62 w 95"/>
                <a:gd name="T43" fmla="*/ 1 h 104"/>
                <a:gd name="T44" fmla="*/ 73 w 95"/>
                <a:gd name="T45" fmla="*/ 5 h 104"/>
                <a:gd name="T46" fmla="*/ 82 w 95"/>
                <a:gd name="T47" fmla="*/ 12 h 104"/>
                <a:gd name="T48" fmla="*/ 89 w 95"/>
                <a:gd name="T49" fmla="*/ 22 h 104"/>
                <a:gd name="T50" fmla="*/ 93 w 95"/>
                <a:gd name="T51" fmla="*/ 34 h 104"/>
                <a:gd name="T52" fmla="*/ 95 w 95"/>
                <a:gd name="T53" fmla="*/ 50 h 104"/>
                <a:gd name="T54" fmla="*/ 93 w 95"/>
                <a:gd name="T55" fmla="*/ 66 h 104"/>
                <a:gd name="T56" fmla="*/ 88 w 95"/>
                <a:gd name="T57" fmla="*/ 79 h 104"/>
                <a:gd name="T58" fmla="*/ 80 w 95"/>
                <a:gd name="T59" fmla="*/ 89 h 104"/>
                <a:gd name="T60" fmla="*/ 70 w 95"/>
                <a:gd name="T61" fmla="*/ 97 h 104"/>
                <a:gd name="T62" fmla="*/ 59 w 95"/>
                <a:gd name="T63" fmla="*/ 102 h 104"/>
                <a:gd name="T64" fmla="*/ 46 w 95"/>
                <a:gd name="T65" fmla="*/ 104 h 104"/>
                <a:gd name="T66" fmla="*/ 32 w 95"/>
                <a:gd name="T67" fmla="*/ 102 h 104"/>
                <a:gd name="T68" fmla="*/ 20 w 95"/>
                <a:gd name="T69" fmla="*/ 97 h 104"/>
                <a:gd name="T70" fmla="*/ 12 w 95"/>
                <a:gd name="T71" fmla="*/ 90 h 104"/>
                <a:gd name="T72" fmla="*/ 5 w 95"/>
                <a:gd name="T73" fmla="*/ 80 h 104"/>
                <a:gd name="T74" fmla="*/ 2 w 95"/>
                <a:gd name="T75" fmla="*/ 67 h 104"/>
                <a:gd name="T76" fmla="*/ 0 w 95"/>
                <a:gd name="T77" fmla="*/ 53 h 104"/>
                <a:gd name="T78" fmla="*/ 2 w 95"/>
                <a:gd name="T79" fmla="*/ 37 h 104"/>
                <a:gd name="T80" fmla="*/ 7 w 95"/>
                <a:gd name="T81" fmla="*/ 24 h 104"/>
                <a:gd name="T82" fmla="*/ 15 w 95"/>
                <a:gd name="T83" fmla="*/ 14 h 104"/>
                <a:gd name="T84" fmla="*/ 25 w 95"/>
                <a:gd name="T85" fmla="*/ 6 h 104"/>
                <a:gd name="T86" fmla="*/ 36 w 95"/>
                <a:gd name="T87" fmla="*/ 1 h 104"/>
                <a:gd name="T88" fmla="*/ 49 w 95"/>
                <a:gd name="T89"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5" h="104">
                  <a:moveTo>
                    <a:pt x="47" y="17"/>
                  </a:moveTo>
                  <a:lnTo>
                    <a:pt x="39" y="18"/>
                  </a:lnTo>
                  <a:lnTo>
                    <a:pt x="32" y="22"/>
                  </a:lnTo>
                  <a:lnTo>
                    <a:pt x="26" y="29"/>
                  </a:lnTo>
                  <a:lnTo>
                    <a:pt x="22" y="39"/>
                  </a:lnTo>
                  <a:lnTo>
                    <a:pt x="21" y="51"/>
                  </a:lnTo>
                  <a:lnTo>
                    <a:pt x="22" y="63"/>
                  </a:lnTo>
                  <a:lnTo>
                    <a:pt x="25" y="72"/>
                  </a:lnTo>
                  <a:lnTo>
                    <a:pt x="30" y="80"/>
                  </a:lnTo>
                  <a:lnTo>
                    <a:pt x="38" y="84"/>
                  </a:lnTo>
                  <a:lnTo>
                    <a:pt x="47" y="86"/>
                  </a:lnTo>
                  <a:lnTo>
                    <a:pt x="55" y="85"/>
                  </a:lnTo>
                  <a:lnTo>
                    <a:pt x="62" y="81"/>
                  </a:lnTo>
                  <a:lnTo>
                    <a:pt x="68" y="74"/>
                  </a:lnTo>
                  <a:lnTo>
                    <a:pt x="73" y="65"/>
                  </a:lnTo>
                  <a:lnTo>
                    <a:pt x="74" y="52"/>
                  </a:lnTo>
                  <a:lnTo>
                    <a:pt x="72" y="37"/>
                  </a:lnTo>
                  <a:lnTo>
                    <a:pt x="67" y="26"/>
                  </a:lnTo>
                  <a:lnTo>
                    <a:pt x="59" y="19"/>
                  </a:lnTo>
                  <a:lnTo>
                    <a:pt x="47" y="17"/>
                  </a:lnTo>
                  <a:close/>
                  <a:moveTo>
                    <a:pt x="49" y="0"/>
                  </a:moveTo>
                  <a:lnTo>
                    <a:pt x="62" y="1"/>
                  </a:lnTo>
                  <a:lnTo>
                    <a:pt x="73" y="5"/>
                  </a:lnTo>
                  <a:lnTo>
                    <a:pt x="82" y="12"/>
                  </a:lnTo>
                  <a:lnTo>
                    <a:pt x="89" y="22"/>
                  </a:lnTo>
                  <a:lnTo>
                    <a:pt x="93" y="34"/>
                  </a:lnTo>
                  <a:lnTo>
                    <a:pt x="95" y="50"/>
                  </a:lnTo>
                  <a:lnTo>
                    <a:pt x="93" y="66"/>
                  </a:lnTo>
                  <a:lnTo>
                    <a:pt x="88" y="79"/>
                  </a:lnTo>
                  <a:lnTo>
                    <a:pt x="80" y="89"/>
                  </a:lnTo>
                  <a:lnTo>
                    <a:pt x="70" y="97"/>
                  </a:lnTo>
                  <a:lnTo>
                    <a:pt x="59" y="102"/>
                  </a:lnTo>
                  <a:lnTo>
                    <a:pt x="46" y="104"/>
                  </a:lnTo>
                  <a:lnTo>
                    <a:pt x="32" y="102"/>
                  </a:lnTo>
                  <a:lnTo>
                    <a:pt x="20" y="97"/>
                  </a:lnTo>
                  <a:lnTo>
                    <a:pt x="12" y="90"/>
                  </a:lnTo>
                  <a:lnTo>
                    <a:pt x="5" y="80"/>
                  </a:lnTo>
                  <a:lnTo>
                    <a:pt x="2" y="67"/>
                  </a:lnTo>
                  <a:lnTo>
                    <a:pt x="0" y="53"/>
                  </a:lnTo>
                  <a:lnTo>
                    <a:pt x="2" y="37"/>
                  </a:lnTo>
                  <a:lnTo>
                    <a:pt x="7" y="24"/>
                  </a:lnTo>
                  <a:lnTo>
                    <a:pt x="15" y="14"/>
                  </a:lnTo>
                  <a:lnTo>
                    <a:pt x="25" y="6"/>
                  </a:lnTo>
                  <a:lnTo>
                    <a:pt x="36" y="1"/>
                  </a:lnTo>
                  <a:lnTo>
                    <a:pt x="49"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9" name="Freeform 48">
              <a:extLst>
                <a:ext uri="{FF2B5EF4-FFF2-40B4-BE49-F238E27FC236}">
                  <a16:creationId xmlns:a16="http://schemas.microsoft.com/office/drawing/2014/main" id="{FFD16D5B-931B-0128-A1A4-90E97E7BBD31}"/>
                </a:ext>
              </a:extLst>
            </p:cNvPr>
            <p:cNvSpPr>
              <a:spLocks noEditPoints="1"/>
            </p:cNvSpPr>
            <p:nvPr/>
          </p:nvSpPr>
          <p:spPr bwMode="auto">
            <a:xfrm>
              <a:off x="2833162" y="2651964"/>
              <a:ext cx="56792" cy="80456"/>
            </a:xfrm>
            <a:custGeom>
              <a:avLst/>
              <a:gdLst>
                <a:gd name="T0" fmla="*/ 27 w 72"/>
                <a:gd name="T1" fmla="*/ 15 h 101"/>
                <a:gd name="T2" fmla="*/ 23 w 72"/>
                <a:gd name="T3" fmla="*/ 16 h 101"/>
                <a:gd name="T4" fmla="*/ 19 w 72"/>
                <a:gd name="T5" fmla="*/ 16 h 101"/>
                <a:gd name="T6" fmla="*/ 19 w 72"/>
                <a:gd name="T7" fmla="*/ 45 h 101"/>
                <a:gd name="T8" fmla="*/ 22 w 72"/>
                <a:gd name="T9" fmla="*/ 45 h 101"/>
                <a:gd name="T10" fmla="*/ 26 w 72"/>
                <a:gd name="T11" fmla="*/ 45 h 101"/>
                <a:gd name="T12" fmla="*/ 36 w 72"/>
                <a:gd name="T13" fmla="*/ 43 h 101"/>
                <a:gd name="T14" fmla="*/ 42 w 72"/>
                <a:gd name="T15" fmla="*/ 38 h 101"/>
                <a:gd name="T16" fmla="*/ 45 w 72"/>
                <a:gd name="T17" fmla="*/ 30 h 101"/>
                <a:gd name="T18" fmla="*/ 43 w 72"/>
                <a:gd name="T19" fmla="*/ 22 h 101"/>
                <a:gd name="T20" fmla="*/ 37 w 72"/>
                <a:gd name="T21" fmla="*/ 17 h 101"/>
                <a:gd name="T22" fmla="*/ 27 w 72"/>
                <a:gd name="T23" fmla="*/ 15 h 101"/>
                <a:gd name="T24" fmla="*/ 29 w 72"/>
                <a:gd name="T25" fmla="*/ 0 h 101"/>
                <a:gd name="T26" fmla="*/ 41 w 72"/>
                <a:gd name="T27" fmla="*/ 1 h 101"/>
                <a:gd name="T28" fmla="*/ 51 w 72"/>
                <a:gd name="T29" fmla="*/ 4 h 101"/>
                <a:gd name="T30" fmla="*/ 58 w 72"/>
                <a:gd name="T31" fmla="*/ 9 h 101"/>
                <a:gd name="T32" fmla="*/ 63 w 72"/>
                <a:gd name="T33" fmla="*/ 17 h 101"/>
                <a:gd name="T34" fmla="*/ 65 w 72"/>
                <a:gd name="T35" fmla="*/ 28 h 101"/>
                <a:gd name="T36" fmla="*/ 63 w 72"/>
                <a:gd name="T37" fmla="*/ 38 h 101"/>
                <a:gd name="T38" fmla="*/ 58 w 72"/>
                <a:gd name="T39" fmla="*/ 47 h 101"/>
                <a:gd name="T40" fmla="*/ 50 w 72"/>
                <a:gd name="T41" fmla="*/ 53 h 101"/>
                <a:gd name="T42" fmla="*/ 39 w 72"/>
                <a:gd name="T43" fmla="*/ 56 h 101"/>
                <a:gd name="T44" fmla="*/ 44 w 72"/>
                <a:gd name="T45" fmla="*/ 62 h 101"/>
                <a:gd name="T46" fmla="*/ 48 w 72"/>
                <a:gd name="T47" fmla="*/ 67 h 101"/>
                <a:gd name="T48" fmla="*/ 72 w 72"/>
                <a:gd name="T49" fmla="*/ 101 h 101"/>
                <a:gd name="T50" fmla="*/ 48 w 72"/>
                <a:gd name="T51" fmla="*/ 101 h 101"/>
                <a:gd name="T52" fmla="*/ 20 w 72"/>
                <a:gd name="T53" fmla="*/ 59 h 101"/>
                <a:gd name="T54" fmla="*/ 19 w 72"/>
                <a:gd name="T55" fmla="*/ 59 h 101"/>
                <a:gd name="T56" fmla="*/ 19 w 72"/>
                <a:gd name="T57" fmla="*/ 101 h 101"/>
                <a:gd name="T58" fmla="*/ 0 w 72"/>
                <a:gd name="T59" fmla="*/ 101 h 101"/>
                <a:gd name="T60" fmla="*/ 0 w 72"/>
                <a:gd name="T61" fmla="*/ 0 h 101"/>
                <a:gd name="T62" fmla="*/ 13 w 72"/>
                <a:gd name="T63" fmla="*/ 0 h 101"/>
                <a:gd name="T64" fmla="*/ 29 w 72"/>
                <a:gd name="T65"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2" h="101">
                  <a:moveTo>
                    <a:pt x="27" y="15"/>
                  </a:moveTo>
                  <a:lnTo>
                    <a:pt x="23" y="16"/>
                  </a:lnTo>
                  <a:lnTo>
                    <a:pt x="19" y="16"/>
                  </a:lnTo>
                  <a:lnTo>
                    <a:pt x="19" y="45"/>
                  </a:lnTo>
                  <a:lnTo>
                    <a:pt x="22" y="45"/>
                  </a:lnTo>
                  <a:lnTo>
                    <a:pt x="26" y="45"/>
                  </a:lnTo>
                  <a:lnTo>
                    <a:pt x="36" y="43"/>
                  </a:lnTo>
                  <a:lnTo>
                    <a:pt x="42" y="38"/>
                  </a:lnTo>
                  <a:lnTo>
                    <a:pt x="45" y="30"/>
                  </a:lnTo>
                  <a:lnTo>
                    <a:pt x="43" y="22"/>
                  </a:lnTo>
                  <a:lnTo>
                    <a:pt x="37" y="17"/>
                  </a:lnTo>
                  <a:lnTo>
                    <a:pt x="27" y="15"/>
                  </a:lnTo>
                  <a:close/>
                  <a:moveTo>
                    <a:pt x="29" y="0"/>
                  </a:moveTo>
                  <a:lnTo>
                    <a:pt x="41" y="1"/>
                  </a:lnTo>
                  <a:lnTo>
                    <a:pt x="51" y="4"/>
                  </a:lnTo>
                  <a:lnTo>
                    <a:pt x="58" y="9"/>
                  </a:lnTo>
                  <a:lnTo>
                    <a:pt x="63" y="17"/>
                  </a:lnTo>
                  <a:lnTo>
                    <a:pt x="65" y="28"/>
                  </a:lnTo>
                  <a:lnTo>
                    <a:pt x="63" y="38"/>
                  </a:lnTo>
                  <a:lnTo>
                    <a:pt x="58" y="47"/>
                  </a:lnTo>
                  <a:lnTo>
                    <a:pt x="50" y="53"/>
                  </a:lnTo>
                  <a:lnTo>
                    <a:pt x="39" y="56"/>
                  </a:lnTo>
                  <a:lnTo>
                    <a:pt x="44" y="62"/>
                  </a:lnTo>
                  <a:lnTo>
                    <a:pt x="48" y="67"/>
                  </a:lnTo>
                  <a:lnTo>
                    <a:pt x="72" y="101"/>
                  </a:lnTo>
                  <a:lnTo>
                    <a:pt x="48" y="101"/>
                  </a:lnTo>
                  <a:lnTo>
                    <a:pt x="20" y="59"/>
                  </a:lnTo>
                  <a:lnTo>
                    <a:pt x="19" y="59"/>
                  </a:lnTo>
                  <a:lnTo>
                    <a:pt x="19" y="101"/>
                  </a:lnTo>
                  <a:lnTo>
                    <a:pt x="0" y="101"/>
                  </a:lnTo>
                  <a:lnTo>
                    <a:pt x="0" y="0"/>
                  </a:lnTo>
                  <a:lnTo>
                    <a:pt x="13" y="0"/>
                  </a:lnTo>
                  <a:lnTo>
                    <a:pt x="29"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0" name="Freeform 49">
              <a:extLst>
                <a:ext uri="{FF2B5EF4-FFF2-40B4-BE49-F238E27FC236}">
                  <a16:creationId xmlns:a16="http://schemas.microsoft.com/office/drawing/2014/main" id="{82876C20-FE73-31D0-67F2-EB7917ABD742}"/>
                </a:ext>
              </a:extLst>
            </p:cNvPr>
            <p:cNvSpPr>
              <a:spLocks noEditPoints="1"/>
            </p:cNvSpPr>
            <p:nvPr/>
          </p:nvSpPr>
          <p:spPr bwMode="auto">
            <a:xfrm>
              <a:off x="2601261" y="2651964"/>
              <a:ext cx="70990" cy="80456"/>
            </a:xfrm>
            <a:custGeom>
              <a:avLst/>
              <a:gdLst>
                <a:gd name="T0" fmla="*/ 45 w 92"/>
                <a:gd name="T1" fmla="*/ 22 h 101"/>
                <a:gd name="T2" fmla="*/ 40 w 92"/>
                <a:gd name="T3" fmla="*/ 39 h 101"/>
                <a:gd name="T4" fmla="*/ 31 w 92"/>
                <a:gd name="T5" fmla="*/ 65 h 101"/>
                <a:gd name="T6" fmla="*/ 59 w 92"/>
                <a:gd name="T7" fmla="*/ 65 h 101"/>
                <a:gd name="T8" fmla="*/ 50 w 92"/>
                <a:gd name="T9" fmla="*/ 39 h 101"/>
                <a:gd name="T10" fmla="*/ 45 w 92"/>
                <a:gd name="T11" fmla="*/ 22 h 101"/>
                <a:gd name="T12" fmla="*/ 45 w 92"/>
                <a:gd name="T13" fmla="*/ 22 h 101"/>
                <a:gd name="T14" fmla="*/ 35 w 92"/>
                <a:gd name="T15" fmla="*/ 0 h 101"/>
                <a:gd name="T16" fmla="*/ 57 w 92"/>
                <a:gd name="T17" fmla="*/ 0 h 101"/>
                <a:gd name="T18" fmla="*/ 92 w 92"/>
                <a:gd name="T19" fmla="*/ 101 h 101"/>
                <a:gd name="T20" fmla="*/ 71 w 92"/>
                <a:gd name="T21" fmla="*/ 101 h 101"/>
                <a:gd name="T22" fmla="*/ 64 w 92"/>
                <a:gd name="T23" fmla="*/ 80 h 101"/>
                <a:gd name="T24" fmla="*/ 26 w 92"/>
                <a:gd name="T25" fmla="*/ 80 h 101"/>
                <a:gd name="T26" fmla="*/ 19 w 92"/>
                <a:gd name="T27" fmla="*/ 101 h 101"/>
                <a:gd name="T28" fmla="*/ 0 w 92"/>
                <a:gd name="T29" fmla="*/ 101 h 101"/>
                <a:gd name="T30" fmla="*/ 35 w 92"/>
                <a:gd name="T31"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2" h="101">
                  <a:moveTo>
                    <a:pt x="45" y="22"/>
                  </a:moveTo>
                  <a:lnTo>
                    <a:pt x="40" y="39"/>
                  </a:lnTo>
                  <a:lnTo>
                    <a:pt x="31" y="65"/>
                  </a:lnTo>
                  <a:lnTo>
                    <a:pt x="59" y="65"/>
                  </a:lnTo>
                  <a:lnTo>
                    <a:pt x="50" y="39"/>
                  </a:lnTo>
                  <a:lnTo>
                    <a:pt x="45" y="22"/>
                  </a:lnTo>
                  <a:lnTo>
                    <a:pt x="45" y="22"/>
                  </a:lnTo>
                  <a:close/>
                  <a:moveTo>
                    <a:pt x="35" y="0"/>
                  </a:moveTo>
                  <a:lnTo>
                    <a:pt x="57" y="0"/>
                  </a:lnTo>
                  <a:lnTo>
                    <a:pt x="92" y="101"/>
                  </a:lnTo>
                  <a:lnTo>
                    <a:pt x="71" y="101"/>
                  </a:lnTo>
                  <a:lnTo>
                    <a:pt x="64" y="80"/>
                  </a:lnTo>
                  <a:lnTo>
                    <a:pt x="26" y="80"/>
                  </a:lnTo>
                  <a:lnTo>
                    <a:pt x="19" y="101"/>
                  </a:lnTo>
                  <a:lnTo>
                    <a:pt x="0" y="101"/>
                  </a:lnTo>
                  <a:lnTo>
                    <a:pt x="35"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1" name="Freeform 50">
              <a:extLst>
                <a:ext uri="{FF2B5EF4-FFF2-40B4-BE49-F238E27FC236}">
                  <a16:creationId xmlns:a16="http://schemas.microsoft.com/office/drawing/2014/main" id="{CCFFAEC3-759A-B591-0853-1280BD83E4FD}"/>
                </a:ext>
              </a:extLst>
            </p:cNvPr>
            <p:cNvSpPr>
              <a:spLocks/>
            </p:cNvSpPr>
            <p:nvPr/>
          </p:nvSpPr>
          <p:spPr bwMode="auto">
            <a:xfrm>
              <a:off x="2676984" y="2651964"/>
              <a:ext cx="56792" cy="80456"/>
            </a:xfrm>
            <a:custGeom>
              <a:avLst/>
              <a:gdLst>
                <a:gd name="T0" fmla="*/ 0 w 71"/>
                <a:gd name="T1" fmla="*/ 0 h 101"/>
                <a:gd name="T2" fmla="*/ 71 w 71"/>
                <a:gd name="T3" fmla="*/ 0 h 101"/>
                <a:gd name="T4" fmla="*/ 71 w 71"/>
                <a:gd name="T5" fmla="*/ 17 h 101"/>
                <a:gd name="T6" fmla="*/ 45 w 71"/>
                <a:gd name="T7" fmla="*/ 17 h 101"/>
                <a:gd name="T8" fmla="*/ 45 w 71"/>
                <a:gd name="T9" fmla="*/ 101 h 101"/>
                <a:gd name="T10" fmla="*/ 25 w 71"/>
                <a:gd name="T11" fmla="*/ 101 h 101"/>
                <a:gd name="T12" fmla="*/ 25 w 71"/>
                <a:gd name="T13" fmla="*/ 17 h 101"/>
                <a:gd name="T14" fmla="*/ 0 w 71"/>
                <a:gd name="T15" fmla="*/ 17 h 101"/>
                <a:gd name="T16" fmla="*/ 0 w 71"/>
                <a:gd name="T17"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1" h="101">
                  <a:moveTo>
                    <a:pt x="0" y="0"/>
                  </a:moveTo>
                  <a:lnTo>
                    <a:pt x="71" y="0"/>
                  </a:lnTo>
                  <a:lnTo>
                    <a:pt x="71" y="17"/>
                  </a:lnTo>
                  <a:lnTo>
                    <a:pt x="45" y="17"/>
                  </a:lnTo>
                  <a:lnTo>
                    <a:pt x="45" y="101"/>
                  </a:lnTo>
                  <a:lnTo>
                    <a:pt x="25" y="101"/>
                  </a:lnTo>
                  <a:lnTo>
                    <a:pt x="25" y="17"/>
                  </a:lnTo>
                  <a:lnTo>
                    <a:pt x="0" y="17"/>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2" name="Freeform 51">
              <a:extLst>
                <a:ext uri="{FF2B5EF4-FFF2-40B4-BE49-F238E27FC236}">
                  <a16:creationId xmlns:a16="http://schemas.microsoft.com/office/drawing/2014/main" id="{822D4BAB-F924-B047-CC79-84D282515720}"/>
                </a:ext>
              </a:extLst>
            </p:cNvPr>
            <p:cNvSpPr>
              <a:spLocks/>
            </p:cNvSpPr>
            <p:nvPr/>
          </p:nvSpPr>
          <p:spPr bwMode="auto">
            <a:xfrm>
              <a:off x="2899420" y="2651964"/>
              <a:ext cx="66258" cy="80456"/>
            </a:xfrm>
            <a:custGeom>
              <a:avLst/>
              <a:gdLst>
                <a:gd name="T0" fmla="*/ 0 w 83"/>
                <a:gd name="T1" fmla="*/ 0 h 101"/>
                <a:gd name="T2" fmla="*/ 21 w 83"/>
                <a:gd name="T3" fmla="*/ 0 h 101"/>
                <a:gd name="T4" fmla="*/ 34 w 83"/>
                <a:gd name="T5" fmla="*/ 29 h 101"/>
                <a:gd name="T6" fmla="*/ 41 w 83"/>
                <a:gd name="T7" fmla="*/ 46 h 101"/>
                <a:gd name="T8" fmla="*/ 41 w 83"/>
                <a:gd name="T9" fmla="*/ 46 h 101"/>
                <a:gd name="T10" fmla="*/ 45 w 83"/>
                <a:gd name="T11" fmla="*/ 37 h 101"/>
                <a:gd name="T12" fmla="*/ 49 w 83"/>
                <a:gd name="T13" fmla="*/ 27 h 101"/>
                <a:gd name="T14" fmla="*/ 62 w 83"/>
                <a:gd name="T15" fmla="*/ 0 h 101"/>
                <a:gd name="T16" fmla="*/ 83 w 83"/>
                <a:gd name="T17" fmla="*/ 0 h 101"/>
                <a:gd name="T18" fmla="*/ 50 w 83"/>
                <a:gd name="T19" fmla="*/ 65 h 101"/>
                <a:gd name="T20" fmla="*/ 50 w 83"/>
                <a:gd name="T21" fmla="*/ 101 h 101"/>
                <a:gd name="T22" fmla="*/ 31 w 83"/>
                <a:gd name="T23" fmla="*/ 101 h 101"/>
                <a:gd name="T24" fmla="*/ 31 w 83"/>
                <a:gd name="T25" fmla="*/ 65 h 101"/>
                <a:gd name="T26" fmla="*/ 0 w 83"/>
                <a:gd name="T27"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3" h="101">
                  <a:moveTo>
                    <a:pt x="0" y="0"/>
                  </a:moveTo>
                  <a:lnTo>
                    <a:pt x="21" y="0"/>
                  </a:lnTo>
                  <a:lnTo>
                    <a:pt x="34" y="29"/>
                  </a:lnTo>
                  <a:lnTo>
                    <a:pt x="41" y="46"/>
                  </a:lnTo>
                  <a:lnTo>
                    <a:pt x="41" y="46"/>
                  </a:lnTo>
                  <a:lnTo>
                    <a:pt x="45" y="37"/>
                  </a:lnTo>
                  <a:lnTo>
                    <a:pt x="49" y="27"/>
                  </a:lnTo>
                  <a:lnTo>
                    <a:pt x="62" y="0"/>
                  </a:lnTo>
                  <a:lnTo>
                    <a:pt x="83" y="0"/>
                  </a:lnTo>
                  <a:lnTo>
                    <a:pt x="50" y="65"/>
                  </a:lnTo>
                  <a:lnTo>
                    <a:pt x="50" y="101"/>
                  </a:lnTo>
                  <a:lnTo>
                    <a:pt x="31" y="101"/>
                  </a:lnTo>
                  <a:lnTo>
                    <a:pt x="31" y="65"/>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3" name="Freeform 52">
              <a:extLst>
                <a:ext uri="{FF2B5EF4-FFF2-40B4-BE49-F238E27FC236}">
                  <a16:creationId xmlns:a16="http://schemas.microsoft.com/office/drawing/2014/main" id="{EA1F35CF-3769-19E3-4BF1-534257665F8F}"/>
                </a:ext>
              </a:extLst>
            </p:cNvPr>
            <p:cNvSpPr>
              <a:spLocks noEditPoints="1"/>
            </p:cNvSpPr>
            <p:nvPr/>
          </p:nvSpPr>
          <p:spPr bwMode="auto">
            <a:xfrm>
              <a:off x="921159" y="2249686"/>
              <a:ext cx="272129" cy="312357"/>
            </a:xfrm>
            <a:custGeom>
              <a:avLst/>
              <a:gdLst>
                <a:gd name="T0" fmla="*/ 170 w 345"/>
                <a:gd name="T1" fmla="*/ 48 h 398"/>
                <a:gd name="T2" fmla="*/ 162 w 345"/>
                <a:gd name="T3" fmla="*/ 77 h 398"/>
                <a:gd name="T4" fmla="*/ 152 w 345"/>
                <a:gd name="T5" fmla="*/ 106 h 398"/>
                <a:gd name="T6" fmla="*/ 95 w 345"/>
                <a:gd name="T7" fmla="*/ 264 h 398"/>
                <a:gd name="T8" fmla="*/ 246 w 345"/>
                <a:gd name="T9" fmla="*/ 264 h 398"/>
                <a:gd name="T10" fmla="*/ 189 w 345"/>
                <a:gd name="T11" fmla="*/ 107 h 398"/>
                <a:gd name="T12" fmla="*/ 179 w 345"/>
                <a:gd name="T13" fmla="*/ 78 h 398"/>
                <a:gd name="T14" fmla="*/ 171 w 345"/>
                <a:gd name="T15" fmla="*/ 48 h 398"/>
                <a:gd name="T16" fmla="*/ 170 w 345"/>
                <a:gd name="T17" fmla="*/ 48 h 398"/>
                <a:gd name="T18" fmla="*/ 148 w 345"/>
                <a:gd name="T19" fmla="*/ 0 h 398"/>
                <a:gd name="T20" fmla="*/ 197 w 345"/>
                <a:gd name="T21" fmla="*/ 0 h 398"/>
                <a:gd name="T22" fmla="*/ 345 w 345"/>
                <a:gd name="T23" fmla="*/ 398 h 398"/>
                <a:gd name="T24" fmla="*/ 293 w 345"/>
                <a:gd name="T25" fmla="*/ 398 h 398"/>
                <a:gd name="T26" fmla="*/ 259 w 345"/>
                <a:gd name="T27" fmla="*/ 300 h 398"/>
                <a:gd name="T28" fmla="*/ 81 w 345"/>
                <a:gd name="T29" fmla="*/ 300 h 398"/>
                <a:gd name="T30" fmla="*/ 46 w 345"/>
                <a:gd name="T31" fmla="*/ 398 h 398"/>
                <a:gd name="T32" fmla="*/ 0 w 345"/>
                <a:gd name="T33" fmla="*/ 398 h 398"/>
                <a:gd name="T34" fmla="*/ 148 w 345"/>
                <a:gd name="T35" fmla="*/ 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45" h="398">
                  <a:moveTo>
                    <a:pt x="170" y="48"/>
                  </a:moveTo>
                  <a:lnTo>
                    <a:pt x="162" y="77"/>
                  </a:lnTo>
                  <a:lnTo>
                    <a:pt x="152" y="106"/>
                  </a:lnTo>
                  <a:lnTo>
                    <a:pt x="95" y="264"/>
                  </a:lnTo>
                  <a:lnTo>
                    <a:pt x="246" y="264"/>
                  </a:lnTo>
                  <a:lnTo>
                    <a:pt x="189" y="107"/>
                  </a:lnTo>
                  <a:lnTo>
                    <a:pt x="179" y="78"/>
                  </a:lnTo>
                  <a:lnTo>
                    <a:pt x="171" y="48"/>
                  </a:lnTo>
                  <a:lnTo>
                    <a:pt x="170" y="48"/>
                  </a:lnTo>
                  <a:close/>
                  <a:moveTo>
                    <a:pt x="148" y="0"/>
                  </a:moveTo>
                  <a:lnTo>
                    <a:pt x="197" y="0"/>
                  </a:lnTo>
                  <a:lnTo>
                    <a:pt x="345" y="398"/>
                  </a:lnTo>
                  <a:lnTo>
                    <a:pt x="293" y="398"/>
                  </a:lnTo>
                  <a:lnTo>
                    <a:pt x="259" y="300"/>
                  </a:lnTo>
                  <a:lnTo>
                    <a:pt x="81" y="300"/>
                  </a:lnTo>
                  <a:lnTo>
                    <a:pt x="46" y="398"/>
                  </a:lnTo>
                  <a:lnTo>
                    <a:pt x="0" y="398"/>
                  </a:lnTo>
                  <a:lnTo>
                    <a:pt x="148"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4" name="Freeform 53">
              <a:extLst>
                <a:ext uri="{FF2B5EF4-FFF2-40B4-BE49-F238E27FC236}">
                  <a16:creationId xmlns:a16="http://schemas.microsoft.com/office/drawing/2014/main" id="{15CC2208-1754-ACCD-8285-B18BC9479603}"/>
                </a:ext>
              </a:extLst>
            </p:cNvPr>
            <p:cNvSpPr>
              <a:spLocks/>
            </p:cNvSpPr>
            <p:nvPr/>
          </p:nvSpPr>
          <p:spPr bwMode="auto">
            <a:xfrm>
              <a:off x="1224050" y="2327776"/>
              <a:ext cx="111218" cy="234268"/>
            </a:xfrm>
            <a:custGeom>
              <a:avLst/>
              <a:gdLst>
                <a:gd name="T0" fmla="*/ 119 w 141"/>
                <a:gd name="T1" fmla="*/ 0 h 299"/>
                <a:gd name="T2" fmla="*/ 141 w 141"/>
                <a:gd name="T3" fmla="*/ 0 h 299"/>
                <a:gd name="T4" fmla="*/ 139 w 141"/>
                <a:gd name="T5" fmla="*/ 44 h 299"/>
                <a:gd name="T6" fmla="*/ 119 w 141"/>
                <a:gd name="T7" fmla="*/ 42 h 299"/>
                <a:gd name="T8" fmla="*/ 101 w 141"/>
                <a:gd name="T9" fmla="*/ 45 h 299"/>
                <a:gd name="T10" fmla="*/ 86 w 141"/>
                <a:gd name="T11" fmla="*/ 53 h 299"/>
                <a:gd name="T12" fmla="*/ 73 w 141"/>
                <a:gd name="T13" fmla="*/ 64 h 299"/>
                <a:gd name="T14" fmla="*/ 62 w 141"/>
                <a:gd name="T15" fmla="*/ 79 h 299"/>
                <a:gd name="T16" fmla="*/ 54 w 141"/>
                <a:gd name="T17" fmla="*/ 99 h 299"/>
                <a:gd name="T18" fmla="*/ 48 w 141"/>
                <a:gd name="T19" fmla="*/ 123 h 299"/>
                <a:gd name="T20" fmla="*/ 45 w 141"/>
                <a:gd name="T21" fmla="*/ 151 h 299"/>
                <a:gd name="T22" fmla="*/ 44 w 141"/>
                <a:gd name="T23" fmla="*/ 182 h 299"/>
                <a:gd name="T24" fmla="*/ 44 w 141"/>
                <a:gd name="T25" fmla="*/ 299 h 299"/>
                <a:gd name="T26" fmla="*/ 0 w 141"/>
                <a:gd name="T27" fmla="*/ 299 h 299"/>
                <a:gd name="T28" fmla="*/ 0 w 141"/>
                <a:gd name="T29" fmla="*/ 5 h 299"/>
                <a:gd name="T30" fmla="*/ 43 w 141"/>
                <a:gd name="T31" fmla="*/ 5 h 299"/>
                <a:gd name="T32" fmla="*/ 43 w 141"/>
                <a:gd name="T33" fmla="*/ 27 h 299"/>
                <a:gd name="T34" fmla="*/ 40 w 141"/>
                <a:gd name="T35" fmla="*/ 53 h 299"/>
                <a:gd name="T36" fmla="*/ 37 w 141"/>
                <a:gd name="T37" fmla="*/ 79 h 299"/>
                <a:gd name="T38" fmla="*/ 37 w 141"/>
                <a:gd name="T39" fmla="*/ 79 h 299"/>
                <a:gd name="T40" fmla="*/ 43 w 141"/>
                <a:gd name="T41" fmla="*/ 63 h 299"/>
                <a:gd name="T42" fmla="*/ 50 w 141"/>
                <a:gd name="T43" fmla="*/ 48 h 299"/>
                <a:gd name="T44" fmla="*/ 59 w 141"/>
                <a:gd name="T45" fmla="*/ 34 h 299"/>
                <a:gd name="T46" fmla="*/ 71 w 141"/>
                <a:gd name="T47" fmla="*/ 21 h 299"/>
                <a:gd name="T48" fmla="*/ 84 w 141"/>
                <a:gd name="T49" fmla="*/ 11 h 299"/>
                <a:gd name="T50" fmla="*/ 101 w 141"/>
                <a:gd name="T51" fmla="*/ 3 h 299"/>
                <a:gd name="T52" fmla="*/ 119 w 141"/>
                <a:gd name="T53" fmla="*/ 0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1" h="299">
                  <a:moveTo>
                    <a:pt x="119" y="0"/>
                  </a:moveTo>
                  <a:lnTo>
                    <a:pt x="141" y="0"/>
                  </a:lnTo>
                  <a:lnTo>
                    <a:pt x="139" y="44"/>
                  </a:lnTo>
                  <a:lnTo>
                    <a:pt x="119" y="42"/>
                  </a:lnTo>
                  <a:lnTo>
                    <a:pt x="101" y="45"/>
                  </a:lnTo>
                  <a:lnTo>
                    <a:pt x="86" y="53"/>
                  </a:lnTo>
                  <a:lnTo>
                    <a:pt x="73" y="64"/>
                  </a:lnTo>
                  <a:lnTo>
                    <a:pt x="62" y="79"/>
                  </a:lnTo>
                  <a:lnTo>
                    <a:pt x="54" y="99"/>
                  </a:lnTo>
                  <a:lnTo>
                    <a:pt x="48" y="123"/>
                  </a:lnTo>
                  <a:lnTo>
                    <a:pt x="45" y="151"/>
                  </a:lnTo>
                  <a:lnTo>
                    <a:pt x="44" y="182"/>
                  </a:lnTo>
                  <a:lnTo>
                    <a:pt x="44" y="299"/>
                  </a:lnTo>
                  <a:lnTo>
                    <a:pt x="0" y="299"/>
                  </a:lnTo>
                  <a:lnTo>
                    <a:pt x="0" y="5"/>
                  </a:lnTo>
                  <a:lnTo>
                    <a:pt x="43" y="5"/>
                  </a:lnTo>
                  <a:lnTo>
                    <a:pt x="43" y="27"/>
                  </a:lnTo>
                  <a:lnTo>
                    <a:pt x="40" y="53"/>
                  </a:lnTo>
                  <a:lnTo>
                    <a:pt x="37" y="79"/>
                  </a:lnTo>
                  <a:lnTo>
                    <a:pt x="37" y="79"/>
                  </a:lnTo>
                  <a:lnTo>
                    <a:pt x="43" y="63"/>
                  </a:lnTo>
                  <a:lnTo>
                    <a:pt x="50" y="48"/>
                  </a:lnTo>
                  <a:lnTo>
                    <a:pt x="59" y="34"/>
                  </a:lnTo>
                  <a:lnTo>
                    <a:pt x="71" y="21"/>
                  </a:lnTo>
                  <a:lnTo>
                    <a:pt x="84" y="11"/>
                  </a:lnTo>
                  <a:lnTo>
                    <a:pt x="101" y="3"/>
                  </a:lnTo>
                  <a:lnTo>
                    <a:pt x="119"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5" name="Freeform 54">
              <a:extLst>
                <a:ext uri="{FF2B5EF4-FFF2-40B4-BE49-F238E27FC236}">
                  <a16:creationId xmlns:a16="http://schemas.microsoft.com/office/drawing/2014/main" id="{BB7587BD-FD32-E10C-E06B-69806FAF850F}"/>
                </a:ext>
              </a:extLst>
            </p:cNvPr>
            <p:cNvSpPr>
              <a:spLocks noEditPoints="1"/>
            </p:cNvSpPr>
            <p:nvPr/>
          </p:nvSpPr>
          <p:spPr bwMode="auto">
            <a:xfrm>
              <a:off x="1344734" y="2327776"/>
              <a:ext cx="222436" cy="357317"/>
            </a:xfrm>
            <a:custGeom>
              <a:avLst/>
              <a:gdLst>
                <a:gd name="T0" fmla="*/ 56 w 282"/>
                <a:gd name="T1" fmla="*/ 325 h 453"/>
                <a:gd name="T2" fmla="*/ 47 w 282"/>
                <a:gd name="T3" fmla="*/ 375 h 453"/>
                <a:gd name="T4" fmla="*/ 76 w 282"/>
                <a:gd name="T5" fmla="*/ 406 h 453"/>
                <a:gd name="T6" fmla="*/ 131 w 282"/>
                <a:gd name="T7" fmla="*/ 417 h 453"/>
                <a:gd name="T8" fmla="*/ 198 w 282"/>
                <a:gd name="T9" fmla="*/ 403 h 453"/>
                <a:gd name="T10" fmla="*/ 230 w 282"/>
                <a:gd name="T11" fmla="*/ 367 h 453"/>
                <a:gd name="T12" fmla="*/ 225 w 282"/>
                <a:gd name="T13" fmla="*/ 323 h 453"/>
                <a:gd name="T14" fmla="*/ 186 w 282"/>
                <a:gd name="T15" fmla="*/ 302 h 453"/>
                <a:gd name="T16" fmla="*/ 95 w 282"/>
                <a:gd name="T17" fmla="*/ 300 h 453"/>
                <a:gd name="T18" fmla="*/ 116 w 282"/>
                <a:gd name="T19" fmla="*/ 36 h 453"/>
                <a:gd name="T20" fmla="*/ 70 w 282"/>
                <a:gd name="T21" fmla="*/ 61 h 453"/>
                <a:gd name="T22" fmla="*/ 54 w 282"/>
                <a:gd name="T23" fmla="*/ 109 h 453"/>
                <a:gd name="T24" fmla="*/ 70 w 282"/>
                <a:gd name="T25" fmla="*/ 158 h 453"/>
                <a:gd name="T26" fmla="*/ 114 w 282"/>
                <a:gd name="T27" fmla="*/ 181 h 453"/>
                <a:gd name="T28" fmla="*/ 170 w 282"/>
                <a:gd name="T29" fmla="*/ 176 h 453"/>
                <a:gd name="T30" fmla="*/ 206 w 282"/>
                <a:gd name="T31" fmla="*/ 144 h 453"/>
                <a:gd name="T32" fmla="*/ 211 w 282"/>
                <a:gd name="T33" fmla="*/ 89 h 453"/>
                <a:gd name="T34" fmla="*/ 186 w 282"/>
                <a:gd name="T35" fmla="*/ 48 h 453"/>
                <a:gd name="T36" fmla="*/ 136 w 282"/>
                <a:gd name="T37" fmla="*/ 34 h 453"/>
                <a:gd name="T38" fmla="*/ 168 w 282"/>
                <a:gd name="T39" fmla="*/ 2 h 453"/>
                <a:gd name="T40" fmla="*/ 192 w 282"/>
                <a:gd name="T41" fmla="*/ 4 h 453"/>
                <a:gd name="T42" fmla="*/ 218 w 282"/>
                <a:gd name="T43" fmla="*/ 5 h 453"/>
                <a:gd name="T44" fmla="*/ 247 w 282"/>
                <a:gd name="T45" fmla="*/ 40 h 453"/>
                <a:gd name="T46" fmla="*/ 230 w 282"/>
                <a:gd name="T47" fmla="*/ 39 h 453"/>
                <a:gd name="T48" fmla="*/ 229 w 282"/>
                <a:gd name="T49" fmla="*/ 40 h 453"/>
                <a:gd name="T50" fmla="*/ 255 w 282"/>
                <a:gd name="T51" fmla="*/ 84 h 453"/>
                <a:gd name="T52" fmla="*/ 251 w 282"/>
                <a:gd name="T53" fmla="*/ 144 h 453"/>
                <a:gd name="T54" fmla="*/ 218 w 282"/>
                <a:gd name="T55" fmla="*/ 190 h 453"/>
                <a:gd name="T56" fmla="*/ 157 w 282"/>
                <a:gd name="T57" fmla="*/ 213 h 453"/>
                <a:gd name="T58" fmla="*/ 101 w 282"/>
                <a:gd name="T59" fmla="*/ 213 h 453"/>
                <a:gd name="T60" fmla="*/ 73 w 282"/>
                <a:gd name="T61" fmla="*/ 222 h 453"/>
                <a:gd name="T62" fmla="*/ 69 w 282"/>
                <a:gd name="T63" fmla="*/ 246 h 453"/>
                <a:gd name="T64" fmla="*/ 101 w 282"/>
                <a:gd name="T65" fmla="*/ 261 h 453"/>
                <a:gd name="T66" fmla="*/ 204 w 282"/>
                <a:gd name="T67" fmla="*/ 264 h 453"/>
                <a:gd name="T68" fmla="*/ 258 w 282"/>
                <a:gd name="T69" fmla="*/ 291 h 453"/>
                <a:gd name="T70" fmla="*/ 276 w 282"/>
                <a:gd name="T71" fmla="*/ 344 h 453"/>
                <a:gd name="T72" fmla="*/ 252 w 282"/>
                <a:gd name="T73" fmla="*/ 407 h 453"/>
                <a:gd name="T74" fmla="*/ 185 w 282"/>
                <a:gd name="T75" fmla="*/ 445 h 453"/>
                <a:gd name="T76" fmla="*/ 95 w 282"/>
                <a:gd name="T77" fmla="*/ 452 h 453"/>
                <a:gd name="T78" fmla="*/ 33 w 282"/>
                <a:gd name="T79" fmla="*/ 431 h 453"/>
                <a:gd name="T80" fmla="*/ 2 w 282"/>
                <a:gd name="T81" fmla="*/ 387 h 453"/>
                <a:gd name="T82" fmla="*/ 10 w 282"/>
                <a:gd name="T83" fmla="*/ 327 h 453"/>
                <a:gd name="T84" fmla="*/ 51 w 282"/>
                <a:gd name="T85" fmla="*/ 289 h 453"/>
                <a:gd name="T86" fmla="*/ 23 w 282"/>
                <a:gd name="T87" fmla="*/ 260 h 453"/>
                <a:gd name="T88" fmla="*/ 30 w 282"/>
                <a:gd name="T89" fmla="*/ 218 h 453"/>
                <a:gd name="T90" fmla="*/ 38 w 282"/>
                <a:gd name="T91" fmla="*/ 187 h 453"/>
                <a:gd name="T92" fmla="*/ 12 w 282"/>
                <a:gd name="T93" fmla="*/ 136 h 453"/>
                <a:gd name="T94" fmla="*/ 19 w 282"/>
                <a:gd name="T95" fmla="*/ 69 h 453"/>
                <a:gd name="T96" fmla="*/ 62 w 282"/>
                <a:gd name="T97" fmla="*/ 20 h 453"/>
                <a:gd name="T98" fmla="*/ 138 w 282"/>
                <a:gd name="T99" fmla="*/ 0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2" h="453">
                  <a:moveTo>
                    <a:pt x="86" y="300"/>
                  </a:moveTo>
                  <a:lnTo>
                    <a:pt x="69" y="311"/>
                  </a:lnTo>
                  <a:lnTo>
                    <a:pt x="56" y="325"/>
                  </a:lnTo>
                  <a:lnTo>
                    <a:pt x="47" y="341"/>
                  </a:lnTo>
                  <a:lnTo>
                    <a:pt x="44" y="358"/>
                  </a:lnTo>
                  <a:lnTo>
                    <a:pt x="47" y="375"/>
                  </a:lnTo>
                  <a:lnTo>
                    <a:pt x="53" y="387"/>
                  </a:lnTo>
                  <a:lnTo>
                    <a:pt x="63" y="398"/>
                  </a:lnTo>
                  <a:lnTo>
                    <a:pt x="76" y="406"/>
                  </a:lnTo>
                  <a:lnTo>
                    <a:pt x="91" y="412"/>
                  </a:lnTo>
                  <a:lnTo>
                    <a:pt x="111" y="416"/>
                  </a:lnTo>
                  <a:lnTo>
                    <a:pt x="131" y="417"/>
                  </a:lnTo>
                  <a:lnTo>
                    <a:pt x="156" y="415"/>
                  </a:lnTo>
                  <a:lnTo>
                    <a:pt x="179" y="411"/>
                  </a:lnTo>
                  <a:lnTo>
                    <a:pt x="198" y="403"/>
                  </a:lnTo>
                  <a:lnTo>
                    <a:pt x="212" y="393"/>
                  </a:lnTo>
                  <a:lnTo>
                    <a:pt x="223" y="381"/>
                  </a:lnTo>
                  <a:lnTo>
                    <a:pt x="230" y="367"/>
                  </a:lnTo>
                  <a:lnTo>
                    <a:pt x="232" y="350"/>
                  </a:lnTo>
                  <a:lnTo>
                    <a:pt x="231" y="336"/>
                  </a:lnTo>
                  <a:lnTo>
                    <a:pt x="225" y="323"/>
                  </a:lnTo>
                  <a:lnTo>
                    <a:pt x="216" y="314"/>
                  </a:lnTo>
                  <a:lnTo>
                    <a:pt x="203" y="306"/>
                  </a:lnTo>
                  <a:lnTo>
                    <a:pt x="186" y="302"/>
                  </a:lnTo>
                  <a:lnTo>
                    <a:pt x="166" y="300"/>
                  </a:lnTo>
                  <a:lnTo>
                    <a:pt x="105" y="300"/>
                  </a:lnTo>
                  <a:lnTo>
                    <a:pt x="95" y="300"/>
                  </a:lnTo>
                  <a:lnTo>
                    <a:pt x="86" y="300"/>
                  </a:lnTo>
                  <a:close/>
                  <a:moveTo>
                    <a:pt x="136" y="34"/>
                  </a:moveTo>
                  <a:lnTo>
                    <a:pt x="116" y="36"/>
                  </a:lnTo>
                  <a:lnTo>
                    <a:pt x="97" y="41"/>
                  </a:lnTo>
                  <a:lnTo>
                    <a:pt x="82" y="50"/>
                  </a:lnTo>
                  <a:lnTo>
                    <a:pt x="70" y="61"/>
                  </a:lnTo>
                  <a:lnTo>
                    <a:pt x="61" y="75"/>
                  </a:lnTo>
                  <a:lnTo>
                    <a:pt x="56" y="91"/>
                  </a:lnTo>
                  <a:lnTo>
                    <a:pt x="54" y="109"/>
                  </a:lnTo>
                  <a:lnTo>
                    <a:pt x="56" y="128"/>
                  </a:lnTo>
                  <a:lnTo>
                    <a:pt x="61" y="144"/>
                  </a:lnTo>
                  <a:lnTo>
                    <a:pt x="70" y="158"/>
                  </a:lnTo>
                  <a:lnTo>
                    <a:pt x="81" y="168"/>
                  </a:lnTo>
                  <a:lnTo>
                    <a:pt x="95" y="176"/>
                  </a:lnTo>
                  <a:lnTo>
                    <a:pt x="114" y="181"/>
                  </a:lnTo>
                  <a:lnTo>
                    <a:pt x="134" y="182"/>
                  </a:lnTo>
                  <a:lnTo>
                    <a:pt x="153" y="181"/>
                  </a:lnTo>
                  <a:lnTo>
                    <a:pt x="170" y="176"/>
                  </a:lnTo>
                  <a:lnTo>
                    <a:pt x="185" y="168"/>
                  </a:lnTo>
                  <a:lnTo>
                    <a:pt x="197" y="158"/>
                  </a:lnTo>
                  <a:lnTo>
                    <a:pt x="206" y="144"/>
                  </a:lnTo>
                  <a:lnTo>
                    <a:pt x="211" y="128"/>
                  </a:lnTo>
                  <a:lnTo>
                    <a:pt x="213" y="109"/>
                  </a:lnTo>
                  <a:lnTo>
                    <a:pt x="211" y="89"/>
                  </a:lnTo>
                  <a:lnTo>
                    <a:pt x="206" y="73"/>
                  </a:lnTo>
                  <a:lnTo>
                    <a:pt x="198" y="59"/>
                  </a:lnTo>
                  <a:lnTo>
                    <a:pt x="186" y="48"/>
                  </a:lnTo>
                  <a:lnTo>
                    <a:pt x="172" y="41"/>
                  </a:lnTo>
                  <a:lnTo>
                    <a:pt x="155" y="36"/>
                  </a:lnTo>
                  <a:lnTo>
                    <a:pt x="136" y="34"/>
                  </a:lnTo>
                  <a:close/>
                  <a:moveTo>
                    <a:pt x="138" y="0"/>
                  </a:moveTo>
                  <a:lnTo>
                    <a:pt x="154" y="1"/>
                  </a:lnTo>
                  <a:lnTo>
                    <a:pt x="168" y="2"/>
                  </a:lnTo>
                  <a:lnTo>
                    <a:pt x="173" y="3"/>
                  </a:lnTo>
                  <a:lnTo>
                    <a:pt x="181" y="3"/>
                  </a:lnTo>
                  <a:lnTo>
                    <a:pt x="192" y="4"/>
                  </a:lnTo>
                  <a:lnTo>
                    <a:pt x="203" y="5"/>
                  </a:lnTo>
                  <a:lnTo>
                    <a:pt x="212" y="5"/>
                  </a:lnTo>
                  <a:lnTo>
                    <a:pt x="218" y="5"/>
                  </a:lnTo>
                  <a:lnTo>
                    <a:pt x="282" y="5"/>
                  </a:lnTo>
                  <a:lnTo>
                    <a:pt x="282" y="40"/>
                  </a:lnTo>
                  <a:lnTo>
                    <a:pt x="247" y="40"/>
                  </a:lnTo>
                  <a:lnTo>
                    <a:pt x="243" y="40"/>
                  </a:lnTo>
                  <a:lnTo>
                    <a:pt x="236" y="39"/>
                  </a:lnTo>
                  <a:lnTo>
                    <a:pt x="230" y="39"/>
                  </a:lnTo>
                  <a:lnTo>
                    <a:pt x="227" y="39"/>
                  </a:lnTo>
                  <a:lnTo>
                    <a:pt x="228" y="39"/>
                  </a:lnTo>
                  <a:lnTo>
                    <a:pt x="229" y="40"/>
                  </a:lnTo>
                  <a:lnTo>
                    <a:pt x="240" y="52"/>
                  </a:lnTo>
                  <a:lnTo>
                    <a:pt x="249" y="67"/>
                  </a:lnTo>
                  <a:lnTo>
                    <a:pt x="255" y="84"/>
                  </a:lnTo>
                  <a:lnTo>
                    <a:pt x="257" y="104"/>
                  </a:lnTo>
                  <a:lnTo>
                    <a:pt x="255" y="125"/>
                  </a:lnTo>
                  <a:lnTo>
                    <a:pt x="251" y="144"/>
                  </a:lnTo>
                  <a:lnTo>
                    <a:pt x="243" y="161"/>
                  </a:lnTo>
                  <a:lnTo>
                    <a:pt x="232" y="177"/>
                  </a:lnTo>
                  <a:lnTo>
                    <a:pt x="218" y="190"/>
                  </a:lnTo>
                  <a:lnTo>
                    <a:pt x="200" y="200"/>
                  </a:lnTo>
                  <a:lnTo>
                    <a:pt x="180" y="208"/>
                  </a:lnTo>
                  <a:lnTo>
                    <a:pt x="157" y="213"/>
                  </a:lnTo>
                  <a:lnTo>
                    <a:pt x="130" y="215"/>
                  </a:lnTo>
                  <a:lnTo>
                    <a:pt x="116" y="214"/>
                  </a:lnTo>
                  <a:lnTo>
                    <a:pt x="101" y="213"/>
                  </a:lnTo>
                  <a:lnTo>
                    <a:pt x="89" y="211"/>
                  </a:lnTo>
                  <a:lnTo>
                    <a:pt x="79" y="216"/>
                  </a:lnTo>
                  <a:lnTo>
                    <a:pt x="73" y="222"/>
                  </a:lnTo>
                  <a:lnTo>
                    <a:pt x="69" y="230"/>
                  </a:lnTo>
                  <a:lnTo>
                    <a:pt x="67" y="237"/>
                  </a:lnTo>
                  <a:lnTo>
                    <a:pt x="69" y="246"/>
                  </a:lnTo>
                  <a:lnTo>
                    <a:pt x="75" y="253"/>
                  </a:lnTo>
                  <a:lnTo>
                    <a:pt x="86" y="258"/>
                  </a:lnTo>
                  <a:lnTo>
                    <a:pt x="101" y="261"/>
                  </a:lnTo>
                  <a:lnTo>
                    <a:pt x="121" y="262"/>
                  </a:lnTo>
                  <a:lnTo>
                    <a:pt x="178" y="262"/>
                  </a:lnTo>
                  <a:lnTo>
                    <a:pt x="204" y="264"/>
                  </a:lnTo>
                  <a:lnTo>
                    <a:pt x="225" y="269"/>
                  </a:lnTo>
                  <a:lnTo>
                    <a:pt x="244" y="278"/>
                  </a:lnTo>
                  <a:lnTo>
                    <a:pt x="258" y="291"/>
                  </a:lnTo>
                  <a:lnTo>
                    <a:pt x="268" y="306"/>
                  </a:lnTo>
                  <a:lnTo>
                    <a:pt x="274" y="324"/>
                  </a:lnTo>
                  <a:lnTo>
                    <a:pt x="276" y="344"/>
                  </a:lnTo>
                  <a:lnTo>
                    <a:pt x="274" y="368"/>
                  </a:lnTo>
                  <a:lnTo>
                    <a:pt x="265" y="388"/>
                  </a:lnTo>
                  <a:lnTo>
                    <a:pt x="252" y="407"/>
                  </a:lnTo>
                  <a:lnTo>
                    <a:pt x="233" y="422"/>
                  </a:lnTo>
                  <a:lnTo>
                    <a:pt x="211" y="435"/>
                  </a:lnTo>
                  <a:lnTo>
                    <a:pt x="185" y="445"/>
                  </a:lnTo>
                  <a:lnTo>
                    <a:pt x="155" y="451"/>
                  </a:lnTo>
                  <a:lnTo>
                    <a:pt x="123" y="453"/>
                  </a:lnTo>
                  <a:lnTo>
                    <a:pt x="95" y="452"/>
                  </a:lnTo>
                  <a:lnTo>
                    <a:pt x="72" y="447"/>
                  </a:lnTo>
                  <a:lnTo>
                    <a:pt x="51" y="441"/>
                  </a:lnTo>
                  <a:lnTo>
                    <a:pt x="33" y="431"/>
                  </a:lnTo>
                  <a:lnTo>
                    <a:pt x="19" y="419"/>
                  </a:lnTo>
                  <a:lnTo>
                    <a:pt x="9" y="404"/>
                  </a:lnTo>
                  <a:lnTo>
                    <a:pt x="2" y="387"/>
                  </a:lnTo>
                  <a:lnTo>
                    <a:pt x="0" y="367"/>
                  </a:lnTo>
                  <a:lnTo>
                    <a:pt x="3" y="345"/>
                  </a:lnTo>
                  <a:lnTo>
                    <a:pt x="10" y="327"/>
                  </a:lnTo>
                  <a:lnTo>
                    <a:pt x="21" y="311"/>
                  </a:lnTo>
                  <a:lnTo>
                    <a:pt x="35" y="299"/>
                  </a:lnTo>
                  <a:lnTo>
                    <a:pt x="51" y="289"/>
                  </a:lnTo>
                  <a:lnTo>
                    <a:pt x="39" y="281"/>
                  </a:lnTo>
                  <a:lnTo>
                    <a:pt x="29" y="271"/>
                  </a:lnTo>
                  <a:lnTo>
                    <a:pt x="23" y="260"/>
                  </a:lnTo>
                  <a:lnTo>
                    <a:pt x="21" y="246"/>
                  </a:lnTo>
                  <a:lnTo>
                    <a:pt x="24" y="232"/>
                  </a:lnTo>
                  <a:lnTo>
                    <a:pt x="30" y="218"/>
                  </a:lnTo>
                  <a:lnTo>
                    <a:pt x="40" y="207"/>
                  </a:lnTo>
                  <a:lnTo>
                    <a:pt x="54" y="199"/>
                  </a:lnTo>
                  <a:lnTo>
                    <a:pt x="38" y="187"/>
                  </a:lnTo>
                  <a:lnTo>
                    <a:pt x="26" y="172"/>
                  </a:lnTo>
                  <a:lnTo>
                    <a:pt x="17" y="155"/>
                  </a:lnTo>
                  <a:lnTo>
                    <a:pt x="12" y="136"/>
                  </a:lnTo>
                  <a:lnTo>
                    <a:pt x="10" y="114"/>
                  </a:lnTo>
                  <a:lnTo>
                    <a:pt x="12" y="90"/>
                  </a:lnTo>
                  <a:lnTo>
                    <a:pt x="19" y="69"/>
                  </a:lnTo>
                  <a:lnTo>
                    <a:pt x="30" y="50"/>
                  </a:lnTo>
                  <a:lnTo>
                    <a:pt x="44" y="34"/>
                  </a:lnTo>
                  <a:lnTo>
                    <a:pt x="62" y="20"/>
                  </a:lnTo>
                  <a:lnTo>
                    <a:pt x="84" y="9"/>
                  </a:lnTo>
                  <a:lnTo>
                    <a:pt x="110" y="2"/>
                  </a:lnTo>
                  <a:lnTo>
                    <a:pt x="138"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6" name="Freeform 55">
              <a:extLst>
                <a:ext uri="{FF2B5EF4-FFF2-40B4-BE49-F238E27FC236}">
                  <a16:creationId xmlns:a16="http://schemas.microsoft.com/office/drawing/2014/main" id="{A86C3A47-966E-8DF9-31DC-730F1AA8EE67}"/>
                </a:ext>
              </a:extLst>
            </p:cNvPr>
            <p:cNvSpPr>
              <a:spLocks noEditPoints="1"/>
            </p:cNvSpPr>
            <p:nvPr/>
          </p:nvSpPr>
          <p:spPr bwMode="auto">
            <a:xfrm>
              <a:off x="1576635" y="2327776"/>
              <a:ext cx="212971" cy="239000"/>
            </a:xfrm>
            <a:custGeom>
              <a:avLst/>
              <a:gdLst>
                <a:gd name="T0" fmla="*/ 121 w 270"/>
                <a:gd name="T1" fmla="*/ 38 h 304"/>
                <a:gd name="T2" fmla="*/ 93 w 270"/>
                <a:gd name="T3" fmla="*/ 48 h 304"/>
                <a:gd name="T4" fmla="*/ 68 w 270"/>
                <a:gd name="T5" fmla="*/ 70 h 304"/>
                <a:gd name="T6" fmla="*/ 52 w 270"/>
                <a:gd name="T7" fmla="*/ 104 h 304"/>
                <a:gd name="T8" fmla="*/ 46 w 270"/>
                <a:gd name="T9" fmla="*/ 150 h 304"/>
                <a:gd name="T10" fmla="*/ 52 w 270"/>
                <a:gd name="T11" fmla="*/ 200 h 304"/>
                <a:gd name="T12" fmla="*/ 69 w 270"/>
                <a:gd name="T13" fmla="*/ 236 h 304"/>
                <a:gd name="T14" fmla="*/ 98 w 270"/>
                <a:gd name="T15" fmla="*/ 259 h 304"/>
                <a:gd name="T16" fmla="*/ 136 w 270"/>
                <a:gd name="T17" fmla="*/ 266 h 304"/>
                <a:gd name="T18" fmla="*/ 166 w 270"/>
                <a:gd name="T19" fmla="*/ 261 h 304"/>
                <a:gd name="T20" fmla="*/ 192 w 270"/>
                <a:gd name="T21" fmla="*/ 244 h 304"/>
                <a:gd name="T22" fmla="*/ 211 w 270"/>
                <a:gd name="T23" fmla="*/ 216 h 304"/>
                <a:gd name="T24" fmla="*/ 222 w 270"/>
                <a:gd name="T25" fmla="*/ 176 h 304"/>
                <a:gd name="T26" fmla="*/ 223 w 270"/>
                <a:gd name="T27" fmla="*/ 125 h 304"/>
                <a:gd name="T28" fmla="*/ 212 w 270"/>
                <a:gd name="T29" fmla="*/ 83 h 304"/>
                <a:gd name="T30" fmla="*/ 190 w 270"/>
                <a:gd name="T31" fmla="*/ 54 h 304"/>
                <a:gd name="T32" fmla="*/ 157 w 270"/>
                <a:gd name="T33" fmla="*/ 38 h 304"/>
                <a:gd name="T34" fmla="*/ 140 w 270"/>
                <a:gd name="T35" fmla="*/ 0 h 304"/>
                <a:gd name="T36" fmla="*/ 181 w 270"/>
                <a:gd name="T37" fmla="*/ 5 h 304"/>
                <a:gd name="T38" fmla="*/ 217 w 270"/>
                <a:gd name="T39" fmla="*/ 21 h 304"/>
                <a:gd name="T40" fmla="*/ 245 w 270"/>
                <a:gd name="T41" fmla="*/ 49 h 304"/>
                <a:gd name="T42" fmla="*/ 263 w 270"/>
                <a:gd name="T43" fmla="*/ 90 h 304"/>
                <a:gd name="T44" fmla="*/ 270 w 270"/>
                <a:gd name="T45" fmla="*/ 147 h 304"/>
                <a:gd name="T46" fmla="*/ 262 w 270"/>
                <a:gd name="T47" fmla="*/ 202 h 304"/>
                <a:gd name="T48" fmla="*/ 240 w 270"/>
                <a:gd name="T49" fmla="*/ 248 h 304"/>
                <a:gd name="T50" fmla="*/ 205 w 270"/>
                <a:gd name="T51" fmla="*/ 283 h 304"/>
                <a:gd name="T52" fmla="*/ 157 w 270"/>
                <a:gd name="T53" fmla="*/ 301 h 304"/>
                <a:gd name="T54" fmla="*/ 105 w 270"/>
                <a:gd name="T55" fmla="*/ 302 h 304"/>
                <a:gd name="T56" fmla="*/ 61 w 270"/>
                <a:gd name="T57" fmla="*/ 288 h 304"/>
                <a:gd name="T58" fmla="*/ 28 w 270"/>
                <a:gd name="T59" fmla="*/ 259 h 304"/>
                <a:gd name="T60" fmla="*/ 7 w 270"/>
                <a:gd name="T61" fmla="*/ 214 h 304"/>
                <a:gd name="T62" fmla="*/ 0 w 270"/>
                <a:gd name="T63" fmla="*/ 154 h 304"/>
                <a:gd name="T64" fmla="*/ 8 w 270"/>
                <a:gd name="T65" fmla="*/ 100 h 304"/>
                <a:gd name="T66" fmla="*/ 29 w 270"/>
                <a:gd name="T67" fmla="*/ 55 h 304"/>
                <a:gd name="T68" fmla="*/ 64 w 270"/>
                <a:gd name="T69" fmla="*/ 21 h 304"/>
                <a:gd name="T70" fmla="*/ 113 w 270"/>
                <a:gd name="T71" fmla="*/ 3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70" h="304">
                  <a:moveTo>
                    <a:pt x="136" y="36"/>
                  </a:moveTo>
                  <a:lnTo>
                    <a:pt x="121" y="38"/>
                  </a:lnTo>
                  <a:lnTo>
                    <a:pt x="107" y="42"/>
                  </a:lnTo>
                  <a:lnTo>
                    <a:pt x="93" y="48"/>
                  </a:lnTo>
                  <a:lnTo>
                    <a:pt x="79" y="58"/>
                  </a:lnTo>
                  <a:lnTo>
                    <a:pt x="68" y="70"/>
                  </a:lnTo>
                  <a:lnTo>
                    <a:pt x="59" y="85"/>
                  </a:lnTo>
                  <a:lnTo>
                    <a:pt x="52" y="104"/>
                  </a:lnTo>
                  <a:lnTo>
                    <a:pt x="48" y="126"/>
                  </a:lnTo>
                  <a:lnTo>
                    <a:pt x="46" y="150"/>
                  </a:lnTo>
                  <a:lnTo>
                    <a:pt x="47" y="177"/>
                  </a:lnTo>
                  <a:lnTo>
                    <a:pt x="52" y="200"/>
                  </a:lnTo>
                  <a:lnTo>
                    <a:pt x="59" y="220"/>
                  </a:lnTo>
                  <a:lnTo>
                    <a:pt x="69" y="236"/>
                  </a:lnTo>
                  <a:lnTo>
                    <a:pt x="82" y="249"/>
                  </a:lnTo>
                  <a:lnTo>
                    <a:pt x="98" y="259"/>
                  </a:lnTo>
                  <a:lnTo>
                    <a:pt x="116" y="264"/>
                  </a:lnTo>
                  <a:lnTo>
                    <a:pt x="136" y="266"/>
                  </a:lnTo>
                  <a:lnTo>
                    <a:pt x="151" y="265"/>
                  </a:lnTo>
                  <a:lnTo>
                    <a:pt x="166" y="261"/>
                  </a:lnTo>
                  <a:lnTo>
                    <a:pt x="179" y="254"/>
                  </a:lnTo>
                  <a:lnTo>
                    <a:pt x="192" y="244"/>
                  </a:lnTo>
                  <a:lnTo>
                    <a:pt x="203" y="232"/>
                  </a:lnTo>
                  <a:lnTo>
                    <a:pt x="211" y="216"/>
                  </a:lnTo>
                  <a:lnTo>
                    <a:pt x="218" y="197"/>
                  </a:lnTo>
                  <a:lnTo>
                    <a:pt x="222" y="176"/>
                  </a:lnTo>
                  <a:lnTo>
                    <a:pt x="224" y="150"/>
                  </a:lnTo>
                  <a:lnTo>
                    <a:pt x="223" y="125"/>
                  </a:lnTo>
                  <a:lnTo>
                    <a:pt x="218" y="102"/>
                  </a:lnTo>
                  <a:lnTo>
                    <a:pt x="212" y="83"/>
                  </a:lnTo>
                  <a:lnTo>
                    <a:pt x="202" y="66"/>
                  </a:lnTo>
                  <a:lnTo>
                    <a:pt x="190" y="54"/>
                  </a:lnTo>
                  <a:lnTo>
                    <a:pt x="175" y="44"/>
                  </a:lnTo>
                  <a:lnTo>
                    <a:pt x="157" y="38"/>
                  </a:lnTo>
                  <a:lnTo>
                    <a:pt x="136" y="36"/>
                  </a:lnTo>
                  <a:close/>
                  <a:moveTo>
                    <a:pt x="140" y="0"/>
                  </a:moveTo>
                  <a:lnTo>
                    <a:pt x="161" y="1"/>
                  </a:lnTo>
                  <a:lnTo>
                    <a:pt x="181" y="5"/>
                  </a:lnTo>
                  <a:lnTo>
                    <a:pt x="200" y="11"/>
                  </a:lnTo>
                  <a:lnTo>
                    <a:pt x="217" y="21"/>
                  </a:lnTo>
                  <a:lnTo>
                    <a:pt x="232" y="33"/>
                  </a:lnTo>
                  <a:lnTo>
                    <a:pt x="245" y="49"/>
                  </a:lnTo>
                  <a:lnTo>
                    <a:pt x="255" y="68"/>
                  </a:lnTo>
                  <a:lnTo>
                    <a:pt x="263" y="90"/>
                  </a:lnTo>
                  <a:lnTo>
                    <a:pt x="268" y="117"/>
                  </a:lnTo>
                  <a:lnTo>
                    <a:pt x="270" y="147"/>
                  </a:lnTo>
                  <a:lnTo>
                    <a:pt x="268" y="176"/>
                  </a:lnTo>
                  <a:lnTo>
                    <a:pt x="262" y="202"/>
                  </a:lnTo>
                  <a:lnTo>
                    <a:pt x="253" y="227"/>
                  </a:lnTo>
                  <a:lnTo>
                    <a:pt x="240" y="248"/>
                  </a:lnTo>
                  <a:lnTo>
                    <a:pt x="224" y="267"/>
                  </a:lnTo>
                  <a:lnTo>
                    <a:pt x="205" y="283"/>
                  </a:lnTo>
                  <a:lnTo>
                    <a:pt x="182" y="294"/>
                  </a:lnTo>
                  <a:lnTo>
                    <a:pt x="157" y="301"/>
                  </a:lnTo>
                  <a:lnTo>
                    <a:pt x="130" y="304"/>
                  </a:lnTo>
                  <a:lnTo>
                    <a:pt x="105" y="302"/>
                  </a:lnTo>
                  <a:lnTo>
                    <a:pt x="81" y="297"/>
                  </a:lnTo>
                  <a:lnTo>
                    <a:pt x="61" y="288"/>
                  </a:lnTo>
                  <a:lnTo>
                    <a:pt x="43" y="275"/>
                  </a:lnTo>
                  <a:lnTo>
                    <a:pt x="28" y="259"/>
                  </a:lnTo>
                  <a:lnTo>
                    <a:pt x="16" y="238"/>
                  </a:lnTo>
                  <a:lnTo>
                    <a:pt x="7" y="214"/>
                  </a:lnTo>
                  <a:lnTo>
                    <a:pt x="2" y="186"/>
                  </a:lnTo>
                  <a:lnTo>
                    <a:pt x="0" y="154"/>
                  </a:lnTo>
                  <a:lnTo>
                    <a:pt x="2" y="127"/>
                  </a:lnTo>
                  <a:lnTo>
                    <a:pt x="8" y="100"/>
                  </a:lnTo>
                  <a:lnTo>
                    <a:pt x="17" y="76"/>
                  </a:lnTo>
                  <a:lnTo>
                    <a:pt x="29" y="55"/>
                  </a:lnTo>
                  <a:lnTo>
                    <a:pt x="45" y="36"/>
                  </a:lnTo>
                  <a:lnTo>
                    <a:pt x="64" y="21"/>
                  </a:lnTo>
                  <a:lnTo>
                    <a:pt x="87" y="10"/>
                  </a:lnTo>
                  <a:lnTo>
                    <a:pt x="113" y="3"/>
                  </a:lnTo>
                  <a:lnTo>
                    <a:pt x="14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7" name="Freeform 56">
              <a:extLst>
                <a:ext uri="{FF2B5EF4-FFF2-40B4-BE49-F238E27FC236}">
                  <a16:creationId xmlns:a16="http://schemas.microsoft.com/office/drawing/2014/main" id="{7AE29258-C776-91F7-ACDE-D7872520EBE6}"/>
                </a:ext>
              </a:extLst>
            </p:cNvPr>
            <p:cNvSpPr>
              <a:spLocks/>
            </p:cNvSpPr>
            <p:nvPr/>
          </p:nvSpPr>
          <p:spPr bwMode="auto">
            <a:xfrm>
              <a:off x="1820368" y="2325409"/>
              <a:ext cx="184575" cy="236634"/>
            </a:xfrm>
            <a:custGeom>
              <a:avLst/>
              <a:gdLst>
                <a:gd name="T0" fmla="*/ 146 w 233"/>
                <a:gd name="T1" fmla="*/ 0 h 300"/>
                <a:gd name="T2" fmla="*/ 166 w 233"/>
                <a:gd name="T3" fmla="*/ 2 h 300"/>
                <a:gd name="T4" fmla="*/ 184 w 233"/>
                <a:gd name="T5" fmla="*/ 6 h 300"/>
                <a:gd name="T6" fmla="*/ 198 w 233"/>
                <a:gd name="T7" fmla="*/ 13 h 300"/>
                <a:gd name="T8" fmla="*/ 210 w 233"/>
                <a:gd name="T9" fmla="*/ 23 h 300"/>
                <a:gd name="T10" fmla="*/ 219 w 233"/>
                <a:gd name="T11" fmla="*/ 34 h 300"/>
                <a:gd name="T12" fmla="*/ 225 w 233"/>
                <a:gd name="T13" fmla="*/ 47 h 300"/>
                <a:gd name="T14" fmla="*/ 230 w 233"/>
                <a:gd name="T15" fmla="*/ 62 h 300"/>
                <a:gd name="T16" fmla="*/ 233 w 233"/>
                <a:gd name="T17" fmla="*/ 78 h 300"/>
                <a:gd name="T18" fmla="*/ 233 w 233"/>
                <a:gd name="T19" fmla="*/ 95 h 300"/>
                <a:gd name="T20" fmla="*/ 233 w 233"/>
                <a:gd name="T21" fmla="*/ 300 h 300"/>
                <a:gd name="T22" fmla="*/ 189 w 233"/>
                <a:gd name="T23" fmla="*/ 300 h 300"/>
                <a:gd name="T24" fmla="*/ 189 w 233"/>
                <a:gd name="T25" fmla="*/ 110 h 300"/>
                <a:gd name="T26" fmla="*/ 188 w 233"/>
                <a:gd name="T27" fmla="*/ 91 h 300"/>
                <a:gd name="T28" fmla="*/ 186 w 233"/>
                <a:gd name="T29" fmla="*/ 75 h 300"/>
                <a:gd name="T30" fmla="*/ 181 w 233"/>
                <a:gd name="T31" fmla="*/ 61 h 300"/>
                <a:gd name="T32" fmla="*/ 174 w 233"/>
                <a:gd name="T33" fmla="*/ 51 h 300"/>
                <a:gd name="T34" fmla="*/ 164 w 233"/>
                <a:gd name="T35" fmla="*/ 43 h 300"/>
                <a:gd name="T36" fmla="*/ 151 w 233"/>
                <a:gd name="T37" fmla="*/ 38 h 300"/>
                <a:gd name="T38" fmla="*/ 135 w 233"/>
                <a:gd name="T39" fmla="*/ 37 h 300"/>
                <a:gd name="T40" fmla="*/ 116 w 233"/>
                <a:gd name="T41" fmla="*/ 39 h 300"/>
                <a:gd name="T42" fmla="*/ 98 w 233"/>
                <a:gd name="T43" fmla="*/ 46 h 300"/>
                <a:gd name="T44" fmla="*/ 83 w 233"/>
                <a:gd name="T45" fmla="*/ 57 h 300"/>
                <a:gd name="T46" fmla="*/ 70 w 233"/>
                <a:gd name="T47" fmla="*/ 71 h 300"/>
                <a:gd name="T48" fmla="*/ 60 w 233"/>
                <a:gd name="T49" fmla="*/ 89 h 300"/>
                <a:gd name="T50" fmla="*/ 51 w 233"/>
                <a:gd name="T51" fmla="*/ 111 h 300"/>
                <a:gd name="T52" fmla="*/ 46 w 233"/>
                <a:gd name="T53" fmla="*/ 134 h 300"/>
                <a:gd name="T54" fmla="*/ 44 w 233"/>
                <a:gd name="T55" fmla="*/ 159 h 300"/>
                <a:gd name="T56" fmla="*/ 44 w 233"/>
                <a:gd name="T57" fmla="*/ 300 h 300"/>
                <a:gd name="T58" fmla="*/ 0 w 233"/>
                <a:gd name="T59" fmla="*/ 300 h 300"/>
                <a:gd name="T60" fmla="*/ 0 w 233"/>
                <a:gd name="T61" fmla="*/ 6 h 300"/>
                <a:gd name="T62" fmla="*/ 44 w 233"/>
                <a:gd name="T63" fmla="*/ 6 h 300"/>
                <a:gd name="T64" fmla="*/ 43 w 233"/>
                <a:gd name="T65" fmla="*/ 28 h 300"/>
                <a:gd name="T66" fmla="*/ 41 w 233"/>
                <a:gd name="T67" fmla="*/ 51 h 300"/>
                <a:gd name="T68" fmla="*/ 39 w 233"/>
                <a:gd name="T69" fmla="*/ 71 h 300"/>
                <a:gd name="T70" fmla="*/ 40 w 233"/>
                <a:gd name="T71" fmla="*/ 72 h 300"/>
                <a:gd name="T72" fmla="*/ 50 w 233"/>
                <a:gd name="T73" fmla="*/ 52 h 300"/>
                <a:gd name="T74" fmla="*/ 64 w 233"/>
                <a:gd name="T75" fmla="*/ 34 h 300"/>
                <a:gd name="T76" fmla="*/ 80 w 233"/>
                <a:gd name="T77" fmla="*/ 20 h 300"/>
                <a:gd name="T78" fmla="*/ 99 w 233"/>
                <a:gd name="T79" fmla="*/ 9 h 300"/>
                <a:gd name="T80" fmla="*/ 121 w 233"/>
                <a:gd name="T81" fmla="*/ 3 h 300"/>
                <a:gd name="T82" fmla="*/ 146 w 233"/>
                <a:gd name="T83" fmla="*/ 0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33" h="300">
                  <a:moveTo>
                    <a:pt x="146" y="0"/>
                  </a:moveTo>
                  <a:lnTo>
                    <a:pt x="166" y="2"/>
                  </a:lnTo>
                  <a:lnTo>
                    <a:pt x="184" y="6"/>
                  </a:lnTo>
                  <a:lnTo>
                    <a:pt x="198" y="13"/>
                  </a:lnTo>
                  <a:lnTo>
                    <a:pt x="210" y="23"/>
                  </a:lnTo>
                  <a:lnTo>
                    <a:pt x="219" y="34"/>
                  </a:lnTo>
                  <a:lnTo>
                    <a:pt x="225" y="47"/>
                  </a:lnTo>
                  <a:lnTo>
                    <a:pt x="230" y="62"/>
                  </a:lnTo>
                  <a:lnTo>
                    <a:pt x="233" y="78"/>
                  </a:lnTo>
                  <a:lnTo>
                    <a:pt x="233" y="95"/>
                  </a:lnTo>
                  <a:lnTo>
                    <a:pt x="233" y="300"/>
                  </a:lnTo>
                  <a:lnTo>
                    <a:pt x="189" y="300"/>
                  </a:lnTo>
                  <a:lnTo>
                    <a:pt x="189" y="110"/>
                  </a:lnTo>
                  <a:lnTo>
                    <a:pt x="188" y="91"/>
                  </a:lnTo>
                  <a:lnTo>
                    <a:pt x="186" y="75"/>
                  </a:lnTo>
                  <a:lnTo>
                    <a:pt x="181" y="61"/>
                  </a:lnTo>
                  <a:lnTo>
                    <a:pt x="174" y="51"/>
                  </a:lnTo>
                  <a:lnTo>
                    <a:pt x="164" y="43"/>
                  </a:lnTo>
                  <a:lnTo>
                    <a:pt x="151" y="38"/>
                  </a:lnTo>
                  <a:lnTo>
                    <a:pt x="135" y="37"/>
                  </a:lnTo>
                  <a:lnTo>
                    <a:pt x="116" y="39"/>
                  </a:lnTo>
                  <a:lnTo>
                    <a:pt x="98" y="46"/>
                  </a:lnTo>
                  <a:lnTo>
                    <a:pt x="83" y="57"/>
                  </a:lnTo>
                  <a:lnTo>
                    <a:pt x="70" y="71"/>
                  </a:lnTo>
                  <a:lnTo>
                    <a:pt x="60" y="89"/>
                  </a:lnTo>
                  <a:lnTo>
                    <a:pt x="51" y="111"/>
                  </a:lnTo>
                  <a:lnTo>
                    <a:pt x="46" y="134"/>
                  </a:lnTo>
                  <a:lnTo>
                    <a:pt x="44" y="159"/>
                  </a:lnTo>
                  <a:lnTo>
                    <a:pt x="44" y="300"/>
                  </a:lnTo>
                  <a:lnTo>
                    <a:pt x="0" y="300"/>
                  </a:lnTo>
                  <a:lnTo>
                    <a:pt x="0" y="6"/>
                  </a:lnTo>
                  <a:lnTo>
                    <a:pt x="44" y="6"/>
                  </a:lnTo>
                  <a:lnTo>
                    <a:pt x="43" y="28"/>
                  </a:lnTo>
                  <a:lnTo>
                    <a:pt x="41" y="51"/>
                  </a:lnTo>
                  <a:lnTo>
                    <a:pt x="39" y="71"/>
                  </a:lnTo>
                  <a:lnTo>
                    <a:pt x="40" y="72"/>
                  </a:lnTo>
                  <a:lnTo>
                    <a:pt x="50" y="52"/>
                  </a:lnTo>
                  <a:lnTo>
                    <a:pt x="64" y="34"/>
                  </a:lnTo>
                  <a:lnTo>
                    <a:pt x="80" y="20"/>
                  </a:lnTo>
                  <a:lnTo>
                    <a:pt x="99" y="9"/>
                  </a:lnTo>
                  <a:lnTo>
                    <a:pt x="121" y="3"/>
                  </a:lnTo>
                  <a:lnTo>
                    <a:pt x="146"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8" name="Freeform 57">
              <a:extLst>
                <a:ext uri="{FF2B5EF4-FFF2-40B4-BE49-F238E27FC236}">
                  <a16:creationId xmlns:a16="http://schemas.microsoft.com/office/drawing/2014/main" id="{35B86B4B-65CC-8B99-06C6-97CDE959A2D6}"/>
                </a:ext>
              </a:extLst>
            </p:cNvPr>
            <p:cNvSpPr>
              <a:spLocks/>
            </p:cNvSpPr>
            <p:nvPr/>
          </p:nvSpPr>
          <p:spPr bwMode="auto">
            <a:xfrm>
              <a:off x="2064101" y="2325409"/>
              <a:ext cx="182208" cy="236634"/>
            </a:xfrm>
            <a:custGeom>
              <a:avLst/>
              <a:gdLst>
                <a:gd name="T0" fmla="*/ 145 w 233"/>
                <a:gd name="T1" fmla="*/ 0 h 300"/>
                <a:gd name="T2" fmla="*/ 166 w 233"/>
                <a:gd name="T3" fmla="*/ 2 h 300"/>
                <a:gd name="T4" fmla="*/ 183 w 233"/>
                <a:gd name="T5" fmla="*/ 6 h 300"/>
                <a:gd name="T6" fmla="*/ 198 w 233"/>
                <a:gd name="T7" fmla="*/ 13 h 300"/>
                <a:gd name="T8" fmla="*/ 209 w 233"/>
                <a:gd name="T9" fmla="*/ 23 h 300"/>
                <a:gd name="T10" fmla="*/ 218 w 233"/>
                <a:gd name="T11" fmla="*/ 34 h 300"/>
                <a:gd name="T12" fmla="*/ 225 w 233"/>
                <a:gd name="T13" fmla="*/ 47 h 300"/>
                <a:gd name="T14" fmla="*/ 230 w 233"/>
                <a:gd name="T15" fmla="*/ 62 h 300"/>
                <a:gd name="T16" fmla="*/ 232 w 233"/>
                <a:gd name="T17" fmla="*/ 78 h 300"/>
                <a:gd name="T18" fmla="*/ 233 w 233"/>
                <a:gd name="T19" fmla="*/ 95 h 300"/>
                <a:gd name="T20" fmla="*/ 233 w 233"/>
                <a:gd name="T21" fmla="*/ 300 h 300"/>
                <a:gd name="T22" fmla="*/ 189 w 233"/>
                <a:gd name="T23" fmla="*/ 300 h 300"/>
                <a:gd name="T24" fmla="*/ 189 w 233"/>
                <a:gd name="T25" fmla="*/ 110 h 300"/>
                <a:gd name="T26" fmla="*/ 188 w 233"/>
                <a:gd name="T27" fmla="*/ 91 h 300"/>
                <a:gd name="T28" fmla="*/ 185 w 233"/>
                <a:gd name="T29" fmla="*/ 75 h 300"/>
                <a:gd name="T30" fmla="*/ 181 w 233"/>
                <a:gd name="T31" fmla="*/ 61 h 300"/>
                <a:gd name="T32" fmla="*/ 173 w 233"/>
                <a:gd name="T33" fmla="*/ 51 h 300"/>
                <a:gd name="T34" fmla="*/ 163 w 233"/>
                <a:gd name="T35" fmla="*/ 43 h 300"/>
                <a:gd name="T36" fmla="*/ 150 w 233"/>
                <a:gd name="T37" fmla="*/ 38 h 300"/>
                <a:gd name="T38" fmla="*/ 134 w 233"/>
                <a:gd name="T39" fmla="*/ 37 h 300"/>
                <a:gd name="T40" fmla="*/ 115 w 233"/>
                <a:gd name="T41" fmla="*/ 39 h 300"/>
                <a:gd name="T42" fmla="*/ 98 w 233"/>
                <a:gd name="T43" fmla="*/ 46 h 300"/>
                <a:gd name="T44" fmla="*/ 83 w 233"/>
                <a:gd name="T45" fmla="*/ 57 h 300"/>
                <a:gd name="T46" fmla="*/ 70 w 233"/>
                <a:gd name="T47" fmla="*/ 71 h 300"/>
                <a:gd name="T48" fmla="*/ 59 w 233"/>
                <a:gd name="T49" fmla="*/ 89 h 300"/>
                <a:gd name="T50" fmla="*/ 51 w 233"/>
                <a:gd name="T51" fmla="*/ 111 h 300"/>
                <a:gd name="T52" fmla="*/ 46 w 233"/>
                <a:gd name="T53" fmla="*/ 134 h 300"/>
                <a:gd name="T54" fmla="*/ 45 w 233"/>
                <a:gd name="T55" fmla="*/ 159 h 300"/>
                <a:gd name="T56" fmla="*/ 45 w 233"/>
                <a:gd name="T57" fmla="*/ 300 h 300"/>
                <a:gd name="T58" fmla="*/ 0 w 233"/>
                <a:gd name="T59" fmla="*/ 300 h 300"/>
                <a:gd name="T60" fmla="*/ 0 w 233"/>
                <a:gd name="T61" fmla="*/ 6 h 300"/>
                <a:gd name="T62" fmla="*/ 44 w 233"/>
                <a:gd name="T63" fmla="*/ 6 h 300"/>
                <a:gd name="T64" fmla="*/ 44 w 233"/>
                <a:gd name="T65" fmla="*/ 28 h 300"/>
                <a:gd name="T66" fmla="*/ 42 w 233"/>
                <a:gd name="T67" fmla="*/ 51 h 300"/>
                <a:gd name="T68" fmla="*/ 39 w 233"/>
                <a:gd name="T69" fmla="*/ 71 h 300"/>
                <a:gd name="T70" fmla="*/ 41 w 233"/>
                <a:gd name="T71" fmla="*/ 72 h 300"/>
                <a:gd name="T72" fmla="*/ 51 w 233"/>
                <a:gd name="T73" fmla="*/ 52 h 300"/>
                <a:gd name="T74" fmla="*/ 64 w 233"/>
                <a:gd name="T75" fmla="*/ 34 h 300"/>
                <a:gd name="T76" fmla="*/ 80 w 233"/>
                <a:gd name="T77" fmla="*/ 20 h 300"/>
                <a:gd name="T78" fmla="*/ 99 w 233"/>
                <a:gd name="T79" fmla="*/ 9 h 300"/>
                <a:gd name="T80" fmla="*/ 121 w 233"/>
                <a:gd name="T81" fmla="*/ 3 h 300"/>
                <a:gd name="T82" fmla="*/ 145 w 233"/>
                <a:gd name="T83" fmla="*/ 0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33" h="300">
                  <a:moveTo>
                    <a:pt x="145" y="0"/>
                  </a:moveTo>
                  <a:lnTo>
                    <a:pt x="166" y="2"/>
                  </a:lnTo>
                  <a:lnTo>
                    <a:pt x="183" y="6"/>
                  </a:lnTo>
                  <a:lnTo>
                    <a:pt x="198" y="13"/>
                  </a:lnTo>
                  <a:lnTo>
                    <a:pt x="209" y="23"/>
                  </a:lnTo>
                  <a:lnTo>
                    <a:pt x="218" y="34"/>
                  </a:lnTo>
                  <a:lnTo>
                    <a:pt x="225" y="47"/>
                  </a:lnTo>
                  <a:lnTo>
                    <a:pt x="230" y="62"/>
                  </a:lnTo>
                  <a:lnTo>
                    <a:pt x="232" y="78"/>
                  </a:lnTo>
                  <a:lnTo>
                    <a:pt x="233" y="95"/>
                  </a:lnTo>
                  <a:lnTo>
                    <a:pt x="233" y="300"/>
                  </a:lnTo>
                  <a:lnTo>
                    <a:pt x="189" y="300"/>
                  </a:lnTo>
                  <a:lnTo>
                    <a:pt x="189" y="110"/>
                  </a:lnTo>
                  <a:lnTo>
                    <a:pt x="188" y="91"/>
                  </a:lnTo>
                  <a:lnTo>
                    <a:pt x="185" y="75"/>
                  </a:lnTo>
                  <a:lnTo>
                    <a:pt x="181" y="61"/>
                  </a:lnTo>
                  <a:lnTo>
                    <a:pt x="173" y="51"/>
                  </a:lnTo>
                  <a:lnTo>
                    <a:pt x="163" y="43"/>
                  </a:lnTo>
                  <a:lnTo>
                    <a:pt x="150" y="38"/>
                  </a:lnTo>
                  <a:lnTo>
                    <a:pt x="134" y="37"/>
                  </a:lnTo>
                  <a:lnTo>
                    <a:pt x="115" y="39"/>
                  </a:lnTo>
                  <a:lnTo>
                    <a:pt x="98" y="46"/>
                  </a:lnTo>
                  <a:lnTo>
                    <a:pt x="83" y="57"/>
                  </a:lnTo>
                  <a:lnTo>
                    <a:pt x="70" y="71"/>
                  </a:lnTo>
                  <a:lnTo>
                    <a:pt x="59" y="89"/>
                  </a:lnTo>
                  <a:lnTo>
                    <a:pt x="51" y="111"/>
                  </a:lnTo>
                  <a:lnTo>
                    <a:pt x="46" y="134"/>
                  </a:lnTo>
                  <a:lnTo>
                    <a:pt x="45" y="159"/>
                  </a:lnTo>
                  <a:lnTo>
                    <a:pt x="45" y="300"/>
                  </a:lnTo>
                  <a:lnTo>
                    <a:pt x="0" y="300"/>
                  </a:lnTo>
                  <a:lnTo>
                    <a:pt x="0" y="6"/>
                  </a:lnTo>
                  <a:lnTo>
                    <a:pt x="44" y="6"/>
                  </a:lnTo>
                  <a:lnTo>
                    <a:pt x="44" y="28"/>
                  </a:lnTo>
                  <a:lnTo>
                    <a:pt x="42" y="51"/>
                  </a:lnTo>
                  <a:lnTo>
                    <a:pt x="39" y="71"/>
                  </a:lnTo>
                  <a:lnTo>
                    <a:pt x="41" y="72"/>
                  </a:lnTo>
                  <a:lnTo>
                    <a:pt x="51" y="52"/>
                  </a:lnTo>
                  <a:lnTo>
                    <a:pt x="64" y="34"/>
                  </a:lnTo>
                  <a:lnTo>
                    <a:pt x="80" y="20"/>
                  </a:lnTo>
                  <a:lnTo>
                    <a:pt x="99" y="9"/>
                  </a:lnTo>
                  <a:lnTo>
                    <a:pt x="121" y="3"/>
                  </a:lnTo>
                  <a:lnTo>
                    <a:pt x="145"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9" name="Freeform 58">
              <a:extLst>
                <a:ext uri="{FF2B5EF4-FFF2-40B4-BE49-F238E27FC236}">
                  <a16:creationId xmlns:a16="http://schemas.microsoft.com/office/drawing/2014/main" id="{C917A3ED-11CD-D5A1-975B-A2A055B7A60A}"/>
                </a:ext>
              </a:extLst>
            </p:cNvPr>
            <p:cNvSpPr>
              <a:spLocks noEditPoints="1"/>
            </p:cNvSpPr>
            <p:nvPr/>
          </p:nvSpPr>
          <p:spPr bwMode="auto">
            <a:xfrm>
              <a:off x="2279439" y="2327776"/>
              <a:ext cx="191674" cy="239000"/>
            </a:xfrm>
            <a:custGeom>
              <a:avLst/>
              <a:gdLst>
                <a:gd name="T0" fmla="*/ 127 w 243"/>
                <a:gd name="T1" fmla="*/ 34 h 304"/>
                <a:gd name="T2" fmla="*/ 107 w 243"/>
                <a:gd name="T3" fmla="*/ 36 h 304"/>
                <a:gd name="T4" fmla="*/ 90 w 243"/>
                <a:gd name="T5" fmla="*/ 43 h 304"/>
                <a:gd name="T6" fmla="*/ 75 w 243"/>
                <a:gd name="T7" fmla="*/ 54 h 304"/>
                <a:gd name="T8" fmla="*/ 63 w 243"/>
                <a:gd name="T9" fmla="*/ 69 h 304"/>
                <a:gd name="T10" fmla="*/ 54 w 243"/>
                <a:gd name="T11" fmla="*/ 88 h 304"/>
                <a:gd name="T12" fmla="*/ 49 w 243"/>
                <a:gd name="T13" fmla="*/ 110 h 304"/>
                <a:gd name="T14" fmla="*/ 197 w 243"/>
                <a:gd name="T15" fmla="*/ 110 h 304"/>
                <a:gd name="T16" fmla="*/ 196 w 243"/>
                <a:gd name="T17" fmla="*/ 91 h 304"/>
                <a:gd name="T18" fmla="*/ 191 w 243"/>
                <a:gd name="T19" fmla="*/ 75 h 304"/>
                <a:gd name="T20" fmla="*/ 184 w 243"/>
                <a:gd name="T21" fmla="*/ 61 h 304"/>
                <a:gd name="T22" fmla="*/ 173 w 243"/>
                <a:gd name="T23" fmla="*/ 49 h 304"/>
                <a:gd name="T24" fmla="*/ 160 w 243"/>
                <a:gd name="T25" fmla="*/ 41 h 304"/>
                <a:gd name="T26" fmla="*/ 145 w 243"/>
                <a:gd name="T27" fmla="*/ 35 h 304"/>
                <a:gd name="T28" fmla="*/ 127 w 243"/>
                <a:gd name="T29" fmla="*/ 34 h 304"/>
                <a:gd name="T30" fmla="*/ 129 w 243"/>
                <a:gd name="T31" fmla="*/ 0 h 304"/>
                <a:gd name="T32" fmla="*/ 154 w 243"/>
                <a:gd name="T33" fmla="*/ 2 h 304"/>
                <a:gd name="T34" fmla="*/ 176 w 243"/>
                <a:gd name="T35" fmla="*/ 8 h 304"/>
                <a:gd name="T36" fmla="*/ 194 w 243"/>
                <a:gd name="T37" fmla="*/ 17 h 304"/>
                <a:gd name="T38" fmla="*/ 210 w 243"/>
                <a:gd name="T39" fmla="*/ 29 h 304"/>
                <a:gd name="T40" fmla="*/ 222 w 243"/>
                <a:gd name="T41" fmla="*/ 44 h 304"/>
                <a:gd name="T42" fmla="*/ 231 w 243"/>
                <a:gd name="T43" fmla="*/ 61 h 304"/>
                <a:gd name="T44" fmla="*/ 238 w 243"/>
                <a:gd name="T45" fmla="*/ 79 h 304"/>
                <a:gd name="T46" fmla="*/ 242 w 243"/>
                <a:gd name="T47" fmla="*/ 99 h 304"/>
                <a:gd name="T48" fmla="*/ 243 w 243"/>
                <a:gd name="T49" fmla="*/ 122 h 304"/>
                <a:gd name="T50" fmla="*/ 243 w 243"/>
                <a:gd name="T51" fmla="*/ 131 h 304"/>
                <a:gd name="T52" fmla="*/ 242 w 243"/>
                <a:gd name="T53" fmla="*/ 143 h 304"/>
                <a:gd name="T54" fmla="*/ 47 w 243"/>
                <a:gd name="T55" fmla="*/ 143 h 304"/>
                <a:gd name="T56" fmla="*/ 47 w 243"/>
                <a:gd name="T57" fmla="*/ 171 h 304"/>
                <a:gd name="T58" fmla="*/ 50 w 243"/>
                <a:gd name="T59" fmla="*/ 194 h 304"/>
                <a:gd name="T60" fmla="*/ 56 w 243"/>
                <a:gd name="T61" fmla="*/ 214 h 304"/>
                <a:gd name="T62" fmla="*/ 64 w 243"/>
                <a:gd name="T63" fmla="*/ 231 h 304"/>
                <a:gd name="T64" fmla="*/ 75 w 243"/>
                <a:gd name="T65" fmla="*/ 244 h 304"/>
                <a:gd name="T66" fmla="*/ 89 w 243"/>
                <a:gd name="T67" fmla="*/ 255 h 304"/>
                <a:gd name="T68" fmla="*/ 105 w 243"/>
                <a:gd name="T69" fmla="*/ 262 h 304"/>
                <a:gd name="T70" fmla="*/ 123 w 243"/>
                <a:gd name="T71" fmla="*/ 266 h 304"/>
                <a:gd name="T72" fmla="*/ 144 w 243"/>
                <a:gd name="T73" fmla="*/ 267 h 304"/>
                <a:gd name="T74" fmla="*/ 167 w 243"/>
                <a:gd name="T75" fmla="*/ 266 h 304"/>
                <a:gd name="T76" fmla="*/ 189 w 243"/>
                <a:gd name="T77" fmla="*/ 262 h 304"/>
                <a:gd name="T78" fmla="*/ 210 w 243"/>
                <a:gd name="T79" fmla="*/ 256 h 304"/>
                <a:gd name="T80" fmla="*/ 228 w 243"/>
                <a:gd name="T81" fmla="*/ 249 h 304"/>
                <a:gd name="T82" fmla="*/ 232 w 243"/>
                <a:gd name="T83" fmla="*/ 286 h 304"/>
                <a:gd name="T84" fmla="*/ 203 w 243"/>
                <a:gd name="T85" fmla="*/ 296 h 304"/>
                <a:gd name="T86" fmla="*/ 171 w 243"/>
                <a:gd name="T87" fmla="*/ 302 h 304"/>
                <a:gd name="T88" fmla="*/ 136 w 243"/>
                <a:gd name="T89" fmla="*/ 304 h 304"/>
                <a:gd name="T90" fmla="*/ 108 w 243"/>
                <a:gd name="T91" fmla="*/ 302 h 304"/>
                <a:gd name="T92" fmla="*/ 83 w 243"/>
                <a:gd name="T93" fmla="*/ 297 h 304"/>
                <a:gd name="T94" fmla="*/ 62 w 243"/>
                <a:gd name="T95" fmla="*/ 288 h 304"/>
                <a:gd name="T96" fmla="*/ 43 w 243"/>
                <a:gd name="T97" fmla="*/ 275 h 304"/>
                <a:gd name="T98" fmla="*/ 28 w 243"/>
                <a:gd name="T99" fmla="*/ 259 h 304"/>
                <a:gd name="T100" fmla="*/ 15 w 243"/>
                <a:gd name="T101" fmla="*/ 238 h 304"/>
                <a:gd name="T102" fmla="*/ 7 w 243"/>
                <a:gd name="T103" fmla="*/ 214 h 304"/>
                <a:gd name="T104" fmla="*/ 1 w 243"/>
                <a:gd name="T105" fmla="*/ 186 h 304"/>
                <a:gd name="T106" fmla="*/ 0 w 243"/>
                <a:gd name="T107" fmla="*/ 154 h 304"/>
                <a:gd name="T108" fmla="*/ 1 w 243"/>
                <a:gd name="T109" fmla="*/ 126 h 304"/>
                <a:gd name="T110" fmla="*/ 7 w 243"/>
                <a:gd name="T111" fmla="*/ 98 h 304"/>
                <a:gd name="T112" fmla="*/ 15 w 243"/>
                <a:gd name="T113" fmla="*/ 74 h 304"/>
                <a:gd name="T114" fmla="*/ 27 w 243"/>
                <a:gd name="T115" fmla="*/ 53 h 304"/>
                <a:gd name="T116" fmla="*/ 42 w 243"/>
                <a:gd name="T117" fmla="*/ 35 h 304"/>
                <a:gd name="T118" fmla="*/ 60 w 243"/>
                <a:gd name="T119" fmla="*/ 20 h 304"/>
                <a:gd name="T120" fmla="*/ 80 w 243"/>
                <a:gd name="T121" fmla="*/ 9 h 304"/>
                <a:gd name="T122" fmla="*/ 103 w 243"/>
                <a:gd name="T123" fmla="*/ 2 h 304"/>
                <a:gd name="T124" fmla="*/ 129 w 243"/>
                <a:gd name="T125" fmla="*/ 0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3" h="304">
                  <a:moveTo>
                    <a:pt x="127" y="34"/>
                  </a:moveTo>
                  <a:lnTo>
                    <a:pt x="107" y="36"/>
                  </a:lnTo>
                  <a:lnTo>
                    <a:pt x="90" y="43"/>
                  </a:lnTo>
                  <a:lnTo>
                    <a:pt x="75" y="54"/>
                  </a:lnTo>
                  <a:lnTo>
                    <a:pt x="63" y="69"/>
                  </a:lnTo>
                  <a:lnTo>
                    <a:pt x="54" y="88"/>
                  </a:lnTo>
                  <a:lnTo>
                    <a:pt x="49" y="110"/>
                  </a:lnTo>
                  <a:lnTo>
                    <a:pt x="197" y="110"/>
                  </a:lnTo>
                  <a:lnTo>
                    <a:pt x="196" y="91"/>
                  </a:lnTo>
                  <a:lnTo>
                    <a:pt x="191" y="75"/>
                  </a:lnTo>
                  <a:lnTo>
                    <a:pt x="184" y="61"/>
                  </a:lnTo>
                  <a:lnTo>
                    <a:pt x="173" y="49"/>
                  </a:lnTo>
                  <a:lnTo>
                    <a:pt x="160" y="41"/>
                  </a:lnTo>
                  <a:lnTo>
                    <a:pt x="145" y="35"/>
                  </a:lnTo>
                  <a:lnTo>
                    <a:pt x="127" y="34"/>
                  </a:lnTo>
                  <a:close/>
                  <a:moveTo>
                    <a:pt x="129" y="0"/>
                  </a:moveTo>
                  <a:lnTo>
                    <a:pt x="154" y="2"/>
                  </a:lnTo>
                  <a:lnTo>
                    <a:pt x="176" y="8"/>
                  </a:lnTo>
                  <a:lnTo>
                    <a:pt x="194" y="17"/>
                  </a:lnTo>
                  <a:lnTo>
                    <a:pt x="210" y="29"/>
                  </a:lnTo>
                  <a:lnTo>
                    <a:pt x="222" y="44"/>
                  </a:lnTo>
                  <a:lnTo>
                    <a:pt x="231" y="61"/>
                  </a:lnTo>
                  <a:lnTo>
                    <a:pt x="238" y="79"/>
                  </a:lnTo>
                  <a:lnTo>
                    <a:pt x="242" y="99"/>
                  </a:lnTo>
                  <a:lnTo>
                    <a:pt x="243" y="122"/>
                  </a:lnTo>
                  <a:lnTo>
                    <a:pt x="243" y="131"/>
                  </a:lnTo>
                  <a:lnTo>
                    <a:pt x="242" y="143"/>
                  </a:lnTo>
                  <a:lnTo>
                    <a:pt x="47" y="143"/>
                  </a:lnTo>
                  <a:lnTo>
                    <a:pt x="47" y="171"/>
                  </a:lnTo>
                  <a:lnTo>
                    <a:pt x="50" y="194"/>
                  </a:lnTo>
                  <a:lnTo>
                    <a:pt x="56" y="214"/>
                  </a:lnTo>
                  <a:lnTo>
                    <a:pt x="64" y="231"/>
                  </a:lnTo>
                  <a:lnTo>
                    <a:pt x="75" y="244"/>
                  </a:lnTo>
                  <a:lnTo>
                    <a:pt x="89" y="255"/>
                  </a:lnTo>
                  <a:lnTo>
                    <a:pt x="105" y="262"/>
                  </a:lnTo>
                  <a:lnTo>
                    <a:pt x="123" y="266"/>
                  </a:lnTo>
                  <a:lnTo>
                    <a:pt x="144" y="267"/>
                  </a:lnTo>
                  <a:lnTo>
                    <a:pt x="167" y="266"/>
                  </a:lnTo>
                  <a:lnTo>
                    <a:pt x="189" y="262"/>
                  </a:lnTo>
                  <a:lnTo>
                    <a:pt x="210" y="256"/>
                  </a:lnTo>
                  <a:lnTo>
                    <a:pt x="228" y="249"/>
                  </a:lnTo>
                  <a:lnTo>
                    <a:pt x="232" y="286"/>
                  </a:lnTo>
                  <a:lnTo>
                    <a:pt x="203" y="296"/>
                  </a:lnTo>
                  <a:lnTo>
                    <a:pt x="171" y="302"/>
                  </a:lnTo>
                  <a:lnTo>
                    <a:pt x="136" y="304"/>
                  </a:lnTo>
                  <a:lnTo>
                    <a:pt x="108" y="302"/>
                  </a:lnTo>
                  <a:lnTo>
                    <a:pt x="83" y="297"/>
                  </a:lnTo>
                  <a:lnTo>
                    <a:pt x="62" y="288"/>
                  </a:lnTo>
                  <a:lnTo>
                    <a:pt x="43" y="275"/>
                  </a:lnTo>
                  <a:lnTo>
                    <a:pt x="28" y="259"/>
                  </a:lnTo>
                  <a:lnTo>
                    <a:pt x="15" y="238"/>
                  </a:lnTo>
                  <a:lnTo>
                    <a:pt x="7" y="214"/>
                  </a:lnTo>
                  <a:lnTo>
                    <a:pt x="1" y="186"/>
                  </a:lnTo>
                  <a:lnTo>
                    <a:pt x="0" y="154"/>
                  </a:lnTo>
                  <a:lnTo>
                    <a:pt x="1" y="126"/>
                  </a:lnTo>
                  <a:lnTo>
                    <a:pt x="7" y="98"/>
                  </a:lnTo>
                  <a:lnTo>
                    <a:pt x="15" y="74"/>
                  </a:lnTo>
                  <a:lnTo>
                    <a:pt x="27" y="53"/>
                  </a:lnTo>
                  <a:lnTo>
                    <a:pt x="42" y="35"/>
                  </a:lnTo>
                  <a:lnTo>
                    <a:pt x="60" y="20"/>
                  </a:lnTo>
                  <a:lnTo>
                    <a:pt x="80" y="9"/>
                  </a:lnTo>
                  <a:lnTo>
                    <a:pt x="103" y="2"/>
                  </a:lnTo>
                  <a:lnTo>
                    <a:pt x="129"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352257188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2" y="367904"/>
            <a:ext cx="8372901" cy="621711"/>
          </a:xfrm>
        </p:spPr>
        <p:txBody>
          <a:bodyPr/>
          <a:lstStyle>
            <a:lvl1pPr>
              <a:defRPr b="1"/>
            </a:lvl1pPr>
          </a:lstStyle>
          <a:p>
            <a:r>
              <a:rPr lang="en-US" dirty="0"/>
              <a:t>TITLE AND CONTENT </a:t>
            </a:r>
            <a:br>
              <a:rPr lang="en-US" dirty="0"/>
            </a:br>
            <a:r>
              <a:rPr lang="en-US" dirty="0"/>
              <a:t>Headline in </a:t>
            </a:r>
            <a:r>
              <a:rPr lang="en-US" dirty="0" err="1"/>
              <a:t>arial</a:t>
            </a:r>
            <a:r>
              <a:rPr lang="en-US" dirty="0"/>
              <a:t> and all caps</a:t>
            </a:r>
          </a:p>
        </p:txBody>
      </p:sp>
      <p:sp>
        <p:nvSpPr>
          <p:cNvPr id="6" name="Text Placeholder 5"/>
          <p:cNvSpPr>
            <a:spLocks noGrp="1"/>
          </p:cNvSpPr>
          <p:nvPr>
            <p:ph type="body" sz="quarter" idx="12" hasCustomPrompt="1"/>
          </p:nvPr>
        </p:nvSpPr>
        <p:spPr>
          <a:xfrm>
            <a:off x="457202" y="1019437"/>
            <a:ext cx="8372901" cy="374786"/>
          </a:xfrm>
        </p:spPr>
        <p:txBody>
          <a:bodyPr bIns="0">
            <a:noAutofit/>
          </a:bodyPr>
          <a:lstStyle>
            <a:lvl1pPr marL="0" indent="0">
              <a:lnSpc>
                <a:spcPct val="90000"/>
              </a:lnSpc>
              <a:spcBef>
                <a:spcPts val="0"/>
              </a:spcBef>
              <a:buNone/>
              <a:defRPr sz="2000" b="1">
                <a:solidFill>
                  <a:srgbClr val="0065A2"/>
                </a:solidFill>
              </a:defRPr>
            </a:lvl1pPr>
          </a:lstStyle>
          <a:p>
            <a:r>
              <a:rPr lang="en-US" dirty="0"/>
              <a:t>Slide subtitle optional -  delete as needed</a:t>
            </a:r>
          </a:p>
        </p:txBody>
      </p:sp>
      <p:sp>
        <p:nvSpPr>
          <p:cNvPr id="4" name="TextBox 3"/>
          <p:cNvSpPr txBox="1"/>
          <p:nvPr/>
        </p:nvSpPr>
        <p:spPr>
          <a:xfrm>
            <a:off x="2148351" y="1084176"/>
            <a:ext cx="184731" cy="369332"/>
          </a:xfrm>
          <a:prstGeom prst="rect">
            <a:avLst/>
          </a:prstGeom>
          <a:noFill/>
        </p:spPr>
        <p:txBody>
          <a:bodyPr wrap="none" rtlCol="0">
            <a:spAutoFit/>
          </a:bodyPr>
          <a:lstStyle/>
          <a:p>
            <a:endParaRPr lang="en-US" sz="1800" dirty="0"/>
          </a:p>
        </p:txBody>
      </p:sp>
      <p:sp>
        <p:nvSpPr>
          <p:cNvPr id="7" name="Slide Number Placeholder 6"/>
          <p:cNvSpPr>
            <a:spLocks noGrp="1"/>
          </p:cNvSpPr>
          <p:nvPr>
            <p:ph type="sldNum" sz="quarter" idx="13"/>
          </p:nvPr>
        </p:nvSpPr>
        <p:spPr/>
        <p:txBody>
          <a:bodyPr/>
          <a:lstStyle/>
          <a:p>
            <a:fld id="{A8B22EBB-2C06-4C43-831B-4109F7F53FC3}" type="slidenum">
              <a:rPr lang="en-US" smtClean="0"/>
              <a:t>‹#›</a:t>
            </a:fld>
            <a:endParaRPr lang="en-US"/>
          </a:p>
        </p:txBody>
      </p:sp>
    </p:spTree>
    <p:extLst>
      <p:ext uri="{BB962C8B-B14F-4D97-AF65-F5344CB8AC3E}">
        <p14:creationId xmlns:p14="http://schemas.microsoft.com/office/powerpoint/2010/main" val="294244052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EBA47E31-79AA-6498-BB50-34DBC4F5E400}"/>
              </a:ext>
            </a:extLst>
          </p:cNvPr>
          <p:cNvPicPr>
            <a:picLocks noChangeAspect="1"/>
          </p:cNvPicPr>
          <p:nvPr userDrawn="1"/>
        </p:nvPicPr>
        <p:blipFill>
          <a:blip r:embed="rId2" cstate="hqprint">
            <a:extLst>
              <a:ext uri="{28A0092B-C50C-407E-A947-70E740481C1C}">
                <a14:useLocalDpi xmlns:a14="http://schemas.microsoft.com/office/drawing/2010/main"/>
              </a:ext>
            </a:extLst>
          </a:blip>
          <a:srcRect/>
          <a:stretch/>
        </p:blipFill>
        <p:spPr>
          <a:xfrm>
            <a:off x="7348785" y="236900"/>
            <a:ext cx="1581914" cy="548640"/>
          </a:xfrm>
          <a:prstGeom prst="rect">
            <a:avLst/>
          </a:prstGeom>
        </p:spPr>
      </p:pic>
      <p:pic>
        <p:nvPicPr>
          <p:cNvPr id="8" name="Graphic 7">
            <a:extLst>
              <a:ext uri="{FF2B5EF4-FFF2-40B4-BE49-F238E27FC236}">
                <a16:creationId xmlns:a16="http://schemas.microsoft.com/office/drawing/2014/main" id="{0FF942FA-E8D8-7F73-B508-F9761FA55B3F}"/>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63552" y="4720399"/>
            <a:ext cx="2181368" cy="246888"/>
          </a:xfrm>
          <a:prstGeom prst="rect">
            <a:avLst/>
          </a:prstGeom>
        </p:spPr>
      </p:pic>
      <p:sp>
        <p:nvSpPr>
          <p:cNvPr id="2" name="Title 1"/>
          <p:cNvSpPr>
            <a:spLocks noGrp="1"/>
          </p:cNvSpPr>
          <p:nvPr>
            <p:ph type="ctrTitle" hasCustomPrompt="1"/>
          </p:nvPr>
        </p:nvSpPr>
        <p:spPr>
          <a:xfrm>
            <a:off x="227329" y="914400"/>
            <a:ext cx="5002306" cy="2057400"/>
          </a:xfrm>
          <a:solidFill>
            <a:schemeClr val="accent2"/>
          </a:solidFill>
        </p:spPr>
        <p:txBody>
          <a:bodyPr lIns="228600" rIns="182880" bIns="0" anchor="ctr" anchorCtr="0"/>
          <a:lstStyle>
            <a:lvl1pPr marL="0" marR="0" indent="0" algn="l" defTabSz="685800" rtl="0" eaLnBrk="1" fontAlgn="auto" latinLnBrk="0" hangingPunct="1">
              <a:lnSpc>
                <a:spcPct val="90000"/>
              </a:lnSpc>
              <a:spcBef>
                <a:spcPct val="0"/>
              </a:spcBef>
              <a:spcAft>
                <a:spcPts val="0"/>
              </a:spcAft>
              <a:buClrTx/>
              <a:buSzTx/>
              <a:buFontTx/>
              <a:buNone/>
              <a:tabLst/>
              <a:defRPr sz="2800">
                <a:solidFill>
                  <a:schemeClr val="bg1"/>
                </a:solidFill>
              </a:defRPr>
            </a:lvl1pPr>
          </a:lstStyle>
          <a:p>
            <a:r>
              <a:rPr lang="en-US" dirty="0"/>
              <a:t>presentation title Cover option B </a:t>
            </a:r>
            <a:br>
              <a:rPr lang="en-US" dirty="0"/>
            </a:br>
            <a:r>
              <a:rPr lang="en-US" dirty="0"/>
              <a:t>can be up to four </a:t>
            </a:r>
            <a:br>
              <a:rPr lang="en-US" dirty="0"/>
            </a:br>
            <a:r>
              <a:rPr lang="en-US" dirty="0"/>
              <a:t>or five lines of text</a:t>
            </a:r>
          </a:p>
        </p:txBody>
      </p:sp>
      <p:sp>
        <p:nvSpPr>
          <p:cNvPr id="11" name="Rectangle 10">
            <a:extLst>
              <a:ext uri="{FF2B5EF4-FFF2-40B4-BE49-F238E27FC236}">
                <a16:creationId xmlns:a16="http://schemas.microsoft.com/office/drawing/2014/main" id="{17B593A0-1381-9E08-C43E-02227E369EC8}"/>
              </a:ext>
            </a:extLst>
          </p:cNvPr>
          <p:cNvSpPr/>
          <p:nvPr userDrawn="1"/>
        </p:nvSpPr>
        <p:spPr>
          <a:xfrm>
            <a:off x="-1271" y="914400"/>
            <a:ext cx="228600" cy="2057400"/>
          </a:xfrm>
          <a:prstGeom prst="rect">
            <a:avLst/>
          </a:prstGeom>
          <a:solidFill>
            <a:schemeClr val="tx2"/>
          </a:solidFill>
          <a:ln>
            <a:noFill/>
          </a:ln>
        </p:spPr>
        <p:txBody>
          <a:bodyPr vert="horz" wrap="square" lIns="91440" tIns="45720" rIns="91440" bIns="0" numCol="1" anchor="b" anchorCtr="0" compatLnSpc="1">
            <a:prstTxWarp prst="textNoShape">
              <a:avLst/>
            </a:prstTxWarp>
          </a:bodyPr>
          <a:lstStyle/>
          <a:p>
            <a:pPr lvl="0"/>
            <a:endParaRPr lang="en-US" sz="100">
              <a:solidFill>
                <a:schemeClr val="accent1"/>
              </a:solidFill>
            </a:endParaRPr>
          </a:p>
        </p:txBody>
      </p:sp>
      <p:sp>
        <p:nvSpPr>
          <p:cNvPr id="13" name="Picture Placeholder 12">
            <a:extLst>
              <a:ext uri="{FF2B5EF4-FFF2-40B4-BE49-F238E27FC236}">
                <a16:creationId xmlns:a16="http://schemas.microsoft.com/office/drawing/2014/main" id="{1F840A56-6BA9-8FE9-4544-1F2426DC0701}"/>
              </a:ext>
            </a:extLst>
          </p:cNvPr>
          <p:cNvSpPr>
            <a:spLocks noGrp="1"/>
          </p:cNvSpPr>
          <p:nvPr>
            <p:ph type="pic" sz="quarter" idx="10" hasCustomPrompt="1"/>
          </p:nvPr>
        </p:nvSpPr>
        <p:spPr>
          <a:xfrm>
            <a:off x="5229542" y="914400"/>
            <a:ext cx="3911600" cy="2057400"/>
          </a:xfrm>
          <a:solidFill>
            <a:schemeClr val="bg1">
              <a:lumMod val="75000"/>
            </a:schemeClr>
          </a:solidFill>
        </p:spPr>
        <p:txBody>
          <a:bodyPr tIns="182880"/>
          <a:lstStyle>
            <a:lvl1pPr marL="0" indent="0" algn="ctr">
              <a:buFontTx/>
              <a:buNone/>
              <a:defRPr/>
            </a:lvl1pPr>
          </a:lstStyle>
          <a:p>
            <a:r>
              <a:rPr lang="en-US" dirty="0"/>
              <a:t>Click icon to insert an image</a:t>
            </a:r>
          </a:p>
        </p:txBody>
      </p:sp>
      <p:sp>
        <p:nvSpPr>
          <p:cNvPr id="3" name="Subtitle 2"/>
          <p:cNvSpPr>
            <a:spLocks noGrp="1"/>
          </p:cNvSpPr>
          <p:nvPr>
            <p:ph type="subTitle" idx="1" hasCustomPrompt="1"/>
          </p:nvPr>
        </p:nvSpPr>
        <p:spPr>
          <a:xfrm>
            <a:off x="463552" y="238125"/>
            <a:ext cx="4765990" cy="676275"/>
          </a:xfrm>
          <a:prstGeom prst="rect">
            <a:avLst/>
          </a:prstGeom>
        </p:spPr>
        <p:txBody>
          <a:bodyPr anchor="ctr" anchorCtr="0">
            <a:noAutofit/>
          </a:bodyPr>
          <a:lstStyle>
            <a:lvl1pPr marL="0" marR="0" indent="0" algn="l" defTabSz="685800" rtl="0" eaLnBrk="1" fontAlgn="auto" latinLnBrk="0" hangingPunct="1">
              <a:lnSpc>
                <a:spcPct val="100000"/>
              </a:lnSpc>
              <a:spcBef>
                <a:spcPts val="1200"/>
              </a:spcBef>
              <a:spcAft>
                <a:spcPts val="0"/>
              </a:spcAft>
              <a:buClrTx/>
              <a:buSzTx/>
              <a:buFont typeface="Wingdings" pitchFamily="2" charset="2"/>
              <a:buNone/>
              <a:tabLst/>
              <a:defRPr sz="1600" b="1" cap="all" baseline="0">
                <a:solidFill>
                  <a:schemeClr val="tx1"/>
                </a:solidFill>
                <a:latin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Optional one line subhead, </a:t>
            </a:r>
            <a:r>
              <a:rPr lang="en-US" dirty="0" err="1"/>
              <a:t>url</a:t>
            </a:r>
            <a:r>
              <a:rPr lang="en-US" dirty="0"/>
              <a:t> or date</a:t>
            </a:r>
          </a:p>
        </p:txBody>
      </p:sp>
      <p:sp>
        <p:nvSpPr>
          <p:cNvPr id="14" name="Text Placeholder 9">
            <a:extLst>
              <a:ext uri="{FF2B5EF4-FFF2-40B4-BE49-F238E27FC236}">
                <a16:creationId xmlns:a16="http://schemas.microsoft.com/office/drawing/2014/main" id="{1B8C1237-9E9A-A9B9-D997-F971E7E403B5}"/>
              </a:ext>
            </a:extLst>
          </p:cNvPr>
          <p:cNvSpPr>
            <a:spLocks noGrp="1"/>
          </p:cNvSpPr>
          <p:nvPr>
            <p:ph type="body" sz="quarter" idx="17" hasCustomPrompt="1"/>
          </p:nvPr>
        </p:nvSpPr>
        <p:spPr>
          <a:xfrm>
            <a:off x="469901" y="3229520"/>
            <a:ext cx="2692871" cy="295275"/>
          </a:xfrm>
        </p:spPr>
        <p:txBody>
          <a:bodyPr lIns="0" bIns="0" anchor="b">
            <a:normAutofit/>
          </a:bodyPr>
          <a:lstStyle>
            <a:lvl1pPr marL="0" indent="0">
              <a:spcBef>
                <a:spcPts val="0"/>
              </a:spcBef>
              <a:buNone/>
              <a:defRPr sz="1400" b="1" cap="all" baseline="0">
                <a:solidFill>
                  <a:schemeClr val="tx1"/>
                </a:solidFill>
              </a:defRPr>
            </a:lvl1pPr>
            <a:lvl2pPr marL="0" indent="0">
              <a:buNone/>
              <a:defRPr/>
            </a:lvl2pPr>
            <a:lvl3pPr marL="0" indent="0">
              <a:spcBef>
                <a:spcPts val="1800"/>
              </a:spcBef>
              <a:buNone/>
              <a:defRPr/>
            </a:lvl3pPr>
          </a:lstStyle>
          <a:p>
            <a:pPr lvl="0"/>
            <a:r>
              <a:rPr lang="en-US" dirty="0"/>
              <a:t>presenter name</a:t>
            </a:r>
          </a:p>
        </p:txBody>
      </p:sp>
      <p:sp>
        <p:nvSpPr>
          <p:cNvPr id="15" name="Text Placeholder 45">
            <a:extLst>
              <a:ext uri="{FF2B5EF4-FFF2-40B4-BE49-F238E27FC236}">
                <a16:creationId xmlns:a16="http://schemas.microsoft.com/office/drawing/2014/main" id="{F23F5504-504E-35E3-02E6-1E4869CD6AFC}"/>
              </a:ext>
            </a:extLst>
          </p:cNvPr>
          <p:cNvSpPr>
            <a:spLocks noGrp="1"/>
          </p:cNvSpPr>
          <p:nvPr>
            <p:ph type="body" sz="quarter" idx="18" hasCustomPrompt="1"/>
          </p:nvPr>
        </p:nvSpPr>
        <p:spPr>
          <a:xfrm>
            <a:off x="469901" y="3533777"/>
            <a:ext cx="2692871" cy="685800"/>
          </a:xfrm>
        </p:spPr>
        <p:txBody>
          <a:bodyPr lIns="0">
            <a:normAutofit/>
          </a:bodyPr>
          <a:lstStyle>
            <a:lvl1pPr marL="0" indent="0">
              <a:lnSpc>
                <a:spcPct val="95000"/>
              </a:lnSpc>
              <a:spcBef>
                <a:spcPts val="0"/>
              </a:spcBef>
              <a:buNone/>
              <a:defRPr sz="1400">
                <a:solidFill>
                  <a:schemeClr val="tx1"/>
                </a:solidFill>
              </a:defRPr>
            </a:lvl1pPr>
            <a:lvl2pPr marL="0" indent="0">
              <a:spcBef>
                <a:spcPts val="1800"/>
              </a:spcBef>
              <a:buNone/>
              <a:defRPr/>
            </a:lvl2pPr>
          </a:lstStyle>
          <a:p>
            <a:r>
              <a:rPr lang="en-US" dirty="0"/>
              <a:t>Add Presenter Title</a:t>
            </a:r>
            <a:br>
              <a:rPr lang="en-US" dirty="0"/>
            </a:br>
            <a:r>
              <a:rPr lang="en-US" dirty="0"/>
              <a:t>Optional Line 2</a:t>
            </a:r>
            <a:br>
              <a:rPr lang="en-US" dirty="0"/>
            </a:br>
            <a:r>
              <a:rPr lang="en-US" dirty="0"/>
              <a:t>Optional Line 3</a:t>
            </a:r>
          </a:p>
        </p:txBody>
      </p:sp>
      <p:sp>
        <p:nvSpPr>
          <p:cNvPr id="16" name="Text Placeholder 9">
            <a:extLst>
              <a:ext uri="{FF2B5EF4-FFF2-40B4-BE49-F238E27FC236}">
                <a16:creationId xmlns:a16="http://schemas.microsoft.com/office/drawing/2014/main" id="{864C7D51-4165-B55A-4253-6B2637C720C5}"/>
              </a:ext>
            </a:extLst>
          </p:cNvPr>
          <p:cNvSpPr>
            <a:spLocks noGrp="1"/>
          </p:cNvSpPr>
          <p:nvPr>
            <p:ph type="body" sz="quarter" idx="19" hasCustomPrompt="1"/>
          </p:nvPr>
        </p:nvSpPr>
        <p:spPr>
          <a:xfrm>
            <a:off x="3315651" y="3229520"/>
            <a:ext cx="2692871" cy="295275"/>
          </a:xfrm>
        </p:spPr>
        <p:txBody>
          <a:bodyPr lIns="0" bIns="0" anchor="b">
            <a:normAutofit/>
          </a:bodyPr>
          <a:lstStyle>
            <a:lvl1pPr marL="0" indent="0">
              <a:spcBef>
                <a:spcPts val="0"/>
              </a:spcBef>
              <a:buNone/>
              <a:defRPr sz="1400" b="1" cap="all" baseline="0">
                <a:solidFill>
                  <a:schemeClr val="tx1"/>
                </a:solidFill>
              </a:defRPr>
            </a:lvl1pPr>
            <a:lvl2pPr marL="0" indent="0">
              <a:buNone/>
              <a:defRPr/>
            </a:lvl2pPr>
            <a:lvl3pPr marL="0" indent="0">
              <a:spcBef>
                <a:spcPts val="1800"/>
              </a:spcBef>
              <a:buNone/>
              <a:defRPr/>
            </a:lvl3pPr>
          </a:lstStyle>
          <a:p>
            <a:pPr lvl="0"/>
            <a:r>
              <a:rPr lang="en-US" dirty="0"/>
              <a:t>presenter name</a:t>
            </a:r>
          </a:p>
        </p:txBody>
      </p:sp>
      <p:sp>
        <p:nvSpPr>
          <p:cNvPr id="17" name="Text Placeholder 45">
            <a:extLst>
              <a:ext uri="{FF2B5EF4-FFF2-40B4-BE49-F238E27FC236}">
                <a16:creationId xmlns:a16="http://schemas.microsoft.com/office/drawing/2014/main" id="{F0DE6988-954D-993F-40F1-7BB0D8A8E065}"/>
              </a:ext>
            </a:extLst>
          </p:cNvPr>
          <p:cNvSpPr>
            <a:spLocks noGrp="1"/>
          </p:cNvSpPr>
          <p:nvPr>
            <p:ph type="body" sz="quarter" idx="20" hasCustomPrompt="1"/>
          </p:nvPr>
        </p:nvSpPr>
        <p:spPr>
          <a:xfrm>
            <a:off x="3315651" y="3533777"/>
            <a:ext cx="2692871" cy="685800"/>
          </a:xfrm>
        </p:spPr>
        <p:txBody>
          <a:bodyPr lIns="0">
            <a:normAutofit/>
          </a:bodyPr>
          <a:lstStyle>
            <a:lvl1pPr marL="0" indent="0">
              <a:lnSpc>
                <a:spcPct val="95000"/>
              </a:lnSpc>
              <a:spcBef>
                <a:spcPts val="0"/>
              </a:spcBef>
              <a:buNone/>
              <a:defRPr sz="1400">
                <a:solidFill>
                  <a:schemeClr val="tx1"/>
                </a:solidFill>
              </a:defRPr>
            </a:lvl1pPr>
            <a:lvl2pPr marL="0" indent="0">
              <a:spcBef>
                <a:spcPts val="1800"/>
              </a:spcBef>
              <a:buNone/>
              <a:defRPr/>
            </a:lvl2pPr>
          </a:lstStyle>
          <a:p>
            <a:r>
              <a:rPr lang="en-US" dirty="0"/>
              <a:t>Add Presenter Title</a:t>
            </a:r>
            <a:br>
              <a:rPr lang="en-US" dirty="0"/>
            </a:br>
            <a:r>
              <a:rPr lang="en-US" dirty="0"/>
              <a:t>Optional Line 2</a:t>
            </a:r>
            <a:br>
              <a:rPr lang="en-US" dirty="0"/>
            </a:br>
            <a:r>
              <a:rPr lang="en-US" dirty="0"/>
              <a:t>Optional Line 3</a:t>
            </a:r>
          </a:p>
        </p:txBody>
      </p:sp>
      <p:sp>
        <p:nvSpPr>
          <p:cNvPr id="18" name="Text Placeholder 9">
            <a:extLst>
              <a:ext uri="{FF2B5EF4-FFF2-40B4-BE49-F238E27FC236}">
                <a16:creationId xmlns:a16="http://schemas.microsoft.com/office/drawing/2014/main" id="{5BBA2D86-84B3-B15A-ACC9-771B8BA77913}"/>
              </a:ext>
            </a:extLst>
          </p:cNvPr>
          <p:cNvSpPr>
            <a:spLocks noGrp="1"/>
          </p:cNvSpPr>
          <p:nvPr>
            <p:ph type="body" sz="quarter" idx="21" hasCustomPrompt="1"/>
          </p:nvPr>
        </p:nvSpPr>
        <p:spPr>
          <a:xfrm>
            <a:off x="6118671" y="3229520"/>
            <a:ext cx="2692871" cy="295275"/>
          </a:xfrm>
        </p:spPr>
        <p:txBody>
          <a:bodyPr lIns="0" bIns="0" anchor="b">
            <a:normAutofit/>
          </a:bodyPr>
          <a:lstStyle>
            <a:lvl1pPr marL="0" indent="0">
              <a:spcBef>
                <a:spcPts val="0"/>
              </a:spcBef>
              <a:buNone/>
              <a:defRPr sz="1400" b="1" cap="all" baseline="0">
                <a:solidFill>
                  <a:schemeClr val="tx1"/>
                </a:solidFill>
              </a:defRPr>
            </a:lvl1pPr>
            <a:lvl2pPr marL="0" indent="0">
              <a:buNone/>
              <a:defRPr/>
            </a:lvl2pPr>
            <a:lvl3pPr marL="0" indent="0">
              <a:spcBef>
                <a:spcPts val="1800"/>
              </a:spcBef>
              <a:buNone/>
              <a:defRPr/>
            </a:lvl3pPr>
          </a:lstStyle>
          <a:p>
            <a:pPr lvl="0"/>
            <a:r>
              <a:rPr lang="en-US" dirty="0"/>
              <a:t>presenter name</a:t>
            </a:r>
          </a:p>
        </p:txBody>
      </p:sp>
      <p:sp>
        <p:nvSpPr>
          <p:cNvPr id="19" name="Text Placeholder 45">
            <a:extLst>
              <a:ext uri="{FF2B5EF4-FFF2-40B4-BE49-F238E27FC236}">
                <a16:creationId xmlns:a16="http://schemas.microsoft.com/office/drawing/2014/main" id="{9F09511A-BF35-DDA5-9473-7AD4769E5BDE}"/>
              </a:ext>
            </a:extLst>
          </p:cNvPr>
          <p:cNvSpPr>
            <a:spLocks noGrp="1"/>
          </p:cNvSpPr>
          <p:nvPr>
            <p:ph type="body" sz="quarter" idx="22" hasCustomPrompt="1"/>
          </p:nvPr>
        </p:nvSpPr>
        <p:spPr>
          <a:xfrm>
            <a:off x="6118671" y="3533777"/>
            <a:ext cx="2692871" cy="685800"/>
          </a:xfrm>
        </p:spPr>
        <p:txBody>
          <a:bodyPr lIns="0">
            <a:normAutofit/>
          </a:bodyPr>
          <a:lstStyle>
            <a:lvl1pPr marL="0" indent="0">
              <a:lnSpc>
                <a:spcPct val="95000"/>
              </a:lnSpc>
              <a:spcBef>
                <a:spcPts val="0"/>
              </a:spcBef>
              <a:buNone/>
              <a:defRPr sz="1400">
                <a:solidFill>
                  <a:schemeClr val="tx1"/>
                </a:solidFill>
              </a:defRPr>
            </a:lvl1pPr>
            <a:lvl2pPr marL="0" indent="0">
              <a:spcBef>
                <a:spcPts val="1800"/>
              </a:spcBef>
              <a:buNone/>
              <a:defRPr/>
            </a:lvl2pPr>
          </a:lstStyle>
          <a:p>
            <a:r>
              <a:rPr lang="en-US" dirty="0"/>
              <a:t>Add Presenter Title</a:t>
            </a:r>
            <a:br>
              <a:rPr lang="en-US" dirty="0"/>
            </a:br>
            <a:r>
              <a:rPr lang="en-US" dirty="0"/>
              <a:t>Optional Line 2</a:t>
            </a:r>
            <a:br>
              <a:rPr lang="en-US" dirty="0"/>
            </a:br>
            <a:r>
              <a:rPr lang="en-US" dirty="0"/>
              <a:t>Optional Line 3</a:t>
            </a:r>
          </a:p>
        </p:txBody>
      </p:sp>
      <p:sp>
        <p:nvSpPr>
          <p:cNvPr id="5" name="Text Placeholder 4">
            <a:extLst>
              <a:ext uri="{FF2B5EF4-FFF2-40B4-BE49-F238E27FC236}">
                <a16:creationId xmlns:a16="http://schemas.microsoft.com/office/drawing/2014/main" id="{7D434AD4-28D0-93A6-9DF2-B7249F6616B6}"/>
              </a:ext>
            </a:extLst>
          </p:cNvPr>
          <p:cNvSpPr>
            <a:spLocks noGrp="1"/>
          </p:cNvSpPr>
          <p:nvPr>
            <p:ph type="body" sz="quarter" idx="23" hasCustomPrompt="1"/>
          </p:nvPr>
        </p:nvSpPr>
        <p:spPr>
          <a:xfrm>
            <a:off x="6118671" y="4298950"/>
            <a:ext cx="2720529" cy="420688"/>
          </a:xfrm>
        </p:spPr>
        <p:txBody>
          <a:bodyPr>
            <a:noAutofit/>
          </a:bodyPr>
          <a:lstStyle>
            <a:lvl1pPr marL="0" indent="0">
              <a:spcBef>
                <a:spcPts val="0"/>
              </a:spcBef>
              <a:buFontTx/>
              <a:buNone/>
              <a:defRPr sz="1400"/>
            </a:lvl1pPr>
          </a:lstStyle>
          <a:p>
            <a:pPr lvl="0"/>
            <a:r>
              <a:rPr lang="en-US" dirty="0"/>
              <a:t>Presentation Date</a:t>
            </a:r>
          </a:p>
          <a:p>
            <a:pPr lvl="0"/>
            <a:r>
              <a:rPr lang="en-US" dirty="0"/>
              <a:t>City, State (presentation location</a:t>
            </a:r>
          </a:p>
        </p:txBody>
      </p:sp>
    </p:spTree>
    <p:extLst>
      <p:ext uri="{BB962C8B-B14F-4D97-AF65-F5344CB8AC3E}">
        <p14:creationId xmlns:p14="http://schemas.microsoft.com/office/powerpoint/2010/main" val="184178413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Break">
    <p:spTree>
      <p:nvGrpSpPr>
        <p:cNvPr id="1" name=""/>
        <p:cNvGrpSpPr/>
        <p:nvPr/>
      </p:nvGrpSpPr>
      <p:grpSpPr>
        <a:xfrm>
          <a:off x="0" y="0"/>
          <a:ext cx="0" cy="0"/>
          <a:chOff x="0" y="0"/>
          <a:chExt cx="0" cy="0"/>
        </a:xfrm>
      </p:grpSpPr>
      <p:pic>
        <p:nvPicPr>
          <p:cNvPr id="6" name="Picture Placeholder 2">
            <a:extLst>
              <a:ext uri="{FF2B5EF4-FFF2-40B4-BE49-F238E27FC236}">
                <a16:creationId xmlns:a16="http://schemas.microsoft.com/office/drawing/2014/main" id="{9BC2681B-7779-C809-F723-82354F6B6832}"/>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a:stretch/>
        </p:blipFill>
        <p:spPr>
          <a:xfrm>
            <a:off x="-1271" y="-1"/>
            <a:ext cx="9145271" cy="4488689"/>
          </a:xfrm>
          <a:prstGeom prst="rect">
            <a:avLst/>
          </a:prstGeom>
        </p:spPr>
      </p:pic>
      <p:pic>
        <p:nvPicPr>
          <p:cNvPr id="5" name="Graphic 4">
            <a:extLst>
              <a:ext uri="{FF2B5EF4-FFF2-40B4-BE49-F238E27FC236}">
                <a16:creationId xmlns:a16="http://schemas.microsoft.com/office/drawing/2014/main" id="{1836F8CE-690E-37F4-56F1-3C2595389957}"/>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63552" y="4720399"/>
            <a:ext cx="2181368" cy="246888"/>
          </a:xfrm>
          <a:prstGeom prst="rect">
            <a:avLst/>
          </a:prstGeom>
        </p:spPr>
      </p:pic>
      <p:pic>
        <p:nvPicPr>
          <p:cNvPr id="9" name="Picture 8">
            <a:extLst>
              <a:ext uri="{FF2B5EF4-FFF2-40B4-BE49-F238E27FC236}">
                <a16:creationId xmlns:a16="http://schemas.microsoft.com/office/drawing/2014/main" id="{B80802B6-4722-244C-B8A6-46B69A03D820}"/>
              </a:ext>
            </a:extLst>
          </p:cNvPr>
          <p:cNvPicPr>
            <a:picLocks noChangeAspect="1"/>
          </p:cNvPicPr>
          <p:nvPr userDrawn="1"/>
        </p:nvPicPr>
        <p:blipFill rotWithShape="1">
          <a:blip r:embed="rId5" cstate="hqprint">
            <a:alphaModFix amt="80000"/>
            <a:extLst>
              <a:ext uri="{28A0092B-C50C-407E-A947-70E740481C1C}">
                <a14:useLocalDpi xmlns:a14="http://schemas.microsoft.com/office/drawing/2010/main"/>
              </a:ext>
            </a:extLst>
          </a:blip>
          <a:srcRect t="-238"/>
          <a:stretch/>
        </p:blipFill>
        <p:spPr>
          <a:xfrm>
            <a:off x="-1271" y="-10684"/>
            <a:ext cx="9144000" cy="4499372"/>
          </a:xfrm>
          <a:prstGeom prst="rect">
            <a:avLst/>
          </a:prstGeom>
        </p:spPr>
      </p:pic>
      <p:sp>
        <p:nvSpPr>
          <p:cNvPr id="11" name="Title 10">
            <a:extLst>
              <a:ext uri="{FF2B5EF4-FFF2-40B4-BE49-F238E27FC236}">
                <a16:creationId xmlns:a16="http://schemas.microsoft.com/office/drawing/2014/main" id="{6CA2449B-096C-80E6-9654-D9E3FA712D94}"/>
              </a:ext>
            </a:extLst>
          </p:cNvPr>
          <p:cNvSpPr>
            <a:spLocks noGrp="1"/>
          </p:cNvSpPr>
          <p:nvPr>
            <p:ph type="title" hasCustomPrompt="1"/>
          </p:nvPr>
        </p:nvSpPr>
        <p:spPr>
          <a:xfrm>
            <a:off x="-1271" y="0"/>
            <a:ext cx="8840471" cy="4488688"/>
          </a:xfrm>
        </p:spPr>
        <p:txBody>
          <a:bodyPr lIns="457200" bIns="182880" anchor="ctr" anchorCtr="0"/>
          <a:lstStyle>
            <a:lvl1pPr>
              <a:defRPr>
                <a:solidFill>
                  <a:schemeClr val="bg1"/>
                </a:solidFill>
              </a:defRPr>
            </a:lvl1pPr>
          </a:lstStyle>
          <a:p>
            <a:r>
              <a:rPr lang="en-US" dirty="0"/>
              <a:t>Type in section break title</a:t>
            </a:r>
          </a:p>
        </p:txBody>
      </p:sp>
      <p:pic>
        <p:nvPicPr>
          <p:cNvPr id="2" name="Graphic 1">
            <a:extLst>
              <a:ext uri="{FF2B5EF4-FFF2-40B4-BE49-F238E27FC236}">
                <a16:creationId xmlns:a16="http://schemas.microsoft.com/office/drawing/2014/main" id="{4FB3E30E-2B22-CE97-1F6D-EFD55575A7C3}"/>
              </a:ext>
            </a:extLst>
          </p:cNvPr>
          <p:cNvPicPr>
            <a:picLocks noChangeAspect="1"/>
          </p:cNvPicPr>
          <p:nvPr userDrawn="1"/>
        </p:nvPicPr>
        <p:blipFill>
          <a:blip r:embed="rId6" cstate="hqprint">
            <a:extLst>
              <a:ext uri="{28A0092B-C50C-407E-A947-70E740481C1C}">
                <a14:useLocalDpi xmlns:a14="http://schemas.microsoft.com/office/drawing/2010/main"/>
              </a:ext>
            </a:extLst>
          </a:blip>
          <a:srcRect/>
          <a:stretch/>
        </p:blipFill>
        <p:spPr>
          <a:xfrm>
            <a:off x="7348785" y="4566547"/>
            <a:ext cx="1581914" cy="548640"/>
          </a:xfrm>
          <a:prstGeom prst="rect">
            <a:avLst/>
          </a:prstGeom>
        </p:spPr>
      </p:pic>
    </p:spTree>
    <p:extLst>
      <p:ext uri="{BB962C8B-B14F-4D97-AF65-F5344CB8AC3E}">
        <p14:creationId xmlns:p14="http://schemas.microsoft.com/office/powerpoint/2010/main" val="216167568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ubtitle and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marL="0" marR="0" indent="0" algn="l" defTabSz="685800" rtl="0" eaLnBrk="1" fontAlgn="auto" latinLnBrk="0" hangingPunct="1">
              <a:lnSpc>
                <a:spcPct val="90000"/>
              </a:lnSpc>
              <a:spcBef>
                <a:spcPct val="0"/>
              </a:spcBef>
              <a:spcAft>
                <a:spcPts val="0"/>
              </a:spcAft>
              <a:buClrTx/>
              <a:buSzTx/>
              <a:buFontTx/>
              <a:buNone/>
              <a:tabLst/>
              <a:defRPr/>
            </a:lvl1pPr>
          </a:lstStyle>
          <a:p>
            <a:r>
              <a:rPr lang="en-US" dirty="0"/>
              <a:t>BASIC CONTENT SLIDE</a:t>
            </a:r>
            <a:br>
              <a:rPr lang="en-US" dirty="0"/>
            </a:br>
            <a:r>
              <a:rPr lang="en-US" dirty="0"/>
              <a:t>one or two lines for headline</a:t>
            </a:r>
          </a:p>
        </p:txBody>
      </p:sp>
      <p:sp>
        <p:nvSpPr>
          <p:cNvPr id="6" name="Slide Number Placeholder 5"/>
          <p:cNvSpPr>
            <a:spLocks noGrp="1"/>
          </p:cNvSpPr>
          <p:nvPr>
            <p:ph type="sldNum" sz="quarter" idx="12"/>
          </p:nvPr>
        </p:nvSpPr>
        <p:spPr/>
        <p:txBody>
          <a:bodyPr/>
          <a:lstStyle/>
          <a:p>
            <a:fld id="{9CF5EF28-261C-FD41-A360-1A380056DD17}" type="slidenum">
              <a:rPr lang="en-US" smtClean="0"/>
              <a:t>‹#›</a:t>
            </a:fld>
            <a:endParaRPr lang="en-US"/>
          </a:p>
        </p:txBody>
      </p:sp>
      <p:sp>
        <p:nvSpPr>
          <p:cNvPr id="16" name="Text Placeholder 15">
            <a:extLst>
              <a:ext uri="{FF2B5EF4-FFF2-40B4-BE49-F238E27FC236}">
                <a16:creationId xmlns:a16="http://schemas.microsoft.com/office/drawing/2014/main" id="{5E61F04F-3CF4-D566-EF9D-9CDCD0B98108}"/>
              </a:ext>
            </a:extLst>
          </p:cNvPr>
          <p:cNvSpPr>
            <a:spLocks noGrp="1"/>
          </p:cNvSpPr>
          <p:nvPr>
            <p:ph type="body" sz="quarter" idx="13" hasCustomPrompt="1"/>
          </p:nvPr>
        </p:nvSpPr>
        <p:spPr>
          <a:xfrm>
            <a:off x="457200" y="993775"/>
            <a:ext cx="8382000" cy="438150"/>
          </a:xfrm>
        </p:spPr>
        <p:txBody>
          <a:bodyPr>
            <a:noAutofit/>
          </a:bodyPr>
          <a:lstStyle>
            <a:lvl1pPr marL="0" indent="0">
              <a:buNone/>
              <a:defRPr sz="2000" b="1" i="0" baseline="0">
                <a:solidFill>
                  <a:schemeClr val="accent2"/>
                </a:solidFill>
                <a:latin typeface="Arial" panose="020B0604020202020204" pitchFamily="34" charset="0"/>
              </a:defRPr>
            </a:lvl1pPr>
          </a:lstStyle>
          <a:p>
            <a:pPr lvl="0"/>
            <a:r>
              <a:rPr lang="en-US" dirty="0"/>
              <a:t>Slide subtitle sentence case. Optional: delete as needed</a:t>
            </a:r>
          </a:p>
        </p:txBody>
      </p:sp>
      <p:sp>
        <p:nvSpPr>
          <p:cNvPr id="18" name="Content Placeholder 17">
            <a:extLst>
              <a:ext uri="{FF2B5EF4-FFF2-40B4-BE49-F238E27FC236}">
                <a16:creationId xmlns:a16="http://schemas.microsoft.com/office/drawing/2014/main" id="{E476E8C9-921B-17FC-9AEA-348F1AA2B0FF}"/>
              </a:ext>
            </a:extLst>
          </p:cNvPr>
          <p:cNvSpPr>
            <a:spLocks noGrp="1"/>
          </p:cNvSpPr>
          <p:nvPr>
            <p:ph sz="quarter" idx="14" hasCustomPrompt="1"/>
          </p:nvPr>
        </p:nvSpPr>
        <p:spPr>
          <a:xfrm>
            <a:off x="457200" y="1431925"/>
            <a:ext cx="7315200" cy="3273425"/>
          </a:xfrm>
        </p:spPr>
        <p:txBody>
          <a:bodyPr/>
          <a:lstStyle/>
          <a:p>
            <a:pPr lvl="0"/>
            <a:r>
              <a:rPr lang="en-US" dirty="0"/>
              <a:t>Click to add 1st-level bullet. Click an icon below to add table, graph or other imagery.</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5828572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Sub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5CB122-5B65-991A-2FDE-AF2758034EBF}"/>
              </a:ext>
            </a:extLst>
          </p:cNvPr>
          <p:cNvSpPr>
            <a:spLocks noGrp="1"/>
          </p:cNvSpPr>
          <p:nvPr>
            <p:ph type="title" hasCustomPrompt="1"/>
          </p:nvPr>
        </p:nvSpPr>
        <p:spPr/>
        <p:txBody>
          <a:bodyPr/>
          <a:lstStyle>
            <a:lvl1pPr marL="0" marR="0" indent="0" algn="l" defTabSz="685800" rtl="0" eaLnBrk="1" fontAlgn="auto" latinLnBrk="0" hangingPunct="1">
              <a:lnSpc>
                <a:spcPct val="90000"/>
              </a:lnSpc>
              <a:spcBef>
                <a:spcPct val="0"/>
              </a:spcBef>
              <a:spcAft>
                <a:spcPts val="0"/>
              </a:spcAft>
              <a:buClrTx/>
              <a:buSzTx/>
              <a:buFontTx/>
              <a:buNone/>
              <a:tabLst/>
              <a:defRPr/>
            </a:lvl1pPr>
          </a:lstStyle>
          <a:p>
            <a:r>
              <a:rPr lang="en-US" dirty="0"/>
              <a:t>BASIC CONTENT SLIDE</a:t>
            </a:r>
            <a:br>
              <a:rPr lang="en-US" dirty="0"/>
            </a:br>
            <a:r>
              <a:rPr lang="en-US" dirty="0"/>
              <a:t>one or two lines for headline</a:t>
            </a:r>
          </a:p>
        </p:txBody>
      </p:sp>
      <p:sp>
        <p:nvSpPr>
          <p:cNvPr id="3" name="Slide Number Placeholder 2">
            <a:extLst>
              <a:ext uri="{FF2B5EF4-FFF2-40B4-BE49-F238E27FC236}">
                <a16:creationId xmlns:a16="http://schemas.microsoft.com/office/drawing/2014/main" id="{3DD784A4-5319-59E0-E107-C337A45DEF92}"/>
              </a:ext>
            </a:extLst>
          </p:cNvPr>
          <p:cNvSpPr>
            <a:spLocks noGrp="1"/>
          </p:cNvSpPr>
          <p:nvPr>
            <p:ph type="sldNum" sz="quarter" idx="10"/>
          </p:nvPr>
        </p:nvSpPr>
        <p:spPr/>
        <p:txBody>
          <a:bodyPr/>
          <a:lstStyle/>
          <a:p>
            <a:fld id="{9CF5EF28-261C-FD41-A360-1A380056DD17}" type="slidenum">
              <a:rPr lang="en-US" smtClean="0"/>
              <a:pPr/>
              <a:t>‹#›</a:t>
            </a:fld>
            <a:endParaRPr lang="en-US" dirty="0"/>
          </a:p>
        </p:txBody>
      </p:sp>
      <p:sp>
        <p:nvSpPr>
          <p:cNvPr id="4" name="Text Placeholder 15">
            <a:extLst>
              <a:ext uri="{FF2B5EF4-FFF2-40B4-BE49-F238E27FC236}">
                <a16:creationId xmlns:a16="http://schemas.microsoft.com/office/drawing/2014/main" id="{C70634C6-3CF5-6F27-C809-D042DA00CCA7}"/>
              </a:ext>
            </a:extLst>
          </p:cNvPr>
          <p:cNvSpPr>
            <a:spLocks noGrp="1"/>
          </p:cNvSpPr>
          <p:nvPr>
            <p:ph type="body" sz="quarter" idx="13" hasCustomPrompt="1"/>
          </p:nvPr>
        </p:nvSpPr>
        <p:spPr>
          <a:xfrm>
            <a:off x="457200" y="993775"/>
            <a:ext cx="8382000" cy="438150"/>
          </a:xfrm>
        </p:spPr>
        <p:txBody>
          <a:bodyPr>
            <a:noAutofit/>
          </a:bodyPr>
          <a:lstStyle>
            <a:lvl1pPr marL="0" indent="0">
              <a:buNone/>
              <a:defRPr sz="2000" b="1" i="0" baseline="0">
                <a:solidFill>
                  <a:schemeClr val="accent2"/>
                </a:solidFill>
                <a:latin typeface="Arial" panose="020B0604020202020204" pitchFamily="34" charset="0"/>
              </a:defRPr>
            </a:lvl1pPr>
          </a:lstStyle>
          <a:p>
            <a:pPr lvl="0"/>
            <a:r>
              <a:rPr lang="en-US" dirty="0"/>
              <a:t>Slide subtitle sentence case. Optional: delete as needed</a:t>
            </a:r>
          </a:p>
        </p:txBody>
      </p:sp>
    </p:spTree>
    <p:extLst>
      <p:ext uri="{BB962C8B-B14F-4D97-AF65-F5344CB8AC3E}">
        <p14:creationId xmlns:p14="http://schemas.microsoft.com/office/powerpoint/2010/main" val="143321183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Subtitle: 2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5CB122-5B65-991A-2FDE-AF2758034EBF}"/>
              </a:ext>
            </a:extLst>
          </p:cNvPr>
          <p:cNvSpPr>
            <a:spLocks noGrp="1"/>
          </p:cNvSpPr>
          <p:nvPr>
            <p:ph type="title" hasCustomPrompt="1"/>
          </p:nvPr>
        </p:nvSpPr>
        <p:spPr/>
        <p:txBody>
          <a:bodyPr/>
          <a:lstStyle>
            <a:lvl1pPr marL="0" marR="0" indent="0" algn="l" defTabSz="685800" rtl="0" eaLnBrk="1" fontAlgn="auto" latinLnBrk="0" hangingPunct="1">
              <a:lnSpc>
                <a:spcPct val="90000"/>
              </a:lnSpc>
              <a:spcBef>
                <a:spcPct val="0"/>
              </a:spcBef>
              <a:spcAft>
                <a:spcPts val="0"/>
              </a:spcAft>
              <a:buClrTx/>
              <a:buSzTx/>
              <a:buFontTx/>
              <a:buNone/>
              <a:tabLst/>
              <a:defRPr/>
            </a:lvl1pPr>
          </a:lstStyle>
          <a:p>
            <a:r>
              <a:rPr lang="en-US" dirty="0"/>
              <a:t>BASIC CONTENT SLIDE</a:t>
            </a:r>
            <a:br>
              <a:rPr lang="en-US" dirty="0"/>
            </a:br>
            <a:r>
              <a:rPr lang="en-US" dirty="0"/>
              <a:t>one or two lines for headline</a:t>
            </a:r>
          </a:p>
        </p:txBody>
      </p:sp>
      <p:sp>
        <p:nvSpPr>
          <p:cNvPr id="3" name="Slide Number Placeholder 2">
            <a:extLst>
              <a:ext uri="{FF2B5EF4-FFF2-40B4-BE49-F238E27FC236}">
                <a16:creationId xmlns:a16="http://schemas.microsoft.com/office/drawing/2014/main" id="{3DD784A4-5319-59E0-E107-C337A45DEF92}"/>
              </a:ext>
            </a:extLst>
          </p:cNvPr>
          <p:cNvSpPr>
            <a:spLocks noGrp="1"/>
          </p:cNvSpPr>
          <p:nvPr>
            <p:ph type="sldNum" sz="quarter" idx="10"/>
          </p:nvPr>
        </p:nvSpPr>
        <p:spPr/>
        <p:txBody>
          <a:bodyPr/>
          <a:lstStyle/>
          <a:p>
            <a:fld id="{9CF5EF28-261C-FD41-A360-1A380056DD17}" type="slidenum">
              <a:rPr lang="en-US" smtClean="0"/>
              <a:pPr/>
              <a:t>‹#›</a:t>
            </a:fld>
            <a:endParaRPr lang="en-US" dirty="0"/>
          </a:p>
        </p:txBody>
      </p:sp>
      <p:sp>
        <p:nvSpPr>
          <p:cNvPr id="4" name="Text Placeholder 15">
            <a:extLst>
              <a:ext uri="{FF2B5EF4-FFF2-40B4-BE49-F238E27FC236}">
                <a16:creationId xmlns:a16="http://schemas.microsoft.com/office/drawing/2014/main" id="{C70634C6-3CF5-6F27-C809-D042DA00CCA7}"/>
              </a:ext>
            </a:extLst>
          </p:cNvPr>
          <p:cNvSpPr>
            <a:spLocks noGrp="1"/>
          </p:cNvSpPr>
          <p:nvPr>
            <p:ph type="body" sz="quarter" idx="13" hasCustomPrompt="1"/>
          </p:nvPr>
        </p:nvSpPr>
        <p:spPr>
          <a:xfrm>
            <a:off x="457200" y="993775"/>
            <a:ext cx="8382000" cy="438150"/>
          </a:xfrm>
        </p:spPr>
        <p:txBody>
          <a:bodyPr>
            <a:noAutofit/>
          </a:bodyPr>
          <a:lstStyle>
            <a:lvl1pPr marL="0" indent="0">
              <a:buNone/>
              <a:defRPr sz="2000" b="1" i="0" baseline="0">
                <a:solidFill>
                  <a:schemeClr val="accent2"/>
                </a:solidFill>
                <a:latin typeface="Arial" panose="020B0604020202020204" pitchFamily="34" charset="0"/>
              </a:defRPr>
            </a:lvl1pPr>
          </a:lstStyle>
          <a:p>
            <a:pPr lvl="0"/>
            <a:r>
              <a:rPr lang="en-US" dirty="0"/>
              <a:t>Slide subtitle sentence case. Optional: delete as needed</a:t>
            </a:r>
          </a:p>
        </p:txBody>
      </p:sp>
      <p:sp>
        <p:nvSpPr>
          <p:cNvPr id="6" name="Text Placeholder 5">
            <a:extLst>
              <a:ext uri="{FF2B5EF4-FFF2-40B4-BE49-F238E27FC236}">
                <a16:creationId xmlns:a16="http://schemas.microsoft.com/office/drawing/2014/main" id="{6FC0DE28-2C3E-0EAF-93C5-37D6D8C0CD54}"/>
              </a:ext>
            </a:extLst>
          </p:cNvPr>
          <p:cNvSpPr>
            <a:spLocks noGrp="1"/>
          </p:cNvSpPr>
          <p:nvPr>
            <p:ph type="body" sz="quarter" idx="14"/>
          </p:nvPr>
        </p:nvSpPr>
        <p:spPr>
          <a:xfrm>
            <a:off x="457200" y="1984334"/>
            <a:ext cx="4085546" cy="2721016"/>
          </a:xfrm>
          <a:solidFill>
            <a:schemeClr val="bg1">
              <a:lumMod val="85000"/>
            </a:schemeClr>
          </a:solidFill>
        </p:spPr>
        <p:txBody>
          <a:bodyPr lIns="137160" tIns="91440" rIns="91440" bIns="45720">
            <a:normAutofit/>
          </a:bodyPr>
          <a:lstStyle>
            <a:lvl1pPr>
              <a:defRPr sz="1600"/>
            </a:lvl1pPr>
            <a:lvl2pPr>
              <a:defRPr sz="1600"/>
            </a:lvl2pPr>
            <a:lvl3pPr>
              <a:defRPr sz="16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5">
            <a:extLst>
              <a:ext uri="{FF2B5EF4-FFF2-40B4-BE49-F238E27FC236}">
                <a16:creationId xmlns:a16="http://schemas.microsoft.com/office/drawing/2014/main" id="{27E01C83-966B-62F9-D4BF-6F48E204A567}"/>
              </a:ext>
            </a:extLst>
          </p:cNvPr>
          <p:cNvSpPr>
            <a:spLocks noGrp="1"/>
          </p:cNvSpPr>
          <p:nvPr>
            <p:ph type="body" sz="quarter" idx="15"/>
          </p:nvPr>
        </p:nvSpPr>
        <p:spPr>
          <a:xfrm>
            <a:off x="4728673" y="1984334"/>
            <a:ext cx="4110527" cy="2721016"/>
          </a:xfrm>
          <a:solidFill>
            <a:schemeClr val="bg1">
              <a:lumMod val="85000"/>
            </a:schemeClr>
          </a:solidFill>
        </p:spPr>
        <p:txBody>
          <a:bodyPr lIns="137160" tIns="91440" rIns="91440" bIns="45720">
            <a:normAutofit/>
          </a:bodyPr>
          <a:lstStyle>
            <a:lvl1pPr>
              <a:defRPr sz="1600"/>
            </a:lvl1pPr>
            <a:lvl2pPr>
              <a:defRPr sz="1600"/>
            </a:lvl2pPr>
            <a:lvl3pPr>
              <a:defRPr sz="16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5">
            <a:extLst>
              <a:ext uri="{FF2B5EF4-FFF2-40B4-BE49-F238E27FC236}">
                <a16:creationId xmlns:a16="http://schemas.microsoft.com/office/drawing/2014/main" id="{E51BF1D2-8C7B-AE42-B2C5-BF7A4CD559B5}"/>
              </a:ext>
            </a:extLst>
          </p:cNvPr>
          <p:cNvSpPr>
            <a:spLocks noGrp="1"/>
          </p:cNvSpPr>
          <p:nvPr>
            <p:ph type="body" sz="quarter" idx="16" hasCustomPrompt="1"/>
          </p:nvPr>
        </p:nvSpPr>
        <p:spPr>
          <a:xfrm>
            <a:off x="457200" y="1435694"/>
            <a:ext cx="4085546" cy="548640"/>
          </a:xfrm>
          <a:solidFill>
            <a:schemeClr val="tx2"/>
          </a:solidFill>
        </p:spPr>
        <p:txBody>
          <a:bodyPr lIns="137160" bIns="91440" anchor="b" anchorCtr="0">
            <a:noAutofit/>
          </a:bodyPr>
          <a:lstStyle>
            <a:lvl1pPr marL="0" indent="0">
              <a:buNone/>
              <a:defRPr sz="1800" b="1">
                <a:solidFill>
                  <a:schemeClr val="bg1"/>
                </a:solidFill>
              </a:defRPr>
            </a:lvl1pPr>
            <a:lvl2pPr>
              <a:defRPr sz="1600" b="1">
                <a:solidFill>
                  <a:schemeClr val="bg1"/>
                </a:solidFill>
              </a:defRPr>
            </a:lvl2pPr>
            <a:lvl3pPr>
              <a:defRPr sz="1600" b="1">
                <a:solidFill>
                  <a:schemeClr val="bg1"/>
                </a:solidFill>
              </a:defRPr>
            </a:lvl3pPr>
            <a:lvl4pPr>
              <a:defRPr sz="1600" b="1">
                <a:solidFill>
                  <a:schemeClr val="bg1"/>
                </a:solidFill>
              </a:defRPr>
            </a:lvl4pPr>
            <a:lvl5pPr>
              <a:defRPr sz="1600" b="1">
                <a:solidFill>
                  <a:schemeClr val="bg1"/>
                </a:solidFill>
              </a:defRPr>
            </a:lvl5pPr>
          </a:lstStyle>
          <a:p>
            <a:pPr lvl="0"/>
            <a:r>
              <a:rPr lang="en-US" dirty="0"/>
              <a:t>Headline/Topic</a:t>
            </a:r>
          </a:p>
        </p:txBody>
      </p:sp>
      <p:sp>
        <p:nvSpPr>
          <p:cNvPr id="9" name="Text Placeholder 5">
            <a:extLst>
              <a:ext uri="{FF2B5EF4-FFF2-40B4-BE49-F238E27FC236}">
                <a16:creationId xmlns:a16="http://schemas.microsoft.com/office/drawing/2014/main" id="{9CC8EC55-CB52-3EB0-0CD2-2FD334FE87CE}"/>
              </a:ext>
            </a:extLst>
          </p:cNvPr>
          <p:cNvSpPr>
            <a:spLocks noGrp="1"/>
          </p:cNvSpPr>
          <p:nvPr>
            <p:ph type="body" sz="quarter" idx="17" hasCustomPrompt="1"/>
          </p:nvPr>
        </p:nvSpPr>
        <p:spPr>
          <a:xfrm>
            <a:off x="4728673" y="1435694"/>
            <a:ext cx="4110527" cy="548640"/>
          </a:xfrm>
          <a:solidFill>
            <a:schemeClr val="tx2"/>
          </a:solidFill>
        </p:spPr>
        <p:txBody>
          <a:bodyPr lIns="137160" bIns="91440" anchor="b" anchorCtr="0">
            <a:noAutofit/>
          </a:bodyPr>
          <a:lstStyle>
            <a:lvl1pPr marL="0" indent="0">
              <a:buNone/>
              <a:defRPr sz="1800" b="1">
                <a:solidFill>
                  <a:schemeClr val="bg1"/>
                </a:solidFill>
              </a:defRPr>
            </a:lvl1pPr>
            <a:lvl2pPr>
              <a:defRPr sz="1600" b="1">
                <a:solidFill>
                  <a:schemeClr val="bg1"/>
                </a:solidFill>
              </a:defRPr>
            </a:lvl2pPr>
            <a:lvl3pPr>
              <a:defRPr sz="1600" b="1">
                <a:solidFill>
                  <a:schemeClr val="bg1"/>
                </a:solidFill>
              </a:defRPr>
            </a:lvl3pPr>
            <a:lvl4pPr>
              <a:defRPr sz="1600" b="1">
                <a:solidFill>
                  <a:schemeClr val="bg1"/>
                </a:solidFill>
              </a:defRPr>
            </a:lvl4pPr>
            <a:lvl5pPr>
              <a:defRPr sz="1600" b="1">
                <a:solidFill>
                  <a:schemeClr val="bg1"/>
                </a:solidFill>
              </a:defRPr>
            </a:lvl5pPr>
          </a:lstStyle>
          <a:p>
            <a:pPr lvl="0"/>
            <a:r>
              <a:rPr lang="en-US" dirty="0"/>
              <a:t>Headline/Topic</a:t>
            </a:r>
          </a:p>
        </p:txBody>
      </p:sp>
    </p:spTree>
    <p:extLst>
      <p:ext uri="{BB962C8B-B14F-4D97-AF65-F5344CB8AC3E}">
        <p14:creationId xmlns:p14="http://schemas.microsoft.com/office/powerpoint/2010/main" val="12588447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Subtitle: 3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5CB122-5B65-991A-2FDE-AF2758034EBF}"/>
              </a:ext>
            </a:extLst>
          </p:cNvPr>
          <p:cNvSpPr>
            <a:spLocks noGrp="1"/>
          </p:cNvSpPr>
          <p:nvPr>
            <p:ph type="title" hasCustomPrompt="1"/>
          </p:nvPr>
        </p:nvSpPr>
        <p:spPr/>
        <p:txBody>
          <a:bodyPr/>
          <a:lstStyle>
            <a:lvl1pPr marL="0" marR="0" indent="0" algn="l" defTabSz="685800" rtl="0" eaLnBrk="1" fontAlgn="auto" latinLnBrk="0" hangingPunct="1">
              <a:lnSpc>
                <a:spcPct val="90000"/>
              </a:lnSpc>
              <a:spcBef>
                <a:spcPct val="0"/>
              </a:spcBef>
              <a:spcAft>
                <a:spcPts val="0"/>
              </a:spcAft>
              <a:buClrTx/>
              <a:buSzTx/>
              <a:buFontTx/>
              <a:buNone/>
              <a:tabLst/>
              <a:defRPr/>
            </a:lvl1pPr>
          </a:lstStyle>
          <a:p>
            <a:r>
              <a:rPr lang="en-US" dirty="0"/>
              <a:t>BASIC CONTENT SLIDE</a:t>
            </a:r>
            <a:br>
              <a:rPr lang="en-US" dirty="0"/>
            </a:br>
            <a:r>
              <a:rPr lang="en-US" dirty="0"/>
              <a:t>one or two lines for headline</a:t>
            </a:r>
          </a:p>
        </p:txBody>
      </p:sp>
      <p:sp>
        <p:nvSpPr>
          <p:cNvPr id="3" name="Slide Number Placeholder 2">
            <a:extLst>
              <a:ext uri="{FF2B5EF4-FFF2-40B4-BE49-F238E27FC236}">
                <a16:creationId xmlns:a16="http://schemas.microsoft.com/office/drawing/2014/main" id="{3DD784A4-5319-59E0-E107-C337A45DEF92}"/>
              </a:ext>
            </a:extLst>
          </p:cNvPr>
          <p:cNvSpPr>
            <a:spLocks noGrp="1"/>
          </p:cNvSpPr>
          <p:nvPr>
            <p:ph type="sldNum" sz="quarter" idx="10"/>
          </p:nvPr>
        </p:nvSpPr>
        <p:spPr/>
        <p:txBody>
          <a:bodyPr/>
          <a:lstStyle/>
          <a:p>
            <a:fld id="{9CF5EF28-261C-FD41-A360-1A380056DD17}" type="slidenum">
              <a:rPr lang="en-US" smtClean="0"/>
              <a:pPr/>
              <a:t>‹#›</a:t>
            </a:fld>
            <a:endParaRPr lang="en-US" dirty="0"/>
          </a:p>
        </p:txBody>
      </p:sp>
      <p:sp>
        <p:nvSpPr>
          <p:cNvPr id="4" name="Text Placeholder 15">
            <a:extLst>
              <a:ext uri="{FF2B5EF4-FFF2-40B4-BE49-F238E27FC236}">
                <a16:creationId xmlns:a16="http://schemas.microsoft.com/office/drawing/2014/main" id="{C70634C6-3CF5-6F27-C809-D042DA00CCA7}"/>
              </a:ext>
            </a:extLst>
          </p:cNvPr>
          <p:cNvSpPr>
            <a:spLocks noGrp="1"/>
          </p:cNvSpPr>
          <p:nvPr>
            <p:ph type="body" sz="quarter" idx="13" hasCustomPrompt="1"/>
          </p:nvPr>
        </p:nvSpPr>
        <p:spPr>
          <a:xfrm>
            <a:off x="457200" y="993775"/>
            <a:ext cx="8382000" cy="438150"/>
          </a:xfrm>
        </p:spPr>
        <p:txBody>
          <a:bodyPr>
            <a:noAutofit/>
          </a:bodyPr>
          <a:lstStyle>
            <a:lvl1pPr marL="0" indent="0">
              <a:buNone/>
              <a:defRPr sz="2000" b="1" i="0" baseline="0">
                <a:solidFill>
                  <a:schemeClr val="accent2"/>
                </a:solidFill>
                <a:latin typeface="Arial" panose="020B0604020202020204" pitchFamily="34" charset="0"/>
              </a:defRPr>
            </a:lvl1pPr>
          </a:lstStyle>
          <a:p>
            <a:pPr lvl="0"/>
            <a:r>
              <a:rPr lang="en-US" dirty="0"/>
              <a:t>Slide subtitle sentence case. Optional: delete as needed</a:t>
            </a:r>
          </a:p>
        </p:txBody>
      </p:sp>
      <p:sp>
        <p:nvSpPr>
          <p:cNvPr id="6" name="Text Placeholder 5">
            <a:extLst>
              <a:ext uri="{FF2B5EF4-FFF2-40B4-BE49-F238E27FC236}">
                <a16:creationId xmlns:a16="http://schemas.microsoft.com/office/drawing/2014/main" id="{6FC0DE28-2C3E-0EAF-93C5-37D6D8C0CD54}"/>
              </a:ext>
            </a:extLst>
          </p:cNvPr>
          <p:cNvSpPr>
            <a:spLocks noGrp="1"/>
          </p:cNvSpPr>
          <p:nvPr>
            <p:ph type="body" sz="quarter" idx="14"/>
          </p:nvPr>
        </p:nvSpPr>
        <p:spPr>
          <a:xfrm>
            <a:off x="457199" y="1984334"/>
            <a:ext cx="2670048" cy="2721016"/>
          </a:xfrm>
          <a:solidFill>
            <a:schemeClr val="bg1">
              <a:lumMod val="85000"/>
            </a:schemeClr>
          </a:solidFill>
        </p:spPr>
        <p:txBody>
          <a:bodyPr lIns="137160" tIns="91440" rIns="91440" bIns="45720">
            <a:normAutofit/>
          </a:bodyPr>
          <a:lstStyle>
            <a:lvl1pPr>
              <a:defRPr sz="1600"/>
            </a:lvl1pPr>
            <a:lvl2pPr>
              <a:defRPr sz="1600"/>
            </a:lvl2pPr>
            <a:lvl3pPr>
              <a:defRPr sz="16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5">
            <a:extLst>
              <a:ext uri="{FF2B5EF4-FFF2-40B4-BE49-F238E27FC236}">
                <a16:creationId xmlns:a16="http://schemas.microsoft.com/office/drawing/2014/main" id="{27E01C83-966B-62F9-D4BF-6F48E204A567}"/>
              </a:ext>
            </a:extLst>
          </p:cNvPr>
          <p:cNvSpPr>
            <a:spLocks noGrp="1"/>
          </p:cNvSpPr>
          <p:nvPr>
            <p:ph type="body" sz="quarter" idx="15"/>
          </p:nvPr>
        </p:nvSpPr>
        <p:spPr>
          <a:xfrm>
            <a:off x="3313175" y="1984334"/>
            <a:ext cx="2670048" cy="2721016"/>
          </a:xfrm>
          <a:solidFill>
            <a:schemeClr val="bg1">
              <a:lumMod val="85000"/>
            </a:schemeClr>
          </a:solidFill>
        </p:spPr>
        <p:txBody>
          <a:bodyPr lIns="137160" tIns="91440" rIns="91440" bIns="45720">
            <a:normAutofit/>
          </a:bodyPr>
          <a:lstStyle>
            <a:lvl1pPr>
              <a:defRPr sz="1600"/>
            </a:lvl1pPr>
            <a:lvl2pPr>
              <a:defRPr sz="1600"/>
            </a:lvl2pPr>
            <a:lvl3pPr>
              <a:defRPr sz="16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5">
            <a:extLst>
              <a:ext uri="{FF2B5EF4-FFF2-40B4-BE49-F238E27FC236}">
                <a16:creationId xmlns:a16="http://schemas.microsoft.com/office/drawing/2014/main" id="{E51BF1D2-8C7B-AE42-B2C5-BF7A4CD559B5}"/>
              </a:ext>
            </a:extLst>
          </p:cNvPr>
          <p:cNvSpPr>
            <a:spLocks noGrp="1"/>
          </p:cNvSpPr>
          <p:nvPr>
            <p:ph type="body" sz="quarter" idx="16" hasCustomPrompt="1"/>
          </p:nvPr>
        </p:nvSpPr>
        <p:spPr>
          <a:xfrm>
            <a:off x="457199" y="1435694"/>
            <a:ext cx="2670048" cy="548640"/>
          </a:xfrm>
          <a:solidFill>
            <a:schemeClr val="tx2"/>
          </a:solidFill>
        </p:spPr>
        <p:txBody>
          <a:bodyPr lIns="137160" bIns="91440" anchor="b" anchorCtr="0">
            <a:noAutofit/>
          </a:bodyPr>
          <a:lstStyle>
            <a:lvl1pPr marL="0" indent="0">
              <a:buNone/>
              <a:defRPr sz="1600" b="1">
                <a:solidFill>
                  <a:schemeClr val="bg1"/>
                </a:solidFill>
              </a:defRPr>
            </a:lvl1pPr>
            <a:lvl2pPr>
              <a:defRPr sz="1600" b="1">
                <a:solidFill>
                  <a:schemeClr val="bg1"/>
                </a:solidFill>
              </a:defRPr>
            </a:lvl2pPr>
            <a:lvl3pPr>
              <a:defRPr sz="1600" b="1">
                <a:solidFill>
                  <a:schemeClr val="bg1"/>
                </a:solidFill>
              </a:defRPr>
            </a:lvl3pPr>
            <a:lvl4pPr>
              <a:defRPr sz="1600" b="1">
                <a:solidFill>
                  <a:schemeClr val="bg1"/>
                </a:solidFill>
              </a:defRPr>
            </a:lvl4pPr>
            <a:lvl5pPr>
              <a:defRPr sz="1600" b="1">
                <a:solidFill>
                  <a:schemeClr val="bg1"/>
                </a:solidFill>
              </a:defRPr>
            </a:lvl5pPr>
          </a:lstStyle>
          <a:p>
            <a:pPr lvl="0"/>
            <a:r>
              <a:rPr lang="en-US" dirty="0"/>
              <a:t>Headline/Topic</a:t>
            </a:r>
          </a:p>
        </p:txBody>
      </p:sp>
      <p:sp>
        <p:nvSpPr>
          <p:cNvPr id="9" name="Text Placeholder 5">
            <a:extLst>
              <a:ext uri="{FF2B5EF4-FFF2-40B4-BE49-F238E27FC236}">
                <a16:creationId xmlns:a16="http://schemas.microsoft.com/office/drawing/2014/main" id="{9CC8EC55-CB52-3EB0-0CD2-2FD334FE87CE}"/>
              </a:ext>
            </a:extLst>
          </p:cNvPr>
          <p:cNvSpPr>
            <a:spLocks noGrp="1"/>
          </p:cNvSpPr>
          <p:nvPr>
            <p:ph type="body" sz="quarter" idx="17" hasCustomPrompt="1"/>
          </p:nvPr>
        </p:nvSpPr>
        <p:spPr>
          <a:xfrm>
            <a:off x="3313175" y="1435694"/>
            <a:ext cx="2670048" cy="548640"/>
          </a:xfrm>
          <a:solidFill>
            <a:schemeClr val="tx2"/>
          </a:solidFill>
        </p:spPr>
        <p:txBody>
          <a:bodyPr lIns="137160" bIns="91440" anchor="b" anchorCtr="0">
            <a:noAutofit/>
          </a:bodyPr>
          <a:lstStyle>
            <a:lvl1pPr marL="0" indent="0">
              <a:buNone/>
              <a:defRPr sz="1600" b="1">
                <a:solidFill>
                  <a:schemeClr val="bg1"/>
                </a:solidFill>
              </a:defRPr>
            </a:lvl1pPr>
            <a:lvl2pPr>
              <a:defRPr sz="1600" b="1">
                <a:solidFill>
                  <a:schemeClr val="bg1"/>
                </a:solidFill>
              </a:defRPr>
            </a:lvl2pPr>
            <a:lvl3pPr>
              <a:defRPr sz="1600" b="1">
                <a:solidFill>
                  <a:schemeClr val="bg1"/>
                </a:solidFill>
              </a:defRPr>
            </a:lvl3pPr>
            <a:lvl4pPr>
              <a:defRPr sz="1600" b="1">
                <a:solidFill>
                  <a:schemeClr val="bg1"/>
                </a:solidFill>
              </a:defRPr>
            </a:lvl4pPr>
            <a:lvl5pPr>
              <a:defRPr sz="1600" b="1">
                <a:solidFill>
                  <a:schemeClr val="bg1"/>
                </a:solidFill>
              </a:defRPr>
            </a:lvl5pPr>
          </a:lstStyle>
          <a:p>
            <a:pPr lvl="0"/>
            <a:r>
              <a:rPr lang="en-US" dirty="0"/>
              <a:t>Headline/Topic</a:t>
            </a:r>
          </a:p>
        </p:txBody>
      </p:sp>
      <p:sp>
        <p:nvSpPr>
          <p:cNvPr id="5" name="Text Placeholder 5">
            <a:extLst>
              <a:ext uri="{FF2B5EF4-FFF2-40B4-BE49-F238E27FC236}">
                <a16:creationId xmlns:a16="http://schemas.microsoft.com/office/drawing/2014/main" id="{AD342F2D-DDFA-2AD9-2E71-9106C802294F}"/>
              </a:ext>
            </a:extLst>
          </p:cNvPr>
          <p:cNvSpPr>
            <a:spLocks noGrp="1"/>
          </p:cNvSpPr>
          <p:nvPr>
            <p:ph type="body" sz="quarter" idx="18"/>
          </p:nvPr>
        </p:nvSpPr>
        <p:spPr>
          <a:xfrm>
            <a:off x="6169152" y="1984334"/>
            <a:ext cx="2670048" cy="2721016"/>
          </a:xfrm>
          <a:solidFill>
            <a:schemeClr val="bg1">
              <a:lumMod val="85000"/>
            </a:schemeClr>
          </a:solidFill>
        </p:spPr>
        <p:txBody>
          <a:bodyPr lIns="137160" tIns="91440" rIns="91440" bIns="45720">
            <a:normAutofit/>
          </a:bodyPr>
          <a:lstStyle>
            <a:lvl1pPr>
              <a:defRPr sz="1600"/>
            </a:lvl1pPr>
            <a:lvl2pPr>
              <a:defRPr sz="1600"/>
            </a:lvl2pPr>
            <a:lvl3pPr>
              <a:defRPr sz="16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5">
            <a:extLst>
              <a:ext uri="{FF2B5EF4-FFF2-40B4-BE49-F238E27FC236}">
                <a16:creationId xmlns:a16="http://schemas.microsoft.com/office/drawing/2014/main" id="{B7534E44-91EA-211B-EF04-8BE09DECD70F}"/>
              </a:ext>
            </a:extLst>
          </p:cNvPr>
          <p:cNvSpPr>
            <a:spLocks noGrp="1"/>
          </p:cNvSpPr>
          <p:nvPr>
            <p:ph type="body" sz="quarter" idx="19" hasCustomPrompt="1"/>
          </p:nvPr>
        </p:nvSpPr>
        <p:spPr>
          <a:xfrm>
            <a:off x="6169152" y="1435694"/>
            <a:ext cx="2670048" cy="548640"/>
          </a:xfrm>
          <a:solidFill>
            <a:schemeClr val="tx2"/>
          </a:solidFill>
        </p:spPr>
        <p:txBody>
          <a:bodyPr lIns="137160" bIns="91440" anchor="b" anchorCtr="0">
            <a:noAutofit/>
          </a:bodyPr>
          <a:lstStyle>
            <a:lvl1pPr marL="0" indent="0">
              <a:buNone/>
              <a:defRPr sz="1600" b="1">
                <a:solidFill>
                  <a:schemeClr val="bg1"/>
                </a:solidFill>
              </a:defRPr>
            </a:lvl1pPr>
            <a:lvl2pPr>
              <a:defRPr sz="1600" b="1">
                <a:solidFill>
                  <a:schemeClr val="bg1"/>
                </a:solidFill>
              </a:defRPr>
            </a:lvl2pPr>
            <a:lvl3pPr>
              <a:defRPr sz="1600" b="1">
                <a:solidFill>
                  <a:schemeClr val="bg1"/>
                </a:solidFill>
              </a:defRPr>
            </a:lvl3pPr>
            <a:lvl4pPr>
              <a:defRPr sz="1600" b="1">
                <a:solidFill>
                  <a:schemeClr val="bg1"/>
                </a:solidFill>
              </a:defRPr>
            </a:lvl4pPr>
            <a:lvl5pPr>
              <a:defRPr sz="1600" b="1">
                <a:solidFill>
                  <a:schemeClr val="bg1"/>
                </a:solidFill>
              </a:defRPr>
            </a:lvl5pPr>
          </a:lstStyle>
          <a:p>
            <a:pPr lvl="0"/>
            <a:r>
              <a:rPr lang="en-US" dirty="0"/>
              <a:t>Headline/Topic</a:t>
            </a:r>
          </a:p>
        </p:txBody>
      </p:sp>
    </p:spTree>
    <p:extLst>
      <p:ext uri="{BB962C8B-B14F-4D97-AF65-F5344CB8AC3E}">
        <p14:creationId xmlns:p14="http://schemas.microsoft.com/office/powerpoint/2010/main" val="363329578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Subtitle: 4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5CB122-5B65-991A-2FDE-AF2758034EBF}"/>
              </a:ext>
            </a:extLst>
          </p:cNvPr>
          <p:cNvSpPr>
            <a:spLocks noGrp="1"/>
          </p:cNvSpPr>
          <p:nvPr>
            <p:ph type="title" hasCustomPrompt="1"/>
          </p:nvPr>
        </p:nvSpPr>
        <p:spPr/>
        <p:txBody>
          <a:bodyPr/>
          <a:lstStyle>
            <a:lvl1pPr marL="0" marR="0" indent="0" algn="l" defTabSz="685800" rtl="0" eaLnBrk="1" fontAlgn="auto" latinLnBrk="0" hangingPunct="1">
              <a:lnSpc>
                <a:spcPct val="90000"/>
              </a:lnSpc>
              <a:spcBef>
                <a:spcPct val="0"/>
              </a:spcBef>
              <a:spcAft>
                <a:spcPts val="0"/>
              </a:spcAft>
              <a:buClrTx/>
              <a:buSzTx/>
              <a:buFontTx/>
              <a:buNone/>
              <a:tabLst/>
              <a:defRPr/>
            </a:lvl1pPr>
          </a:lstStyle>
          <a:p>
            <a:r>
              <a:rPr lang="en-US" dirty="0"/>
              <a:t>BASIC CONTENT SLIDE</a:t>
            </a:r>
            <a:br>
              <a:rPr lang="en-US" dirty="0"/>
            </a:br>
            <a:r>
              <a:rPr lang="en-US" dirty="0"/>
              <a:t>one or two lines for headline</a:t>
            </a:r>
          </a:p>
        </p:txBody>
      </p:sp>
      <p:sp>
        <p:nvSpPr>
          <p:cNvPr id="3" name="Slide Number Placeholder 2">
            <a:extLst>
              <a:ext uri="{FF2B5EF4-FFF2-40B4-BE49-F238E27FC236}">
                <a16:creationId xmlns:a16="http://schemas.microsoft.com/office/drawing/2014/main" id="{3DD784A4-5319-59E0-E107-C337A45DEF92}"/>
              </a:ext>
            </a:extLst>
          </p:cNvPr>
          <p:cNvSpPr>
            <a:spLocks noGrp="1"/>
          </p:cNvSpPr>
          <p:nvPr>
            <p:ph type="sldNum" sz="quarter" idx="10"/>
          </p:nvPr>
        </p:nvSpPr>
        <p:spPr/>
        <p:txBody>
          <a:bodyPr/>
          <a:lstStyle/>
          <a:p>
            <a:fld id="{9CF5EF28-261C-FD41-A360-1A380056DD17}" type="slidenum">
              <a:rPr lang="en-US" smtClean="0"/>
              <a:pPr/>
              <a:t>‹#›</a:t>
            </a:fld>
            <a:endParaRPr lang="en-US" dirty="0"/>
          </a:p>
        </p:txBody>
      </p:sp>
      <p:sp>
        <p:nvSpPr>
          <p:cNvPr id="4" name="Text Placeholder 15">
            <a:extLst>
              <a:ext uri="{FF2B5EF4-FFF2-40B4-BE49-F238E27FC236}">
                <a16:creationId xmlns:a16="http://schemas.microsoft.com/office/drawing/2014/main" id="{C70634C6-3CF5-6F27-C809-D042DA00CCA7}"/>
              </a:ext>
            </a:extLst>
          </p:cNvPr>
          <p:cNvSpPr>
            <a:spLocks noGrp="1"/>
          </p:cNvSpPr>
          <p:nvPr>
            <p:ph type="body" sz="quarter" idx="13" hasCustomPrompt="1"/>
          </p:nvPr>
        </p:nvSpPr>
        <p:spPr>
          <a:xfrm>
            <a:off x="457200" y="993775"/>
            <a:ext cx="8382000" cy="438150"/>
          </a:xfrm>
        </p:spPr>
        <p:txBody>
          <a:bodyPr>
            <a:noAutofit/>
          </a:bodyPr>
          <a:lstStyle>
            <a:lvl1pPr marL="0" indent="0">
              <a:buNone/>
              <a:defRPr sz="2000" b="1" i="0" baseline="0">
                <a:solidFill>
                  <a:schemeClr val="accent2"/>
                </a:solidFill>
                <a:latin typeface="Arial" panose="020B0604020202020204" pitchFamily="34" charset="0"/>
              </a:defRPr>
            </a:lvl1pPr>
          </a:lstStyle>
          <a:p>
            <a:pPr lvl="0"/>
            <a:r>
              <a:rPr lang="en-US" dirty="0"/>
              <a:t>Slide subtitle sentence case. Optional: delete as needed</a:t>
            </a:r>
          </a:p>
        </p:txBody>
      </p:sp>
      <p:sp>
        <p:nvSpPr>
          <p:cNvPr id="6" name="Text Placeholder 5">
            <a:extLst>
              <a:ext uri="{FF2B5EF4-FFF2-40B4-BE49-F238E27FC236}">
                <a16:creationId xmlns:a16="http://schemas.microsoft.com/office/drawing/2014/main" id="{6FC0DE28-2C3E-0EAF-93C5-37D6D8C0CD54}"/>
              </a:ext>
            </a:extLst>
          </p:cNvPr>
          <p:cNvSpPr>
            <a:spLocks noGrp="1"/>
          </p:cNvSpPr>
          <p:nvPr>
            <p:ph type="body" sz="quarter" idx="14"/>
          </p:nvPr>
        </p:nvSpPr>
        <p:spPr>
          <a:xfrm>
            <a:off x="457199" y="1984334"/>
            <a:ext cx="2029968" cy="2721016"/>
          </a:xfrm>
          <a:solidFill>
            <a:schemeClr val="bg1">
              <a:lumMod val="85000"/>
            </a:schemeClr>
          </a:solidFill>
        </p:spPr>
        <p:txBody>
          <a:bodyPr lIns="137160" tIns="91440" rIns="91440" bIns="45720">
            <a:normAutofit/>
          </a:bodyPr>
          <a:lstStyle>
            <a:lvl1pPr>
              <a:defRPr sz="1600"/>
            </a:lvl1pPr>
            <a:lvl2pPr>
              <a:defRPr sz="1600"/>
            </a:lvl2pPr>
            <a:lvl3pPr>
              <a:defRPr sz="16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5">
            <a:extLst>
              <a:ext uri="{FF2B5EF4-FFF2-40B4-BE49-F238E27FC236}">
                <a16:creationId xmlns:a16="http://schemas.microsoft.com/office/drawing/2014/main" id="{27E01C83-966B-62F9-D4BF-6F48E204A567}"/>
              </a:ext>
            </a:extLst>
          </p:cNvPr>
          <p:cNvSpPr>
            <a:spLocks noGrp="1"/>
          </p:cNvSpPr>
          <p:nvPr>
            <p:ph type="body" sz="quarter" idx="15"/>
          </p:nvPr>
        </p:nvSpPr>
        <p:spPr>
          <a:xfrm>
            <a:off x="2575559" y="1984334"/>
            <a:ext cx="2029968" cy="2721016"/>
          </a:xfrm>
          <a:solidFill>
            <a:schemeClr val="bg1">
              <a:lumMod val="85000"/>
            </a:schemeClr>
          </a:solidFill>
        </p:spPr>
        <p:txBody>
          <a:bodyPr lIns="137160" tIns="91440" rIns="91440" bIns="45720">
            <a:normAutofit/>
          </a:bodyPr>
          <a:lstStyle>
            <a:lvl1pPr>
              <a:defRPr sz="1600"/>
            </a:lvl1pPr>
            <a:lvl2pPr>
              <a:defRPr sz="1600"/>
            </a:lvl2pPr>
            <a:lvl3pPr>
              <a:defRPr sz="16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5">
            <a:extLst>
              <a:ext uri="{FF2B5EF4-FFF2-40B4-BE49-F238E27FC236}">
                <a16:creationId xmlns:a16="http://schemas.microsoft.com/office/drawing/2014/main" id="{E51BF1D2-8C7B-AE42-B2C5-BF7A4CD559B5}"/>
              </a:ext>
            </a:extLst>
          </p:cNvPr>
          <p:cNvSpPr>
            <a:spLocks noGrp="1"/>
          </p:cNvSpPr>
          <p:nvPr>
            <p:ph type="body" sz="quarter" idx="16" hasCustomPrompt="1"/>
          </p:nvPr>
        </p:nvSpPr>
        <p:spPr>
          <a:xfrm>
            <a:off x="457199" y="1435694"/>
            <a:ext cx="2029968" cy="548640"/>
          </a:xfrm>
          <a:solidFill>
            <a:schemeClr val="tx2"/>
          </a:solidFill>
        </p:spPr>
        <p:txBody>
          <a:bodyPr lIns="137160" bIns="91440" anchor="b" anchorCtr="0">
            <a:noAutofit/>
          </a:bodyPr>
          <a:lstStyle>
            <a:lvl1pPr marL="0" indent="0">
              <a:buNone/>
              <a:defRPr sz="1600" b="1">
                <a:solidFill>
                  <a:schemeClr val="bg1"/>
                </a:solidFill>
              </a:defRPr>
            </a:lvl1pPr>
            <a:lvl2pPr>
              <a:defRPr sz="1600" b="1">
                <a:solidFill>
                  <a:schemeClr val="bg1"/>
                </a:solidFill>
              </a:defRPr>
            </a:lvl2pPr>
            <a:lvl3pPr>
              <a:defRPr sz="1600" b="1">
                <a:solidFill>
                  <a:schemeClr val="bg1"/>
                </a:solidFill>
              </a:defRPr>
            </a:lvl3pPr>
            <a:lvl4pPr>
              <a:defRPr sz="1600" b="1">
                <a:solidFill>
                  <a:schemeClr val="bg1"/>
                </a:solidFill>
              </a:defRPr>
            </a:lvl4pPr>
            <a:lvl5pPr>
              <a:defRPr sz="1600" b="1">
                <a:solidFill>
                  <a:schemeClr val="bg1"/>
                </a:solidFill>
              </a:defRPr>
            </a:lvl5pPr>
          </a:lstStyle>
          <a:p>
            <a:pPr lvl="0"/>
            <a:r>
              <a:rPr lang="en-US" dirty="0"/>
              <a:t>Headline/Topic</a:t>
            </a:r>
          </a:p>
        </p:txBody>
      </p:sp>
      <p:sp>
        <p:nvSpPr>
          <p:cNvPr id="9" name="Text Placeholder 5">
            <a:extLst>
              <a:ext uri="{FF2B5EF4-FFF2-40B4-BE49-F238E27FC236}">
                <a16:creationId xmlns:a16="http://schemas.microsoft.com/office/drawing/2014/main" id="{9CC8EC55-CB52-3EB0-0CD2-2FD334FE87CE}"/>
              </a:ext>
            </a:extLst>
          </p:cNvPr>
          <p:cNvSpPr>
            <a:spLocks noGrp="1"/>
          </p:cNvSpPr>
          <p:nvPr>
            <p:ph type="body" sz="quarter" idx="17" hasCustomPrompt="1"/>
          </p:nvPr>
        </p:nvSpPr>
        <p:spPr>
          <a:xfrm>
            <a:off x="2575559" y="1435694"/>
            <a:ext cx="2029968" cy="548640"/>
          </a:xfrm>
          <a:solidFill>
            <a:schemeClr val="tx2"/>
          </a:solidFill>
        </p:spPr>
        <p:txBody>
          <a:bodyPr lIns="137160" bIns="91440" anchor="b" anchorCtr="0">
            <a:noAutofit/>
          </a:bodyPr>
          <a:lstStyle>
            <a:lvl1pPr marL="0" indent="0">
              <a:buNone/>
              <a:defRPr sz="1600" b="1">
                <a:solidFill>
                  <a:schemeClr val="bg1"/>
                </a:solidFill>
              </a:defRPr>
            </a:lvl1pPr>
            <a:lvl2pPr>
              <a:defRPr sz="1600" b="1">
                <a:solidFill>
                  <a:schemeClr val="bg1"/>
                </a:solidFill>
              </a:defRPr>
            </a:lvl2pPr>
            <a:lvl3pPr>
              <a:defRPr sz="1600" b="1">
                <a:solidFill>
                  <a:schemeClr val="bg1"/>
                </a:solidFill>
              </a:defRPr>
            </a:lvl3pPr>
            <a:lvl4pPr>
              <a:defRPr sz="1600" b="1">
                <a:solidFill>
                  <a:schemeClr val="bg1"/>
                </a:solidFill>
              </a:defRPr>
            </a:lvl4pPr>
            <a:lvl5pPr>
              <a:defRPr sz="1600" b="1">
                <a:solidFill>
                  <a:schemeClr val="bg1"/>
                </a:solidFill>
              </a:defRPr>
            </a:lvl5pPr>
          </a:lstStyle>
          <a:p>
            <a:pPr lvl="0"/>
            <a:r>
              <a:rPr lang="en-US" dirty="0"/>
              <a:t>Headline/Topic</a:t>
            </a:r>
          </a:p>
        </p:txBody>
      </p:sp>
      <p:sp>
        <p:nvSpPr>
          <p:cNvPr id="5" name="Text Placeholder 5">
            <a:extLst>
              <a:ext uri="{FF2B5EF4-FFF2-40B4-BE49-F238E27FC236}">
                <a16:creationId xmlns:a16="http://schemas.microsoft.com/office/drawing/2014/main" id="{AD342F2D-DDFA-2AD9-2E71-9106C802294F}"/>
              </a:ext>
            </a:extLst>
          </p:cNvPr>
          <p:cNvSpPr>
            <a:spLocks noGrp="1"/>
          </p:cNvSpPr>
          <p:nvPr>
            <p:ph type="body" sz="quarter" idx="18"/>
          </p:nvPr>
        </p:nvSpPr>
        <p:spPr>
          <a:xfrm>
            <a:off x="4693919" y="1984334"/>
            <a:ext cx="2029968" cy="2721016"/>
          </a:xfrm>
          <a:solidFill>
            <a:schemeClr val="bg1">
              <a:lumMod val="85000"/>
            </a:schemeClr>
          </a:solidFill>
        </p:spPr>
        <p:txBody>
          <a:bodyPr lIns="137160" tIns="91440" rIns="91440" bIns="45720">
            <a:normAutofit/>
          </a:bodyPr>
          <a:lstStyle>
            <a:lvl1pPr>
              <a:defRPr sz="1600"/>
            </a:lvl1pPr>
            <a:lvl2pPr>
              <a:defRPr sz="1600"/>
            </a:lvl2pPr>
            <a:lvl3pPr>
              <a:defRPr sz="16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5">
            <a:extLst>
              <a:ext uri="{FF2B5EF4-FFF2-40B4-BE49-F238E27FC236}">
                <a16:creationId xmlns:a16="http://schemas.microsoft.com/office/drawing/2014/main" id="{B7534E44-91EA-211B-EF04-8BE09DECD70F}"/>
              </a:ext>
            </a:extLst>
          </p:cNvPr>
          <p:cNvSpPr>
            <a:spLocks noGrp="1"/>
          </p:cNvSpPr>
          <p:nvPr>
            <p:ph type="body" sz="quarter" idx="19" hasCustomPrompt="1"/>
          </p:nvPr>
        </p:nvSpPr>
        <p:spPr>
          <a:xfrm>
            <a:off x="4693919" y="1435694"/>
            <a:ext cx="2029968" cy="548640"/>
          </a:xfrm>
          <a:solidFill>
            <a:schemeClr val="tx2"/>
          </a:solidFill>
        </p:spPr>
        <p:txBody>
          <a:bodyPr lIns="137160" bIns="91440" anchor="b" anchorCtr="0">
            <a:noAutofit/>
          </a:bodyPr>
          <a:lstStyle>
            <a:lvl1pPr marL="0" indent="0">
              <a:buNone/>
              <a:defRPr sz="1600" b="1">
                <a:solidFill>
                  <a:schemeClr val="bg1"/>
                </a:solidFill>
              </a:defRPr>
            </a:lvl1pPr>
            <a:lvl2pPr>
              <a:defRPr sz="1600" b="1">
                <a:solidFill>
                  <a:schemeClr val="bg1"/>
                </a:solidFill>
              </a:defRPr>
            </a:lvl2pPr>
            <a:lvl3pPr>
              <a:defRPr sz="1600" b="1">
                <a:solidFill>
                  <a:schemeClr val="bg1"/>
                </a:solidFill>
              </a:defRPr>
            </a:lvl3pPr>
            <a:lvl4pPr>
              <a:defRPr sz="1600" b="1">
                <a:solidFill>
                  <a:schemeClr val="bg1"/>
                </a:solidFill>
              </a:defRPr>
            </a:lvl4pPr>
            <a:lvl5pPr>
              <a:defRPr sz="1600" b="1">
                <a:solidFill>
                  <a:schemeClr val="bg1"/>
                </a:solidFill>
              </a:defRPr>
            </a:lvl5pPr>
          </a:lstStyle>
          <a:p>
            <a:pPr lvl="0"/>
            <a:r>
              <a:rPr lang="en-US" dirty="0"/>
              <a:t>Headline/Topic</a:t>
            </a:r>
          </a:p>
        </p:txBody>
      </p:sp>
      <p:sp>
        <p:nvSpPr>
          <p:cNvPr id="11" name="Text Placeholder 5">
            <a:extLst>
              <a:ext uri="{FF2B5EF4-FFF2-40B4-BE49-F238E27FC236}">
                <a16:creationId xmlns:a16="http://schemas.microsoft.com/office/drawing/2014/main" id="{8E8AC771-2E8E-7334-4620-6CED5E4A62C8}"/>
              </a:ext>
            </a:extLst>
          </p:cNvPr>
          <p:cNvSpPr>
            <a:spLocks noGrp="1"/>
          </p:cNvSpPr>
          <p:nvPr>
            <p:ph type="body" sz="quarter" idx="20"/>
          </p:nvPr>
        </p:nvSpPr>
        <p:spPr>
          <a:xfrm>
            <a:off x="6812280" y="1984334"/>
            <a:ext cx="2029968" cy="2721016"/>
          </a:xfrm>
          <a:solidFill>
            <a:schemeClr val="bg1">
              <a:lumMod val="85000"/>
            </a:schemeClr>
          </a:solidFill>
        </p:spPr>
        <p:txBody>
          <a:bodyPr lIns="137160" tIns="91440" rIns="91440" bIns="45720">
            <a:normAutofit/>
          </a:bodyPr>
          <a:lstStyle>
            <a:lvl1pPr>
              <a:defRPr sz="1600"/>
            </a:lvl1pPr>
            <a:lvl2pPr>
              <a:defRPr sz="1600"/>
            </a:lvl2pPr>
            <a:lvl3pPr>
              <a:defRPr sz="16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5">
            <a:extLst>
              <a:ext uri="{FF2B5EF4-FFF2-40B4-BE49-F238E27FC236}">
                <a16:creationId xmlns:a16="http://schemas.microsoft.com/office/drawing/2014/main" id="{9E75F18B-928B-D8CD-3AFB-13FF334E04B6}"/>
              </a:ext>
            </a:extLst>
          </p:cNvPr>
          <p:cNvSpPr>
            <a:spLocks noGrp="1"/>
          </p:cNvSpPr>
          <p:nvPr>
            <p:ph type="body" sz="quarter" idx="21" hasCustomPrompt="1"/>
          </p:nvPr>
        </p:nvSpPr>
        <p:spPr>
          <a:xfrm>
            <a:off x="6812280" y="1435694"/>
            <a:ext cx="2029968" cy="548640"/>
          </a:xfrm>
          <a:solidFill>
            <a:schemeClr val="tx2"/>
          </a:solidFill>
        </p:spPr>
        <p:txBody>
          <a:bodyPr lIns="137160" bIns="91440" anchor="b" anchorCtr="0">
            <a:noAutofit/>
          </a:bodyPr>
          <a:lstStyle>
            <a:lvl1pPr marL="0" indent="0">
              <a:buNone/>
              <a:defRPr sz="1600" b="1">
                <a:solidFill>
                  <a:schemeClr val="bg1"/>
                </a:solidFill>
              </a:defRPr>
            </a:lvl1pPr>
            <a:lvl2pPr>
              <a:defRPr sz="1600" b="1">
                <a:solidFill>
                  <a:schemeClr val="bg1"/>
                </a:solidFill>
              </a:defRPr>
            </a:lvl2pPr>
            <a:lvl3pPr>
              <a:defRPr sz="1600" b="1">
                <a:solidFill>
                  <a:schemeClr val="bg1"/>
                </a:solidFill>
              </a:defRPr>
            </a:lvl3pPr>
            <a:lvl4pPr>
              <a:defRPr sz="1600" b="1">
                <a:solidFill>
                  <a:schemeClr val="bg1"/>
                </a:solidFill>
              </a:defRPr>
            </a:lvl4pPr>
            <a:lvl5pPr>
              <a:defRPr sz="1600" b="1">
                <a:solidFill>
                  <a:schemeClr val="bg1"/>
                </a:solidFill>
              </a:defRPr>
            </a:lvl5pPr>
          </a:lstStyle>
          <a:p>
            <a:pPr lvl="0"/>
            <a:r>
              <a:rPr lang="en-US" dirty="0"/>
              <a:t>Headline/Topic</a:t>
            </a:r>
          </a:p>
        </p:txBody>
      </p:sp>
    </p:spTree>
    <p:extLst>
      <p:ext uri="{BB962C8B-B14F-4D97-AF65-F5344CB8AC3E}">
        <p14:creationId xmlns:p14="http://schemas.microsoft.com/office/powerpoint/2010/main" val="24722246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Subtitle: 5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5CB122-5B65-991A-2FDE-AF2758034EBF}"/>
              </a:ext>
            </a:extLst>
          </p:cNvPr>
          <p:cNvSpPr>
            <a:spLocks noGrp="1"/>
          </p:cNvSpPr>
          <p:nvPr>
            <p:ph type="title" hasCustomPrompt="1"/>
          </p:nvPr>
        </p:nvSpPr>
        <p:spPr/>
        <p:txBody>
          <a:bodyPr/>
          <a:lstStyle>
            <a:lvl1pPr marL="0" marR="0" indent="0" algn="l" defTabSz="685800" rtl="0" eaLnBrk="1" fontAlgn="auto" latinLnBrk="0" hangingPunct="1">
              <a:lnSpc>
                <a:spcPct val="90000"/>
              </a:lnSpc>
              <a:spcBef>
                <a:spcPct val="0"/>
              </a:spcBef>
              <a:spcAft>
                <a:spcPts val="0"/>
              </a:spcAft>
              <a:buClrTx/>
              <a:buSzTx/>
              <a:buFontTx/>
              <a:buNone/>
              <a:tabLst/>
              <a:defRPr/>
            </a:lvl1pPr>
          </a:lstStyle>
          <a:p>
            <a:r>
              <a:rPr lang="en-US" dirty="0"/>
              <a:t>BASIC CONTENT SLIDE</a:t>
            </a:r>
            <a:br>
              <a:rPr lang="en-US" dirty="0"/>
            </a:br>
            <a:r>
              <a:rPr lang="en-US" dirty="0"/>
              <a:t>one or two lines for headline</a:t>
            </a:r>
          </a:p>
        </p:txBody>
      </p:sp>
      <p:sp>
        <p:nvSpPr>
          <p:cNvPr id="3" name="Slide Number Placeholder 2">
            <a:extLst>
              <a:ext uri="{FF2B5EF4-FFF2-40B4-BE49-F238E27FC236}">
                <a16:creationId xmlns:a16="http://schemas.microsoft.com/office/drawing/2014/main" id="{3DD784A4-5319-59E0-E107-C337A45DEF92}"/>
              </a:ext>
            </a:extLst>
          </p:cNvPr>
          <p:cNvSpPr>
            <a:spLocks noGrp="1"/>
          </p:cNvSpPr>
          <p:nvPr>
            <p:ph type="sldNum" sz="quarter" idx="10"/>
          </p:nvPr>
        </p:nvSpPr>
        <p:spPr/>
        <p:txBody>
          <a:bodyPr/>
          <a:lstStyle/>
          <a:p>
            <a:fld id="{9CF5EF28-261C-FD41-A360-1A380056DD17}" type="slidenum">
              <a:rPr lang="en-US" smtClean="0"/>
              <a:pPr/>
              <a:t>‹#›</a:t>
            </a:fld>
            <a:endParaRPr lang="en-US" dirty="0"/>
          </a:p>
        </p:txBody>
      </p:sp>
      <p:sp>
        <p:nvSpPr>
          <p:cNvPr id="4" name="Text Placeholder 15">
            <a:extLst>
              <a:ext uri="{FF2B5EF4-FFF2-40B4-BE49-F238E27FC236}">
                <a16:creationId xmlns:a16="http://schemas.microsoft.com/office/drawing/2014/main" id="{C70634C6-3CF5-6F27-C809-D042DA00CCA7}"/>
              </a:ext>
            </a:extLst>
          </p:cNvPr>
          <p:cNvSpPr>
            <a:spLocks noGrp="1"/>
          </p:cNvSpPr>
          <p:nvPr>
            <p:ph type="body" sz="quarter" idx="13" hasCustomPrompt="1"/>
          </p:nvPr>
        </p:nvSpPr>
        <p:spPr>
          <a:xfrm>
            <a:off x="457200" y="993775"/>
            <a:ext cx="8382000" cy="438150"/>
          </a:xfrm>
        </p:spPr>
        <p:txBody>
          <a:bodyPr>
            <a:noAutofit/>
          </a:bodyPr>
          <a:lstStyle>
            <a:lvl1pPr marL="0" indent="0">
              <a:buNone/>
              <a:defRPr sz="2000" b="1" i="0" baseline="0">
                <a:solidFill>
                  <a:schemeClr val="accent2"/>
                </a:solidFill>
                <a:latin typeface="Arial" panose="020B0604020202020204" pitchFamily="34" charset="0"/>
              </a:defRPr>
            </a:lvl1pPr>
          </a:lstStyle>
          <a:p>
            <a:pPr lvl="0"/>
            <a:r>
              <a:rPr lang="en-US" dirty="0"/>
              <a:t>Slide subtitle sentence case. Optional: delete as needed</a:t>
            </a:r>
          </a:p>
        </p:txBody>
      </p:sp>
      <p:sp>
        <p:nvSpPr>
          <p:cNvPr id="23" name="Text Placeholder 5">
            <a:extLst>
              <a:ext uri="{FF2B5EF4-FFF2-40B4-BE49-F238E27FC236}">
                <a16:creationId xmlns:a16="http://schemas.microsoft.com/office/drawing/2014/main" id="{5D3E177C-05C2-2929-E159-59F77C2B050C}"/>
              </a:ext>
            </a:extLst>
          </p:cNvPr>
          <p:cNvSpPr>
            <a:spLocks noGrp="1"/>
          </p:cNvSpPr>
          <p:nvPr>
            <p:ph type="body" sz="quarter" idx="14"/>
          </p:nvPr>
        </p:nvSpPr>
        <p:spPr>
          <a:xfrm>
            <a:off x="457199" y="2163445"/>
            <a:ext cx="1600200" cy="2541905"/>
          </a:xfrm>
          <a:solidFill>
            <a:schemeClr val="bg1">
              <a:lumMod val="85000"/>
            </a:schemeClr>
          </a:solidFill>
        </p:spPr>
        <p:txBody>
          <a:bodyPr lIns="137160" tIns="91440" rIns="91440" bIns="45720">
            <a:normAutofit/>
          </a:bodyPr>
          <a:lstStyle>
            <a:lvl1pPr marL="0" indent="0">
              <a:buNone/>
              <a:defRPr sz="1400" b="0"/>
            </a:lvl1pPr>
            <a:lvl2pPr marL="207518" indent="0">
              <a:buNone/>
              <a:defRPr sz="1400" b="1"/>
            </a:lvl2pPr>
            <a:lvl3pPr marL="434975" indent="0">
              <a:buNone/>
              <a:defRPr sz="1400" b="1"/>
            </a:lvl3pPr>
            <a:lvl4pPr marL="605981" indent="0">
              <a:buNone/>
              <a:defRPr sz="1400" b="1"/>
            </a:lvl4pPr>
            <a:lvl5pPr marL="867283" indent="0">
              <a:buNone/>
              <a:defRPr sz="1400" b="1"/>
            </a:lvl5pPr>
          </a:lstStyle>
          <a:p>
            <a:pPr lvl="0"/>
            <a:r>
              <a:rPr lang="en-US" dirty="0"/>
              <a:t>Click to edit Master text styles</a:t>
            </a:r>
          </a:p>
        </p:txBody>
      </p:sp>
      <p:sp>
        <p:nvSpPr>
          <p:cNvPr id="24" name="Text Placeholder 5">
            <a:extLst>
              <a:ext uri="{FF2B5EF4-FFF2-40B4-BE49-F238E27FC236}">
                <a16:creationId xmlns:a16="http://schemas.microsoft.com/office/drawing/2014/main" id="{85BD39A8-85FE-CB4E-DA30-754FE0F059BC}"/>
              </a:ext>
            </a:extLst>
          </p:cNvPr>
          <p:cNvSpPr>
            <a:spLocks noGrp="1"/>
          </p:cNvSpPr>
          <p:nvPr>
            <p:ph type="body" sz="quarter" idx="15"/>
          </p:nvPr>
        </p:nvSpPr>
        <p:spPr>
          <a:xfrm>
            <a:off x="2151459" y="2163445"/>
            <a:ext cx="1600200" cy="2541905"/>
          </a:xfrm>
          <a:solidFill>
            <a:schemeClr val="bg1">
              <a:lumMod val="85000"/>
            </a:schemeClr>
          </a:solidFill>
        </p:spPr>
        <p:txBody>
          <a:bodyPr lIns="137160" tIns="91440" rIns="91440" bIns="45720">
            <a:normAutofit/>
          </a:bodyPr>
          <a:lstStyle>
            <a:lvl1pPr marL="0" indent="0">
              <a:buNone/>
              <a:defRPr sz="1400" b="0"/>
            </a:lvl1pPr>
            <a:lvl2pPr marL="207518" indent="0">
              <a:buNone/>
              <a:defRPr sz="1400" b="1"/>
            </a:lvl2pPr>
            <a:lvl3pPr marL="434975" indent="0">
              <a:buNone/>
              <a:defRPr sz="1400" b="1"/>
            </a:lvl3pPr>
            <a:lvl4pPr marL="605981" indent="0">
              <a:buNone/>
              <a:defRPr sz="1400" b="1"/>
            </a:lvl4pPr>
            <a:lvl5pPr marL="867283" indent="0">
              <a:buNone/>
              <a:defRPr sz="1400" b="1"/>
            </a:lvl5pPr>
          </a:lstStyle>
          <a:p>
            <a:pPr lvl="0"/>
            <a:r>
              <a:rPr lang="en-US" dirty="0"/>
              <a:t>Click to edit Master text styles</a:t>
            </a:r>
          </a:p>
        </p:txBody>
      </p:sp>
      <p:sp>
        <p:nvSpPr>
          <p:cNvPr id="25" name="Text Placeholder 5">
            <a:extLst>
              <a:ext uri="{FF2B5EF4-FFF2-40B4-BE49-F238E27FC236}">
                <a16:creationId xmlns:a16="http://schemas.microsoft.com/office/drawing/2014/main" id="{36BFCC75-DA07-6A20-4D5D-105B7F301FD1}"/>
              </a:ext>
            </a:extLst>
          </p:cNvPr>
          <p:cNvSpPr>
            <a:spLocks noGrp="1"/>
          </p:cNvSpPr>
          <p:nvPr>
            <p:ph type="body" sz="quarter" idx="16" hasCustomPrompt="1"/>
          </p:nvPr>
        </p:nvSpPr>
        <p:spPr>
          <a:xfrm>
            <a:off x="457199" y="1435693"/>
            <a:ext cx="1600200" cy="727751"/>
          </a:xfrm>
          <a:solidFill>
            <a:schemeClr val="tx2"/>
          </a:solidFill>
        </p:spPr>
        <p:txBody>
          <a:bodyPr lIns="137160" rIns="91440" bIns="64008" anchor="b" anchorCtr="0">
            <a:noAutofit/>
          </a:bodyPr>
          <a:lstStyle>
            <a:lvl1pPr marL="0" indent="0">
              <a:buNone/>
              <a:defRPr sz="1600" b="1">
                <a:solidFill>
                  <a:schemeClr val="bg1"/>
                </a:solidFill>
              </a:defRPr>
            </a:lvl1pPr>
            <a:lvl2pPr>
              <a:defRPr sz="1600" b="1">
                <a:solidFill>
                  <a:schemeClr val="bg1"/>
                </a:solidFill>
              </a:defRPr>
            </a:lvl2pPr>
            <a:lvl3pPr>
              <a:defRPr sz="1600" b="1">
                <a:solidFill>
                  <a:schemeClr val="bg1"/>
                </a:solidFill>
              </a:defRPr>
            </a:lvl3pPr>
            <a:lvl4pPr>
              <a:defRPr sz="1600" b="1">
                <a:solidFill>
                  <a:schemeClr val="bg1"/>
                </a:solidFill>
              </a:defRPr>
            </a:lvl4pPr>
            <a:lvl5pPr>
              <a:defRPr sz="1600" b="1">
                <a:solidFill>
                  <a:schemeClr val="bg1"/>
                </a:solidFill>
              </a:defRPr>
            </a:lvl5pPr>
          </a:lstStyle>
          <a:p>
            <a:pPr lvl="0"/>
            <a:r>
              <a:rPr lang="en-US" dirty="0"/>
              <a:t>Headline/ Topic</a:t>
            </a:r>
          </a:p>
        </p:txBody>
      </p:sp>
      <p:sp>
        <p:nvSpPr>
          <p:cNvPr id="26" name="Text Placeholder 5">
            <a:extLst>
              <a:ext uri="{FF2B5EF4-FFF2-40B4-BE49-F238E27FC236}">
                <a16:creationId xmlns:a16="http://schemas.microsoft.com/office/drawing/2014/main" id="{AE55B475-E521-6A8A-893B-8CC38F9BE338}"/>
              </a:ext>
            </a:extLst>
          </p:cNvPr>
          <p:cNvSpPr>
            <a:spLocks noGrp="1"/>
          </p:cNvSpPr>
          <p:nvPr>
            <p:ph type="body" sz="quarter" idx="17" hasCustomPrompt="1"/>
          </p:nvPr>
        </p:nvSpPr>
        <p:spPr>
          <a:xfrm>
            <a:off x="2151459" y="1435693"/>
            <a:ext cx="1600200" cy="727751"/>
          </a:xfrm>
          <a:solidFill>
            <a:schemeClr val="tx2"/>
          </a:solidFill>
        </p:spPr>
        <p:txBody>
          <a:bodyPr lIns="137160" rIns="91440" bIns="64008" anchor="b" anchorCtr="0">
            <a:noAutofit/>
          </a:bodyPr>
          <a:lstStyle>
            <a:lvl1pPr marL="0" indent="0">
              <a:buNone/>
              <a:defRPr sz="1600" b="1">
                <a:solidFill>
                  <a:schemeClr val="bg1"/>
                </a:solidFill>
              </a:defRPr>
            </a:lvl1pPr>
            <a:lvl2pPr>
              <a:defRPr sz="1600" b="1">
                <a:solidFill>
                  <a:schemeClr val="bg1"/>
                </a:solidFill>
              </a:defRPr>
            </a:lvl2pPr>
            <a:lvl3pPr>
              <a:defRPr sz="1600" b="1">
                <a:solidFill>
                  <a:schemeClr val="bg1"/>
                </a:solidFill>
              </a:defRPr>
            </a:lvl3pPr>
            <a:lvl4pPr>
              <a:defRPr sz="1600" b="1">
                <a:solidFill>
                  <a:schemeClr val="bg1"/>
                </a:solidFill>
              </a:defRPr>
            </a:lvl4pPr>
            <a:lvl5pPr>
              <a:defRPr sz="1600" b="1">
                <a:solidFill>
                  <a:schemeClr val="bg1"/>
                </a:solidFill>
              </a:defRPr>
            </a:lvl5pPr>
          </a:lstStyle>
          <a:p>
            <a:pPr lvl="0"/>
            <a:r>
              <a:rPr lang="en-US" dirty="0"/>
              <a:t>Headline/ Topic</a:t>
            </a:r>
          </a:p>
        </p:txBody>
      </p:sp>
      <p:sp>
        <p:nvSpPr>
          <p:cNvPr id="27" name="Text Placeholder 5">
            <a:extLst>
              <a:ext uri="{FF2B5EF4-FFF2-40B4-BE49-F238E27FC236}">
                <a16:creationId xmlns:a16="http://schemas.microsoft.com/office/drawing/2014/main" id="{DFB5CAF5-E85F-409D-2880-F0B6067F61B3}"/>
              </a:ext>
            </a:extLst>
          </p:cNvPr>
          <p:cNvSpPr>
            <a:spLocks noGrp="1"/>
          </p:cNvSpPr>
          <p:nvPr>
            <p:ph type="body" sz="quarter" idx="18"/>
          </p:nvPr>
        </p:nvSpPr>
        <p:spPr>
          <a:xfrm>
            <a:off x="3845718" y="2163445"/>
            <a:ext cx="1600200" cy="2541905"/>
          </a:xfrm>
          <a:solidFill>
            <a:schemeClr val="bg1">
              <a:lumMod val="85000"/>
            </a:schemeClr>
          </a:solidFill>
        </p:spPr>
        <p:txBody>
          <a:bodyPr lIns="137160" tIns="91440" rIns="91440" bIns="45720">
            <a:normAutofit/>
          </a:bodyPr>
          <a:lstStyle>
            <a:lvl1pPr marL="0" indent="0">
              <a:buNone/>
              <a:defRPr sz="1400" b="0"/>
            </a:lvl1pPr>
            <a:lvl2pPr marL="207518" indent="0">
              <a:buNone/>
              <a:defRPr sz="1400" b="1"/>
            </a:lvl2pPr>
            <a:lvl3pPr marL="434975" indent="0">
              <a:buNone/>
              <a:defRPr sz="1400" b="1"/>
            </a:lvl3pPr>
            <a:lvl4pPr marL="605981" indent="0">
              <a:buNone/>
              <a:defRPr sz="1400" b="1"/>
            </a:lvl4pPr>
            <a:lvl5pPr marL="867283" indent="0">
              <a:buNone/>
              <a:defRPr sz="1400" b="1"/>
            </a:lvl5pPr>
          </a:lstStyle>
          <a:p>
            <a:pPr lvl="0"/>
            <a:r>
              <a:rPr lang="en-US" dirty="0"/>
              <a:t>Click to edit Master text styles</a:t>
            </a:r>
          </a:p>
        </p:txBody>
      </p:sp>
      <p:sp>
        <p:nvSpPr>
          <p:cNvPr id="28" name="Text Placeholder 5">
            <a:extLst>
              <a:ext uri="{FF2B5EF4-FFF2-40B4-BE49-F238E27FC236}">
                <a16:creationId xmlns:a16="http://schemas.microsoft.com/office/drawing/2014/main" id="{17E8E80F-1B5F-5D3E-2409-0CF04DE318F9}"/>
              </a:ext>
            </a:extLst>
          </p:cNvPr>
          <p:cNvSpPr>
            <a:spLocks noGrp="1"/>
          </p:cNvSpPr>
          <p:nvPr>
            <p:ph type="body" sz="quarter" idx="19" hasCustomPrompt="1"/>
          </p:nvPr>
        </p:nvSpPr>
        <p:spPr>
          <a:xfrm>
            <a:off x="3845718" y="1435693"/>
            <a:ext cx="1600200" cy="727751"/>
          </a:xfrm>
          <a:solidFill>
            <a:schemeClr val="tx2"/>
          </a:solidFill>
        </p:spPr>
        <p:txBody>
          <a:bodyPr lIns="137160" rIns="91440" bIns="64008" anchor="b" anchorCtr="0">
            <a:noAutofit/>
          </a:bodyPr>
          <a:lstStyle>
            <a:lvl1pPr marL="0" indent="0">
              <a:buNone/>
              <a:defRPr sz="1600" b="1">
                <a:solidFill>
                  <a:schemeClr val="bg1"/>
                </a:solidFill>
              </a:defRPr>
            </a:lvl1pPr>
            <a:lvl2pPr>
              <a:defRPr sz="1600" b="1">
                <a:solidFill>
                  <a:schemeClr val="bg1"/>
                </a:solidFill>
              </a:defRPr>
            </a:lvl2pPr>
            <a:lvl3pPr>
              <a:defRPr sz="1600" b="1">
                <a:solidFill>
                  <a:schemeClr val="bg1"/>
                </a:solidFill>
              </a:defRPr>
            </a:lvl3pPr>
            <a:lvl4pPr>
              <a:defRPr sz="1600" b="1">
                <a:solidFill>
                  <a:schemeClr val="bg1"/>
                </a:solidFill>
              </a:defRPr>
            </a:lvl4pPr>
            <a:lvl5pPr>
              <a:defRPr sz="1600" b="1">
                <a:solidFill>
                  <a:schemeClr val="bg1"/>
                </a:solidFill>
              </a:defRPr>
            </a:lvl5pPr>
          </a:lstStyle>
          <a:p>
            <a:pPr lvl="0"/>
            <a:r>
              <a:rPr lang="en-US" dirty="0"/>
              <a:t>Headline/ Topic</a:t>
            </a:r>
          </a:p>
        </p:txBody>
      </p:sp>
      <p:sp>
        <p:nvSpPr>
          <p:cNvPr id="29" name="Text Placeholder 5">
            <a:extLst>
              <a:ext uri="{FF2B5EF4-FFF2-40B4-BE49-F238E27FC236}">
                <a16:creationId xmlns:a16="http://schemas.microsoft.com/office/drawing/2014/main" id="{A66346B3-56E4-FB00-E652-E796F6986D95}"/>
              </a:ext>
            </a:extLst>
          </p:cNvPr>
          <p:cNvSpPr>
            <a:spLocks noGrp="1"/>
          </p:cNvSpPr>
          <p:nvPr>
            <p:ph type="body" sz="quarter" idx="20"/>
          </p:nvPr>
        </p:nvSpPr>
        <p:spPr>
          <a:xfrm>
            <a:off x="5537786" y="2163445"/>
            <a:ext cx="1600200" cy="2541905"/>
          </a:xfrm>
          <a:solidFill>
            <a:schemeClr val="bg1">
              <a:lumMod val="85000"/>
            </a:schemeClr>
          </a:solidFill>
        </p:spPr>
        <p:txBody>
          <a:bodyPr lIns="137160" tIns="91440" rIns="91440" bIns="45720">
            <a:normAutofit/>
          </a:bodyPr>
          <a:lstStyle>
            <a:lvl1pPr marL="0" indent="0">
              <a:buNone/>
              <a:defRPr sz="1400" b="0"/>
            </a:lvl1pPr>
            <a:lvl2pPr marL="207518" indent="0">
              <a:buNone/>
              <a:defRPr sz="1400" b="1"/>
            </a:lvl2pPr>
            <a:lvl3pPr marL="434975" indent="0">
              <a:buNone/>
              <a:defRPr sz="1400" b="1"/>
            </a:lvl3pPr>
            <a:lvl4pPr marL="605981" indent="0">
              <a:buNone/>
              <a:defRPr sz="1400" b="1"/>
            </a:lvl4pPr>
            <a:lvl5pPr marL="867283" indent="0">
              <a:buNone/>
              <a:defRPr sz="1400" b="1"/>
            </a:lvl5pPr>
          </a:lstStyle>
          <a:p>
            <a:pPr lvl="0"/>
            <a:r>
              <a:rPr lang="en-US" dirty="0"/>
              <a:t>Click to edit Master text styles</a:t>
            </a:r>
          </a:p>
        </p:txBody>
      </p:sp>
      <p:sp>
        <p:nvSpPr>
          <p:cNvPr id="30" name="Text Placeholder 5">
            <a:extLst>
              <a:ext uri="{FF2B5EF4-FFF2-40B4-BE49-F238E27FC236}">
                <a16:creationId xmlns:a16="http://schemas.microsoft.com/office/drawing/2014/main" id="{8A2202FD-33BC-0BA1-F754-345C59A68C4A}"/>
              </a:ext>
            </a:extLst>
          </p:cNvPr>
          <p:cNvSpPr>
            <a:spLocks noGrp="1"/>
          </p:cNvSpPr>
          <p:nvPr>
            <p:ph type="body" sz="quarter" idx="21" hasCustomPrompt="1"/>
          </p:nvPr>
        </p:nvSpPr>
        <p:spPr>
          <a:xfrm>
            <a:off x="5537786" y="1435693"/>
            <a:ext cx="1600200" cy="727751"/>
          </a:xfrm>
          <a:solidFill>
            <a:schemeClr val="tx2"/>
          </a:solidFill>
        </p:spPr>
        <p:txBody>
          <a:bodyPr lIns="137160" rIns="91440" bIns="64008" anchor="b" anchorCtr="0">
            <a:noAutofit/>
          </a:bodyPr>
          <a:lstStyle>
            <a:lvl1pPr marL="0" indent="0">
              <a:buNone/>
              <a:defRPr sz="1600" b="1">
                <a:solidFill>
                  <a:schemeClr val="bg1"/>
                </a:solidFill>
              </a:defRPr>
            </a:lvl1pPr>
            <a:lvl2pPr>
              <a:defRPr sz="1600" b="1">
                <a:solidFill>
                  <a:schemeClr val="bg1"/>
                </a:solidFill>
              </a:defRPr>
            </a:lvl2pPr>
            <a:lvl3pPr>
              <a:defRPr sz="1600" b="1">
                <a:solidFill>
                  <a:schemeClr val="bg1"/>
                </a:solidFill>
              </a:defRPr>
            </a:lvl3pPr>
            <a:lvl4pPr>
              <a:defRPr sz="1600" b="1">
                <a:solidFill>
                  <a:schemeClr val="bg1"/>
                </a:solidFill>
              </a:defRPr>
            </a:lvl4pPr>
            <a:lvl5pPr>
              <a:defRPr sz="1600" b="1">
                <a:solidFill>
                  <a:schemeClr val="bg1"/>
                </a:solidFill>
              </a:defRPr>
            </a:lvl5pPr>
          </a:lstStyle>
          <a:p>
            <a:pPr lvl="0"/>
            <a:r>
              <a:rPr lang="en-US" dirty="0"/>
              <a:t>Headline/ Topic</a:t>
            </a:r>
          </a:p>
        </p:txBody>
      </p:sp>
      <p:sp>
        <p:nvSpPr>
          <p:cNvPr id="31" name="Text Placeholder 5">
            <a:extLst>
              <a:ext uri="{FF2B5EF4-FFF2-40B4-BE49-F238E27FC236}">
                <a16:creationId xmlns:a16="http://schemas.microsoft.com/office/drawing/2014/main" id="{5EB459E5-6A74-A385-F343-520C27E1C2CA}"/>
              </a:ext>
            </a:extLst>
          </p:cNvPr>
          <p:cNvSpPr>
            <a:spLocks noGrp="1"/>
          </p:cNvSpPr>
          <p:nvPr>
            <p:ph type="body" sz="quarter" idx="22"/>
          </p:nvPr>
        </p:nvSpPr>
        <p:spPr>
          <a:xfrm>
            <a:off x="7238399" y="2163445"/>
            <a:ext cx="1600200" cy="2541905"/>
          </a:xfrm>
          <a:solidFill>
            <a:schemeClr val="bg1">
              <a:lumMod val="85000"/>
            </a:schemeClr>
          </a:solidFill>
        </p:spPr>
        <p:txBody>
          <a:bodyPr lIns="137160" tIns="91440" rIns="91440" bIns="45720">
            <a:normAutofit/>
          </a:bodyPr>
          <a:lstStyle>
            <a:lvl1pPr marL="0" indent="0">
              <a:buNone/>
              <a:defRPr sz="1400" b="0"/>
            </a:lvl1pPr>
            <a:lvl2pPr marL="207518" indent="0">
              <a:buNone/>
              <a:defRPr sz="1400" b="1"/>
            </a:lvl2pPr>
            <a:lvl3pPr marL="434975" indent="0">
              <a:buNone/>
              <a:defRPr sz="1400" b="1"/>
            </a:lvl3pPr>
            <a:lvl4pPr marL="605981" indent="0">
              <a:buNone/>
              <a:defRPr sz="1400" b="1"/>
            </a:lvl4pPr>
            <a:lvl5pPr marL="867283" indent="0">
              <a:buNone/>
              <a:defRPr sz="1400" b="1"/>
            </a:lvl5pPr>
          </a:lstStyle>
          <a:p>
            <a:pPr lvl="0"/>
            <a:r>
              <a:rPr lang="en-US" dirty="0"/>
              <a:t>Click to edit Master text styles</a:t>
            </a:r>
          </a:p>
        </p:txBody>
      </p:sp>
      <p:sp>
        <p:nvSpPr>
          <p:cNvPr id="32" name="Text Placeholder 5">
            <a:extLst>
              <a:ext uri="{FF2B5EF4-FFF2-40B4-BE49-F238E27FC236}">
                <a16:creationId xmlns:a16="http://schemas.microsoft.com/office/drawing/2014/main" id="{50070C8D-6CB9-4F0F-A4BF-CBB734703C90}"/>
              </a:ext>
            </a:extLst>
          </p:cNvPr>
          <p:cNvSpPr>
            <a:spLocks noGrp="1"/>
          </p:cNvSpPr>
          <p:nvPr>
            <p:ph type="body" sz="quarter" idx="23" hasCustomPrompt="1"/>
          </p:nvPr>
        </p:nvSpPr>
        <p:spPr>
          <a:xfrm>
            <a:off x="7238399" y="1435693"/>
            <a:ext cx="1600200" cy="727751"/>
          </a:xfrm>
          <a:solidFill>
            <a:schemeClr val="tx2"/>
          </a:solidFill>
        </p:spPr>
        <p:txBody>
          <a:bodyPr lIns="137160" rIns="91440" bIns="64008" anchor="b" anchorCtr="0">
            <a:noAutofit/>
          </a:bodyPr>
          <a:lstStyle>
            <a:lvl1pPr marL="0" indent="0">
              <a:buNone/>
              <a:defRPr sz="1600" b="1">
                <a:solidFill>
                  <a:schemeClr val="bg1"/>
                </a:solidFill>
              </a:defRPr>
            </a:lvl1pPr>
            <a:lvl2pPr>
              <a:defRPr sz="1600" b="1">
                <a:solidFill>
                  <a:schemeClr val="bg1"/>
                </a:solidFill>
              </a:defRPr>
            </a:lvl2pPr>
            <a:lvl3pPr>
              <a:defRPr sz="1600" b="1">
                <a:solidFill>
                  <a:schemeClr val="bg1"/>
                </a:solidFill>
              </a:defRPr>
            </a:lvl3pPr>
            <a:lvl4pPr>
              <a:defRPr sz="1600" b="1">
                <a:solidFill>
                  <a:schemeClr val="bg1"/>
                </a:solidFill>
              </a:defRPr>
            </a:lvl4pPr>
            <a:lvl5pPr>
              <a:defRPr sz="1600" b="1">
                <a:solidFill>
                  <a:schemeClr val="bg1"/>
                </a:solidFill>
              </a:defRPr>
            </a:lvl5pPr>
          </a:lstStyle>
          <a:p>
            <a:pPr lvl="0"/>
            <a:r>
              <a:rPr lang="en-US" dirty="0"/>
              <a:t>Headline/ Topic</a:t>
            </a:r>
          </a:p>
        </p:txBody>
      </p:sp>
    </p:spTree>
    <p:extLst>
      <p:ext uri="{BB962C8B-B14F-4D97-AF65-F5344CB8AC3E}">
        <p14:creationId xmlns:p14="http://schemas.microsoft.com/office/powerpoint/2010/main" val="327377415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sv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47650"/>
            <a:ext cx="8382000" cy="746522"/>
          </a:xfrm>
          <a:prstGeom prst="rect">
            <a:avLst/>
          </a:prstGeom>
        </p:spPr>
        <p:txBody>
          <a:bodyPr vert="horz" lIns="0" tIns="0" rIns="0" bIns="0" rtlCol="0" anchor="b" anchorCtr="0">
            <a:noAutofit/>
          </a:bodyPr>
          <a:lstStyle/>
          <a:p>
            <a:r>
              <a:rPr lang="en-US" dirty="0"/>
              <a:t>Headline in all caps 28pt </a:t>
            </a:r>
            <a:br>
              <a:rPr lang="en-US" dirty="0"/>
            </a:br>
            <a:r>
              <a:rPr lang="en-US" dirty="0"/>
              <a:t>preferred as one or two lines</a:t>
            </a:r>
          </a:p>
        </p:txBody>
      </p:sp>
      <p:sp>
        <p:nvSpPr>
          <p:cNvPr id="3" name="Text Placeholder 2"/>
          <p:cNvSpPr>
            <a:spLocks noGrp="1"/>
          </p:cNvSpPr>
          <p:nvPr>
            <p:ph type="body" idx="1"/>
          </p:nvPr>
        </p:nvSpPr>
        <p:spPr>
          <a:xfrm>
            <a:off x="457200" y="1435608"/>
            <a:ext cx="7315200" cy="3269742"/>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4310063" y="4891056"/>
            <a:ext cx="523875" cy="110042"/>
          </a:xfrm>
          <a:prstGeom prst="rect">
            <a:avLst/>
          </a:prstGeom>
        </p:spPr>
        <p:txBody>
          <a:bodyPr vert="horz" lIns="0" tIns="0" rIns="0" bIns="0" rtlCol="0" anchor="ctr"/>
          <a:lstStyle>
            <a:lvl1pPr algn="ctr">
              <a:defRPr sz="700">
                <a:solidFill>
                  <a:schemeClr val="bg1">
                    <a:lumMod val="65000"/>
                  </a:schemeClr>
                </a:solidFill>
              </a:defRPr>
            </a:lvl1pPr>
          </a:lstStyle>
          <a:p>
            <a:fld id="{9CF5EF28-261C-FD41-A360-1A380056DD17}" type="slidenum">
              <a:rPr lang="en-US" smtClean="0"/>
              <a:pPr/>
              <a:t>‹#›</a:t>
            </a:fld>
            <a:endParaRPr lang="en-US" dirty="0"/>
          </a:p>
        </p:txBody>
      </p:sp>
      <p:sp>
        <p:nvSpPr>
          <p:cNvPr id="8" name="Rectangle 7">
            <a:extLst>
              <a:ext uri="{FF2B5EF4-FFF2-40B4-BE49-F238E27FC236}">
                <a16:creationId xmlns:a16="http://schemas.microsoft.com/office/drawing/2014/main" id="{7EED5998-E33A-DA32-910D-D06CB262005E}"/>
              </a:ext>
            </a:extLst>
          </p:cNvPr>
          <p:cNvSpPr/>
          <p:nvPr userDrawn="1"/>
        </p:nvSpPr>
        <p:spPr>
          <a:xfrm>
            <a:off x="0" y="-2"/>
            <a:ext cx="228600" cy="5143502"/>
          </a:xfrm>
          <a:prstGeom prst="rect">
            <a:avLst/>
          </a:prstGeom>
          <a:solidFill>
            <a:schemeClr val="accent2"/>
          </a:solidFill>
          <a:ln>
            <a:noFill/>
          </a:ln>
        </p:spPr>
        <p:txBody>
          <a:bodyPr vert="horz" wrap="square" lIns="91440" tIns="45720" rIns="91440" bIns="0" numCol="1" anchor="b" anchorCtr="0" compatLnSpc="1">
            <a:prstTxWarp prst="textNoShape">
              <a:avLst/>
            </a:prstTxWarp>
          </a:bodyPr>
          <a:lstStyle/>
          <a:p>
            <a:pPr lvl="0"/>
            <a:endParaRPr lang="en-US" sz="100">
              <a:solidFill>
                <a:schemeClr val="accent1"/>
              </a:solidFill>
            </a:endParaRPr>
          </a:p>
        </p:txBody>
      </p:sp>
      <p:pic>
        <p:nvPicPr>
          <p:cNvPr id="17" name="Graphic 16">
            <a:extLst>
              <a:ext uri="{FF2B5EF4-FFF2-40B4-BE49-F238E27FC236}">
                <a16:creationId xmlns:a16="http://schemas.microsoft.com/office/drawing/2014/main" id="{CC6D3E52-9083-DC08-10B3-FB4576900BEF}"/>
              </a:ext>
            </a:extLst>
          </p:cNvPr>
          <p:cNvPicPr>
            <a:picLocks noChangeAspect="1"/>
          </p:cNvPicPr>
          <p:nvPr userDrawn="1"/>
        </p:nvPicPr>
        <p:blipFill>
          <a:blip r:embed="rId17" cstate="hqprint">
            <a:extLst>
              <a:ext uri="{28A0092B-C50C-407E-A947-70E740481C1C}">
                <a14:useLocalDpi xmlns:a14="http://schemas.microsoft.com/office/drawing/2010/main"/>
              </a:ext>
            </a:extLst>
          </a:blip>
          <a:srcRect/>
          <a:stretch/>
        </p:blipFill>
        <p:spPr>
          <a:xfrm>
            <a:off x="8103235" y="4808444"/>
            <a:ext cx="776895" cy="269443"/>
          </a:xfrm>
          <a:prstGeom prst="rect">
            <a:avLst/>
          </a:prstGeom>
        </p:spPr>
      </p:pic>
      <p:pic>
        <p:nvPicPr>
          <p:cNvPr id="21" name="Graphic 20">
            <a:extLst>
              <a:ext uri="{FF2B5EF4-FFF2-40B4-BE49-F238E27FC236}">
                <a16:creationId xmlns:a16="http://schemas.microsoft.com/office/drawing/2014/main" id="{F52885BF-5BBD-C5AD-F58F-E96FE169B7F0}"/>
              </a:ext>
            </a:extLst>
          </p:cNvPr>
          <p:cNvPicPr>
            <a:picLocks noChangeAspect="1"/>
          </p:cNvPicPr>
          <p:nvPr userDrawn="1"/>
        </p:nvPicPr>
        <p:blipFill>
          <a:blip r:embed="rId18">
            <a:extLst>
              <a:ext uri="{96DAC541-7B7A-43D3-8B79-37D633B846F1}">
                <asvg:svgBlip xmlns:asvg="http://schemas.microsoft.com/office/drawing/2016/SVG/main" r:embed="rId19"/>
              </a:ext>
            </a:extLst>
          </a:blip>
          <a:srcRect r="14"/>
          <a:stretch>
            <a:fillRect/>
          </a:stretch>
        </p:blipFill>
        <p:spPr>
          <a:xfrm>
            <a:off x="463554" y="4835139"/>
            <a:ext cx="1438065" cy="162784"/>
          </a:xfrm>
          <a:prstGeom prst="rect">
            <a:avLst/>
          </a:prstGeom>
        </p:spPr>
      </p:pic>
    </p:spTree>
    <p:extLst>
      <p:ext uri="{BB962C8B-B14F-4D97-AF65-F5344CB8AC3E}">
        <p14:creationId xmlns:p14="http://schemas.microsoft.com/office/powerpoint/2010/main" val="352985335"/>
      </p:ext>
    </p:extLst>
  </p:cSld>
  <p:clrMap bg1="lt1" tx1="dk1" bg2="lt2" tx2="dk2" accent1="accent1" accent2="accent2" accent3="accent3" accent4="accent4" accent5="accent5" accent6="accent6" hlink="hlink" folHlink="folHlink"/>
  <p:sldLayoutIdLst>
    <p:sldLayoutId id="2147483661" r:id="rId1"/>
    <p:sldLayoutId id="2147483672" r:id="rId2"/>
    <p:sldLayoutId id="2147483670" r:id="rId3"/>
    <p:sldLayoutId id="2147483662" r:id="rId4"/>
    <p:sldLayoutId id="2147483668" r:id="rId5"/>
    <p:sldLayoutId id="2147483671" r:id="rId6"/>
    <p:sldLayoutId id="2147483678" r:id="rId7"/>
    <p:sldLayoutId id="2147483682" r:id="rId8"/>
    <p:sldLayoutId id="2147483679" r:id="rId9"/>
    <p:sldLayoutId id="2147483683" r:id="rId10"/>
    <p:sldLayoutId id="2147483680" r:id="rId11"/>
    <p:sldLayoutId id="2147483681" r:id="rId12"/>
    <p:sldLayoutId id="2147483673" r:id="rId13"/>
    <p:sldLayoutId id="2147483674" r:id="rId14"/>
    <p:sldLayoutId id="2147483684" r:id="rId15"/>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sldNum="0" hdr="0" ftr="0" dt="0"/>
  <p:txStyles>
    <p:titleStyle>
      <a:lvl1pPr marL="0" marR="0" indent="0" algn="l" defTabSz="685800" rtl="0" eaLnBrk="1" fontAlgn="auto" latinLnBrk="0" hangingPunct="1">
        <a:lnSpc>
          <a:spcPct val="90000"/>
        </a:lnSpc>
        <a:spcBef>
          <a:spcPct val="0"/>
        </a:spcBef>
        <a:spcAft>
          <a:spcPts val="0"/>
        </a:spcAft>
        <a:buClrTx/>
        <a:buSzTx/>
        <a:buFontTx/>
        <a:buNone/>
        <a:tabLst/>
        <a:defRPr sz="2800" b="1" i="0" kern="1200" cap="all" baseline="0">
          <a:solidFill>
            <a:schemeClr val="tx1"/>
          </a:solidFill>
          <a:latin typeface="Arial" panose="020B0604020202020204" pitchFamily="34" charset="0"/>
          <a:ea typeface="+mj-ea"/>
          <a:cs typeface="+mj-cs"/>
        </a:defRPr>
      </a:lvl1pPr>
    </p:titleStyle>
    <p:bodyStyle>
      <a:lvl1pPr marL="164592" indent="-164592" algn="l" defTabSz="685800" rtl="0" eaLnBrk="1" latinLnBrk="0" hangingPunct="1">
        <a:lnSpc>
          <a:spcPct val="100000"/>
        </a:lnSpc>
        <a:spcBef>
          <a:spcPts val="900"/>
        </a:spcBef>
        <a:spcAft>
          <a:spcPts val="0"/>
        </a:spcAft>
        <a:buFont typeface="Wingdings" pitchFamily="2" charset="2"/>
        <a:buChar char="§"/>
        <a:defRPr sz="1800" kern="1200">
          <a:solidFill>
            <a:schemeClr val="tx1"/>
          </a:solidFill>
          <a:latin typeface="+mn-lt"/>
          <a:ea typeface="+mn-ea"/>
          <a:cs typeface="+mn-cs"/>
        </a:defRPr>
      </a:lvl1pPr>
      <a:lvl2pPr marL="463550" indent="-256032" algn="l" defTabSz="685800" rtl="0" eaLnBrk="1" latinLnBrk="0" hangingPunct="1">
        <a:lnSpc>
          <a:spcPct val="100000"/>
        </a:lnSpc>
        <a:spcBef>
          <a:spcPts val="300"/>
        </a:spcBef>
        <a:spcAft>
          <a:spcPts val="0"/>
        </a:spcAft>
        <a:buFont typeface="System Font Regular"/>
        <a:buChar char="—"/>
        <a:tabLst/>
        <a:defRPr sz="1800" kern="1200">
          <a:solidFill>
            <a:schemeClr val="tx1"/>
          </a:solidFill>
          <a:latin typeface="+mn-lt"/>
          <a:ea typeface="+mn-ea"/>
          <a:cs typeface="+mn-cs"/>
        </a:defRPr>
      </a:lvl2pPr>
      <a:lvl3pPr marL="577850" indent="-142875" algn="l" defTabSz="685800" rtl="0" eaLnBrk="1" latinLnBrk="0" hangingPunct="1">
        <a:lnSpc>
          <a:spcPct val="100000"/>
        </a:lnSpc>
        <a:spcBef>
          <a:spcPts val="300"/>
        </a:spcBef>
        <a:spcAft>
          <a:spcPts val="0"/>
        </a:spcAft>
        <a:buFont typeface="Arial" panose="020B0604020202020204" pitchFamily="34" charset="0"/>
        <a:buChar char="•"/>
        <a:tabLst/>
        <a:defRPr sz="1800" kern="1200">
          <a:solidFill>
            <a:schemeClr val="tx1"/>
          </a:solidFill>
          <a:latin typeface="+mn-lt"/>
          <a:ea typeface="+mn-ea"/>
          <a:cs typeface="+mn-cs"/>
        </a:defRPr>
      </a:lvl3pPr>
      <a:lvl4pPr marL="862013" indent="-256032" algn="l" defTabSz="685800" rtl="0" eaLnBrk="1" latinLnBrk="0" hangingPunct="1">
        <a:lnSpc>
          <a:spcPct val="100000"/>
        </a:lnSpc>
        <a:spcBef>
          <a:spcPts val="300"/>
        </a:spcBef>
        <a:spcAft>
          <a:spcPts val="0"/>
        </a:spcAft>
        <a:buFont typeface="System Font Regular"/>
        <a:buChar char="—"/>
        <a:tabLst/>
        <a:defRPr sz="1800" kern="1200">
          <a:solidFill>
            <a:schemeClr val="tx1"/>
          </a:solidFill>
          <a:latin typeface="+mn-lt"/>
          <a:ea typeface="+mn-ea"/>
          <a:cs typeface="+mn-cs"/>
        </a:defRPr>
      </a:lvl4pPr>
      <a:lvl5pPr marL="1031875" indent="-164592" algn="l" defTabSz="685800" rtl="0" eaLnBrk="1" latinLnBrk="0" hangingPunct="1">
        <a:lnSpc>
          <a:spcPct val="100000"/>
        </a:lnSpc>
        <a:spcBef>
          <a:spcPts val="300"/>
        </a:spcBef>
        <a:spcAft>
          <a:spcPts val="0"/>
        </a:spcAft>
        <a:buFont typeface="System Font Regular"/>
        <a:buChar char="»"/>
        <a:tabLst/>
        <a:defRPr sz="18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880" userDrawn="1">
          <p15:clr>
            <a:srgbClr val="C35EA4"/>
          </p15:clr>
        </p15:guide>
        <p15:guide id="2" orient="horz" pos="1620" userDrawn="1">
          <p15:clr>
            <a:srgbClr val="C35EA4"/>
          </p15:clr>
        </p15:guide>
        <p15:guide id="3" pos="144" userDrawn="1">
          <p15:clr>
            <a:srgbClr val="C35EA4"/>
          </p15:clr>
        </p15:guide>
        <p15:guide id="4" pos="288" userDrawn="1">
          <p15:clr>
            <a:srgbClr val="C35EA4"/>
          </p15:clr>
        </p15:guide>
        <p15:guide id="5" orient="horz" pos="576" userDrawn="1">
          <p15:clr>
            <a:srgbClr val="C35EA4"/>
          </p15:clr>
        </p15:guide>
        <p15:guide id="6" orient="horz" pos="2964" userDrawn="1">
          <p15:clr>
            <a:srgbClr val="C35EA4"/>
          </p15:clr>
        </p15:guide>
        <p15:guide id="7" pos="5568" userDrawn="1">
          <p15:clr>
            <a:srgbClr val="C35EA4"/>
          </p15:clr>
        </p15:guide>
        <p15:guide id="8" orient="horz" pos="902" userDrawn="1">
          <p15:clr>
            <a:srgbClr val="C35EA4"/>
          </p15:clr>
        </p15:guide>
        <p15:guide id="9" orient="horz" pos="780" userDrawn="1">
          <p15:clr>
            <a:srgbClr val="C35EA4"/>
          </p15:clr>
        </p15:guide>
        <p15:guide id="10" orient="horz" pos="150" userDrawn="1">
          <p15:clr>
            <a:srgbClr val="C35EA4"/>
          </p15:clr>
        </p15:guide>
        <p15:guide id="11" orient="horz" pos="3132" userDrawn="1">
          <p15:clr>
            <a:srgbClr val="C35EA4"/>
          </p15:clr>
        </p15:guide>
        <p15:guide id="12" orient="horz" pos="1044" userDrawn="1">
          <p15:clr>
            <a:srgbClr val="C35EA4"/>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5.xml"/><Relationship Id="rId5" Type="http://schemas.openxmlformats.org/officeDocument/2006/relationships/image" Target="../media/image28.png"/><Relationship Id="rId4" Type="http://schemas.openxmlformats.org/officeDocument/2006/relationships/image" Target="../media/image27.png"/></Relationships>
</file>

<file path=ppt/slides/_rels/slide1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0.xml"/><Relationship Id="rId1" Type="http://schemas.openxmlformats.org/officeDocument/2006/relationships/slideLayout" Target="../slideLayouts/slideLayout15.xml"/><Relationship Id="rId5" Type="http://schemas.openxmlformats.org/officeDocument/2006/relationships/image" Target="../media/image31.png"/><Relationship Id="rId4" Type="http://schemas.openxmlformats.org/officeDocument/2006/relationships/image" Target="../media/image30.sv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5.xml"/><Relationship Id="rId5" Type="http://schemas.openxmlformats.org/officeDocument/2006/relationships/image" Target="../media/image14.jpeg"/><Relationship Id="rId4" Type="http://schemas.openxmlformats.org/officeDocument/2006/relationships/image" Target="../media/image13.jpeg"/></Relationships>
</file>

<file path=ppt/slides/_rels/slide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8">
            <a:extLst>
              <a:ext uri="{FF2B5EF4-FFF2-40B4-BE49-F238E27FC236}">
                <a16:creationId xmlns:a16="http://schemas.microsoft.com/office/drawing/2014/main" id="{530A2F86-ECD1-A581-DFF3-C87E5E834BF8}"/>
              </a:ext>
            </a:extLst>
          </p:cNvPr>
          <p:cNvSpPr>
            <a:spLocks noGrp="1"/>
          </p:cNvSpPr>
          <p:nvPr>
            <p:ph type="ctrTitle"/>
          </p:nvPr>
        </p:nvSpPr>
        <p:spPr/>
        <p:txBody>
          <a:bodyPr/>
          <a:lstStyle/>
          <a:p>
            <a:r>
              <a:rPr lang="en-US" dirty="0"/>
              <a:t>DEIA </a:t>
            </a:r>
            <a:br>
              <a:rPr lang="en-US" dirty="0"/>
            </a:br>
            <a:r>
              <a:rPr lang="en-US" dirty="0"/>
              <a:t>AT THE </a:t>
            </a:r>
            <a:br>
              <a:rPr lang="en-US" dirty="0"/>
            </a:br>
            <a:r>
              <a:rPr lang="en-US" dirty="0"/>
              <a:t>Argonne</a:t>
            </a:r>
          </a:p>
        </p:txBody>
      </p:sp>
      <p:sp>
        <p:nvSpPr>
          <p:cNvPr id="20" name="Subtitle 19">
            <a:extLst>
              <a:ext uri="{FF2B5EF4-FFF2-40B4-BE49-F238E27FC236}">
                <a16:creationId xmlns:a16="http://schemas.microsoft.com/office/drawing/2014/main" id="{864DD5D9-1D69-E1F5-63C4-F56D131C6B33}"/>
              </a:ext>
            </a:extLst>
          </p:cNvPr>
          <p:cNvSpPr>
            <a:spLocks noGrp="1"/>
          </p:cNvSpPr>
          <p:nvPr>
            <p:ph type="subTitle" idx="1"/>
          </p:nvPr>
        </p:nvSpPr>
        <p:spPr/>
        <p:txBody>
          <a:bodyPr/>
          <a:lstStyle/>
          <a:p>
            <a:r>
              <a:rPr lang="en-US" dirty="0"/>
              <a:t>September 2024</a:t>
            </a:r>
          </a:p>
        </p:txBody>
      </p:sp>
      <p:sp>
        <p:nvSpPr>
          <p:cNvPr id="22" name="Text Placeholder 21">
            <a:extLst>
              <a:ext uri="{FF2B5EF4-FFF2-40B4-BE49-F238E27FC236}">
                <a16:creationId xmlns:a16="http://schemas.microsoft.com/office/drawing/2014/main" id="{25E6B250-A288-0132-5CC6-85AFB8956DFD}"/>
              </a:ext>
            </a:extLst>
          </p:cNvPr>
          <p:cNvSpPr>
            <a:spLocks noGrp="1"/>
          </p:cNvSpPr>
          <p:nvPr>
            <p:ph type="body" sz="quarter" idx="17"/>
          </p:nvPr>
        </p:nvSpPr>
        <p:spPr/>
        <p:txBody>
          <a:bodyPr/>
          <a:lstStyle/>
          <a:p>
            <a:r>
              <a:rPr lang="en-US" dirty="0"/>
              <a:t>Camille Reynolds</a:t>
            </a:r>
          </a:p>
        </p:txBody>
      </p:sp>
      <p:sp>
        <p:nvSpPr>
          <p:cNvPr id="23" name="Text Placeholder 22">
            <a:extLst>
              <a:ext uri="{FF2B5EF4-FFF2-40B4-BE49-F238E27FC236}">
                <a16:creationId xmlns:a16="http://schemas.microsoft.com/office/drawing/2014/main" id="{F4415896-6F7A-888C-2DEC-6A3C70CB758D}"/>
              </a:ext>
            </a:extLst>
          </p:cNvPr>
          <p:cNvSpPr>
            <a:spLocks noGrp="1"/>
          </p:cNvSpPr>
          <p:nvPr>
            <p:ph type="body" sz="quarter" idx="18"/>
          </p:nvPr>
        </p:nvSpPr>
        <p:spPr/>
        <p:txBody>
          <a:bodyPr/>
          <a:lstStyle/>
          <a:p>
            <a:r>
              <a:rPr lang="en-US" dirty="0"/>
              <a:t>DEIA Lead</a:t>
            </a:r>
          </a:p>
        </p:txBody>
      </p:sp>
      <p:sp>
        <p:nvSpPr>
          <p:cNvPr id="24" name="Text Placeholder 23">
            <a:extLst>
              <a:ext uri="{FF2B5EF4-FFF2-40B4-BE49-F238E27FC236}">
                <a16:creationId xmlns:a16="http://schemas.microsoft.com/office/drawing/2014/main" id="{9C941AE2-346F-A931-44FF-64C2A31256F9}"/>
              </a:ext>
            </a:extLst>
          </p:cNvPr>
          <p:cNvSpPr>
            <a:spLocks noGrp="1"/>
          </p:cNvSpPr>
          <p:nvPr>
            <p:ph type="body" sz="quarter" idx="19"/>
          </p:nvPr>
        </p:nvSpPr>
        <p:spPr/>
        <p:txBody>
          <a:bodyPr/>
          <a:lstStyle/>
          <a:p>
            <a:r>
              <a:rPr lang="en-US" dirty="0"/>
              <a:t>Lydia Finney</a:t>
            </a:r>
          </a:p>
        </p:txBody>
      </p:sp>
      <p:sp>
        <p:nvSpPr>
          <p:cNvPr id="25" name="Text Placeholder 24">
            <a:extLst>
              <a:ext uri="{FF2B5EF4-FFF2-40B4-BE49-F238E27FC236}">
                <a16:creationId xmlns:a16="http://schemas.microsoft.com/office/drawing/2014/main" id="{EC238505-E495-0BEA-CCF2-067347E4B404}"/>
              </a:ext>
            </a:extLst>
          </p:cNvPr>
          <p:cNvSpPr>
            <a:spLocks noGrp="1"/>
          </p:cNvSpPr>
          <p:nvPr>
            <p:ph type="body" sz="quarter" idx="20"/>
          </p:nvPr>
        </p:nvSpPr>
        <p:spPr/>
        <p:txBody>
          <a:bodyPr/>
          <a:lstStyle/>
          <a:p>
            <a:r>
              <a:rPr lang="en-US" dirty="0"/>
              <a:t>DEIA Manager</a:t>
            </a:r>
          </a:p>
        </p:txBody>
      </p:sp>
      <p:sp>
        <p:nvSpPr>
          <p:cNvPr id="26" name="Text Placeholder 25">
            <a:extLst>
              <a:ext uri="{FF2B5EF4-FFF2-40B4-BE49-F238E27FC236}">
                <a16:creationId xmlns:a16="http://schemas.microsoft.com/office/drawing/2014/main" id="{28FC4862-FE28-4FBA-3753-A844E125CEC3}"/>
              </a:ext>
            </a:extLst>
          </p:cNvPr>
          <p:cNvSpPr>
            <a:spLocks noGrp="1"/>
          </p:cNvSpPr>
          <p:nvPr>
            <p:ph type="body" sz="quarter" idx="21"/>
          </p:nvPr>
        </p:nvSpPr>
        <p:spPr/>
        <p:txBody>
          <a:bodyPr/>
          <a:lstStyle/>
          <a:p>
            <a:r>
              <a:rPr lang="en-US" dirty="0"/>
              <a:t>Philip Anderson</a:t>
            </a:r>
          </a:p>
        </p:txBody>
      </p:sp>
      <p:sp>
        <p:nvSpPr>
          <p:cNvPr id="27" name="Text Placeholder 26">
            <a:extLst>
              <a:ext uri="{FF2B5EF4-FFF2-40B4-BE49-F238E27FC236}">
                <a16:creationId xmlns:a16="http://schemas.microsoft.com/office/drawing/2014/main" id="{8C0FD6B1-500F-253F-690F-E77CE6203920}"/>
              </a:ext>
            </a:extLst>
          </p:cNvPr>
          <p:cNvSpPr>
            <a:spLocks noGrp="1"/>
          </p:cNvSpPr>
          <p:nvPr>
            <p:ph type="body" sz="quarter" idx="22"/>
          </p:nvPr>
        </p:nvSpPr>
        <p:spPr/>
        <p:txBody>
          <a:bodyPr/>
          <a:lstStyle/>
          <a:p>
            <a:r>
              <a:rPr lang="en-US" dirty="0"/>
              <a:t>Chief Diversity Officer </a:t>
            </a:r>
          </a:p>
        </p:txBody>
      </p:sp>
      <p:pic>
        <p:nvPicPr>
          <p:cNvPr id="3" name="Picture Placeholder 2">
            <a:extLst>
              <a:ext uri="{FF2B5EF4-FFF2-40B4-BE49-F238E27FC236}">
                <a16:creationId xmlns:a16="http://schemas.microsoft.com/office/drawing/2014/main" id="{E029122F-0D17-C434-296D-7CDDDA45E5D0}"/>
              </a:ext>
            </a:extLst>
          </p:cNvPr>
          <p:cNvPicPr>
            <a:picLocks noGrp="1" noChangeAspect="1"/>
          </p:cNvPicPr>
          <p:nvPr>
            <p:ph type="pic" sz="quarter" idx="10"/>
          </p:nvPr>
        </p:nvPicPr>
        <p:blipFill rotWithShape="1">
          <a:blip r:embed="rId3" cstate="hqprint">
            <a:extLst>
              <a:ext uri="{28A0092B-C50C-407E-A947-70E740481C1C}">
                <a14:useLocalDpi xmlns:a14="http://schemas.microsoft.com/office/drawing/2010/main"/>
              </a:ext>
            </a:extLst>
          </a:blip>
          <a:srcRect/>
          <a:stretch/>
        </p:blipFill>
        <p:spPr>
          <a:xfrm>
            <a:off x="5229542" y="923382"/>
            <a:ext cx="3911600" cy="2057400"/>
          </a:xfrm>
        </p:spPr>
      </p:pic>
    </p:spTree>
    <p:extLst>
      <p:ext uri="{BB962C8B-B14F-4D97-AF65-F5344CB8AC3E}">
        <p14:creationId xmlns:p14="http://schemas.microsoft.com/office/powerpoint/2010/main" val="32166473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EA4D69-55BF-B76F-365A-2C5A7647778C}"/>
              </a:ext>
            </a:extLst>
          </p:cNvPr>
          <p:cNvSpPr>
            <a:spLocks noGrp="1"/>
          </p:cNvSpPr>
          <p:nvPr>
            <p:ph type="title"/>
          </p:nvPr>
        </p:nvSpPr>
        <p:spPr>
          <a:xfrm>
            <a:off x="457200" y="330778"/>
            <a:ext cx="8382000" cy="746522"/>
          </a:xfrm>
        </p:spPr>
        <p:txBody>
          <a:bodyPr/>
          <a:lstStyle/>
          <a:p>
            <a:r>
              <a:rPr lang="en-US" dirty="0"/>
              <a:t>Argonne’s DEIA </a:t>
            </a:r>
            <a:br>
              <a:rPr lang="en-US" dirty="0"/>
            </a:br>
            <a:r>
              <a:rPr lang="en-US" dirty="0"/>
              <a:t>Planning process</a:t>
            </a:r>
          </a:p>
        </p:txBody>
      </p:sp>
      <p:sp>
        <p:nvSpPr>
          <p:cNvPr id="10" name="TextBox 9">
            <a:extLst>
              <a:ext uri="{FF2B5EF4-FFF2-40B4-BE49-F238E27FC236}">
                <a16:creationId xmlns:a16="http://schemas.microsoft.com/office/drawing/2014/main" id="{1B464781-59E9-1197-F495-412722A8CC41}"/>
              </a:ext>
            </a:extLst>
          </p:cNvPr>
          <p:cNvSpPr txBox="1"/>
          <p:nvPr/>
        </p:nvSpPr>
        <p:spPr>
          <a:xfrm>
            <a:off x="237600" y="4212000"/>
            <a:ext cx="8906400" cy="691200"/>
          </a:xfrm>
          <a:prstGeom prst="rect">
            <a:avLst/>
          </a:prstGeom>
        </p:spPr>
        <p:txBody>
          <a:bodyPr vert="horz" wrap="square" lIns="0" tIns="0" rIns="0" bIns="0" rtlCol="0">
            <a:normAutofit/>
          </a:bodyPr>
          <a:lstStyle/>
          <a:p>
            <a:pPr marL="0" indent="0" algn="l">
              <a:buFont typeface="Wingdings" pitchFamily="2" charset="2"/>
              <a:buNone/>
            </a:pPr>
            <a:endParaRPr lang="en-US" sz="2600" dirty="0"/>
          </a:p>
        </p:txBody>
      </p:sp>
      <p:sp>
        <p:nvSpPr>
          <p:cNvPr id="11" name="TextBox 10">
            <a:extLst>
              <a:ext uri="{FF2B5EF4-FFF2-40B4-BE49-F238E27FC236}">
                <a16:creationId xmlns:a16="http://schemas.microsoft.com/office/drawing/2014/main" id="{BF6D8665-47EC-524D-554E-531564909562}"/>
              </a:ext>
            </a:extLst>
          </p:cNvPr>
          <p:cNvSpPr txBox="1"/>
          <p:nvPr/>
        </p:nvSpPr>
        <p:spPr>
          <a:xfrm>
            <a:off x="237600" y="4212000"/>
            <a:ext cx="8906400" cy="532800"/>
          </a:xfrm>
          <a:prstGeom prst="rect">
            <a:avLst/>
          </a:prstGeom>
        </p:spPr>
        <p:txBody>
          <a:bodyPr vert="horz" wrap="square" lIns="0" tIns="0" rIns="0" bIns="0" rtlCol="0">
            <a:normAutofit/>
          </a:bodyPr>
          <a:lstStyle/>
          <a:p>
            <a:pPr marL="0" indent="0" algn="l">
              <a:buFont typeface="Wingdings" pitchFamily="2" charset="2"/>
              <a:buNone/>
            </a:pPr>
            <a:endParaRPr lang="en-US" sz="2600" dirty="0"/>
          </a:p>
        </p:txBody>
      </p:sp>
      <p:pic>
        <p:nvPicPr>
          <p:cNvPr id="6" name="Picture 5">
            <a:extLst>
              <a:ext uri="{FF2B5EF4-FFF2-40B4-BE49-F238E27FC236}">
                <a16:creationId xmlns:a16="http://schemas.microsoft.com/office/drawing/2014/main" id="{C41AFDD1-7B03-08CF-EDC8-B0A82E3C0829}"/>
              </a:ext>
            </a:extLst>
          </p:cNvPr>
          <p:cNvPicPr>
            <a:picLocks noChangeAspect="1"/>
          </p:cNvPicPr>
          <p:nvPr/>
        </p:nvPicPr>
        <p:blipFill>
          <a:blip r:embed="rId3"/>
          <a:stretch>
            <a:fillRect/>
          </a:stretch>
        </p:blipFill>
        <p:spPr>
          <a:xfrm>
            <a:off x="2699233" y="1113741"/>
            <a:ext cx="4057581" cy="3789459"/>
          </a:xfrm>
          <a:prstGeom prst="rect">
            <a:avLst/>
          </a:prstGeom>
        </p:spPr>
      </p:pic>
      <p:pic>
        <p:nvPicPr>
          <p:cNvPr id="9" name="Picture 8">
            <a:extLst>
              <a:ext uri="{FF2B5EF4-FFF2-40B4-BE49-F238E27FC236}">
                <a16:creationId xmlns:a16="http://schemas.microsoft.com/office/drawing/2014/main" id="{10F2C6D7-DA35-1F60-5074-81D074313C46}"/>
              </a:ext>
            </a:extLst>
          </p:cNvPr>
          <p:cNvPicPr>
            <a:picLocks noChangeAspect="1"/>
          </p:cNvPicPr>
          <p:nvPr/>
        </p:nvPicPr>
        <p:blipFill>
          <a:blip r:embed="rId4"/>
          <a:stretch>
            <a:fillRect/>
          </a:stretch>
        </p:blipFill>
        <p:spPr>
          <a:xfrm>
            <a:off x="1179464" y="1032850"/>
            <a:ext cx="1455591" cy="3633200"/>
          </a:xfrm>
          <a:prstGeom prst="rect">
            <a:avLst/>
          </a:prstGeom>
        </p:spPr>
      </p:pic>
      <p:pic>
        <p:nvPicPr>
          <p:cNvPr id="13" name="Picture 12">
            <a:extLst>
              <a:ext uri="{FF2B5EF4-FFF2-40B4-BE49-F238E27FC236}">
                <a16:creationId xmlns:a16="http://schemas.microsoft.com/office/drawing/2014/main" id="{5CDA357F-0FFF-8DD7-17A2-201987EDA3A9}"/>
              </a:ext>
            </a:extLst>
          </p:cNvPr>
          <p:cNvPicPr>
            <a:picLocks noChangeAspect="1"/>
          </p:cNvPicPr>
          <p:nvPr/>
        </p:nvPicPr>
        <p:blipFill>
          <a:blip r:embed="rId5"/>
          <a:stretch>
            <a:fillRect/>
          </a:stretch>
        </p:blipFill>
        <p:spPr>
          <a:xfrm>
            <a:off x="7125157" y="944950"/>
            <a:ext cx="1367288" cy="3721100"/>
          </a:xfrm>
          <a:prstGeom prst="rect">
            <a:avLst/>
          </a:prstGeom>
        </p:spPr>
      </p:pic>
    </p:spTree>
    <p:extLst>
      <p:ext uri="{BB962C8B-B14F-4D97-AF65-F5344CB8AC3E}">
        <p14:creationId xmlns:p14="http://schemas.microsoft.com/office/powerpoint/2010/main" val="327327208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226143-F8A1-366F-8044-745CDDC08995}"/>
            </a:ext>
          </a:extLst>
        </p:cNvPr>
        <p:cNvGrpSpPr/>
        <p:nvPr/>
      </p:nvGrpSpPr>
      <p:grpSpPr>
        <a:xfrm>
          <a:off x="0" y="0"/>
          <a:ext cx="0" cy="0"/>
          <a:chOff x="0" y="0"/>
          <a:chExt cx="0" cy="0"/>
        </a:xfrm>
      </p:grpSpPr>
      <p:sp>
        <p:nvSpPr>
          <p:cNvPr id="14" name="Content Placeholder 4">
            <a:extLst>
              <a:ext uri="{FF2B5EF4-FFF2-40B4-BE49-F238E27FC236}">
                <a16:creationId xmlns:a16="http://schemas.microsoft.com/office/drawing/2014/main" id="{17DF36B8-D023-C38B-B16E-C6629030EE9F}"/>
              </a:ext>
            </a:extLst>
          </p:cNvPr>
          <p:cNvSpPr txBox="1">
            <a:spLocks/>
          </p:cNvSpPr>
          <p:nvPr/>
        </p:nvSpPr>
        <p:spPr>
          <a:xfrm>
            <a:off x="487435" y="1450451"/>
            <a:ext cx="4084564" cy="449551"/>
          </a:xfrm>
          <a:prstGeom prst="rect">
            <a:avLst/>
          </a:prstGeom>
          <a:solidFill>
            <a:schemeClr val="tx2"/>
          </a:solidFill>
          <a:ln>
            <a:noFill/>
          </a:ln>
        </p:spPr>
        <p:txBody>
          <a:bodyPr lIns="1005840" tIns="137160" rIns="91440" bIns="91440" anchor="b"/>
          <a:lstStyle>
            <a:lvl1pPr marL="173038" indent="-173038" algn="l" defTabSz="457200" rtl="0" eaLnBrk="1" latinLnBrk="0" hangingPunct="1">
              <a:spcBef>
                <a:spcPts val="600"/>
              </a:spcBef>
              <a:spcAft>
                <a:spcPts val="0"/>
              </a:spcAft>
              <a:buFont typeface="Wingdings" pitchFamily="2" charset="2"/>
              <a:buChar char="§"/>
              <a:defRPr sz="1800" kern="1200" baseline="0">
                <a:solidFill>
                  <a:schemeClr val="tx1">
                    <a:lumMod val="50000"/>
                  </a:schemeClr>
                </a:solidFill>
                <a:latin typeface="+mn-lt"/>
                <a:ea typeface="+mn-ea"/>
                <a:cs typeface="+mn-cs"/>
              </a:defRPr>
            </a:lvl1pPr>
            <a:lvl2pPr marL="520700" indent="-236538" algn="l" defTabSz="457200" rtl="0" eaLnBrk="1" latinLnBrk="0" hangingPunct="1">
              <a:spcBef>
                <a:spcPts val="0"/>
              </a:spcBef>
              <a:spcAft>
                <a:spcPts val="0"/>
              </a:spcAft>
              <a:buFont typeface="Arial"/>
              <a:buChar char="–"/>
              <a:defRPr sz="1800" kern="1200">
                <a:solidFill>
                  <a:schemeClr val="tx1">
                    <a:lumMod val="50000"/>
                  </a:schemeClr>
                </a:solidFill>
                <a:latin typeface="+mn-lt"/>
                <a:ea typeface="+mn-ea"/>
                <a:cs typeface="+mn-cs"/>
              </a:defRPr>
            </a:lvl2pPr>
            <a:lvl3pPr marL="803275" indent="-187325" algn="l" defTabSz="457200" rtl="0" eaLnBrk="1" latinLnBrk="0" hangingPunct="1">
              <a:spcBef>
                <a:spcPts val="0"/>
              </a:spcBef>
              <a:spcAft>
                <a:spcPts val="0"/>
              </a:spcAft>
              <a:buFont typeface="Arial"/>
              <a:buChar char="•"/>
              <a:defRPr sz="1800" kern="1200">
                <a:solidFill>
                  <a:schemeClr val="tx1">
                    <a:lumMod val="50000"/>
                  </a:schemeClr>
                </a:solidFill>
                <a:latin typeface="+mn-lt"/>
                <a:ea typeface="+mn-ea"/>
                <a:cs typeface="+mn-cs"/>
              </a:defRPr>
            </a:lvl3pPr>
            <a:lvl4pPr marL="1087438" indent="-171450" algn="l" defTabSz="457200" rtl="0" eaLnBrk="1" latinLnBrk="0" hangingPunct="1">
              <a:spcBef>
                <a:spcPts val="0"/>
              </a:spcBef>
              <a:spcAft>
                <a:spcPts val="0"/>
              </a:spcAft>
              <a:buFont typeface="Arial"/>
              <a:buChar char="–"/>
              <a:defRPr sz="1800" kern="1200">
                <a:solidFill>
                  <a:schemeClr val="tx1">
                    <a:lumMod val="50000"/>
                  </a:schemeClr>
                </a:solidFill>
                <a:latin typeface="+mn-lt"/>
                <a:ea typeface="+mn-ea"/>
                <a:cs typeface="+mn-cs"/>
              </a:defRPr>
            </a:lvl4pPr>
            <a:lvl5pPr marL="1371600" indent="-171450" algn="l" defTabSz="457200" rtl="0" eaLnBrk="1" latinLnBrk="0" hangingPunct="1">
              <a:spcBef>
                <a:spcPts val="0"/>
              </a:spcBef>
              <a:spcAft>
                <a:spcPts val="0"/>
              </a:spcAft>
              <a:buFont typeface="Arial"/>
              <a:buChar char="»"/>
              <a:defRPr sz="1800" kern="1200">
                <a:solidFill>
                  <a:schemeClr val="tx1">
                    <a:lumMod val="50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95000"/>
              </a:lnSpc>
              <a:buNone/>
            </a:pPr>
            <a:r>
              <a:rPr lang="en-US" b="1" dirty="0">
                <a:solidFill>
                  <a:schemeClr val="bg1"/>
                </a:solidFill>
              </a:rPr>
              <a:t>PEOPLE</a:t>
            </a:r>
          </a:p>
        </p:txBody>
      </p:sp>
      <p:sp>
        <p:nvSpPr>
          <p:cNvPr id="15" name="Content Placeholder 4">
            <a:extLst>
              <a:ext uri="{FF2B5EF4-FFF2-40B4-BE49-F238E27FC236}">
                <a16:creationId xmlns:a16="http://schemas.microsoft.com/office/drawing/2014/main" id="{DEE56DD3-CA3E-4CA4-C2C5-864883333C30}"/>
              </a:ext>
            </a:extLst>
          </p:cNvPr>
          <p:cNvSpPr txBox="1">
            <a:spLocks/>
          </p:cNvSpPr>
          <p:nvPr/>
        </p:nvSpPr>
        <p:spPr>
          <a:xfrm>
            <a:off x="4715934" y="1911104"/>
            <a:ext cx="3818465" cy="2828857"/>
          </a:xfrm>
          <a:prstGeom prst="rect">
            <a:avLst/>
          </a:prstGeom>
          <a:solidFill>
            <a:schemeClr val="bg1">
              <a:lumMod val="85000"/>
              <a:alpha val="84000"/>
            </a:schemeClr>
          </a:solidFill>
          <a:ln>
            <a:noFill/>
          </a:ln>
        </p:spPr>
        <p:txBody>
          <a:bodyPr lIns="137160" tIns="91440" rIns="182880" bIns="91440" anchor="t"/>
          <a:lstStyle>
            <a:lvl1pPr marL="173038" indent="-173038" algn="l" defTabSz="457200" rtl="0" eaLnBrk="1" latinLnBrk="0" hangingPunct="1">
              <a:spcBef>
                <a:spcPts val="600"/>
              </a:spcBef>
              <a:spcAft>
                <a:spcPts val="0"/>
              </a:spcAft>
              <a:buFont typeface="Wingdings" pitchFamily="2" charset="2"/>
              <a:buChar char="§"/>
              <a:defRPr sz="1800" kern="1200" baseline="0">
                <a:solidFill>
                  <a:schemeClr val="tx1">
                    <a:lumMod val="50000"/>
                  </a:schemeClr>
                </a:solidFill>
                <a:latin typeface="+mn-lt"/>
                <a:ea typeface="+mn-ea"/>
                <a:cs typeface="+mn-cs"/>
              </a:defRPr>
            </a:lvl1pPr>
            <a:lvl2pPr marL="520700" indent="-236538" algn="l" defTabSz="457200" rtl="0" eaLnBrk="1" latinLnBrk="0" hangingPunct="1">
              <a:spcBef>
                <a:spcPts val="0"/>
              </a:spcBef>
              <a:spcAft>
                <a:spcPts val="0"/>
              </a:spcAft>
              <a:buFont typeface="Arial"/>
              <a:buChar char="–"/>
              <a:defRPr sz="1800" kern="1200">
                <a:solidFill>
                  <a:schemeClr val="tx1">
                    <a:lumMod val="50000"/>
                  </a:schemeClr>
                </a:solidFill>
                <a:latin typeface="+mn-lt"/>
                <a:ea typeface="+mn-ea"/>
                <a:cs typeface="+mn-cs"/>
              </a:defRPr>
            </a:lvl2pPr>
            <a:lvl3pPr marL="803275" indent="-187325" algn="l" defTabSz="457200" rtl="0" eaLnBrk="1" latinLnBrk="0" hangingPunct="1">
              <a:spcBef>
                <a:spcPts val="0"/>
              </a:spcBef>
              <a:spcAft>
                <a:spcPts val="0"/>
              </a:spcAft>
              <a:buFont typeface="Arial"/>
              <a:buChar char="•"/>
              <a:defRPr sz="1800" kern="1200">
                <a:solidFill>
                  <a:schemeClr val="tx1">
                    <a:lumMod val="50000"/>
                  </a:schemeClr>
                </a:solidFill>
                <a:latin typeface="+mn-lt"/>
                <a:ea typeface="+mn-ea"/>
                <a:cs typeface="+mn-cs"/>
              </a:defRPr>
            </a:lvl3pPr>
            <a:lvl4pPr marL="1087438" indent="-171450" algn="l" defTabSz="457200" rtl="0" eaLnBrk="1" latinLnBrk="0" hangingPunct="1">
              <a:spcBef>
                <a:spcPts val="0"/>
              </a:spcBef>
              <a:spcAft>
                <a:spcPts val="0"/>
              </a:spcAft>
              <a:buFont typeface="Arial"/>
              <a:buChar char="–"/>
              <a:defRPr sz="1800" kern="1200">
                <a:solidFill>
                  <a:schemeClr val="tx1">
                    <a:lumMod val="50000"/>
                  </a:schemeClr>
                </a:solidFill>
                <a:latin typeface="+mn-lt"/>
                <a:ea typeface="+mn-ea"/>
                <a:cs typeface="+mn-cs"/>
              </a:defRPr>
            </a:lvl4pPr>
            <a:lvl5pPr marL="1371600" indent="-171450" algn="l" defTabSz="457200" rtl="0" eaLnBrk="1" latinLnBrk="0" hangingPunct="1">
              <a:spcBef>
                <a:spcPts val="0"/>
              </a:spcBef>
              <a:spcAft>
                <a:spcPts val="0"/>
              </a:spcAft>
              <a:buFont typeface="Arial"/>
              <a:buChar char="»"/>
              <a:defRPr sz="1800" kern="1200">
                <a:solidFill>
                  <a:schemeClr val="tx1">
                    <a:lumMod val="50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indent="-160334"/>
            <a:r>
              <a:rPr lang="en-US" sz="1200" b="1" dirty="0"/>
              <a:t>Pulse check surveys show increased trust in managers (77% positive in 2022 to 82% in 2024), sense of voice in decision making (61 to 63%), and fair treatment regardless of culture, background or perspective (61% </a:t>
            </a:r>
            <a:br>
              <a:rPr lang="en-US" sz="1200" b="1" dirty="0"/>
            </a:br>
            <a:r>
              <a:rPr lang="en-US" sz="1200" b="1" dirty="0"/>
              <a:t>to 67%)</a:t>
            </a:r>
          </a:p>
          <a:p>
            <a:pPr indent="-160334"/>
            <a:r>
              <a:rPr lang="en-US" sz="1200" b="1" dirty="0"/>
              <a:t>A total of </a:t>
            </a:r>
            <a:r>
              <a:rPr lang="en-US" sz="1200" b="1" dirty="0">
                <a:effectLst/>
                <a:ea typeface="Calibri" panose="020F0502020204030204" pitchFamily="34" charset="0"/>
                <a:cs typeface="Times New Roman" panose="02020603050405020304" pitchFamily="18" charset="0"/>
              </a:rPr>
              <a:t>total of 187 employees attended new workshops on Argonne’s Core Values </a:t>
            </a:r>
            <a:br>
              <a:rPr lang="en-US" sz="1200" b="1" dirty="0">
                <a:effectLst/>
                <a:ea typeface="Calibri" panose="020F0502020204030204" pitchFamily="34" charset="0"/>
                <a:cs typeface="Times New Roman" panose="02020603050405020304" pitchFamily="18" charset="0"/>
              </a:rPr>
            </a:br>
            <a:r>
              <a:rPr lang="en-US" sz="1200" b="1" dirty="0">
                <a:effectLst/>
                <a:ea typeface="Calibri" panose="020F0502020204030204" pitchFamily="34" charset="0"/>
                <a:cs typeface="Times New Roman" panose="02020603050405020304" pitchFamily="18" charset="0"/>
              </a:rPr>
              <a:t>of Impact, Safety, Respect, Integrity, and Teamwork</a:t>
            </a:r>
          </a:p>
          <a:p>
            <a:pPr indent="-160334"/>
            <a:r>
              <a:rPr lang="en-US" sz="1200" b="1" dirty="0">
                <a:cs typeface="Times New Roman" panose="02020603050405020304" pitchFamily="18" charset="0"/>
              </a:rPr>
              <a:t>Argonne was recognized as a “Best Places to Work for Disability Inclusion” by </a:t>
            </a:r>
            <a:r>
              <a:rPr lang="en-US" sz="1200" b="1" dirty="0" err="1">
                <a:cs typeface="Times New Roman" panose="02020603050405020304" pitchFamily="18" charset="0"/>
              </a:rPr>
              <a:t>Disability:IN</a:t>
            </a:r>
            <a:r>
              <a:rPr lang="en-US" sz="1200" b="1" dirty="0">
                <a:cs typeface="Times New Roman" panose="02020603050405020304" pitchFamily="18" charset="0"/>
              </a:rPr>
              <a:t> for the fourth year in a row</a:t>
            </a:r>
          </a:p>
        </p:txBody>
      </p:sp>
      <p:sp>
        <p:nvSpPr>
          <p:cNvPr id="16" name="Content Placeholder 4">
            <a:extLst>
              <a:ext uri="{FF2B5EF4-FFF2-40B4-BE49-F238E27FC236}">
                <a16:creationId xmlns:a16="http://schemas.microsoft.com/office/drawing/2014/main" id="{BB89CA1E-7E6D-E7BC-112C-5E41070089AA}"/>
              </a:ext>
            </a:extLst>
          </p:cNvPr>
          <p:cNvSpPr txBox="1">
            <a:spLocks/>
          </p:cNvSpPr>
          <p:nvPr/>
        </p:nvSpPr>
        <p:spPr>
          <a:xfrm>
            <a:off x="4715935" y="1450452"/>
            <a:ext cx="3818464" cy="449551"/>
          </a:xfrm>
          <a:prstGeom prst="rect">
            <a:avLst/>
          </a:prstGeom>
          <a:solidFill>
            <a:schemeClr val="accent4"/>
          </a:solidFill>
          <a:ln>
            <a:noFill/>
          </a:ln>
        </p:spPr>
        <p:txBody>
          <a:bodyPr lIns="1005840" tIns="137160" rIns="91440" bIns="91440" anchor="b"/>
          <a:lstStyle>
            <a:lvl1pPr marL="173038" indent="-173038" algn="l" defTabSz="457200" rtl="0" eaLnBrk="1" latinLnBrk="0" hangingPunct="1">
              <a:spcBef>
                <a:spcPts val="600"/>
              </a:spcBef>
              <a:spcAft>
                <a:spcPts val="0"/>
              </a:spcAft>
              <a:buFont typeface="Wingdings" pitchFamily="2" charset="2"/>
              <a:buChar char="§"/>
              <a:defRPr sz="1800" kern="1200" baseline="0">
                <a:solidFill>
                  <a:schemeClr val="tx1">
                    <a:lumMod val="50000"/>
                  </a:schemeClr>
                </a:solidFill>
                <a:latin typeface="+mn-lt"/>
                <a:ea typeface="+mn-ea"/>
                <a:cs typeface="+mn-cs"/>
              </a:defRPr>
            </a:lvl1pPr>
            <a:lvl2pPr marL="520700" indent="-236538" algn="l" defTabSz="457200" rtl="0" eaLnBrk="1" latinLnBrk="0" hangingPunct="1">
              <a:spcBef>
                <a:spcPts val="0"/>
              </a:spcBef>
              <a:spcAft>
                <a:spcPts val="0"/>
              </a:spcAft>
              <a:buFont typeface="Arial"/>
              <a:buChar char="–"/>
              <a:defRPr sz="1800" kern="1200">
                <a:solidFill>
                  <a:schemeClr val="tx1">
                    <a:lumMod val="50000"/>
                  </a:schemeClr>
                </a:solidFill>
                <a:latin typeface="+mn-lt"/>
                <a:ea typeface="+mn-ea"/>
                <a:cs typeface="+mn-cs"/>
              </a:defRPr>
            </a:lvl2pPr>
            <a:lvl3pPr marL="803275" indent="-187325" algn="l" defTabSz="457200" rtl="0" eaLnBrk="1" latinLnBrk="0" hangingPunct="1">
              <a:spcBef>
                <a:spcPts val="0"/>
              </a:spcBef>
              <a:spcAft>
                <a:spcPts val="0"/>
              </a:spcAft>
              <a:buFont typeface="Arial"/>
              <a:buChar char="•"/>
              <a:defRPr sz="1800" kern="1200">
                <a:solidFill>
                  <a:schemeClr val="tx1">
                    <a:lumMod val="50000"/>
                  </a:schemeClr>
                </a:solidFill>
                <a:latin typeface="+mn-lt"/>
                <a:ea typeface="+mn-ea"/>
                <a:cs typeface="+mn-cs"/>
              </a:defRPr>
            </a:lvl3pPr>
            <a:lvl4pPr marL="1087438" indent="-171450" algn="l" defTabSz="457200" rtl="0" eaLnBrk="1" latinLnBrk="0" hangingPunct="1">
              <a:spcBef>
                <a:spcPts val="0"/>
              </a:spcBef>
              <a:spcAft>
                <a:spcPts val="0"/>
              </a:spcAft>
              <a:buFont typeface="Arial"/>
              <a:buChar char="–"/>
              <a:defRPr sz="1800" kern="1200">
                <a:solidFill>
                  <a:schemeClr val="tx1">
                    <a:lumMod val="50000"/>
                  </a:schemeClr>
                </a:solidFill>
                <a:latin typeface="+mn-lt"/>
                <a:ea typeface="+mn-ea"/>
                <a:cs typeface="+mn-cs"/>
              </a:defRPr>
            </a:lvl4pPr>
            <a:lvl5pPr marL="1371600" indent="-171450" algn="l" defTabSz="457200" rtl="0" eaLnBrk="1" latinLnBrk="0" hangingPunct="1">
              <a:spcBef>
                <a:spcPts val="0"/>
              </a:spcBef>
              <a:spcAft>
                <a:spcPts val="0"/>
              </a:spcAft>
              <a:buFont typeface="Arial"/>
              <a:buChar char="»"/>
              <a:defRPr sz="1800" kern="1200">
                <a:solidFill>
                  <a:schemeClr val="tx1">
                    <a:lumMod val="50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95000"/>
              </a:lnSpc>
              <a:buNone/>
            </a:pPr>
            <a:r>
              <a:rPr lang="en-US" b="1" dirty="0">
                <a:solidFill>
                  <a:schemeClr val="bg1"/>
                </a:solidFill>
              </a:rPr>
              <a:t>ENVIRONMENT</a:t>
            </a:r>
          </a:p>
        </p:txBody>
      </p:sp>
      <p:sp>
        <p:nvSpPr>
          <p:cNvPr id="2" name="Title 1">
            <a:extLst>
              <a:ext uri="{FF2B5EF4-FFF2-40B4-BE49-F238E27FC236}">
                <a16:creationId xmlns:a16="http://schemas.microsoft.com/office/drawing/2014/main" id="{FB10D35B-E4FD-9B1B-9E3D-A9CCBB64601A}"/>
              </a:ext>
            </a:extLst>
          </p:cNvPr>
          <p:cNvSpPr>
            <a:spLocks noGrp="1"/>
          </p:cNvSpPr>
          <p:nvPr>
            <p:ph type="title"/>
          </p:nvPr>
        </p:nvSpPr>
        <p:spPr>
          <a:xfrm>
            <a:off x="457202" y="288391"/>
            <a:ext cx="8372901" cy="621711"/>
          </a:xfrm>
        </p:spPr>
        <p:txBody>
          <a:bodyPr/>
          <a:lstStyle/>
          <a:p>
            <a:r>
              <a:rPr lang="en-US" dirty="0"/>
              <a:t>How do we know it’s working?</a:t>
            </a:r>
          </a:p>
        </p:txBody>
      </p:sp>
      <p:grpSp>
        <p:nvGrpSpPr>
          <p:cNvPr id="19" name="Group 18">
            <a:extLst>
              <a:ext uri="{FF2B5EF4-FFF2-40B4-BE49-F238E27FC236}">
                <a16:creationId xmlns:a16="http://schemas.microsoft.com/office/drawing/2014/main" id="{B835C0E4-D3FC-D669-DE66-CEC6834C6D72}"/>
              </a:ext>
            </a:extLst>
          </p:cNvPr>
          <p:cNvGrpSpPr/>
          <p:nvPr/>
        </p:nvGrpSpPr>
        <p:grpSpPr>
          <a:xfrm>
            <a:off x="515075" y="1063969"/>
            <a:ext cx="901318" cy="905508"/>
            <a:chOff x="512346" y="1139479"/>
            <a:chExt cx="799887" cy="803606"/>
          </a:xfrm>
        </p:grpSpPr>
        <p:sp>
          <p:nvSpPr>
            <p:cNvPr id="11" name="Oval 10">
              <a:extLst>
                <a:ext uri="{FF2B5EF4-FFF2-40B4-BE49-F238E27FC236}">
                  <a16:creationId xmlns:a16="http://schemas.microsoft.com/office/drawing/2014/main" id="{113534E0-9BD3-94E5-8F36-FBEE681B8781}"/>
                </a:ext>
              </a:extLst>
            </p:cNvPr>
            <p:cNvSpPr>
              <a:spLocks noChangeAspect="1"/>
            </p:cNvSpPr>
            <p:nvPr/>
          </p:nvSpPr>
          <p:spPr>
            <a:xfrm>
              <a:off x="512346" y="1139479"/>
              <a:ext cx="799887" cy="803606"/>
            </a:xfrm>
            <a:prstGeom prst="ellipse">
              <a:avLst/>
            </a:prstGeom>
            <a:solidFill>
              <a:schemeClr val="tx2">
                <a:alpha val="46003"/>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5A8BEBE8-4ADD-C01F-3B9C-BC009EFD31F1}"/>
                </a:ext>
              </a:extLst>
            </p:cNvPr>
            <p:cNvSpPr/>
            <p:nvPr/>
          </p:nvSpPr>
          <p:spPr>
            <a:xfrm>
              <a:off x="564339" y="1193332"/>
              <a:ext cx="695901" cy="695901"/>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Graphic 8">
              <a:extLst>
                <a:ext uri="{FF2B5EF4-FFF2-40B4-BE49-F238E27FC236}">
                  <a16:creationId xmlns:a16="http://schemas.microsoft.com/office/drawing/2014/main" id="{F659AB9F-AF4E-655D-B008-B51F9EFA2BC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74440" y="1259130"/>
              <a:ext cx="685800" cy="622300"/>
            </a:xfrm>
            <a:prstGeom prst="rect">
              <a:avLst/>
            </a:prstGeom>
          </p:spPr>
        </p:pic>
      </p:grpSp>
      <p:sp>
        <p:nvSpPr>
          <p:cNvPr id="5" name="Oval 4">
            <a:extLst>
              <a:ext uri="{FF2B5EF4-FFF2-40B4-BE49-F238E27FC236}">
                <a16:creationId xmlns:a16="http://schemas.microsoft.com/office/drawing/2014/main" id="{C0A95E91-4811-6828-B625-CAEF1221F0FE}"/>
              </a:ext>
            </a:extLst>
          </p:cNvPr>
          <p:cNvSpPr>
            <a:spLocks noChangeAspect="1"/>
          </p:cNvSpPr>
          <p:nvPr/>
        </p:nvSpPr>
        <p:spPr>
          <a:xfrm>
            <a:off x="4799786" y="1063969"/>
            <a:ext cx="901318" cy="905508"/>
          </a:xfrm>
          <a:prstGeom prst="ellipse">
            <a:avLst/>
          </a:prstGeom>
          <a:solidFill>
            <a:schemeClr val="accent4">
              <a:alpha val="46003"/>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0EBB8E8D-E8ED-A836-300D-FD65438D0A9A}"/>
              </a:ext>
            </a:extLst>
          </p:cNvPr>
          <p:cNvSpPr/>
          <p:nvPr/>
        </p:nvSpPr>
        <p:spPr>
          <a:xfrm>
            <a:off x="4858372" y="1124651"/>
            <a:ext cx="784146" cy="784145"/>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Content Placeholder 4">
            <a:extLst>
              <a:ext uri="{FF2B5EF4-FFF2-40B4-BE49-F238E27FC236}">
                <a16:creationId xmlns:a16="http://schemas.microsoft.com/office/drawing/2014/main" id="{5BF0EA3E-E8A6-7B92-5BDA-0C4BD8834BEC}"/>
              </a:ext>
            </a:extLst>
          </p:cNvPr>
          <p:cNvSpPr txBox="1">
            <a:spLocks/>
          </p:cNvSpPr>
          <p:nvPr/>
        </p:nvSpPr>
        <p:spPr>
          <a:xfrm>
            <a:off x="457200" y="1910949"/>
            <a:ext cx="4114799" cy="2828856"/>
          </a:xfrm>
          <a:prstGeom prst="rect">
            <a:avLst/>
          </a:prstGeom>
          <a:solidFill>
            <a:schemeClr val="bg1">
              <a:lumMod val="85000"/>
              <a:alpha val="85223"/>
            </a:schemeClr>
          </a:solidFill>
          <a:ln>
            <a:noFill/>
          </a:ln>
        </p:spPr>
        <p:txBody>
          <a:bodyPr lIns="137160" tIns="91440" rIns="182880" bIns="91440" anchor="t"/>
          <a:lstStyle>
            <a:lvl1pPr marL="173038" indent="-173038" algn="l" defTabSz="457200" rtl="0" eaLnBrk="1" latinLnBrk="0" hangingPunct="1">
              <a:spcBef>
                <a:spcPts val="600"/>
              </a:spcBef>
              <a:spcAft>
                <a:spcPts val="0"/>
              </a:spcAft>
              <a:buFont typeface="Wingdings" pitchFamily="2" charset="2"/>
              <a:buChar char="§"/>
              <a:defRPr sz="1800" kern="1200" baseline="0">
                <a:solidFill>
                  <a:schemeClr val="tx1">
                    <a:lumMod val="50000"/>
                  </a:schemeClr>
                </a:solidFill>
                <a:latin typeface="+mn-lt"/>
                <a:ea typeface="+mn-ea"/>
                <a:cs typeface="+mn-cs"/>
              </a:defRPr>
            </a:lvl1pPr>
            <a:lvl2pPr marL="520700" indent="-236538" algn="l" defTabSz="457200" rtl="0" eaLnBrk="1" latinLnBrk="0" hangingPunct="1">
              <a:spcBef>
                <a:spcPts val="0"/>
              </a:spcBef>
              <a:spcAft>
                <a:spcPts val="0"/>
              </a:spcAft>
              <a:buFont typeface="Arial"/>
              <a:buChar char="–"/>
              <a:defRPr sz="1800" kern="1200">
                <a:solidFill>
                  <a:schemeClr val="tx1">
                    <a:lumMod val="50000"/>
                  </a:schemeClr>
                </a:solidFill>
                <a:latin typeface="+mn-lt"/>
                <a:ea typeface="+mn-ea"/>
                <a:cs typeface="+mn-cs"/>
              </a:defRPr>
            </a:lvl2pPr>
            <a:lvl3pPr marL="803275" indent="-187325" algn="l" defTabSz="457200" rtl="0" eaLnBrk="1" latinLnBrk="0" hangingPunct="1">
              <a:spcBef>
                <a:spcPts val="0"/>
              </a:spcBef>
              <a:spcAft>
                <a:spcPts val="0"/>
              </a:spcAft>
              <a:buFont typeface="Arial"/>
              <a:buChar char="•"/>
              <a:defRPr sz="1800" kern="1200">
                <a:solidFill>
                  <a:schemeClr val="tx1">
                    <a:lumMod val="50000"/>
                  </a:schemeClr>
                </a:solidFill>
                <a:latin typeface="+mn-lt"/>
                <a:ea typeface="+mn-ea"/>
                <a:cs typeface="+mn-cs"/>
              </a:defRPr>
            </a:lvl3pPr>
            <a:lvl4pPr marL="1087438" indent="-171450" algn="l" defTabSz="457200" rtl="0" eaLnBrk="1" latinLnBrk="0" hangingPunct="1">
              <a:spcBef>
                <a:spcPts val="0"/>
              </a:spcBef>
              <a:spcAft>
                <a:spcPts val="0"/>
              </a:spcAft>
              <a:buFont typeface="Arial"/>
              <a:buChar char="–"/>
              <a:defRPr sz="1800" kern="1200">
                <a:solidFill>
                  <a:schemeClr val="tx1">
                    <a:lumMod val="50000"/>
                  </a:schemeClr>
                </a:solidFill>
                <a:latin typeface="+mn-lt"/>
                <a:ea typeface="+mn-ea"/>
                <a:cs typeface="+mn-cs"/>
              </a:defRPr>
            </a:lvl4pPr>
            <a:lvl5pPr marL="1371600" indent="-171450" algn="l" defTabSz="457200" rtl="0" eaLnBrk="1" latinLnBrk="0" hangingPunct="1">
              <a:spcBef>
                <a:spcPts val="0"/>
              </a:spcBef>
              <a:spcAft>
                <a:spcPts val="0"/>
              </a:spcAft>
              <a:buFont typeface="Arial"/>
              <a:buChar char="»"/>
              <a:defRPr sz="1800" kern="1200">
                <a:solidFill>
                  <a:schemeClr val="tx1">
                    <a:lumMod val="50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indent="-160334">
              <a:lnSpc>
                <a:spcPct val="95000"/>
              </a:lnSpc>
            </a:pPr>
            <a:r>
              <a:rPr lang="en-US" sz="1200" b="1" dirty="0"/>
              <a:t>The racial and ethnic diversity of employees has increased from 24.5% in 2016 to 35.0% in 2024 </a:t>
            </a:r>
          </a:p>
          <a:p>
            <a:pPr indent="-160334">
              <a:lnSpc>
                <a:spcPct val="95000"/>
              </a:lnSpc>
            </a:pPr>
            <a:r>
              <a:rPr lang="en-US" sz="1200" b="1" dirty="0"/>
              <a:t>In 2024, at senior leader levels, we are at parity with 50% women. </a:t>
            </a:r>
          </a:p>
          <a:p>
            <a:pPr indent="-160334">
              <a:lnSpc>
                <a:spcPct val="95000"/>
              </a:lnSpc>
            </a:pPr>
            <a:r>
              <a:rPr lang="en-US" sz="1200" b="1" dirty="0"/>
              <a:t>In 2023, 50% of all laboratory new hires were minorities (46% in 2021 and 2022).</a:t>
            </a:r>
          </a:p>
          <a:p>
            <a:pPr indent="-160334">
              <a:lnSpc>
                <a:spcPct val="95000"/>
              </a:lnSpc>
            </a:pPr>
            <a:r>
              <a:rPr lang="en-US" sz="1200" b="1" dirty="0"/>
              <a:t>Hiring of people with disabilities has increased from 2.3% in 2020 to 10% in 2024.</a:t>
            </a:r>
          </a:p>
          <a:p>
            <a:pPr indent="-160334">
              <a:lnSpc>
                <a:spcPct val="95000"/>
              </a:lnSpc>
            </a:pPr>
            <a:r>
              <a:rPr lang="en-US" sz="1200" b="1" dirty="0"/>
              <a:t>Veteran hiring has increased from 3% in 2018 to 5.5% in 2024.</a:t>
            </a:r>
          </a:p>
          <a:p>
            <a:pPr indent="-160334"/>
            <a:endParaRPr lang="en-US" sz="1200" b="1" dirty="0"/>
          </a:p>
        </p:txBody>
      </p:sp>
      <p:pic>
        <p:nvPicPr>
          <p:cNvPr id="17" name="Picture 16">
            <a:extLst>
              <a:ext uri="{FF2B5EF4-FFF2-40B4-BE49-F238E27FC236}">
                <a16:creationId xmlns:a16="http://schemas.microsoft.com/office/drawing/2014/main" id="{B9AF6719-9C5F-83D3-A5D0-F995EC29ABF8}"/>
              </a:ext>
            </a:extLst>
          </p:cNvPr>
          <p:cNvPicPr>
            <a:picLocks noChangeAspect="1"/>
          </p:cNvPicPr>
          <p:nvPr/>
        </p:nvPicPr>
        <p:blipFill>
          <a:blip r:embed="rId5"/>
          <a:stretch>
            <a:fillRect/>
          </a:stretch>
        </p:blipFill>
        <p:spPr>
          <a:xfrm>
            <a:off x="4954523" y="1249422"/>
            <a:ext cx="573940" cy="526112"/>
          </a:xfrm>
          <a:prstGeom prst="rect">
            <a:avLst/>
          </a:prstGeom>
        </p:spPr>
      </p:pic>
    </p:spTree>
    <p:extLst>
      <p:ext uri="{BB962C8B-B14F-4D97-AF65-F5344CB8AC3E}">
        <p14:creationId xmlns:p14="http://schemas.microsoft.com/office/powerpoint/2010/main" val="411095282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3A2982-8E48-D44D-BDD4-851E8D16F8E5}"/>
              </a:ext>
            </a:extLst>
          </p:cNvPr>
          <p:cNvSpPr>
            <a:spLocks noGrp="1"/>
          </p:cNvSpPr>
          <p:nvPr>
            <p:ph type="title"/>
          </p:nvPr>
        </p:nvSpPr>
        <p:spPr/>
        <p:txBody>
          <a:bodyPr/>
          <a:lstStyle/>
          <a:p>
            <a:r>
              <a:rPr lang="en-US" dirty="0"/>
              <a:t>Questions</a:t>
            </a:r>
          </a:p>
        </p:txBody>
      </p:sp>
    </p:spTree>
    <p:extLst>
      <p:ext uri="{BB962C8B-B14F-4D97-AF65-F5344CB8AC3E}">
        <p14:creationId xmlns:p14="http://schemas.microsoft.com/office/powerpoint/2010/main" val="46672773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6504760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04CFDE5-578A-AE8A-3FAF-8A32CAA882ED}"/>
              </a:ext>
            </a:extLst>
          </p:cNvPr>
          <p:cNvSpPr/>
          <p:nvPr/>
        </p:nvSpPr>
        <p:spPr>
          <a:xfrm>
            <a:off x="3302697" y="1657351"/>
            <a:ext cx="2724050" cy="3048000"/>
          </a:xfrm>
          <a:prstGeom prst="rect">
            <a:avLst/>
          </a:prstGeom>
          <a:solidFill>
            <a:schemeClr val="accent4">
              <a:alpha val="80141"/>
            </a:schemeClr>
          </a:solidFill>
          <a:ln>
            <a:noFill/>
          </a:ln>
          <a:effectLst/>
        </p:spPr>
        <p:style>
          <a:lnRef idx="1">
            <a:schemeClr val="accent1"/>
          </a:lnRef>
          <a:fillRef idx="3">
            <a:schemeClr val="accent1"/>
          </a:fillRef>
          <a:effectRef idx="2">
            <a:schemeClr val="accent1"/>
          </a:effectRef>
          <a:fontRef idx="minor">
            <a:schemeClr val="lt1"/>
          </a:fontRef>
        </p:style>
        <p:txBody>
          <a:bodyPr tIns="1280160" rtlCol="0" anchor="t"/>
          <a:lstStyle/>
          <a:p>
            <a:pPr algn="ctr">
              <a:lnSpc>
                <a:spcPct val="80000"/>
              </a:lnSpc>
              <a:spcBef>
                <a:spcPts val="300"/>
              </a:spcBef>
            </a:pPr>
            <a:endParaRPr lang="en-US" sz="1500" b="1" dirty="0"/>
          </a:p>
        </p:txBody>
      </p:sp>
      <p:sp>
        <p:nvSpPr>
          <p:cNvPr id="5" name="Rectangle 4">
            <a:extLst>
              <a:ext uri="{FF2B5EF4-FFF2-40B4-BE49-F238E27FC236}">
                <a16:creationId xmlns:a16="http://schemas.microsoft.com/office/drawing/2014/main" id="{F8D6B8BC-95BE-A8EA-F94E-EF465C6414E9}"/>
              </a:ext>
            </a:extLst>
          </p:cNvPr>
          <p:cNvSpPr/>
          <p:nvPr/>
        </p:nvSpPr>
        <p:spPr>
          <a:xfrm>
            <a:off x="3291828" y="1657351"/>
            <a:ext cx="2724050" cy="3048000"/>
          </a:xfrm>
          <a:prstGeom prst="rect">
            <a:avLst/>
          </a:prstGeom>
          <a:solidFill>
            <a:schemeClr val="tx1">
              <a:alpha val="10000"/>
            </a:schemeClr>
          </a:solidFill>
          <a:ln>
            <a:noFill/>
          </a:ln>
          <a:effectLst/>
        </p:spPr>
        <p:style>
          <a:lnRef idx="1">
            <a:schemeClr val="accent1"/>
          </a:lnRef>
          <a:fillRef idx="3">
            <a:schemeClr val="accent1"/>
          </a:fillRef>
          <a:effectRef idx="2">
            <a:schemeClr val="accent1"/>
          </a:effectRef>
          <a:fontRef idx="minor">
            <a:schemeClr val="lt1"/>
          </a:fontRef>
        </p:style>
        <p:txBody>
          <a:bodyPr tIns="1280160" rtlCol="0" anchor="t"/>
          <a:lstStyle/>
          <a:p>
            <a:pPr algn="ctr">
              <a:lnSpc>
                <a:spcPct val="80000"/>
              </a:lnSpc>
              <a:spcBef>
                <a:spcPts val="300"/>
              </a:spcBef>
            </a:pPr>
            <a:endParaRPr lang="en-US" sz="1500" b="1" dirty="0"/>
          </a:p>
        </p:txBody>
      </p:sp>
      <p:sp>
        <p:nvSpPr>
          <p:cNvPr id="4" name="Rectangle 3">
            <a:extLst>
              <a:ext uri="{FF2B5EF4-FFF2-40B4-BE49-F238E27FC236}">
                <a16:creationId xmlns:a16="http://schemas.microsoft.com/office/drawing/2014/main" id="{EA47A750-E561-B732-6805-6AF9C9808ECC}"/>
              </a:ext>
            </a:extLst>
          </p:cNvPr>
          <p:cNvSpPr/>
          <p:nvPr/>
        </p:nvSpPr>
        <p:spPr>
          <a:xfrm>
            <a:off x="458014" y="1657350"/>
            <a:ext cx="2724050" cy="3048001"/>
          </a:xfrm>
          <a:prstGeom prst="rect">
            <a:avLst/>
          </a:prstGeom>
          <a:solidFill>
            <a:schemeClr val="tx2">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tIns="1280160" rtlCol="0" anchor="t"/>
          <a:lstStyle/>
          <a:p>
            <a:pPr algn="ctr">
              <a:lnSpc>
                <a:spcPct val="80000"/>
              </a:lnSpc>
              <a:spcBef>
                <a:spcPts val="300"/>
              </a:spcBef>
            </a:pPr>
            <a:endParaRPr lang="en-US" sz="1350" dirty="0"/>
          </a:p>
        </p:txBody>
      </p:sp>
      <p:sp>
        <p:nvSpPr>
          <p:cNvPr id="10" name="Rectangle 9">
            <a:extLst>
              <a:ext uri="{FF2B5EF4-FFF2-40B4-BE49-F238E27FC236}">
                <a16:creationId xmlns:a16="http://schemas.microsoft.com/office/drawing/2014/main" id="{67654DFA-71C4-D203-CBA9-59223604225E}"/>
              </a:ext>
            </a:extLst>
          </p:cNvPr>
          <p:cNvSpPr/>
          <p:nvPr/>
        </p:nvSpPr>
        <p:spPr>
          <a:xfrm>
            <a:off x="6125642" y="1657351"/>
            <a:ext cx="2719666" cy="3047998"/>
          </a:xfrm>
          <a:prstGeom prst="rect">
            <a:avLst/>
          </a:prstGeom>
          <a:solidFill>
            <a:schemeClr val="accent5">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tIns="1280160" rtlCol="0" anchor="t"/>
          <a:lstStyle/>
          <a:p>
            <a:pPr algn="ctr">
              <a:lnSpc>
                <a:spcPct val="80000"/>
              </a:lnSpc>
              <a:spcBef>
                <a:spcPts val="300"/>
              </a:spcBef>
            </a:pPr>
            <a:endParaRPr lang="en-US" sz="1350" dirty="0"/>
          </a:p>
        </p:txBody>
      </p:sp>
      <p:sp>
        <p:nvSpPr>
          <p:cNvPr id="2" name="Title 1">
            <a:extLst>
              <a:ext uri="{FF2B5EF4-FFF2-40B4-BE49-F238E27FC236}">
                <a16:creationId xmlns:a16="http://schemas.microsoft.com/office/drawing/2014/main" id="{2939371D-940B-96D6-633D-D84716105953}"/>
              </a:ext>
            </a:extLst>
          </p:cNvPr>
          <p:cNvSpPr>
            <a:spLocks noGrp="1"/>
          </p:cNvSpPr>
          <p:nvPr>
            <p:ph type="title"/>
          </p:nvPr>
        </p:nvSpPr>
        <p:spPr/>
        <p:txBody>
          <a:bodyPr/>
          <a:lstStyle/>
          <a:p>
            <a:r>
              <a:rPr lang="en-US" dirty="0"/>
              <a:t>Meet the DEIA Office</a:t>
            </a:r>
          </a:p>
        </p:txBody>
      </p:sp>
      <p:sp>
        <p:nvSpPr>
          <p:cNvPr id="32" name="Text Placeholder 31">
            <a:extLst>
              <a:ext uri="{FF2B5EF4-FFF2-40B4-BE49-F238E27FC236}">
                <a16:creationId xmlns:a16="http://schemas.microsoft.com/office/drawing/2014/main" id="{430999D5-6B7A-669B-33BD-F9DDEE48B425}"/>
              </a:ext>
            </a:extLst>
          </p:cNvPr>
          <p:cNvSpPr>
            <a:spLocks noGrp="1"/>
          </p:cNvSpPr>
          <p:nvPr>
            <p:ph type="body" sz="quarter" idx="13"/>
          </p:nvPr>
        </p:nvSpPr>
        <p:spPr/>
        <p:txBody>
          <a:bodyPr/>
          <a:lstStyle/>
          <a:p>
            <a:r>
              <a:rPr lang="en-US" kern="100" dirty="0">
                <a:effectLst/>
                <a:latin typeface="+mn-lt"/>
                <a:ea typeface="Aptos" panose="020B0004020202020204" pitchFamily="34" charset="0"/>
                <a:cs typeface="Times New Roman" panose="02020603050405020304" pitchFamily="18" charset="0"/>
              </a:rPr>
              <a:t>Helping the Lab become a more diverse and inclusive workplace</a:t>
            </a:r>
          </a:p>
        </p:txBody>
      </p:sp>
      <p:sp>
        <p:nvSpPr>
          <p:cNvPr id="12" name="Content Placeholder 4">
            <a:extLst>
              <a:ext uri="{FF2B5EF4-FFF2-40B4-BE49-F238E27FC236}">
                <a16:creationId xmlns:a16="http://schemas.microsoft.com/office/drawing/2014/main" id="{8E0F50B6-AEFC-442F-E7C9-0782B4348D5D}"/>
              </a:ext>
            </a:extLst>
          </p:cNvPr>
          <p:cNvSpPr txBox="1">
            <a:spLocks/>
          </p:cNvSpPr>
          <p:nvPr/>
        </p:nvSpPr>
        <p:spPr>
          <a:xfrm>
            <a:off x="6230425" y="3585811"/>
            <a:ext cx="2468412" cy="1287015"/>
          </a:xfrm>
          <a:prstGeom prst="rect">
            <a:avLst/>
          </a:prstGeom>
        </p:spPr>
        <p:txBody>
          <a:bodyPr vert="horz" lIns="0" tIns="0" rIns="0" bIns="0" rtlCol="0">
            <a:noAutofit/>
          </a:bodyPr>
          <a:lstStyle>
            <a:lvl1pPr marL="164592" indent="-164592" algn="l" defTabSz="685800" rtl="0" eaLnBrk="1" latinLnBrk="0" hangingPunct="1">
              <a:lnSpc>
                <a:spcPct val="100000"/>
              </a:lnSpc>
              <a:spcBef>
                <a:spcPts val="900"/>
              </a:spcBef>
              <a:spcAft>
                <a:spcPts val="0"/>
              </a:spcAft>
              <a:buFont typeface="Wingdings" pitchFamily="2" charset="2"/>
              <a:buChar char="§"/>
              <a:defRPr sz="1800" kern="1200">
                <a:solidFill>
                  <a:schemeClr val="tx1"/>
                </a:solidFill>
                <a:latin typeface="+mn-lt"/>
                <a:ea typeface="+mn-ea"/>
                <a:cs typeface="+mn-cs"/>
              </a:defRPr>
            </a:lvl1pPr>
            <a:lvl2pPr marL="463550" indent="-256032" algn="l" defTabSz="685800" rtl="0" eaLnBrk="1" latinLnBrk="0" hangingPunct="1">
              <a:lnSpc>
                <a:spcPct val="100000"/>
              </a:lnSpc>
              <a:spcBef>
                <a:spcPts val="300"/>
              </a:spcBef>
              <a:spcAft>
                <a:spcPts val="0"/>
              </a:spcAft>
              <a:buFont typeface="System Font Regular"/>
              <a:buChar char="—"/>
              <a:tabLst/>
              <a:defRPr sz="1800" kern="1200">
                <a:solidFill>
                  <a:schemeClr val="tx1"/>
                </a:solidFill>
                <a:latin typeface="+mn-lt"/>
                <a:ea typeface="+mn-ea"/>
                <a:cs typeface="+mn-cs"/>
              </a:defRPr>
            </a:lvl2pPr>
            <a:lvl3pPr marL="577850" indent="-142875" algn="l" defTabSz="685800" rtl="0" eaLnBrk="1" latinLnBrk="0" hangingPunct="1">
              <a:lnSpc>
                <a:spcPct val="100000"/>
              </a:lnSpc>
              <a:spcBef>
                <a:spcPts val="300"/>
              </a:spcBef>
              <a:spcAft>
                <a:spcPts val="0"/>
              </a:spcAft>
              <a:buFont typeface="Arial" panose="020B0604020202020204" pitchFamily="34" charset="0"/>
              <a:buChar char="•"/>
              <a:tabLst/>
              <a:defRPr sz="1800" kern="1200">
                <a:solidFill>
                  <a:schemeClr val="tx1"/>
                </a:solidFill>
                <a:latin typeface="+mn-lt"/>
                <a:ea typeface="+mn-ea"/>
                <a:cs typeface="+mn-cs"/>
              </a:defRPr>
            </a:lvl3pPr>
            <a:lvl4pPr marL="862013" indent="-256032" algn="l" defTabSz="685800" rtl="0" eaLnBrk="1" latinLnBrk="0" hangingPunct="1">
              <a:lnSpc>
                <a:spcPct val="100000"/>
              </a:lnSpc>
              <a:spcBef>
                <a:spcPts val="300"/>
              </a:spcBef>
              <a:spcAft>
                <a:spcPts val="0"/>
              </a:spcAft>
              <a:buFont typeface="System Font Regular"/>
              <a:buChar char="—"/>
              <a:tabLst/>
              <a:defRPr sz="1800" kern="1200">
                <a:solidFill>
                  <a:schemeClr val="tx1"/>
                </a:solidFill>
                <a:latin typeface="+mn-lt"/>
                <a:ea typeface="+mn-ea"/>
                <a:cs typeface="+mn-cs"/>
              </a:defRPr>
            </a:lvl4pPr>
            <a:lvl5pPr marL="1031875" indent="-164592" algn="l" defTabSz="685800" rtl="0" eaLnBrk="1" latinLnBrk="0" hangingPunct="1">
              <a:lnSpc>
                <a:spcPct val="100000"/>
              </a:lnSpc>
              <a:spcBef>
                <a:spcPts val="300"/>
              </a:spcBef>
              <a:spcAft>
                <a:spcPts val="0"/>
              </a:spcAft>
              <a:buFont typeface="System Font Regular"/>
              <a:buChar char="»"/>
              <a:tabLst/>
              <a:defRPr sz="18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95000"/>
              </a:lnSpc>
              <a:spcBef>
                <a:spcPts val="0"/>
              </a:spcBef>
              <a:spcAft>
                <a:spcPts val="800"/>
              </a:spcAft>
              <a:buFont typeface="Wingdings" pitchFamily="2" charset="2"/>
              <a:buNone/>
            </a:pPr>
            <a:r>
              <a:rPr lang="en-US" sz="2000" b="1" kern="100" dirty="0">
                <a:solidFill>
                  <a:schemeClr val="bg1"/>
                </a:solidFill>
                <a:cs typeface="Times New Roman" panose="02020603050405020304" pitchFamily="18" charset="0"/>
              </a:rPr>
              <a:t>Camille Reynolds</a:t>
            </a:r>
            <a:br>
              <a:rPr lang="en-US" b="1" kern="100" dirty="0">
                <a:solidFill>
                  <a:schemeClr val="bg1"/>
                </a:solidFill>
                <a:cs typeface="Times New Roman" panose="02020603050405020304" pitchFamily="18" charset="0"/>
              </a:rPr>
            </a:br>
            <a:r>
              <a:rPr lang="en-US" b="1" kern="100" dirty="0">
                <a:solidFill>
                  <a:schemeClr val="bg1"/>
                </a:solidFill>
                <a:cs typeface="Times New Roman" panose="02020603050405020304" pitchFamily="18" charset="0"/>
              </a:rPr>
              <a:t>MA</a:t>
            </a:r>
          </a:p>
          <a:p>
            <a:pPr marL="0" indent="0" algn="ctr">
              <a:lnSpc>
                <a:spcPct val="95000"/>
              </a:lnSpc>
              <a:spcBef>
                <a:spcPts val="0"/>
              </a:spcBef>
              <a:spcAft>
                <a:spcPts val="800"/>
              </a:spcAft>
              <a:buFont typeface="Wingdings" pitchFamily="2" charset="2"/>
              <a:buNone/>
            </a:pPr>
            <a:r>
              <a:rPr lang="en-US" sz="1400" i="1" kern="100" dirty="0">
                <a:solidFill>
                  <a:schemeClr val="bg1"/>
                </a:solidFill>
                <a:cs typeface="Times New Roman" panose="02020603050405020304" pitchFamily="18" charset="0"/>
              </a:rPr>
              <a:t>DEIA Lead</a:t>
            </a:r>
            <a:endParaRPr lang="en-US" sz="1200" i="1" dirty="0">
              <a:solidFill>
                <a:schemeClr val="bg1"/>
              </a:solidFill>
              <a:effectLst/>
              <a:ea typeface="Calibri" panose="020F0502020204030204" pitchFamily="34" charset="0"/>
              <a:cs typeface="Times New Roman" panose="02020603050405020304" pitchFamily="18" charset="0"/>
            </a:endParaRPr>
          </a:p>
        </p:txBody>
      </p:sp>
      <p:sp>
        <p:nvSpPr>
          <p:cNvPr id="11" name="Content Placeholder 4">
            <a:extLst>
              <a:ext uri="{FF2B5EF4-FFF2-40B4-BE49-F238E27FC236}">
                <a16:creationId xmlns:a16="http://schemas.microsoft.com/office/drawing/2014/main" id="{D2A5B2CA-0FC5-EDA7-65CF-73120A512417}"/>
              </a:ext>
            </a:extLst>
          </p:cNvPr>
          <p:cNvSpPr txBox="1">
            <a:spLocks/>
          </p:cNvSpPr>
          <p:nvPr/>
        </p:nvSpPr>
        <p:spPr>
          <a:xfrm>
            <a:off x="3411107" y="3585811"/>
            <a:ext cx="2552001" cy="1440185"/>
          </a:xfrm>
          <a:prstGeom prst="rect">
            <a:avLst/>
          </a:prstGeom>
        </p:spPr>
        <p:txBody>
          <a:bodyPr vert="horz" lIns="0" tIns="0" rIns="0" bIns="0" rtlCol="0">
            <a:noAutofit/>
          </a:bodyPr>
          <a:lstStyle>
            <a:lvl1pPr marL="164592" indent="-164592" algn="l" defTabSz="685800" rtl="0" eaLnBrk="1" latinLnBrk="0" hangingPunct="1">
              <a:lnSpc>
                <a:spcPct val="100000"/>
              </a:lnSpc>
              <a:spcBef>
                <a:spcPts val="900"/>
              </a:spcBef>
              <a:spcAft>
                <a:spcPts val="0"/>
              </a:spcAft>
              <a:buFont typeface="Wingdings" pitchFamily="2" charset="2"/>
              <a:buChar char="§"/>
              <a:defRPr sz="1800" kern="1200">
                <a:solidFill>
                  <a:schemeClr val="tx1"/>
                </a:solidFill>
                <a:latin typeface="+mn-lt"/>
                <a:ea typeface="+mn-ea"/>
                <a:cs typeface="+mn-cs"/>
              </a:defRPr>
            </a:lvl1pPr>
            <a:lvl2pPr marL="463550" indent="-256032" algn="l" defTabSz="685800" rtl="0" eaLnBrk="1" latinLnBrk="0" hangingPunct="1">
              <a:lnSpc>
                <a:spcPct val="100000"/>
              </a:lnSpc>
              <a:spcBef>
                <a:spcPts val="300"/>
              </a:spcBef>
              <a:spcAft>
                <a:spcPts val="0"/>
              </a:spcAft>
              <a:buFont typeface="System Font Regular"/>
              <a:buChar char="—"/>
              <a:tabLst/>
              <a:defRPr sz="1800" kern="1200">
                <a:solidFill>
                  <a:schemeClr val="tx1"/>
                </a:solidFill>
                <a:latin typeface="+mn-lt"/>
                <a:ea typeface="+mn-ea"/>
                <a:cs typeface="+mn-cs"/>
              </a:defRPr>
            </a:lvl2pPr>
            <a:lvl3pPr marL="577850" indent="-142875" algn="l" defTabSz="685800" rtl="0" eaLnBrk="1" latinLnBrk="0" hangingPunct="1">
              <a:lnSpc>
                <a:spcPct val="100000"/>
              </a:lnSpc>
              <a:spcBef>
                <a:spcPts val="300"/>
              </a:spcBef>
              <a:spcAft>
                <a:spcPts val="0"/>
              </a:spcAft>
              <a:buFont typeface="Arial" panose="020B0604020202020204" pitchFamily="34" charset="0"/>
              <a:buChar char="•"/>
              <a:tabLst/>
              <a:defRPr sz="1800" kern="1200">
                <a:solidFill>
                  <a:schemeClr val="tx1"/>
                </a:solidFill>
                <a:latin typeface="+mn-lt"/>
                <a:ea typeface="+mn-ea"/>
                <a:cs typeface="+mn-cs"/>
              </a:defRPr>
            </a:lvl3pPr>
            <a:lvl4pPr marL="862013" indent="-256032" algn="l" defTabSz="685800" rtl="0" eaLnBrk="1" latinLnBrk="0" hangingPunct="1">
              <a:lnSpc>
                <a:spcPct val="100000"/>
              </a:lnSpc>
              <a:spcBef>
                <a:spcPts val="300"/>
              </a:spcBef>
              <a:spcAft>
                <a:spcPts val="0"/>
              </a:spcAft>
              <a:buFont typeface="System Font Regular"/>
              <a:buChar char="—"/>
              <a:tabLst/>
              <a:defRPr sz="1800" kern="1200">
                <a:solidFill>
                  <a:schemeClr val="tx1"/>
                </a:solidFill>
                <a:latin typeface="+mn-lt"/>
                <a:ea typeface="+mn-ea"/>
                <a:cs typeface="+mn-cs"/>
              </a:defRPr>
            </a:lvl4pPr>
            <a:lvl5pPr marL="1031875" indent="-164592" algn="l" defTabSz="685800" rtl="0" eaLnBrk="1" latinLnBrk="0" hangingPunct="1">
              <a:lnSpc>
                <a:spcPct val="100000"/>
              </a:lnSpc>
              <a:spcBef>
                <a:spcPts val="300"/>
              </a:spcBef>
              <a:spcAft>
                <a:spcPts val="0"/>
              </a:spcAft>
              <a:buFont typeface="System Font Regular"/>
              <a:buChar char="»"/>
              <a:tabLst/>
              <a:defRPr sz="18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95000"/>
              </a:lnSpc>
              <a:spcBef>
                <a:spcPts val="0"/>
              </a:spcBef>
              <a:spcAft>
                <a:spcPts val="800"/>
              </a:spcAft>
              <a:buFont typeface="Wingdings" pitchFamily="2" charset="2"/>
              <a:buNone/>
            </a:pPr>
            <a:r>
              <a:rPr lang="en-US" sz="2000" b="1" dirty="0">
                <a:solidFill>
                  <a:schemeClr val="bg1"/>
                </a:solidFill>
                <a:cs typeface="Times New Roman" panose="02020603050405020304" pitchFamily="18" charset="0"/>
              </a:rPr>
              <a:t>Lydia Finney</a:t>
            </a:r>
            <a:br>
              <a:rPr lang="en-US" b="1" dirty="0">
                <a:solidFill>
                  <a:schemeClr val="bg1"/>
                </a:solidFill>
                <a:cs typeface="Times New Roman" panose="02020603050405020304" pitchFamily="18" charset="0"/>
              </a:rPr>
            </a:br>
            <a:r>
              <a:rPr lang="en-US" b="1" dirty="0">
                <a:solidFill>
                  <a:schemeClr val="bg1"/>
                </a:solidFill>
                <a:cs typeface="Times New Roman" panose="02020603050405020304" pitchFamily="18" charset="0"/>
              </a:rPr>
              <a:t>Ph.D., CDP</a:t>
            </a:r>
            <a:endParaRPr lang="en-US" sz="1600" b="1" dirty="0">
              <a:solidFill>
                <a:schemeClr val="bg1"/>
              </a:solidFill>
              <a:cs typeface="Times New Roman" panose="02020603050405020304" pitchFamily="18" charset="0"/>
            </a:endParaRPr>
          </a:p>
          <a:p>
            <a:pPr marL="0" indent="0" algn="ctr">
              <a:lnSpc>
                <a:spcPct val="95000"/>
              </a:lnSpc>
              <a:spcBef>
                <a:spcPts val="0"/>
              </a:spcBef>
              <a:spcAft>
                <a:spcPts val="800"/>
              </a:spcAft>
              <a:buFont typeface="Wingdings" pitchFamily="2" charset="2"/>
              <a:buNone/>
            </a:pPr>
            <a:r>
              <a:rPr lang="en-US" sz="1400" i="1" dirty="0">
                <a:solidFill>
                  <a:schemeClr val="bg1"/>
                </a:solidFill>
                <a:cs typeface="Times New Roman" panose="02020603050405020304" pitchFamily="18" charset="0"/>
              </a:rPr>
              <a:t>DEIA Manager</a:t>
            </a:r>
            <a:endParaRPr lang="en-US" sz="1200" i="1" dirty="0">
              <a:solidFill>
                <a:srgbClr val="FF00C6"/>
              </a:solidFill>
              <a:cs typeface="Times New Roman" panose="02020603050405020304" pitchFamily="18" charset="0"/>
            </a:endParaRPr>
          </a:p>
        </p:txBody>
      </p:sp>
      <p:grpSp>
        <p:nvGrpSpPr>
          <p:cNvPr id="15" name="Group 14">
            <a:extLst>
              <a:ext uri="{FF2B5EF4-FFF2-40B4-BE49-F238E27FC236}">
                <a16:creationId xmlns:a16="http://schemas.microsoft.com/office/drawing/2014/main" id="{579D001C-9BD6-ACEA-1F75-D26C6859635B}"/>
              </a:ext>
            </a:extLst>
          </p:cNvPr>
          <p:cNvGrpSpPr>
            <a:grpSpLocks noChangeAspect="1"/>
          </p:cNvGrpSpPr>
          <p:nvPr/>
        </p:nvGrpSpPr>
        <p:grpSpPr>
          <a:xfrm>
            <a:off x="6492220" y="1436107"/>
            <a:ext cx="2057401" cy="2057400"/>
            <a:chOff x="6771928" y="1410016"/>
            <a:chExt cx="1551163" cy="1551162"/>
          </a:xfrm>
        </p:grpSpPr>
        <p:sp>
          <p:nvSpPr>
            <p:cNvPr id="20" name="Oval 19">
              <a:extLst>
                <a:ext uri="{FF2B5EF4-FFF2-40B4-BE49-F238E27FC236}">
                  <a16:creationId xmlns:a16="http://schemas.microsoft.com/office/drawing/2014/main" id="{E1460B10-78EC-BF94-E876-CFBAC946D0FE}"/>
                </a:ext>
              </a:extLst>
            </p:cNvPr>
            <p:cNvSpPr/>
            <p:nvPr/>
          </p:nvSpPr>
          <p:spPr>
            <a:xfrm>
              <a:off x="6771928" y="1410016"/>
              <a:ext cx="1551163" cy="1551162"/>
            </a:xfrm>
            <a:prstGeom prst="ellipse">
              <a:avLst/>
            </a:prstGeom>
            <a:solidFill>
              <a:schemeClr val="tx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7726A729-7C1D-0D00-EE2D-9AD3B2216307}"/>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6913321" y="1552754"/>
              <a:ext cx="1255951" cy="1255949"/>
            </a:xfrm>
            <a:prstGeom prst="ellipse">
              <a:avLst/>
            </a:prstGeom>
            <a:ln w="38100">
              <a:solidFill>
                <a:schemeClr val="bg1"/>
              </a:solidFill>
            </a:ln>
          </p:spPr>
        </p:pic>
      </p:grpSp>
      <p:grpSp>
        <p:nvGrpSpPr>
          <p:cNvPr id="13" name="Group 12">
            <a:extLst>
              <a:ext uri="{FF2B5EF4-FFF2-40B4-BE49-F238E27FC236}">
                <a16:creationId xmlns:a16="http://schemas.microsoft.com/office/drawing/2014/main" id="{52E2BBE0-4B8B-3997-5A40-4D056A05D0C3}"/>
              </a:ext>
            </a:extLst>
          </p:cNvPr>
          <p:cNvGrpSpPr>
            <a:grpSpLocks noChangeAspect="1"/>
          </p:cNvGrpSpPr>
          <p:nvPr/>
        </p:nvGrpSpPr>
        <p:grpSpPr>
          <a:xfrm>
            <a:off x="802013" y="1439069"/>
            <a:ext cx="2053010" cy="2057400"/>
            <a:chOff x="1005623" y="1412978"/>
            <a:chExt cx="1551163" cy="1551162"/>
          </a:xfrm>
        </p:grpSpPr>
        <p:sp>
          <p:nvSpPr>
            <p:cNvPr id="9" name="Oval 8">
              <a:extLst>
                <a:ext uri="{FF2B5EF4-FFF2-40B4-BE49-F238E27FC236}">
                  <a16:creationId xmlns:a16="http://schemas.microsoft.com/office/drawing/2014/main" id="{5F0A5C03-1566-2713-648A-B48BEA93F132}"/>
                </a:ext>
              </a:extLst>
            </p:cNvPr>
            <p:cNvSpPr/>
            <p:nvPr/>
          </p:nvSpPr>
          <p:spPr>
            <a:xfrm>
              <a:off x="1005623" y="1412978"/>
              <a:ext cx="1551163" cy="1551162"/>
            </a:xfrm>
            <a:prstGeom prst="ellipse">
              <a:avLst/>
            </a:prstGeom>
            <a:solidFill>
              <a:schemeClr val="tx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026" name="Picture 2">
              <a:extLst>
                <a:ext uri="{FF2B5EF4-FFF2-40B4-BE49-F238E27FC236}">
                  <a16:creationId xmlns:a16="http://schemas.microsoft.com/office/drawing/2014/main" id="{A75E90DA-EB8C-8D4F-50E6-6BC1C1F19608}"/>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139595" y="1558918"/>
              <a:ext cx="1259282" cy="1259282"/>
            </a:xfrm>
            <a:prstGeom prst="ellipse">
              <a:avLst/>
            </a:prstGeom>
            <a:noFill/>
            <a:ln w="38100">
              <a:solidFill>
                <a:schemeClr val="bg1"/>
              </a:solidFill>
            </a:ln>
            <a:extLst>
              <a:ext uri="{909E8E84-426E-40DD-AFC4-6F175D3DCCD1}">
                <a14:hiddenFill xmlns:a14="http://schemas.microsoft.com/office/drawing/2010/main">
                  <a:solidFill>
                    <a:srgbClr val="FFFFFF"/>
                  </a:solidFill>
                </a14:hiddenFill>
              </a:ext>
            </a:extLst>
          </p:spPr>
        </p:pic>
      </p:grpSp>
      <p:grpSp>
        <p:nvGrpSpPr>
          <p:cNvPr id="14" name="Group 13">
            <a:extLst>
              <a:ext uri="{FF2B5EF4-FFF2-40B4-BE49-F238E27FC236}">
                <a16:creationId xmlns:a16="http://schemas.microsoft.com/office/drawing/2014/main" id="{A683333D-BA33-E1BE-5337-640E1ABEB106}"/>
              </a:ext>
            </a:extLst>
          </p:cNvPr>
          <p:cNvGrpSpPr>
            <a:grpSpLocks noChangeAspect="1"/>
          </p:cNvGrpSpPr>
          <p:nvPr/>
        </p:nvGrpSpPr>
        <p:grpSpPr>
          <a:xfrm>
            <a:off x="3658406" y="1446640"/>
            <a:ext cx="2057401" cy="2057400"/>
            <a:chOff x="3963725" y="1420549"/>
            <a:chExt cx="1551163" cy="1551162"/>
          </a:xfrm>
        </p:grpSpPr>
        <p:sp>
          <p:nvSpPr>
            <p:cNvPr id="19" name="Oval 18">
              <a:extLst>
                <a:ext uri="{FF2B5EF4-FFF2-40B4-BE49-F238E27FC236}">
                  <a16:creationId xmlns:a16="http://schemas.microsoft.com/office/drawing/2014/main" id="{4E594D22-85A0-C979-0DD7-740ED1DF0DCC}"/>
                </a:ext>
              </a:extLst>
            </p:cNvPr>
            <p:cNvSpPr/>
            <p:nvPr/>
          </p:nvSpPr>
          <p:spPr>
            <a:xfrm>
              <a:off x="3963725" y="1420549"/>
              <a:ext cx="1551163" cy="1551162"/>
            </a:xfrm>
            <a:prstGeom prst="ellipse">
              <a:avLst/>
            </a:prstGeom>
            <a:solidFill>
              <a:schemeClr val="tx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9874E7C2-EEE3-A037-B5E0-C6DAAA57A6BA}"/>
                </a:ext>
              </a:extLst>
            </p:cNvPr>
            <p:cNvPicPr>
              <a:picLocks noChangeAspect="1"/>
            </p:cNvPicPr>
            <p:nvPr/>
          </p:nvPicPr>
          <p:blipFill rotWithShape="1">
            <a:blip r:embed="rId5" cstate="hqprint">
              <a:extLst>
                <a:ext uri="{28A0092B-C50C-407E-A947-70E740481C1C}">
                  <a14:useLocalDpi xmlns:a14="http://schemas.microsoft.com/office/drawing/2010/main"/>
                </a:ext>
              </a:extLst>
            </a:blip>
            <a:srcRect/>
            <a:stretch/>
          </p:blipFill>
          <p:spPr>
            <a:xfrm>
              <a:off x="4113010" y="1558765"/>
              <a:ext cx="1255951" cy="1255949"/>
            </a:xfrm>
            <a:prstGeom prst="ellipse">
              <a:avLst/>
            </a:prstGeom>
            <a:ln w="38100">
              <a:solidFill>
                <a:schemeClr val="bg1"/>
              </a:solidFill>
            </a:ln>
          </p:spPr>
        </p:pic>
      </p:grpSp>
      <p:sp>
        <p:nvSpPr>
          <p:cNvPr id="24" name="TextBox 23">
            <a:extLst>
              <a:ext uri="{FF2B5EF4-FFF2-40B4-BE49-F238E27FC236}">
                <a16:creationId xmlns:a16="http://schemas.microsoft.com/office/drawing/2014/main" id="{EA2425CB-5D2E-AB51-7386-27A265E55242}"/>
              </a:ext>
            </a:extLst>
          </p:cNvPr>
          <p:cNvSpPr txBox="1"/>
          <p:nvPr/>
        </p:nvSpPr>
        <p:spPr>
          <a:xfrm>
            <a:off x="9525663" y="-31805"/>
            <a:ext cx="0" cy="0"/>
          </a:xfrm>
          <a:prstGeom prst="rect">
            <a:avLst/>
          </a:prstGeom>
        </p:spPr>
        <p:txBody>
          <a:bodyPr vert="horz" wrap="none" lIns="0" tIns="0" rIns="0" bIns="0" rtlCol="0">
            <a:normAutofit fontScale="25000" lnSpcReduction="20000"/>
          </a:bodyPr>
          <a:lstStyle/>
          <a:p>
            <a:pPr marL="0" indent="0" algn="l">
              <a:buFont typeface="Wingdings" pitchFamily="2" charset="2"/>
              <a:buNone/>
            </a:pPr>
            <a:endParaRPr lang="en-US" sz="2600" dirty="0"/>
          </a:p>
        </p:txBody>
      </p:sp>
      <p:sp>
        <p:nvSpPr>
          <p:cNvPr id="33" name="Content Placeholder 4">
            <a:extLst>
              <a:ext uri="{FF2B5EF4-FFF2-40B4-BE49-F238E27FC236}">
                <a16:creationId xmlns:a16="http://schemas.microsoft.com/office/drawing/2014/main" id="{15B3E2CD-70BB-6D84-F93F-B743C7E025D8}"/>
              </a:ext>
            </a:extLst>
          </p:cNvPr>
          <p:cNvSpPr txBox="1">
            <a:spLocks/>
          </p:cNvSpPr>
          <p:nvPr/>
        </p:nvSpPr>
        <p:spPr>
          <a:xfrm>
            <a:off x="476266" y="3585811"/>
            <a:ext cx="2754844" cy="1388543"/>
          </a:xfrm>
          <a:prstGeom prst="rect">
            <a:avLst/>
          </a:prstGeom>
        </p:spPr>
        <p:txBody>
          <a:bodyPr>
            <a:noAutofit/>
          </a:bodyPr>
          <a:lstStyle>
            <a:lvl1pPr marL="164592" indent="-164592" algn="l" defTabSz="685800" rtl="0" eaLnBrk="1" latinLnBrk="0" hangingPunct="1">
              <a:lnSpc>
                <a:spcPct val="100000"/>
              </a:lnSpc>
              <a:spcBef>
                <a:spcPts val="900"/>
              </a:spcBef>
              <a:spcAft>
                <a:spcPts val="0"/>
              </a:spcAft>
              <a:buFont typeface="Wingdings" pitchFamily="2" charset="2"/>
              <a:buChar char="§"/>
              <a:defRPr sz="1800" kern="1200">
                <a:solidFill>
                  <a:schemeClr val="tx1"/>
                </a:solidFill>
                <a:latin typeface="+mn-lt"/>
                <a:ea typeface="+mn-ea"/>
                <a:cs typeface="+mn-cs"/>
              </a:defRPr>
            </a:lvl1pPr>
            <a:lvl2pPr marL="463550" indent="-256032" algn="l" defTabSz="685800" rtl="0" eaLnBrk="1" latinLnBrk="0" hangingPunct="1">
              <a:lnSpc>
                <a:spcPct val="100000"/>
              </a:lnSpc>
              <a:spcBef>
                <a:spcPts val="300"/>
              </a:spcBef>
              <a:spcAft>
                <a:spcPts val="0"/>
              </a:spcAft>
              <a:buFont typeface="System Font Regular"/>
              <a:buChar char="—"/>
              <a:tabLst/>
              <a:defRPr sz="1800" kern="1200">
                <a:solidFill>
                  <a:schemeClr val="tx1"/>
                </a:solidFill>
                <a:latin typeface="+mn-lt"/>
                <a:ea typeface="+mn-ea"/>
                <a:cs typeface="+mn-cs"/>
              </a:defRPr>
            </a:lvl2pPr>
            <a:lvl3pPr marL="577850" indent="-142875" algn="l" defTabSz="685800" rtl="0" eaLnBrk="1" latinLnBrk="0" hangingPunct="1">
              <a:lnSpc>
                <a:spcPct val="100000"/>
              </a:lnSpc>
              <a:spcBef>
                <a:spcPts val="300"/>
              </a:spcBef>
              <a:spcAft>
                <a:spcPts val="0"/>
              </a:spcAft>
              <a:buFont typeface="Arial" panose="020B0604020202020204" pitchFamily="34" charset="0"/>
              <a:buChar char="•"/>
              <a:tabLst/>
              <a:defRPr sz="1800" kern="1200">
                <a:solidFill>
                  <a:schemeClr val="tx1"/>
                </a:solidFill>
                <a:latin typeface="+mn-lt"/>
                <a:ea typeface="+mn-ea"/>
                <a:cs typeface="+mn-cs"/>
              </a:defRPr>
            </a:lvl3pPr>
            <a:lvl4pPr marL="862013" indent="-256032" algn="l" defTabSz="685800" rtl="0" eaLnBrk="1" latinLnBrk="0" hangingPunct="1">
              <a:lnSpc>
                <a:spcPct val="100000"/>
              </a:lnSpc>
              <a:spcBef>
                <a:spcPts val="300"/>
              </a:spcBef>
              <a:spcAft>
                <a:spcPts val="0"/>
              </a:spcAft>
              <a:buFont typeface="System Font Regular"/>
              <a:buChar char="—"/>
              <a:tabLst/>
              <a:defRPr sz="1800" kern="1200">
                <a:solidFill>
                  <a:schemeClr val="tx1"/>
                </a:solidFill>
                <a:latin typeface="+mn-lt"/>
                <a:ea typeface="+mn-ea"/>
                <a:cs typeface="+mn-cs"/>
              </a:defRPr>
            </a:lvl4pPr>
            <a:lvl5pPr marL="1031875" indent="-164592" algn="l" defTabSz="685800" rtl="0" eaLnBrk="1" latinLnBrk="0" hangingPunct="1">
              <a:lnSpc>
                <a:spcPct val="100000"/>
              </a:lnSpc>
              <a:spcBef>
                <a:spcPts val="300"/>
              </a:spcBef>
              <a:spcAft>
                <a:spcPts val="0"/>
              </a:spcAft>
              <a:buFont typeface="System Font Regular"/>
              <a:buChar char="»"/>
              <a:tabLst/>
              <a:defRPr sz="18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95000"/>
              </a:lnSpc>
              <a:spcBef>
                <a:spcPts val="600"/>
              </a:spcBef>
              <a:spcAft>
                <a:spcPts val="600"/>
              </a:spcAft>
              <a:buFont typeface="Wingdings" pitchFamily="2" charset="2"/>
              <a:buNone/>
            </a:pPr>
            <a:r>
              <a:rPr lang="en-US" sz="2000" b="1" kern="100" dirty="0">
                <a:solidFill>
                  <a:schemeClr val="bg1"/>
                </a:solidFill>
                <a:ea typeface="Aptos" panose="020B0004020202020204" pitchFamily="34" charset="0"/>
                <a:cs typeface="Times New Roman" panose="02020603050405020304" pitchFamily="18" charset="0"/>
              </a:rPr>
              <a:t>Philip Anderson </a:t>
            </a:r>
            <a:r>
              <a:rPr lang="en-US" b="1" kern="100" dirty="0">
                <a:solidFill>
                  <a:schemeClr val="bg1"/>
                </a:solidFill>
                <a:ea typeface="Aptos" panose="020B0004020202020204" pitchFamily="34" charset="0"/>
                <a:cs typeface="Times New Roman" panose="02020603050405020304" pitchFamily="18" charset="0"/>
              </a:rPr>
              <a:t>Ph.D., CDP</a:t>
            </a:r>
          </a:p>
          <a:p>
            <a:pPr marL="0" indent="0" algn="ctr">
              <a:lnSpc>
                <a:spcPct val="95000"/>
              </a:lnSpc>
              <a:spcBef>
                <a:spcPts val="0"/>
              </a:spcBef>
              <a:spcAft>
                <a:spcPts val="600"/>
              </a:spcAft>
              <a:buFont typeface="Wingdings" pitchFamily="2" charset="2"/>
              <a:buNone/>
            </a:pPr>
            <a:r>
              <a:rPr lang="en-US" sz="1400" i="1" kern="100" dirty="0">
                <a:solidFill>
                  <a:schemeClr val="bg1"/>
                </a:solidFill>
                <a:ea typeface="Aptos" panose="020B0004020202020204" pitchFamily="34" charset="0"/>
                <a:cs typeface="Times New Roman" panose="02020603050405020304" pitchFamily="18" charset="0"/>
              </a:rPr>
              <a:t>Chief Diversity Officer</a:t>
            </a:r>
            <a:endParaRPr lang="en-US" sz="1200" i="1" dirty="0">
              <a:solidFill>
                <a:schemeClr val="bg1"/>
              </a:solidFill>
              <a:ea typeface="Calibri" panose="020F0502020204030204" pitchFamily="34" charset="0"/>
              <a:cs typeface="Times New Roman" panose="02020603050405020304" pitchFamily="18" charset="0"/>
            </a:endParaRPr>
          </a:p>
        </p:txBody>
      </p:sp>
      <p:sp>
        <p:nvSpPr>
          <p:cNvPr id="35" name="TextBox 34">
            <a:extLst>
              <a:ext uri="{FF2B5EF4-FFF2-40B4-BE49-F238E27FC236}">
                <a16:creationId xmlns:a16="http://schemas.microsoft.com/office/drawing/2014/main" id="{9241DB11-8761-F9A2-3FD7-202C925E3FD5}"/>
              </a:ext>
            </a:extLst>
          </p:cNvPr>
          <p:cNvSpPr txBox="1"/>
          <p:nvPr/>
        </p:nvSpPr>
        <p:spPr>
          <a:xfrm>
            <a:off x="1319917" y="1971922"/>
            <a:ext cx="5287617" cy="581007"/>
          </a:xfrm>
          <a:prstGeom prst="rect">
            <a:avLst/>
          </a:prstGeom>
        </p:spPr>
        <p:txBody>
          <a:bodyPr vert="horz" wrap="square" lIns="0" tIns="0" rIns="0" bIns="0" rtlCol="0">
            <a:normAutofit/>
          </a:bodyPr>
          <a:lstStyle/>
          <a:p>
            <a:pPr marL="0" indent="0" algn="l">
              <a:buFont typeface="Wingdings" pitchFamily="2" charset="2"/>
              <a:buNone/>
            </a:pPr>
            <a:endParaRPr lang="en-US" sz="2600" dirty="0"/>
          </a:p>
        </p:txBody>
      </p:sp>
    </p:spTree>
    <p:extLst>
      <p:ext uri="{BB962C8B-B14F-4D97-AF65-F5344CB8AC3E}">
        <p14:creationId xmlns:p14="http://schemas.microsoft.com/office/powerpoint/2010/main" val="306917015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2">
            <a:extLst>
              <a:ext uri="{FF2B5EF4-FFF2-40B4-BE49-F238E27FC236}">
                <a16:creationId xmlns:a16="http://schemas.microsoft.com/office/drawing/2014/main" id="{37302EFB-17BD-B1F4-C765-FE37A6845271}"/>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228600" y="-1"/>
            <a:ext cx="8915400" cy="5143501"/>
          </a:xfrm>
          <a:prstGeom prst="rect">
            <a:avLst/>
          </a:prstGeom>
        </p:spPr>
      </p:pic>
      <p:sp>
        <p:nvSpPr>
          <p:cNvPr id="10" name="Rectangle 9">
            <a:extLst>
              <a:ext uri="{FF2B5EF4-FFF2-40B4-BE49-F238E27FC236}">
                <a16:creationId xmlns:a16="http://schemas.microsoft.com/office/drawing/2014/main" id="{B217DA7B-A2DF-4C94-1A48-EA06D0DDA2B6}"/>
              </a:ext>
            </a:extLst>
          </p:cNvPr>
          <p:cNvSpPr/>
          <p:nvPr/>
        </p:nvSpPr>
        <p:spPr>
          <a:xfrm>
            <a:off x="221520" y="0"/>
            <a:ext cx="8915400" cy="5143500"/>
          </a:xfrm>
          <a:prstGeom prst="rect">
            <a:avLst/>
          </a:prstGeom>
          <a:solidFill>
            <a:schemeClr val="tx2">
              <a:alpha val="37000"/>
            </a:schemeClr>
          </a:solidFill>
          <a:ln>
            <a:noFill/>
          </a:ln>
          <a:effectLst/>
        </p:spPr>
        <p:style>
          <a:lnRef idx="1">
            <a:schemeClr val="accent1"/>
          </a:lnRef>
          <a:fillRef idx="3">
            <a:schemeClr val="accent1"/>
          </a:fillRef>
          <a:effectRef idx="2">
            <a:schemeClr val="accent1"/>
          </a:effectRef>
          <a:fontRef idx="minor">
            <a:schemeClr val="lt1"/>
          </a:fontRef>
        </p:style>
        <p:txBody>
          <a:bodyPr lIns="228600" tIns="182880" rIns="5669280" bIns="182880" rtlCol="0" anchor="t" anchorCtr="0"/>
          <a:lstStyle/>
          <a:p>
            <a:pPr>
              <a:spcAft>
                <a:spcPts val="600"/>
              </a:spcAft>
            </a:pPr>
            <a:endParaRPr lang="en-US" sz="1600" b="1" spc="-20" dirty="0">
              <a:solidFill>
                <a:schemeClr val="tx1">
                  <a:lumMod val="50000"/>
                </a:schemeClr>
              </a:solidFill>
            </a:endParaRPr>
          </a:p>
        </p:txBody>
      </p:sp>
      <p:sp>
        <p:nvSpPr>
          <p:cNvPr id="3" name="Rectangle 2">
            <a:extLst>
              <a:ext uri="{FF2B5EF4-FFF2-40B4-BE49-F238E27FC236}">
                <a16:creationId xmlns:a16="http://schemas.microsoft.com/office/drawing/2014/main" id="{61F80B78-0E95-661A-D365-68229E5B091A}"/>
              </a:ext>
            </a:extLst>
          </p:cNvPr>
          <p:cNvSpPr/>
          <p:nvPr/>
        </p:nvSpPr>
        <p:spPr>
          <a:xfrm>
            <a:off x="0" y="1431925"/>
            <a:ext cx="9144000" cy="2862072"/>
          </a:xfrm>
          <a:prstGeom prst="rect">
            <a:avLst/>
          </a:prstGeom>
          <a:solidFill>
            <a:schemeClr val="accent2">
              <a:alpha val="55000"/>
            </a:schemeClr>
          </a:solidFill>
          <a:ln>
            <a:noFill/>
          </a:ln>
          <a:effectLst/>
        </p:spPr>
        <p:style>
          <a:lnRef idx="1">
            <a:schemeClr val="accent1"/>
          </a:lnRef>
          <a:fillRef idx="3">
            <a:schemeClr val="accent1"/>
          </a:fillRef>
          <a:effectRef idx="2">
            <a:schemeClr val="accent1"/>
          </a:effectRef>
          <a:fontRef idx="minor">
            <a:schemeClr val="lt1"/>
          </a:fontRef>
        </p:style>
        <p:txBody>
          <a:bodyPr lIns="228600" tIns="182880" rIns="5669280" bIns="182880" rtlCol="0" anchor="t" anchorCtr="0"/>
          <a:lstStyle/>
          <a:p>
            <a:pPr>
              <a:spcAft>
                <a:spcPts val="600"/>
              </a:spcAft>
            </a:pPr>
            <a:endParaRPr lang="en-US" sz="1600" b="1" spc="-20" dirty="0">
              <a:solidFill>
                <a:schemeClr val="tx1">
                  <a:lumMod val="50000"/>
                </a:schemeClr>
              </a:solidFill>
            </a:endParaRPr>
          </a:p>
        </p:txBody>
      </p:sp>
      <p:sp>
        <p:nvSpPr>
          <p:cNvPr id="2" name="Title 1">
            <a:extLst>
              <a:ext uri="{FF2B5EF4-FFF2-40B4-BE49-F238E27FC236}">
                <a16:creationId xmlns:a16="http://schemas.microsoft.com/office/drawing/2014/main" id="{10FBAE3F-6D12-486B-CD96-5C90769C247D}"/>
              </a:ext>
            </a:extLst>
          </p:cNvPr>
          <p:cNvSpPr>
            <a:spLocks noGrp="1"/>
          </p:cNvSpPr>
          <p:nvPr>
            <p:ph type="title"/>
          </p:nvPr>
        </p:nvSpPr>
        <p:spPr/>
        <p:txBody>
          <a:bodyPr/>
          <a:lstStyle/>
          <a:p>
            <a:r>
              <a:rPr lang="en-US" dirty="0">
                <a:solidFill>
                  <a:schemeClr val="bg1"/>
                </a:solidFill>
              </a:rPr>
              <a:t>Agenda</a:t>
            </a:r>
          </a:p>
        </p:txBody>
      </p:sp>
      <p:sp>
        <p:nvSpPr>
          <p:cNvPr id="9" name="Content Placeholder 4">
            <a:extLst>
              <a:ext uri="{FF2B5EF4-FFF2-40B4-BE49-F238E27FC236}">
                <a16:creationId xmlns:a16="http://schemas.microsoft.com/office/drawing/2014/main" id="{FA2D0DDD-18A7-1ECB-4B7E-D27D183A113B}"/>
              </a:ext>
            </a:extLst>
          </p:cNvPr>
          <p:cNvSpPr txBox="1">
            <a:spLocks/>
          </p:cNvSpPr>
          <p:nvPr/>
        </p:nvSpPr>
        <p:spPr>
          <a:xfrm>
            <a:off x="457200" y="1620406"/>
            <a:ext cx="7315200" cy="1729624"/>
          </a:xfrm>
          <a:prstGeom prst="rect">
            <a:avLst/>
          </a:prstGeom>
        </p:spPr>
        <p:txBody>
          <a:bodyPr lIns="0" tIns="0" rIns="0" bIns="0"/>
          <a:lstStyle>
            <a:lvl1pPr marL="164592" indent="-164592" algn="l" defTabSz="685800" rtl="0" eaLnBrk="1" latinLnBrk="0" hangingPunct="1">
              <a:lnSpc>
                <a:spcPct val="100000"/>
              </a:lnSpc>
              <a:spcBef>
                <a:spcPts val="900"/>
              </a:spcBef>
              <a:spcAft>
                <a:spcPts val="0"/>
              </a:spcAft>
              <a:buFont typeface="Wingdings" pitchFamily="2" charset="2"/>
              <a:buChar char="§"/>
              <a:defRPr sz="1800" kern="1200">
                <a:solidFill>
                  <a:schemeClr val="tx1"/>
                </a:solidFill>
                <a:latin typeface="+mn-lt"/>
                <a:ea typeface="+mn-ea"/>
                <a:cs typeface="+mn-cs"/>
              </a:defRPr>
            </a:lvl1pPr>
            <a:lvl2pPr marL="463550" indent="-256032" algn="l" defTabSz="685800" rtl="0" eaLnBrk="1" latinLnBrk="0" hangingPunct="1">
              <a:lnSpc>
                <a:spcPct val="100000"/>
              </a:lnSpc>
              <a:spcBef>
                <a:spcPts val="300"/>
              </a:spcBef>
              <a:spcAft>
                <a:spcPts val="0"/>
              </a:spcAft>
              <a:buFont typeface="System Font Regular"/>
              <a:buChar char="—"/>
              <a:tabLst/>
              <a:defRPr sz="1800" kern="1200">
                <a:solidFill>
                  <a:schemeClr val="tx1"/>
                </a:solidFill>
                <a:latin typeface="+mn-lt"/>
                <a:ea typeface="+mn-ea"/>
                <a:cs typeface="+mn-cs"/>
              </a:defRPr>
            </a:lvl2pPr>
            <a:lvl3pPr marL="577850" indent="-142875" algn="l" defTabSz="685800" rtl="0" eaLnBrk="1" latinLnBrk="0" hangingPunct="1">
              <a:lnSpc>
                <a:spcPct val="100000"/>
              </a:lnSpc>
              <a:spcBef>
                <a:spcPts val="300"/>
              </a:spcBef>
              <a:spcAft>
                <a:spcPts val="0"/>
              </a:spcAft>
              <a:buFont typeface="Arial" panose="020B0604020202020204" pitchFamily="34" charset="0"/>
              <a:buChar char="•"/>
              <a:tabLst/>
              <a:defRPr sz="1800" kern="1200">
                <a:solidFill>
                  <a:schemeClr val="tx1"/>
                </a:solidFill>
                <a:latin typeface="+mn-lt"/>
                <a:ea typeface="+mn-ea"/>
                <a:cs typeface="+mn-cs"/>
              </a:defRPr>
            </a:lvl3pPr>
            <a:lvl4pPr marL="862013" indent="-256032" algn="l" defTabSz="685800" rtl="0" eaLnBrk="1" latinLnBrk="0" hangingPunct="1">
              <a:lnSpc>
                <a:spcPct val="100000"/>
              </a:lnSpc>
              <a:spcBef>
                <a:spcPts val="300"/>
              </a:spcBef>
              <a:spcAft>
                <a:spcPts val="0"/>
              </a:spcAft>
              <a:buFont typeface="System Font Regular"/>
              <a:buChar char="—"/>
              <a:tabLst/>
              <a:defRPr sz="1800" kern="1200">
                <a:solidFill>
                  <a:schemeClr val="tx1"/>
                </a:solidFill>
                <a:latin typeface="+mn-lt"/>
                <a:ea typeface="+mn-ea"/>
                <a:cs typeface="+mn-cs"/>
              </a:defRPr>
            </a:lvl4pPr>
            <a:lvl5pPr marL="1031875" indent="-164592" algn="l" defTabSz="685800" rtl="0" eaLnBrk="1" latinLnBrk="0" hangingPunct="1">
              <a:lnSpc>
                <a:spcPct val="100000"/>
              </a:lnSpc>
              <a:spcBef>
                <a:spcPts val="300"/>
              </a:spcBef>
              <a:spcAft>
                <a:spcPts val="0"/>
              </a:spcAft>
              <a:buFont typeface="System Font Regular"/>
              <a:buChar char="»"/>
              <a:tabLst/>
              <a:defRPr sz="18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3200" b="1" dirty="0">
                <a:solidFill>
                  <a:schemeClr val="bg1"/>
                </a:solidFill>
              </a:rPr>
              <a:t>Culture of Inclusion</a:t>
            </a:r>
          </a:p>
          <a:p>
            <a:pPr marL="0" indent="0">
              <a:buNone/>
            </a:pPr>
            <a:r>
              <a:rPr lang="en-US" sz="3200" b="1" dirty="0">
                <a:solidFill>
                  <a:schemeClr val="bg1"/>
                </a:solidFill>
              </a:rPr>
              <a:t>Why DEIA Matters to Our Mission</a:t>
            </a:r>
          </a:p>
          <a:p>
            <a:pPr marL="0" indent="0">
              <a:buNone/>
            </a:pPr>
            <a:r>
              <a:rPr lang="en-US" sz="3200" b="1" dirty="0">
                <a:solidFill>
                  <a:schemeClr val="bg1"/>
                </a:solidFill>
              </a:rPr>
              <a:t>Overview of the DEIA Plan</a:t>
            </a:r>
          </a:p>
        </p:txBody>
      </p:sp>
      <p:cxnSp>
        <p:nvCxnSpPr>
          <p:cNvPr id="12" name="Straight Connector 11">
            <a:extLst>
              <a:ext uri="{FF2B5EF4-FFF2-40B4-BE49-F238E27FC236}">
                <a16:creationId xmlns:a16="http://schemas.microsoft.com/office/drawing/2014/main" id="{8DCD02B2-FDD4-2783-ED61-B8B84FF8F352}"/>
              </a:ext>
            </a:extLst>
          </p:cNvPr>
          <p:cNvCxnSpPr/>
          <p:nvPr/>
        </p:nvCxnSpPr>
        <p:spPr>
          <a:xfrm>
            <a:off x="457200" y="2176715"/>
            <a:ext cx="6494318" cy="0"/>
          </a:xfrm>
          <a:prstGeom prst="line">
            <a:avLst/>
          </a:prstGeom>
          <a:ln w="9525">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C0B5DCA-88EA-1FAC-146F-197040C1279D}"/>
              </a:ext>
            </a:extLst>
          </p:cNvPr>
          <p:cNvCxnSpPr/>
          <p:nvPr/>
        </p:nvCxnSpPr>
        <p:spPr>
          <a:xfrm>
            <a:off x="457200" y="2789779"/>
            <a:ext cx="6494318" cy="0"/>
          </a:xfrm>
          <a:prstGeom prst="line">
            <a:avLst/>
          </a:prstGeom>
          <a:ln w="9525">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3789515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EA936BB-934E-253B-A16F-E63A5F54FCF7}"/>
              </a:ext>
            </a:extLst>
          </p:cNvPr>
          <p:cNvSpPr/>
          <p:nvPr/>
        </p:nvSpPr>
        <p:spPr>
          <a:xfrm>
            <a:off x="3104739" y="1657351"/>
            <a:ext cx="5734461" cy="2633472"/>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lIns="228600" tIns="182880" rIns="5669280" bIns="182880" rtlCol="0" anchor="t" anchorCtr="0"/>
          <a:lstStyle/>
          <a:p>
            <a:pPr>
              <a:spcAft>
                <a:spcPts val="600"/>
              </a:spcAft>
            </a:pPr>
            <a:endParaRPr lang="en-US" sz="1600" b="1" spc="-20" dirty="0">
              <a:solidFill>
                <a:schemeClr val="tx1">
                  <a:lumMod val="50000"/>
                </a:schemeClr>
              </a:solidFill>
            </a:endParaRPr>
          </a:p>
        </p:txBody>
      </p:sp>
      <p:sp>
        <p:nvSpPr>
          <p:cNvPr id="2" name="Title 1"/>
          <p:cNvSpPr>
            <a:spLocks noGrp="1"/>
          </p:cNvSpPr>
          <p:nvPr>
            <p:ph type="title"/>
          </p:nvPr>
        </p:nvSpPr>
        <p:spPr/>
        <p:txBody>
          <a:bodyPr/>
          <a:lstStyle/>
          <a:p>
            <a:r>
              <a:rPr lang="en-US" sz="2700" dirty="0"/>
              <a:t>A Culture of inclusion</a:t>
            </a:r>
          </a:p>
        </p:txBody>
      </p:sp>
      <p:sp>
        <p:nvSpPr>
          <p:cNvPr id="3" name="Text Placeholder 2">
            <a:extLst>
              <a:ext uri="{FF2B5EF4-FFF2-40B4-BE49-F238E27FC236}">
                <a16:creationId xmlns:a16="http://schemas.microsoft.com/office/drawing/2014/main" id="{BF7CEC0B-0EB0-D78A-33C5-018C8503B70F}"/>
              </a:ext>
            </a:extLst>
          </p:cNvPr>
          <p:cNvSpPr>
            <a:spLocks noGrp="1"/>
          </p:cNvSpPr>
          <p:nvPr>
            <p:ph type="body" sz="quarter" idx="13"/>
          </p:nvPr>
        </p:nvSpPr>
        <p:spPr/>
        <p:txBody>
          <a:bodyPr/>
          <a:lstStyle/>
          <a:p>
            <a:r>
              <a:rPr lang="en-US" dirty="0"/>
              <a:t>Grounding our work in social science</a:t>
            </a:r>
          </a:p>
        </p:txBody>
      </p:sp>
      <p:sp>
        <p:nvSpPr>
          <p:cNvPr id="14" name="Rectangle 13">
            <a:extLst>
              <a:ext uri="{FF2B5EF4-FFF2-40B4-BE49-F238E27FC236}">
                <a16:creationId xmlns:a16="http://schemas.microsoft.com/office/drawing/2014/main" id="{89CE8D16-D031-F802-9395-AD7E8730BD32}"/>
              </a:ext>
            </a:extLst>
          </p:cNvPr>
          <p:cNvSpPr/>
          <p:nvPr/>
        </p:nvSpPr>
        <p:spPr>
          <a:xfrm>
            <a:off x="455949" y="1657350"/>
            <a:ext cx="2517591" cy="2633472"/>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tIns="1280160" rtlCol="0" anchor="t"/>
          <a:lstStyle/>
          <a:p>
            <a:pPr algn="ctr">
              <a:lnSpc>
                <a:spcPct val="80000"/>
              </a:lnSpc>
              <a:spcBef>
                <a:spcPts val="300"/>
              </a:spcBef>
            </a:pPr>
            <a:endParaRPr lang="en-US" sz="1350" dirty="0"/>
          </a:p>
        </p:txBody>
      </p:sp>
      <p:sp>
        <p:nvSpPr>
          <p:cNvPr id="15" name="TextBox 14">
            <a:extLst>
              <a:ext uri="{FF2B5EF4-FFF2-40B4-BE49-F238E27FC236}">
                <a16:creationId xmlns:a16="http://schemas.microsoft.com/office/drawing/2014/main" id="{07EE504D-7486-D23B-CA54-81C6EE47ECA5}"/>
              </a:ext>
            </a:extLst>
          </p:cNvPr>
          <p:cNvSpPr txBox="1"/>
          <p:nvPr/>
        </p:nvSpPr>
        <p:spPr>
          <a:xfrm>
            <a:off x="455949" y="4636100"/>
            <a:ext cx="5974777" cy="138499"/>
          </a:xfrm>
          <a:prstGeom prst="rect">
            <a:avLst/>
          </a:prstGeom>
          <a:noFill/>
        </p:spPr>
        <p:txBody>
          <a:bodyPr wrap="square" lIns="0" tIns="0" rIns="0" bIns="0" rtlCol="0">
            <a:noAutofit/>
          </a:bodyPr>
          <a:lstStyle/>
          <a:p>
            <a:r>
              <a:rPr lang="en-US" sz="700" i="1" dirty="0">
                <a:solidFill>
                  <a:schemeClr val="bg1">
                    <a:lumMod val="50000"/>
                  </a:schemeClr>
                </a:solidFill>
                <a:cs typeface="Arial" panose="020B0604020202020204" pitchFamily="34" charset="0"/>
              </a:rPr>
              <a:t>Source: </a:t>
            </a:r>
            <a:r>
              <a:rPr lang="en-US" sz="700" i="1" dirty="0">
                <a:solidFill>
                  <a:schemeClr val="bg1">
                    <a:lumMod val="50000"/>
                  </a:schemeClr>
                </a:solidFill>
              </a:rPr>
              <a:t>Global Diversity, Equity, and Inclusion Benchmarks (GDEIB), April 2021</a:t>
            </a:r>
          </a:p>
        </p:txBody>
      </p:sp>
      <p:sp>
        <p:nvSpPr>
          <p:cNvPr id="16" name="Content Placeholder 3">
            <a:extLst>
              <a:ext uri="{FF2B5EF4-FFF2-40B4-BE49-F238E27FC236}">
                <a16:creationId xmlns:a16="http://schemas.microsoft.com/office/drawing/2014/main" id="{F3865186-C0A8-4FE8-AA64-235FEF87C719}"/>
              </a:ext>
            </a:extLst>
          </p:cNvPr>
          <p:cNvSpPr txBox="1">
            <a:spLocks/>
          </p:cNvSpPr>
          <p:nvPr/>
        </p:nvSpPr>
        <p:spPr>
          <a:xfrm>
            <a:off x="587148" y="1769372"/>
            <a:ext cx="2239179" cy="2409427"/>
          </a:xfrm>
          <a:prstGeom prst="rect">
            <a:avLst/>
          </a:prstGeom>
        </p:spPr>
        <p:txBody>
          <a:bodyPr vert="horz" lIns="0" tIns="0" rIns="0" bIns="0" rtlCol="0">
            <a:noAutofit/>
          </a:bodyPr>
          <a:lstStyle>
            <a:lvl1pPr marL="164592" indent="-164592" algn="l" defTabSz="685800" rtl="0" eaLnBrk="1" latinLnBrk="0" hangingPunct="1">
              <a:lnSpc>
                <a:spcPct val="100000"/>
              </a:lnSpc>
              <a:spcBef>
                <a:spcPts val="900"/>
              </a:spcBef>
              <a:spcAft>
                <a:spcPts val="0"/>
              </a:spcAft>
              <a:buFont typeface="Wingdings" pitchFamily="2" charset="2"/>
              <a:buChar char="§"/>
              <a:defRPr sz="1800" kern="1200">
                <a:solidFill>
                  <a:schemeClr val="tx1"/>
                </a:solidFill>
                <a:latin typeface="+mn-lt"/>
                <a:ea typeface="+mn-ea"/>
                <a:cs typeface="+mn-cs"/>
              </a:defRPr>
            </a:lvl1pPr>
            <a:lvl2pPr marL="463550" indent="-256032" algn="l" defTabSz="685800" rtl="0" eaLnBrk="1" latinLnBrk="0" hangingPunct="1">
              <a:lnSpc>
                <a:spcPct val="100000"/>
              </a:lnSpc>
              <a:spcBef>
                <a:spcPts val="300"/>
              </a:spcBef>
              <a:spcAft>
                <a:spcPts val="0"/>
              </a:spcAft>
              <a:buFont typeface="System Font Regular"/>
              <a:buChar char="—"/>
              <a:tabLst/>
              <a:defRPr sz="1800" kern="1200">
                <a:solidFill>
                  <a:schemeClr val="tx1"/>
                </a:solidFill>
                <a:latin typeface="+mn-lt"/>
                <a:ea typeface="+mn-ea"/>
                <a:cs typeface="+mn-cs"/>
              </a:defRPr>
            </a:lvl2pPr>
            <a:lvl3pPr marL="577850" indent="-142875" algn="l" defTabSz="685800" rtl="0" eaLnBrk="1" latinLnBrk="0" hangingPunct="1">
              <a:lnSpc>
                <a:spcPct val="100000"/>
              </a:lnSpc>
              <a:spcBef>
                <a:spcPts val="300"/>
              </a:spcBef>
              <a:spcAft>
                <a:spcPts val="0"/>
              </a:spcAft>
              <a:buFont typeface="Arial" panose="020B0604020202020204" pitchFamily="34" charset="0"/>
              <a:buChar char="•"/>
              <a:tabLst/>
              <a:defRPr sz="1800" kern="1200">
                <a:solidFill>
                  <a:schemeClr val="tx1"/>
                </a:solidFill>
                <a:latin typeface="+mn-lt"/>
                <a:ea typeface="+mn-ea"/>
                <a:cs typeface="+mn-cs"/>
              </a:defRPr>
            </a:lvl3pPr>
            <a:lvl4pPr marL="862013" indent="-256032" algn="l" defTabSz="685800" rtl="0" eaLnBrk="1" latinLnBrk="0" hangingPunct="1">
              <a:lnSpc>
                <a:spcPct val="100000"/>
              </a:lnSpc>
              <a:spcBef>
                <a:spcPts val="300"/>
              </a:spcBef>
              <a:spcAft>
                <a:spcPts val="0"/>
              </a:spcAft>
              <a:buFont typeface="System Font Regular"/>
              <a:buChar char="—"/>
              <a:tabLst/>
              <a:defRPr sz="1800" kern="1200">
                <a:solidFill>
                  <a:schemeClr val="tx1"/>
                </a:solidFill>
                <a:latin typeface="+mn-lt"/>
                <a:ea typeface="+mn-ea"/>
                <a:cs typeface="+mn-cs"/>
              </a:defRPr>
            </a:lvl4pPr>
            <a:lvl5pPr marL="1031875" indent="-164592" algn="l" defTabSz="685800" rtl="0" eaLnBrk="1" latinLnBrk="0" hangingPunct="1">
              <a:lnSpc>
                <a:spcPct val="100000"/>
              </a:lnSpc>
              <a:spcBef>
                <a:spcPts val="300"/>
              </a:spcBef>
              <a:spcAft>
                <a:spcPts val="0"/>
              </a:spcAft>
              <a:buFont typeface="System Font Regular"/>
              <a:buChar char="»"/>
              <a:tabLst/>
              <a:defRPr sz="18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2400" b="1" dirty="0">
                <a:solidFill>
                  <a:schemeClr val="bg1"/>
                </a:solidFill>
              </a:rPr>
              <a:t>Organizational Culture </a:t>
            </a:r>
          </a:p>
          <a:p>
            <a:pPr marL="0" indent="0">
              <a:buNone/>
            </a:pPr>
            <a:r>
              <a:rPr lang="en-US" sz="1200" i="1" dirty="0">
                <a:solidFill>
                  <a:schemeClr val="bg1"/>
                </a:solidFill>
              </a:rPr>
              <a:t>A system of shared beliefs, values, norms, habits, and assumptions that impact the organization’s environment and influence how people behave within it. </a:t>
            </a:r>
          </a:p>
        </p:txBody>
      </p:sp>
      <p:sp>
        <p:nvSpPr>
          <p:cNvPr id="17" name="Content Placeholder 3">
            <a:extLst>
              <a:ext uri="{FF2B5EF4-FFF2-40B4-BE49-F238E27FC236}">
                <a16:creationId xmlns:a16="http://schemas.microsoft.com/office/drawing/2014/main" id="{E13F68AC-0564-D02F-E6DF-A1637F0903D2}"/>
              </a:ext>
            </a:extLst>
          </p:cNvPr>
          <p:cNvSpPr txBox="1">
            <a:spLocks/>
          </p:cNvSpPr>
          <p:nvPr/>
        </p:nvSpPr>
        <p:spPr>
          <a:xfrm>
            <a:off x="3286654" y="1800203"/>
            <a:ext cx="3206330" cy="2378596"/>
          </a:xfrm>
          <a:prstGeom prst="rect">
            <a:avLst/>
          </a:prstGeom>
        </p:spPr>
        <p:txBody>
          <a:bodyPr vert="horz" lIns="0" tIns="0" rIns="0" bIns="0" rtlCol="0">
            <a:noAutofit/>
          </a:bodyPr>
          <a:lstStyle>
            <a:lvl1pPr marL="164592" indent="-164592" algn="l" defTabSz="685800" rtl="0" eaLnBrk="1" latinLnBrk="0" hangingPunct="1">
              <a:lnSpc>
                <a:spcPct val="100000"/>
              </a:lnSpc>
              <a:spcBef>
                <a:spcPts val="900"/>
              </a:spcBef>
              <a:spcAft>
                <a:spcPts val="0"/>
              </a:spcAft>
              <a:buFont typeface="Wingdings" pitchFamily="2" charset="2"/>
              <a:buChar char="§"/>
              <a:defRPr sz="1800" kern="1200">
                <a:solidFill>
                  <a:schemeClr val="tx1"/>
                </a:solidFill>
                <a:latin typeface="+mn-lt"/>
                <a:ea typeface="+mn-ea"/>
                <a:cs typeface="+mn-cs"/>
              </a:defRPr>
            </a:lvl1pPr>
            <a:lvl2pPr marL="463550" indent="-256032" algn="l" defTabSz="685800" rtl="0" eaLnBrk="1" latinLnBrk="0" hangingPunct="1">
              <a:lnSpc>
                <a:spcPct val="100000"/>
              </a:lnSpc>
              <a:spcBef>
                <a:spcPts val="300"/>
              </a:spcBef>
              <a:spcAft>
                <a:spcPts val="0"/>
              </a:spcAft>
              <a:buFont typeface="System Font Regular"/>
              <a:buChar char="—"/>
              <a:tabLst/>
              <a:defRPr sz="1800" kern="1200">
                <a:solidFill>
                  <a:schemeClr val="tx1"/>
                </a:solidFill>
                <a:latin typeface="+mn-lt"/>
                <a:ea typeface="+mn-ea"/>
                <a:cs typeface="+mn-cs"/>
              </a:defRPr>
            </a:lvl2pPr>
            <a:lvl3pPr marL="577850" indent="-142875" algn="l" defTabSz="685800" rtl="0" eaLnBrk="1" latinLnBrk="0" hangingPunct="1">
              <a:lnSpc>
                <a:spcPct val="100000"/>
              </a:lnSpc>
              <a:spcBef>
                <a:spcPts val="300"/>
              </a:spcBef>
              <a:spcAft>
                <a:spcPts val="0"/>
              </a:spcAft>
              <a:buFont typeface="Arial" panose="020B0604020202020204" pitchFamily="34" charset="0"/>
              <a:buChar char="•"/>
              <a:tabLst/>
              <a:defRPr sz="1800" kern="1200">
                <a:solidFill>
                  <a:schemeClr val="tx1"/>
                </a:solidFill>
                <a:latin typeface="+mn-lt"/>
                <a:ea typeface="+mn-ea"/>
                <a:cs typeface="+mn-cs"/>
              </a:defRPr>
            </a:lvl3pPr>
            <a:lvl4pPr marL="862013" indent="-256032" algn="l" defTabSz="685800" rtl="0" eaLnBrk="1" latinLnBrk="0" hangingPunct="1">
              <a:lnSpc>
                <a:spcPct val="100000"/>
              </a:lnSpc>
              <a:spcBef>
                <a:spcPts val="300"/>
              </a:spcBef>
              <a:spcAft>
                <a:spcPts val="0"/>
              </a:spcAft>
              <a:buFont typeface="System Font Regular"/>
              <a:buChar char="—"/>
              <a:tabLst/>
              <a:defRPr sz="1800" kern="1200">
                <a:solidFill>
                  <a:schemeClr val="tx1"/>
                </a:solidFill>
                <a:latin typeface="+mn-lt"/>
                <a:ea typeface="+mn-ea"/>
                <a:cs typeface="+mn-cs"/>
              </a:defRPr>
            </a:lvl4pPr>
            <a:lvl5pPr marL="1031875" indent="-164592" algn="l" defTabSz="685800" rtl="0" eaLnBrk="1" latinLnBrk="0" hangingPunct="1">
              <a:lnSpc>
                <a:spcPct val="100000"/>
              </a:lnSpc>
              <a:spcBef>
                <a:spcPts val="300"/>
              </a:spcBef>
              <a:spcAft>
                <a:spcPts val="0"/>
              </a:spcAft>
              <a:buFont typeface="System Font Regular"/>
              <a:buChar char="»"/>
              <a:tabLst/>
              <a:defRPr sz="18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spcBef>
                <a:spcPts val="1200"/>
              </a:spcBef>
              <a:buNone/>
            </a:pPr>
            <a:r>
              <a:rPr lang="en-US" sz="1600" b="1" dirty="0">
                <a:solidFill>
                  <a:schemeClr val="tx1">
                    <a:lumMod val="95000"/>
                    <a:lumOff val="5000"/>
                  </a:schemeClr>
                </a:solidFill>
              </a:rPr>
              <a:t>Organizations with diverse leadership and teams can outperform those with homogenous leadership and homogeneous teams.</a:t>
            </a:r>
          </a:p>
          <a:p>
            <a:pPr marL="0" indent="0">
              <a:spcBef>
                <a:spcPts val="1200"/>
              </a:spcBef>
              <a:buNone/>
            </a:pPr>
            <a:r>
              <a:rPr lang="en-US" sz="1600" i="1" dirty="0">
                <a:solidFill>
                  <a:schemeClr val="tx1">
                    <a:lumMod val="95000"/>
                    <a:lumOff val="5000"/>
                  </a:schemeClr>
                </a:solidFill>
              </a:rPr>
              <a:t>A key part of successful and diverse teams is </a:t>
            </a:r>
            <a:r>
              <a:rPr lang="en-US" sz="1600" i="1" dirty="0">
                <a:solidFill>
                  <a:schemeClr val="tx1">
                    <a:lumMod val="95000"/>
                    <a:lumOff val="5000"/>
                  </a:schemeClr>
                </a:solidFill>
                <a:highlight>
                  <a:srgbClr val="FFFF00"/>
                </a:highlight>
              </a:rPr>
              <a:t>enabling an inclusive workplace culture. </a:t>
            </a:r>
          </a:p>
        </p:txBody>
      </p:sp>
      <p:grpSp>
        <p:nvGrpSpPr>
          <p:cNvPr id="25" name="Group 24">
            <a:extLst>
              <a:ext uri="{FF2B5EF4-FFF2-40B4-BE49-F238E27FC236}">
                <a16:creationId xmlns:a16="http://schemas.microsoft.com/office/drawing/2014/main" id="{7F12CDC3-4059-2A43-4EDD-D9C419D82B88}"/>
              </a:ext>
            </a:extLst>
          </p:cNvPr>
          <p:cNvGrpSpPr>
            <a:grpSpLocks noChangeAspect="1"/>
          </p:cNvGrpSpPr>
          <p:nvPr/>
        </p:nvGrpSpPr>
        <p:grpSpPr>
          <a:xfrm>
            <a:off x="6331987" y="1431924"/>
            <a:ext cx="2354813" cy="2360647"/>
            <a:chOff x="6770591" y="246126"/>
            <a:chExt cx="2053010" cy="2057400"/>
          </a:xfrm>
        </p:grpSpPr>
        <p:sp>
          <p:nvSpPr>
            <p:cNvPr id="26" name="Oval 25">
              <a:extLst>
                <a:ext uri="{FF2B5EF4-FFF2-40B4-BE49-F238E27FC236}">
                  <a16:creationId xmlns:a16="http://schemas.microsoft.com/office/drawing/2014/main" id="{B1F38C16-7B06-3E36-801D-2E79A2884AB6}"/>
                </a:ext>
              </a:extLst>
            </p:cNvPr>
            <p:cNvSpPr/>
            <p:nvPr/>
          </p:nvSpPr>
          <p:spPr>
            <a:xfrm>
              <a:off x="6770591" y="246126"/>
              <a:ext cx="2053010" cy="2057400"/>
            </a:xfrm>
            <a:prstGeom prst="ellipse">
              <a:avLst/>
            </a:prstGeom>
            <a:solidFill>
              <a:schemeClr val="tx2">
                <a:alpha val="63958"/>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2F9BAE6E-360D-FBED-87A5-74B38BFB8785}"/>
                </a:ext>
              </a:extLst>
            </p:cNvPr>
            <p:cNvSpPr>
              <a:spLocks noChangeAspect="1"/>
            </p:cNvSpPr>
            <p:nvPr/>
          </p:nvSpPr>
          <p:spPr>
            <a:xfrm>
              <a:off x="6960420" y="438150"/>
              <a:ext cx="1673352" cy="1673352"/>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2" name="Picture 31">
            <a:extLst>
              <a:ext uri="{FF2B5EF4-FFF2-40B4-BE49-F238E27FC236}">
                <a16:creationId xmlns:a16="http://schemas.microsoft.com/office/drawing/2014/main" id="{DE0ACEDA-944E-107A-4A67-CD6D8E751A7F}"/>
              </a:ext>
            </a:extLst>
          </p:cNvPr>
          <p:cNvPicPr>
            <a:picLocks noChangeAspect="1"/>
          </p:cNvPicPr>
          <p:nvPr/>
        </p:nvPicPr>
        <p:blipFill>
          <a:blip r:embed="rId3"/>
          <a:stretch>
            <a:fillRect/>
          </a:stretch>
        </p:blipFill>
        <p:spPr>
          <a:xfrm>
            <a:off x="6873587" y="1875646"/>
            <a:ext cx="1270288" cy="1364383"/>
          </a:xfrm>
          <a:prstGeom prst="rect">
            <a:avLst/>
          </a:prstGeom>
        </p:spPr>
      </p:pic>
    </p:spTree>
    <p:extLst>
      <p:ext uri="{BB962C8B-B14F-4D97-AF65-F5344CB8AC3E}">
        <p14:creationId xmlns:p14="http://schemas.microsoft.com/office/powerpoint/2010/main" val="320575149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3A5E7C1-539B-796C-ABB6-95F4E13EC236}"/>
              </a:ext>
            </a:extLst>
          </p:cNvPr>
          <p:cNvSpPr/>
          <p:nvPr/>
        </p:nvSpPr>
        <p:spPr>
          <a:xfrm>
            <a:off x="3104739" y="1657351"/>
            <a:ext cx="5734461" cy="2633472"/>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lIns="228600" tIns="182880" rIns="5669280" bIns="182880" rtlCol="0" anchor="t" anchorCtr="0"/>
          <a:lstStyle/>
          <a:p>
            <a:pPr>
              <a:spcAft>
                <a:spcPts val="600"/>
              </a:spcAft>
            </a:pPr>
            <a:endParaRPr lang="en-US" sz="1600" b="1" spc="-20" dirty="0">
              <a:solidFill>
                <a:schemeClr val="tx1">
                  <a:lumMod val="50000"/>
                </a:schemeClr>
              </a:solidFill>
            </a:endParaRPr>
          </a:p>
        </p:txBody>
      </p:sp>
      <p:sp>
        <p:nvSpPr>
          <p:cNvPr id="11" name="Rectangle 10">
            <a:extLst>
              <a:ext uri="{FF2B5EF4-FFF2-40B4-BE49-F238E27FC236}">
                <a16:creationId xmlns:a16="http://schemas.microsoft.com/office/drawing/2014/main" id="{13C248EB-2642-0992-4932-B1CF77D0DA32}"/>
              </a:ext>
            </a:extLst>
          </p:cNvPr>
          <p:cNvSpPr/>
          <p:nvPr/>
        </p:nvSpPr>
        <p:spPr>
          <a:xfrm>
            <a:off x="455949" y="1657350"/>
            <a:ext cx="2517591" cy="2633472"/>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tIns="1280160" rtlCol="0" anchor="t"/>
          <a:lstStyle/>
          <a:p>
            <a:pPr algn="ctr">
              <a:lnSpc>
                <a:spcPct val="80000"/>
              </a:lnSpc>
              <a:spcBef>
                <a:spcPts val="300"/>
              </a:spcBef>
            </a:pPr>
            <a:endParaRPr lang="en-US" sz="1350" dirty="0"/>
          </a:p>
        </p:txBody>
      </p:sp>
      <p:sp>
        <p:nvSpPr>
          <p:cNvPr id="12" name="Content Placeholder 3">
            <a:extLst>
              <a:ext uri="{FF2B5EF4-FFF2-40B4-BE49-F238E27FC236}">
                <a16:creationId xmlns:a16="http://schemas.microsoft.com/office/drawing/2014/main" id="{53ED8C0F-A21E-2903-2323-1211D99E7A4F}"/>
              </a:ext>
            </a:extLst>
          </p:cNvPr>
          <p:cNvSpPr txBox="1">
            <a:spLocks/>
          </p:cNvSpPr>
          <p:nvPr/>
        </p:nvSpPr>
        <p:spPr>
          <a:xfrm>
            <a:off x="587148" y="1769372"/>
            <a:ext cx="2239179" cy="2409427"/>
          </a:xfrm>
          <a:prstGeom prst="rect">
            <a:avLst/>
          </a:prstGeom>
        </p:spPr>
        <p:txBody>
          <a:bodyPr vert="horz" lIns="0" tIns="0" rIns="0" bIns="0" rtlCol="0">
            <a:noAutofit/>
          </a:bodyPr>
          <a:lstStyle>
            <a:lvl1pPr marL="164592" indent="-164592" algn="l" defTabSz="685800" rtl="0" eaLnBrk="1" latinLnBrk="0" hangingPunct="1">
              <a:lnSpc>
                <a:spcPct val="100000"/>
              </a:lnSpc>
              <a:spcBef>
                <a:spcPts val="900"/>
              </a:spcBef>
              <a:spcAft>
                <a:spcPts val="0"/>
              </a:spcAft>
              <a:buFont typeface="Wingdings" pitchFamily="2" charset="2"/>
              <a:buChar char="§"/>
              <a:defRPr sz="1800" kern="1200">
                <a:solidFill>
                  <a:schemeClr val="tx1"/>
                </a:solidFill>
                <a:latin typeface="+mn-lt"/>
                <a:ea typeface="+mn-ea"/>
                <a:cs typeface="+mn-cs"/>
              </a:defRPr>
            </a:lvl1pPr>
            <a:lvl2pPr marL="463550" indent="-256032" algn="l" defTabSz="685800" rtl="0" eaLnBrk="1" latinLnBrk="0" hangingPunct="1">
              <a:lnSpc>
                <a:spcPct val="100000"/>
              </a:lnSpc>
              <a:spcBef>
                <a:spcPts val="300"/>
              </a:spcBef>
              <a:spcAft>
                <a:spcPts val="0"/>
              </a:spcAft>
              <a:buFont typeface="System Font Regular"/>
              <a:buChar char="—"/>
              <a:tabLst/>
              <a:defRPr sz="1800" kern="1200">
                <a:solidFill>
                  <a:schemeClr val="tx1"/>
                </a:solidFill>
                <a:latin typeface="+mn-lt"/>
                <a:ea typeface="+mn-ea"/>
                <a:cs typeface="+mn-cs"/>
              </a:defRPr>
            </a:lvl2pPr>
            <a:lvl3pPr marL="577850" indent="-142875" algn="l" defTabSz="685800" rtl="0" eaLnBrk="1" latinLnBrk="0" hangingPunct="1">
              <a:lnSpc>
                <a:spcPct val="100000"/>
              </a:lnSpc>
              <a:spcBef>
                <a:spcPts val="300"/>
              </a:spcBef>
              <a:spcAft>
                <a:spcPts val="0"/>
              </a:spcAft>
              <a:buFont typeface="Arial" panose="020B0604020202020204" pitchFamily="34" charset="0"/>
              <a:buChar char="•"/>
              <a:tabLst/>
              <a:defRPr sz="1800" kern="1200">
                <a:solidFill>
                  <a:schemeClr val="tx1"/>
                </a:solidFill>
                <a:latin typeface="+mn-lt"/>
                <a:ea typeface="+mn-ea"/>
                <a:cs typeface="+mn-cs"/>
              </a:defRPr>
            </a:lvl3pPr>
            <a:lvl4pPr marL="862013" indent="-256032" algn="l" defTabSz="685800" rtl="0" eaLnBrk="1" latinLnBrk="0" hangingPunct="1">
              <a:lnSpc>
                <a:spcPct val="100000"/>
              </a:lnSpc>
              <a:spcBef>
                <a:spcPts val="300"/>
              </a:spcBef>
              <a:spcAft>
                <a:spcPts val="0"/>
              </a:spcAft>
              <a:buFont typeface="System Font Regular"/>
              <a:buChar char="—"/>
              <a:tabLst/>
              <a:defRPr sz="1800" kern="1200">
                <a:solidFill>
                  <a:schemeClr val="tx1"/>
                </a:solidFill>
                <a:latin typeface="+mn-lt"/>
                <a:ea typeface="+mn-ea"/>
                <a:cs typeface="+mn-cs"/>
              </a:defRPr>
            </a:lvl4pPr>
            <a:lvl5pPr marL="1031875" indent="-164592" algn="l" defTabSz="685800" rtl="0" eaLnBrk="1" latinLnBrk="0" hangingPunct="1">
              <a:lnSpc>
                <a:spcPct val="100000"/>
              </a:lnSpc>
              <a:spcBef>
                <a:spcPts val="300"/>
              </a:spcBef>
              <a:spcAft>
                <a:spcPts val="0"/>
              </a:spcAft>
              <a:buFont typeface="System Font Regular"/>
              <a:buChar char="»"/>
              <a:tabLst/>
              <a:defRPr sz="18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2400" b="1" dirty="0">
                <a:solidFill>
                  <a:schemeClr val="bg1"/>
                </a:solidFill>
              </a:rPr>
              <a:t>Inclusive Culture </a:t>
            </a:r>
          </a:p>
        </p:txBody>
      </p:sp>
      <p:sp>
        <p:nvSpPr>
          <p:cNvPr id="2" name="Title 1"/>
          <p:cNvSpPr>
            <a:spLocks noGrp="1"/>
          </p:cNvSpPr>
          <p:nvPr>
            <p:ph type="title"/>
          </p:nvPr>
        </p:nvSpPr>
        <p:spPr/>
        <p:txBody>
          <a:bodyPr/>
          <a:lstStyle/>
          <a:p>
            <a:r>
              <a:rPr lang="en-US" sz="2700" dirty="0"/>
              <a:t>A Culture of inclusion</a:t>
            </a:r>
          </a:p>
        </p:txBody>
      </p:sp>
      <p:sp>
        <p:nvSpPr>
          <p:cNvPr id="3" name="Text Placeholder 2">
            <a:extLst>
              <a:ext uri="{FF2B5EF4-FFF2-40B4-BE49-F238E27FC236}">
                <a16:creationId xmlns:a16="http://schemas.microsoft.com/office/drawing/2014/main" id="{BF7CEC0B-0EB0-D78A-33C5-018C8503B70F}"/>
              </a:ext>
            </a:extLst>
          </p:cNvPr>
          <p:cNvSpPr>
            <a:spLocks noGrp="1"/>
          </p:cNvSpPr>
          <p:nvPr>
            <p:ph type="body" sz="quarter" idx="13"/>
          </p:nvPr>
        </p:nvSpPr>
        <p:spPr/>
        <p:txBody>
          <a:bodyPr/>
          <a:lstStyle/>
          <a:p>
            <a:r>
              <a:rPr lang="en-US" dirty="0"/>
              <a:t>Grounding our work in social science</a:t>
            </a:r>
          </a:p>
        </p:txBody>
      </p:sp>
      <p:sp>
        <p:nvSpPr>
          <p:cNvPr id="15" name="TextBox 14">
            <a:extLst>
              <a:ext uri="{FF2B5EF4-FFF2-40B4-BE49-F238E27FC236}">
                <a16:creationId xmlns:a16="http://schemas.microsoft.com/office/drawing/2014/main" id="{07EE504D-7486-D23B-CA54-81C6EE47ECA5}"/>
              </a:ext>
            </a:extLst>
          </p:cNvPr>
          <p:cNvSpPr txBox="1"/>
          <p:nvPr/>
        </p:nvSpPr>
        <p:spPr>
          <a:xfrm>
            <a:off x="455949" y="4636100"/>
            <a:ext cx="5974777" cy="138499"/>
          </a:xfrm>
          <a:prstGeom prst="rect">
            <a:avLst/>
          </a:prstGeom>
          <a:noFill/>
        </p:spPr>
        <p:txBody>
          <a:bodyPr wrap="square" lIns="0" tIns="0" rIns="0" bIns="0" rtlCol="0">
            <a:noAutofit/>
          </a:bodyPr>
          <a:lstStyle/>
          <a:p>
            <a:r>
              <a:rPr lang="en-US" sz="700" i="1" dirty="0">
                <a:solidFill>
                  <a:schemeClr val="bg1">
                    <a:lumMod val="50000"/>
                  </a:schemeClr>
                </a:solidFill>
                <a:cs typeface="Arial" panose="020B0604020202020204" pitchFamily="34" charset="0"/>
              </a:rPr>
              <a:t>Source: </a:t>
            </a:r>
            <a:r>
              <a:rPr lang="en-US" sz="700" i="1" dirty="0">
                <a:solidFill>
                  <a:schemeClr val="bg1">
                    <a:lumMod val="50000"/>
                  </a:schemeClr>
                </a:solidFill>
              </a:rPr>
              <a:t>Global Diversity, Equity, and Inclusion Benchmarks (GDEIB), April 2021</a:t>
            </a:r>
          </a:p>
        </p:txBody>
      </p:sp>
      <p:grpSp>
        <p:nvGrpSpPr>
          <p:cNvPr id="25" name="Group 24">
            <a:extLst>
              <a:ext uri="{FF2B5EF4-FFF2-40B4-BE49-F238E27FC236}">
                <a16:creationId xmlns:a16="http://schemas.microsoft.com/office/drawing/2014/main" id="{7F12CDC3-4059-2A43-4EDD-D9C419D82B88}"/>
              </a:ext>
            </a:extLst>
          </p:cNvPr>
          <p:cNvGrpSpPr>
            <a:grpSpLocks noChangeAspect="1"/>
          </p:cNvGrpSpPr>
          <p:nvPr/>
        </p:nvGrpSpPr>
        <p:grpSpPr>
          <a:xfrm>
            <a:off x="6331987" y="1431924"/>
            <a:ext cx="2354813" cy="2360647"/>
            <a:chOff x="6770591" y="246126"/>
            <a:chExt cx="2053010" cy="2057400"/>
          </a:xfrm>
        </p:grpSpPr>
        <p:sp>
          <p:nvSpPr>
            <p:cNvPr id="26" name="Oval 25">
              <a:extLst>
                <a:ext uri="{FF2B5EF4-FFF2-40B4-BE49-F238E27FC236}">
                  <a16:creationId xmlns:a16="http://schemas.microsoft.com/office/drawing/2014/main" id="{B1F38C16-7B06-3E36-801D-2E79A2884AB6}"/>
                </a:ext>
              </a:extLst>
            </p:cNvPr>
            <p:cNvSpPr/>
            <p:nvPr/>
          </p:nvSpPr>
          <p:spPr>
            <a:xfrm>
              <a:off x="6770591" y="246126"/>
              <a:ext cx="2053010" cy="2057400"/>
            </a:xfrm>
            <a:prstGeom prst="ellipse">
              <a:avLst/>
            </a:prstGeom>
            <a:solidFill>
              <a:schemeClr val="bg2">
                <a:alpha val="64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2F9BAE6E-360D-FBED-87A5-74B38BFB8785}"/>
                </a:ext>
              </a:extLst>
            </p:cNvPr>
            <p:cNvSpPr>
              <a:spLocks noChangeAspect="1"/>
            </p:cNvSpPr>
            <p:nvPr/>
          </p:nvSpPr>
          <p:spPr>
            <a:xfrm>
              <a:off x="6960420" y="438150"/>
              <a:ext cx="1673352" cy="1673352"/>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Content Placeholder 3">
            <a:extLst>
              <a:ext uri="{FF2B5EF4-FFF2-40B4-BE49-F238E27FC236}">
                <a16:creationId xmlns:a16="http://schemas.microsoft.com/office/drawing/2014/main" id="{AED41192-702F-318D-74DC-5386DB8A432C}"/>
              </a:ext>
            </a:extLst>
          </p:cNvPr>
          <p:cNvSpPr txBox="1">
            <a:spLocks/>
          </p:cNvSpPr>
          <p:nvPr/>
        </p:nvSpPr>
        <p:spPr>
          <a:xfrm>
            <a:off x="3341468" y="1777202"/>
            <a:ext cx="2244945" cy="2209974"/>
          </a:xfrm>
          <a:prstGeom prst="rect">
            <a:avLst/>
          </a:prstGeom>
        </p:spPr>
        <p:txBody>
          <a:bodyPr vert="horz" lIns="0" tIns="0" rIns="0" bIns="0" rtlCol="0">
            <a:noAutofit/>
          </a:bodyPr>
          <a:lstStyle>
            <a:lvl1pPr marL="164592" indent="-164592" algn="l" defTabSz="685800" rtl="0" eaLnBrk="1" latinLnBrk="0" hangingPunct="1">
              <a:lnSpc>
                <a:spcPct val="100000"/>
              </a:lnSpc>
              <a:spcBef>
                <a:spcPts val="900"/>
              </a:spcBef>
              <a:spcAft>
                <a:spcPts val="0"/>
              </a:spcAft>
              <a:buFont typeface="Wingdings" pitchFamily="2" charset="2"/>
              <a:buChar char="§"/>
              <a:defRPr sz="1800" kern="1200">
                <a:solidFill>
                  <a:schemeClr val="tx1"/>
                </a:solidFill>
                <a:latin typeface="+mn-lt"/>
                <a:ea typeface="+mn-ea"/>
                <a:cs typeface="+mn-cs"/>
              </a:defRPr>
            </a:lvl1pPr>
            <a:lvl2pPr marL="463550" indent="-256032" algn="l" defTabSz="685800" rtl="0" eaLnBrk="1" latinLnBrk="0" hangingPunct="1">
              <a:lnSpc>
                <a:spcPct val="100000"/>
              </a:lnSpc>
              <a:spcBef>
                <a:spcPts val="300"/>
              </a:spcBef>
              <a:spcAft>
                <a:spcPts val="0"/>
              </a:spcAft>
              <a:buFont typeface="System Font Regular"/>
              <a:buChar char="—"/>
              <a:tabLst/>
              <a:defRPr sz="1800" kern="1200">
                <a:solidFill>
                  <a:schemeClr val="tx1"/>
                </a:solidFill>
                <a:latin typeface="+mn-lt"/>
                <a:ea typeface="+mn-ea"/>
                <a:cs typeface="+mn-cs"/>
              </a:defRPr>
            </a:lvl2pPr>
            <a:lvl3pPr marL="577850" indent="-142875" algn="l" defTabSz="685800" rtl="0" eaLnBrk="1" latinLnBrk="0" hangingPunct="1">
              <a:lnSpc>
                <a:spcPct val="100000"/>
              </a:lnSpc>
              <a:spcBef>
                <a:spcPts val="300"/>
              </a:spcBef>
              <a:spcAft>
                <a:spcPts val="0"/>
              </a:spcAft>
              <a:buFont typeface="Arial" panose="020B0604020202020204" pitchFamily="34" charset="0"/>
              <a:buChar char="•"/>
              <a:tabLst/>
              <a:defRPr sz="1800" kern="1200">
                <a:solidFill>
                  <a:schemeClr val="tx1"/>
                </a:solidFill>
                <a:latin typeface="+mn-lt"/>
                <a:ea typeface="+mn-ea"/>
                <a:cs typeface="+mn-cs"/>
              </a:defRPr>
            </a:lvl3pPr>
            <a:lvl4pPr marL="862013" indent="-256032" algn="l" defTabSz="685800" rtl="0" eaLnBrk="1" latinLnBrk="0" hangingPunct="1">
              <a:lnSpc>
                <a:spcPct val="100000"/>
              </a:lnSpc>
              <a:spcBef>
                <a:spcPts val="300"/>
              </a:spcBef>
              <a:spcAft>
                <a:spcPts val="0"/>
              </a:spcAft>
              <a:buFont typeface="System Font Regular"/>
              <a:buChar char="—"/>
              <a:tabLst/>
              <a:defRPr sz="1800" kern="1200">
                <a:solidFill>
                  <a:schemeClr val="tx1"/>
                </a:solidFill>
                <a:latin typeface="+mn-lt"/>
                <a:ea typeface="+mn-ea"/>
                <a:cs typeface="+mn-cs"/>
              </a:defRPr>
            </a:lvl4pPr>
            <a:lvl5pPr marL="1031875" indent="-164592" algn="l" defTabSz="685800" rtl="0" eaLnBrk="1" latinLnBrk="0" hangingPunct="1">
              <a:lnSpc>
                <a:spcPct val="100000"/>
              </a:lnSpc>
              <a:spcBef>
                <a:spcPts val="300"/>
              </a:spcBef>
              <a:spcAft>
                <a:spcPts val="0"/>
              </a:spcAft>
              <a:buFont typeface="System Font Regular"/>
              <a:buChar char="»"/>
              <a:tabLst/>
              <a:defRPr sz="18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95000"/>
              </a:lnSpc>
              <a:spcBef>
                <a:spcPts val="1200"/>
              </a:spcBef>
              <a:buNone/>
            </a:pPr>
            <a:r>
              <a:rPr lang="en-US" sz="1600" dirty="0">
                <a:solidFill>
                  <a:schemeClr val="tx1">
                    <a:lumMod val="95000"/>
                    <a:lumOff val="5000"/>
                  </a:schemeClr>
                </a:solidFill>
              </a:rPr>
              <a:t>Creates and sustains an organization where respect, equity, and positive recognition of differences are cultivated, diverse voices are heard, and everyone feels valued</a:t>
            </a:r>
          </a:p>
        </p:txBody>
      </p:sp>
      <p:pic>
        <p:nvPicPr>
          <p:cNvPr id="9" name="Picture 8">
            <a:extLst>
              <a:ext uri="{FF2B5EF4-FFF2-40B4-BE49-F238E27FC236}">
                <a16:creationId xmlns:a16="http://schemas.microsoft.com/office/drawing/2014/main" id="{A57EBB3C-3451-E07E-B537-8B58185A5F2E}"/>
              </a:ext>
            </a:extLst>
          </p:cNvPr>
          <p:cNvPicPr>
            <a:picLocks noChangeAspect="1"/>
          </p:cNvPicPr>
          <p:nvPr/>
        </p:nvPicPr>
        <p:blipFill>
          <a:blip r:embed="rId3"/>
          <a:stretch>
            <a:fillRect/>
          </a:stretch>
        </p:blipFill>
        <p:spPr>
          <a:xfrm>
            <a:off x="6893807" y="2037833"/>
            <a:ext cx="1276173" cy="1169826"/>
          </a:xfrm>
          <a:prstGeom prst="rect">
            <a:avLst/>
          </a:prstGeom>
        </p:spPr>
      </p:pic>
    </p:spTree>
    <p:extLst>
      <p:ext uri="{BB962C8B-B14F-4D97-AF65-F5344CB8AC3E}">
        <p14:creationId xmlns:p14="http://schemas.microsoft.com/office/powerpoint/2010/main" val="71845124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7CE5FC-C30D-D550-3821-E34C7A794304}"/>
              </a:ext>
            </a:extLst>
          </p:cNvPr>
          <p:cNvSpPr>
            <a:spLocks noGrp="1"/>
          </p:cNvSpPr>
          <p:nvPr>
            <p:ph type="title"/>
          </p:nvPr>
        </p:nvSpPr>
        <p:spPr/>
        <p:txBody>
          <a:bodyPr/>
          <a:lstStyle/>
          <a:p>
            <a:r>
              <a:rPr lang="en-US" dirty="0"/>
              <a:t>Diversity, Equity, Inclusion and Accessibility</a:t>
            </a:r>
          </a:p>
        </p:txBody>
      </p:sp>
      <p:sp>
        <p:nvSpPr>
          <p:cNvPr id="3" name="Text Placeholder 2">
            <a:extLst>
              <a:ext uri="{FF2B5EF4-FFF2-40B4-BE49-F238E27FC236}">
                <a16:creationId xmlns:a16="http://schemas.microsoft.com/office/drawing/2014/main" id="{71A60A7A-3442-861B-335A-7DE1968BFB31}"/>
              </a:ext>
            </a:extLst>
          </p:cNvPr>
          <p:cNvSpPr>
            <a:spLocks noGrp="1"/>
          </p:cNvSpPr>
          <p:nvPr>
            <p:ph type="body" sz="quarter" idx="13"/>
          </p:nvPr>
        </p:nvSpPr>
        <p:spPr/>
        <p:txBody>
          <a:bodyPr/>
          <a:lstStyle/>
          <a:p>
            <a:r>
              <a:rPr lang="en-US" dirty="0"/>
              <a:t>Creating a culture of inclusion using a seven-point model for DEIA</a:t>
            </a:r>
          </a:p>
        </p:txBody>
      </p:sp>
      <p:pic>
        <p:nvPicPr>
          <p:cNvPr id="6" name="Picture 5">
            <a:extLst>
              <a:ext uri="{FF2B5EF4-FFF2-40B4-BE49-F238E27FC236}">
                <a16:creationId xmlns:a16="http://schemas.microsoft.com/office/drawing/2014/main" id="{5F6E72E2-8AF9-D8F4-828C-03EF10373829}"/>
              </a:ext>
            </a:extLst>
          </p:cNvPr>
          <p:cNvPicPr>
            <a:picLocks noChangeAspect="1"/>
          </p:cNvPicPr>
          <p:nvPr/>
        </p:nvPicPr>
        <p:blipFill>
          <a:blip r:embed="rId2"/>
          <a:stretch>
            <a:fillRect/>
          </a:stretch>
        </p:blipFill>
        <p:spPr>
          <a:xfrm>
            <a:off x="3976401" y="1549869"/>
            <a:ext cx="4436419" cy="3032120"/>
          </a:xfrm>
          <a:prstGeom prst="rect">
            <a:avLst/>
          </a:prstGeom>
        </p:spPr>
      </p:pic>
      <p:sp>
        <p:nvSpPr>
          <p:cNvPr id="4" name="TextBox 3">
            <a:extLst>
              <a:ext uri="{FF2B5EF4-FFF2-40B4-BE49-F238E27FC236}">
                <a16:creationId xmlns:a16="http://schemas.microsoft.com/office/drawing/2014/main" id="{DB92A96E-19E7-6977-450A-0E91E74EEBBB}"/>
              </a:ext>
            </a:extLst>
          </p:cNvPr>
          <p:cNvSpPr txBox="1"/>
          <p:nvPr/>
        </p:nvSpPr>
        <p:spPr>
          <a:xfrm>
            <a:off x="986118" y="2151529"/>
            <a:ext cx="914400" cy="914400"/>
          </a:xfrm>
          <a:prstGeom prst="rect">
            <a:avLst/>
          </a:prstGeom>
        </p:spPr>
        <p:txBody>
          <a:bodyPr vert="horz" wrap="none" lIns="0" tIns="0" rIns="0" bIns="0" rtlCol="0">
            <a:normAutofit/>
          </a:bodyPr>
          <a:lstStyle/>
          <a:p>
            <a:pPr marL="0" indent="0" algn="l">
              <a:buFont typeface="Wingdings" pitchFamily="2" charset="2"/>
              <a:buNone/>
            </a:pPr>
            <a:r>
              <a:rPr lang="en-US" sz="2600" dirty="0"/>
              <a:t> </a:t>
            </a:r>
          </a:p>
        </p:txBody>
      </p:sp>
      <p:sp>
        <p:nvSpPr>
          <p:cNvPr id="7" name="TextBox 6">
            <a:extLst>
              <a:ext uri="{FF2B5EF4-FFF2-40B4-BE49-F238E27FC236}">
                <a16:creationId xmlns:a16="http://schemas.microsoft.com/office/drawing/2014/main" id="{AD4FF2FD-5701-AC26-5F7E-41EA4C4D5A8D}"/>
              </a:ext>
            </a:extLst>
          </p:cNvPr>
          <p:cNvSpPr txBox="1"/>
          <p:nvPr/>
        </p:nvSpPr>
        <p:spPr>
          <a:xfrm>
            <a:off x="564776" y="1740297"/>
            <a:ext cx="3411625" cy="2585323"/>
          </a:xfrm>
          <a:prstGeom prst="rect">
            <a:avLst/>
          </a:prstGeom>
          <a:noFill/>
        </p:spPr>
        <p:txBody>
          <a:bodyPr wrap="square">
            <a:spAutoFit/>
          </a:bodyPr>
          <a:lstStyle/>
          <a:p>
            <a:r>
              <a:rPr lang="en-US" dirty="0"/>
              <a:t>Social science research has identified seven key elements of workplace inclusion. </a:t>
            </a:r>
          </a:p>
          <a:p>
            <a:endParaRPr lang="en-US" dirty="0"/>
          </a:p>
          <a:p>
            <a:r>
              <a:rPr lang="en-US" dirty="0"/>
              <a:t>Using this model helps us ensure we are addressing all the areas that matter in creating a diverse, equitable, inclusive and accessible environment.</a:t>
            </a:r>
          </a:p>
        </p:txBody>
      </p:sp>
      <p:sp>
        <p:nvSpPr>
          <p:cNvPr id="8" name="TextBox 7">
            <a:extLst>
              <a:ext uri="{FF2B5EF4-FFF2-40B4-BE49-F238E27FC236}">
                <a16:creationId xmlns:a16="http://schemas.microsoft.com/office/drawing/2014/main" id="{CB2F2F88-5C0C-FD89-A7A6-D0F017622AC2}"/>
              </a:ext>
            </a:extLst>
          </p:cNvPr>
          <p:cNvSpPr txBox="1"/>
          <p:nvPr/>
        </p:nvSpPr>
        <p:spPr>
          <a:xfrm>
            <a:off x="683834" y="4633992"/>
            <a:ext cx="6227953" cy="119760"/>
          </a:xfrm>
          <a:prstGeom prst="rect">
            <a:avLst/>
          </a:prstGeom>
        </p:spPr>
        <p:txBody>
          <a:bodyPr vert="horz" wrap="none" lIns="0" tIns="0" rIns="0" bIns="0" rtlCol="0">
            <a:normAutofit/>
          </a:bodyPr>
          <a:lstStyle/>
          <a:p>
            <a:pPr marL="0" indent="0" algn="l">
              <a:buFont typeface="Wingdings" pitchFamily="2" charset="2"/>
              <a:buNone/>
            </a:pPr>
            <a:r>
              <a:rPr lang="en-US" sz="700" i="1" dirty="0">
                <a:solidFill>
                  <a:schemeClr val="bg1">
                    <a:lumMod val="50000"/>
                  </a:schemeClr>
                </a:solidFill>
              </a:rPr>
              <a:t>Source: Ensuring All Voices Are Heard: an inclusive research approach to develop a framework for workplace inclusion, Kaleidoscope Group, 2023.</a:t>
            </a:r>
          </a:p>
        </p:txBody>
      </p:sp>
    </p:spTree>
    <p:extLst>
      <p:ext uri="{BB962C8B-B14F-4D97-AF65-F5344CB8AC3E}">
        <p14:creationId xmlns:p14="http://schemas.microsoft.com/office/powerpoint/2010/main" val="340924627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4FB02CDF-C076-DFD0-E2A3-E93AF8FB4998}"/>
              </a:ext>
            </a:extLst>
          </p:cNvPr>
          <p:cNvSpPr/>
          <p:nvPr/>
        </p:nvSpPr>
        <p:spPr>
          <a:xfrm>
            <a:off x="3824748" y="1657350"/>
            <a:ext cx="5014452" cy="96012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tIns="1280160" rtlCol="0" anchor="t"/>
          <a:lstStyle/>
          <a:p>
            <a:pPr algn="ctr">
              <a:lnSpc>
                <a:spcPct val="80000"/>
              </a:lnSpc>
              <a:spcBef>
                <a:spcPts val="300"/>
              </a:spcBef>
            </a:pPr>
            <a:endParaRPr lang="en-US" sz="1350" dirty="0"/>
          </a:p>
        </p:txBody>
      </p:sp>
      <p:sp>
        <p:nvSpPr>
          <p:cNvPr id="5" name="Rectangle 4">
            <a:extLst>
              <a:ext uri="{FF2B5EF4-FFF2-40B4-BE49-F238E27FC236}">
                <a16:creationId xmlns:a16="http://schemas.microsoft.com/office/drawing/2014/main" id="{D7B11A0A-BFAC-6DF5-A845-A39BE006382D}"/>
              </a:ext>
            </a:extLst>
          </p:cNvPr>
          <p:cNvSpPr/>
          <p:nvPr/>
        </p:nvSpPr>
        <p:spPr>
          <a:xfrm>
            <a:off x="3824748" y="2709401"/>
            <a:ext cx="5014452" cy="96012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tIns="1280160" rtlCol="0" anchor="t"/>
          <a:lstStyle/>
          <a:p>
            <a:pPr algn="ctr">
              <a:lnSpc>
                <a:spcPct val="80000"/>
              </a:lnSpc>
              <a:spcBef>
                <a:spcPts val="300"/>
              </a:spcBef>
            </a:pPr>
            <a:endParaRPr lang="en-US" sz="1350" dirty="0"/>
          </a:p>
        </p:txBody>
      </p:sp>
      <p:sp>
        <p:nvSpPr>
          <p:cNvPr id="8" name="Rectangle 7">
            <a:extLst>
              <a:ext uri="{FF2B5EF4-FFF2-40B4-BE49-F238E27FC236}">
                <a16:creationId xmlns:a16="http://schemas.microsoft.com/office/drawing/2014/main" id="{6B8D8EF0-D1F5-E320-88BF-FBC927FDE483}"/>
              </a:ext>
            </a:extLst>
          </p:cNvPr>
          <p:cNvSpPr/>
          <p:nvPr/>
        </p:nvSpPr>
        <p:spPr>
          <a:xfrm>
            <a:off x="3824748" y="3761453"/>
            <a:ext cx="5014452" cy="96012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tIns="1280160" rtlCol="0" anchor="t"/>
          <a:lstStyle/>
          <a:p>
            <a:pPr algn="ctr">
              <a:lnSpc>
                <a:spcPct val="80000"/>
              </a:lnSpc>
              <a:spcBef>
                <a:spcPts val="300"/>
              </a:spcBef>
            </a:pPr>
            <a:endParaRPr lang="en-US" sz="1350" dirty="0"/>
          </a:p>
        </p:txBody>
      </p:sp>
      <p:sp>
        <p:nvSpPr>
          <p:cNvPr id="2" name="Title 1">
            <a:extLst>
              <a:ext uri="{FF2B5EF4-FFF2-40B4-BE49-F238E27FC236}">
                <a16:creationId xmlns:a16="http://schemas.microsoft.com/office/drawing/2014/main" id="{75A632C8-DD8D-37A8-041E-E358FA2D15D0}"/>
              </a:ext>
            </a:extLst>
          </p:cNvPr>
          <p:cNvSpPr>
            <a:spLocks noGrp="1"/>
          </p:cNvSpPr>
          <p:nvPr>
            <p:ph type="title"/>
          </p:nvPr>
        </p:nvSpPr>
        <p:spPr/>
        <p:txBody>
          <a:bodyPr/>
          <a:lstStyle/>
          <a:p>
            <a:r>
              <a:rPr lang="en-US" dirty="0"/>
              <a:t>Why DEIA?</a:t>
            </a:r>
          </a:p>
        </p:txBody>
      </p:sp>
      <p:sp>
        <p:nvSpPr>
          <p:cNvPr id="3" name="Text Placeholder 2">
            <a:extLst>
              <a:ext uri="{FF2B5EF4-FFF2-40B4-BE49-F238E27FC236}">
                <a16:creationId xmlns:a16="http://schemas.microsoft.com/office/drawing/2014/main" id="{87D48C70-3152-38E8-03C0-0D4615B007CD}"/>
              </a:ext>
            </a:extLst>
          </p:cNvPr>
          <p:cNvSpPr>
            <a:spLocks noGrp="1"/>
          </p:cNvSpPr>
          <p:nvPr>
            <p:ph type="body" sz="quarter" idx="13"/>
          </p:nvPr>
        </p:nvSpPr>
        <p:spPr/>
        <p:txBody>
          <a:bodyPr/>
          <a:lstStyle/>
          <a:p>
            <a:r>
              <a:rPr lang="en-US" dirty="0"/>
              <a:t>DEIA supports our workforce, workplace, community and research</a:t>
            </a:r>
          </a:p>
        </p:txBody>
      </p:sp>
      <p:sp>
        <p:nvSpPr>
          <p:cNvPr id="10" name="Rectangle 9">
            <a:extLst>
              <a:ext uri="{FF2B5EF4-FFF2-40B4-BE49-F238E27FC236}">
                <a16:creationId xmlns:a16="http://schemas.microsoft.com/office/drawing/2014/main" id="{AD3353F2-EA6B-6F36-BD71-8BEC9066B91E}"/>
              </a:ext>
            </a:extLst>
          </p:cNvPr>
          <p:cNvSpPr/>
          <p:nvPr/>
        </p:nvSpPr>
        <p:spPr>
          <a:xfrm>
            <a:off x="455949" y="1657350"/>
            <a:ext cx="3260315" cy="3048000"/>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tIns="1280160" rtlCol="0" anchor="t"/>
          <a:lstStyle/>
          <a:p>
            <a:pPr algn="ctr">
              <a:lnSpc>
                <a:spcPct val="80000"/>
              </a:lnSpc>
              <a:spcBef>
                <a:spcPts val="300"/>
              </a:spcBef>
            </a:pPr>
            <a:endParaRPr lang="en-US" sz="1350" dirty="0"/>
          </a:p>
        </p:txBody>
      </p:sp>
      <p:sp>
        <p:nvSpPr>
          <p:cNvPr id="9" name="Content Placeholder 3">
            <a:extLst>
              <a:ext uri="{FF2B5EF4-FFF2-40B4-BE49-F238E27FC236}">
                <a16:creationId xmlns:a16="http://schemas.microsoft.com/office/drawing/2014/main" id="{053403BD-B17B-12B7-553F-6A00F041D734}"/>
              </a:ext>
            </a:extLst>
          </p:cNvPr>
          <p:cNvSpPr txBox="1">
            <a:spLocks/>
          </p:cNvSpPr>
          <p:nvPr/>
        </p:nvSpPr>
        <p:spPr>
          <a:xfrm>
            <a:off x="601323" y="1782614"/>
            <a:ext cx="3024089" cy="1886907"/>
          </a:xfrm>
          <a:prstGeom prst="rect">
            <a:avLst/>
          </a:prstGeom>
        </p:spPr>
        <p:txBody>
          <a:bodyPr lIns="0" tIns="0" rIns="0" bIns="0"/>
          <a:lstStyle>
            <a:lvl1pPr marL="164592" indent="-164592" algn="l" defTabSz="685800" rtl="0" eaLnBrk="1" latinLnBrk="0" hangingPunct="1">
              <a:lnSpc>
                <a:spcPct val="100000"/>
              </a:lnSpc>
              <a:spcBef>
                <a:spcPts val="900"/>
              </a:spcBef>
              <a:spcAft>
                <a:spcPts val="0"/>
              </a:spcAft>
              <a:buFont typeface="Wingdings" pitchFamily="2" charset="2"/>
              <a:buChar char="§"/>
              <a:defRPr sz="1800" kern="1200">
                <a:solidFill>
                  <a:schemeClr val="tx1"/>
                </a:solidFill>
                <a:latin typeface="+mn-lt"/>
                <a:ea typeface="+mn-ea"/>
                <a:cs typeface="+mn-cs"/>
              </a:defRPr>
            </a:lvl1pPr>
            <a:lvl2pPr marL="463550" indent="-256032" algn="l" defTabSz="685800" rtl="0" eaLnBrk="1" latinLnBrk="0" hangingPunct="1">
              <a:lnSpc>
                <a:spcPct val="100000"/>
              </a:lnSpc>
              <a:spcBef>
                <a:spcPts val="300"/>
              </a:spcBef>
              <a:spcAft>
                <a:spcPts val="0"/>
              </a:spcAft>
              <a:buFont typeface="System Font Regular"/>
              <a:buChar char="—"/>
              <a:tabLst/>
              <a:defRPr sz="1800" kern="1200">
                <a:solidFill>
                  <a:schemeClr val="tx1"/>
                </a:solidFill>
                <a:latin typeface="+mn-lt"/>
                <a:ea typeface="+mn-ea"/>
                <a:cs typeface="+mn-cs"/>
              </a:defRPr>
            </a:lvl2pPr>
            <a:lvl3pPr marL="577850" indent="-142875" algn="l" defTabSz="685800" rtl="0" eaLnBrk="1" latinLnBrk="0" hangingPunct="1">
              <a:lnSpc>
                <a:spcPct val="100000"/>
              </a:lnSpc>
              <a:spcBef>
                <a:spcPts val="300"/>
              </a:spcBef>
              <a:spcAft>
                <a:spcPts val="0"/>
              </a:spcAft>
              <a:buFont typeface="Arial" panose="020B0604020202020204" pitchFamily="34" charset="0"/>
              <a:buChar char="•"/>
              <a:tabLst/>
              <a:defRPr sz="1800" kern="1200">
                <a:solidFill>
                  <a:schemeClr val="tx1"/>
                </a:solidFill>
                <a:latin typeface="+mn-lt"/>
                <a:ea typeface="+mn-ea"/>
                <a:cs typeface="+mn-cs"/>
              </a:defRPr>
            </a:lvl3pPr>
            <a:lvl4pPr marL="862013" indent="-256032" algn="l" defTabSz="685800" rtl="0" eaLnBrk="1" latinLnBrk="0" hangingPunct="1">
              <a:lnSpc>
                <a:spcPct val="100000"/>
              </a:lnSpc>
              <a:spcBef>
                <a:spcPts val="300"/>
              </a:spcBef>
              <a:spcAft>
                <a:spcPts val="0"/>
              </a:spcAft>
              <a:buFont typeface="System Font Regular"/>
              <a:buChar char="—"/>
              <a:tabLst/>
              <a:defRPr sz="1800" kern="1200">
                <a:solidFill>
                  <a:schemeClr val="tx1"/>
                </a:solidFill>
                <a:latin typeface="+mn-lt"/>
                <a:ea typeface="+mn-ea"/>
                <a:cs typeface="+mn-cs"/>
              </a:defRPr>
            </a:lvl4pPr>
            <a:lvl5pPr marL="1031875" indent="-164592" algn="l" defTabSz="685800" rtl="0" eaLnBrk="1" latinLnBrk="0" hangingPunct="1">
              <a:lnSpc>
                <a:spcPct val="100000"/>
              </a:lnSpc>
              <a:spcBef>
                <a:spcPts val="300"/>
              </a:spcBef>
              <a:spcAft>
                <a:spcPts val="0"/>
              </a:spcAft>
              <a:buFont typeface="System Font Regular"/>
              <a:buChar char="»"/>
              <a:tabLst/>
              <a:defRPr sz="18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95000"/>
              </a:lnSpc>
              <a:buNone/>
            </a:pPr>
            <a:r>
              <a:rPr lang="en-US" sz="3200" b="1" dirty="0">
                <a:solidFill>
                  <a:schemeClr val="tx2"/>
                </a:solidFill>
              </a:rPr>
              <a:t>Diverse </a:t>
            </a:r>
            <a:br>
              <a:rPr lang="en-US" sz="3200" b="1" dirty="0">
                <a:solidFill>
                  <a:schemeClr val="tx2"/>
                </a:solidFill>
              </a:rPr>
            </a:br>
            <a:r>
              <a:rPr lang="en-US" sz="3200" b="1" dirty="0">
                <a:solidFill>
                  <a:schemeClr val="tx2"/>
                </a:solidFill>
              </a:rPr>
              <a:t>Teams</a:t>
            </a:r>
          </a:p>
          <a:p>
            <a:pPr>
              <a:spcBef>
                <a:spcPts val="600"/>
              </a:spcBef>
            </a:pPr>
            <a:r>
              <a:rPr lang="en-US" b="1" dirty="0"/>
              <a:t>More innovative </a:t>
            </a:r>
          </a:p>
          <a:p>
            <a:pPr>
              <a:spcBef>
                <a:spcPts val="600"/>
              </a:spcBef>
            </a:pPr>
            <a:r>
              <a:rPr lang="en-US" b="1" dirty="0"/>
              <a:t>Make smarter </a:t>
            </a:r>
            <a:r>
              <a:rPr lang="en-US" sz="2000" b="1" dirty="0"/>
              <a:t>decisions</a:t>
            </a:r>
          </a:p>
        </p:txBody>
      </p:sp>
      <p:sp>
        <p:nvSpPr>
          <p:cNvPr id="13" name="Content Placeholder 3">
            <a:extLst>
              <a:ext uri="{FF2B5EF4-FFF2-40B4-BE49-F238E27FC236}">
                <a16:creationId xmlns:a16="http://schemas.microsoft.com/office/drawing/2014/main" id="{95A474D6-4A05-A1F2-C8D6-55AC3B8D6ED4}"/>
              </a:ext>
            </a:extLst>
          </p:cNvPr>
          <p:cNvSpPr txBox="1">
            <a:spLocks/>
          </p:cNvSpPr>
          <p:nvPr/>
        </p:nvSpPr>
        <p:spPr>
          <a:xfrm>
            <a:off x="7041622" y="1606481"/>
            <a:ext cx="1646429" cy="1133647"/>
          </a:xfrm>
          <a:prstGeom prst="rect">
            <a:avLst/>
          </a:prstGeom>
        </p:spPr>
        <p:txBody>
          <a:bodyPr lIns="0" tIns="0" rIns="0" bIns="0"/>
          <a:lstStyle>
            <a:lvl1pPr marL="164592" indent="-164592" algn="l" defTabSz="685800" rtl="0" eaLnBrk="1" latinLnBrk="0" hangingPunct="1">
              <a:lnSpc>
                <a:spcPct val="100000"/>
              </a:lnSpc>
              <a:spcBef>
                <a:spcPts val="900"/>
              </a:spcBef>
              <a:spcAft>
                <a:spcPts val="0"/>
              </a:spcAft>
              <a:buFont typeface="Wingdings" pitchFamily="2" charset="2"/>
              <a:buChar char="§"/>
              <a:defRPr sz="1800" kern="1200">
                <a:solidFill>
                  <a:schemeClr val="tx1"/>
                </a:solidFill>
                <a:latin typeface="+mn-lt"/>
                <a:ea typeface="+mn-ea"/>
                <a:cs typeface="+mn-cs"/>
              </a:defRPr>
            </a:lvl1pPr>
            <a:lvl2pPr marL="463550" indent="-256032" algn="l" defTabSz="685800" rtl="0" eaLnBrk="1" latinLnBrk="0" hangingPunct="1">
              <a:lnSpc>
                <a:spcPct val="100000"/>
              </a:lnSpc>
              <a:spcBef>
                <a:spcPts val="300"/>
              </a:spcBef>
              <a:spcAft>
                <a:spcPts val="0"/>
              </a:spcAft>
              <a:buFont typeface="System Font Regular"/>
              <a:buChar char="—"/>
              <a:tabLst/>
              <a:defRPr sz="1800" kern="1200">
                <a:solidFill>
                  <a:schemeClr val="tx1"/>
                </a:solidFill>
                <a:latin typeface="+mn-lt"/>
                <a:ea typeface="+mn-ea"/>
                <a:cs typeface="+mn-cs"/>
              </a:defRPr>
            </a:lvl2pPr>
            <a:lvl3pPr marL="577850" indent="-142875" algn="l" defTabSz="685800" rtl="0" eaLnBrk="1" latinLnBrk="0" hangingPunct="1">
              <a:lnSpc>
                <a:spcPct val="100000"/>
              </a:lnSpc>
              <a:spcBef>
                <a:spcPts val="300"/>
              </a:spcBef>
              <a:spcAft>
                <a:spcPts val="0"/>
              </a:spcAft>
              <a:buFont typeface="Arial" panose="020B0604020202020204" pitchFamily="34" charset="0"/>
              <a:buChar char="•"/>
              <a:tabLst/>
              <a:defRPr sz="1800" kern="1200">
                <a:solidFill>
                  <a:schemeClr val="tx1"/>
                </a:solidFill>
                <a:latin typeface="+mn-lt"/>
                <a:ea typeface="+mn-ea"/>
                <a:cs typeface="+mn-cs"/>
              </a:defRPr>
            </a:lvl3pPr>
            <a:lvl4pPr marL="862013" indent="-256032" algn="l" defTabSz="685800" rtl="0" eaLnBrk="1" latinLnBrk="0" hangingPunct="1">
              <a:lnSpc>
                <a:spcPct val="100000"/>
              </a:lnSpc>
              <a:spcBef>
                <a:spcPts val="300"/>
              </a:spcBef>
              <a:spcAft>
                <a:spcPts val="0"/>
              </a:spcAft>
              <a:buFont typeface="System Font Regular"/>
              <a:buChar char="—"/>
              <a:tabLst/>
              <a:defRPr sz="1800" kern="1200">
                <a:solidFill>
                  <a:schemeClr val="tx1"/>
                </a:solidFill>
                <a:latin typeface="+mn-lt"/>
                <a:ea typeface="+mn-ea"/>
                <a:cs typeface="+mn-cs"/>
              </a:defRPr>
            </a:lvl4pPr>
            <a:lvl5pPr marL="1031875" indent="-164592" algn="l" defTabSz="685800" rtl="0" eaLnBrk="1" latinLnBrk="0" hangingPunct="1">
              <a:lnSpc>
                <a:spcPct val="100000"/>
              </a:lnSpc>
              <a:spcBef>
                <a:spcPts val="300"/>
              </a:spcBef>
              <a:spcAft>
                <a:spcPts val="0"/>
              </a:spcAft>
              <a:buFont typeface="System Font Regular"/>
              <a:buChar char="»"/>
              <a:tabLst/>
              <a:defRPr sz="18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a:spcBef>
                <a:spcPts val="0"/>
              </a:spcBef>
              <a:buNone/>
            </a:pPr>
            <a:r>
              <a:rPr lang="en-US" sz="6600" b="1" spc="-300" dirty="0">
                <a:solidFill>
                  <a:schemeClr val="bg1"/>
                </a:solidFill>
              </a:rPr>
              <a:t>17</a:t>
            </a:r>
            <a:r>
              <a:rPr lang="en-US" sz="4400" b="1" spc="-300" dirty="0">
                <a:solidFill>
                  <a:schemeClr val="bg1"/>
                </a:solidFill>
              </a:rPr>
              <a:t>%</a:t>
            </a:r>
          </a:p>
        </p:txBody>
      </p:sp>
      <p:pic>
        <p:nvPicPr>
          <p:cNvPr id="15" name="Graphic 14">
            <a:extLst>
              <a:ext uri="{FF2B5EF4-FFF2-40B4-BE49-F238E27FC236}">
                <a16:creationId xmlns:a16="http://schemas.microsoft.com/office/drawing/2014/main" id="{E1623552-75B5-24AC-52A5-1442742B957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672991" y="1742768"/>
            <a:ext cx="774769" cy="774769"/>
          </a:xfrm>
          <a:prstGeom prst="rect">
            <a:avLst/>
          </a:prstGeom>
        </p:spPr>
      </p:pic>
      <p:sp>
        <p:nvSpPr>
          <p:cNvPr id="17" name="Content Placeholder 3">
            <a:extLst>
              <a:ext uri="{FF2B5EF4-FFF2-40B4-BE49-F238E27FC236}">
                <a16:creationId xmlns:a16="http://schemas.microsoft.com/office/drawing/2014/main" id="{192D144B-BB25-F13D-8699-3BA5C1B45B47}"/>
              </a:ext>
            </a:extLst>
          </p:cNvPr>
          <p:cNvSpPr txBox="1">
            <a:spLocks/>
          </p:cNvSpPr>
          <p:nvPr/>
        </p:nvSpPr>
        <p:spPr>
          <a:xfrm>
            <a:off x="3923067" y="1813436"/>
            <a:ext cx="3227039" cy="734923"/>
          </a:xfrm>
          <a:prstGeom prst="rect">
            <a:avLst/>
          </a:prstGeom>
        </p:spPr>
        <p:txBody>
          <a:bodyPr lIns="0" tIns="0" rIns="0" bIns="0"/>
          <a:lstStyle>
            <a:lvl1pPr marL="164592" indent="-164592" algn="l" defTabSz="685800" rtl="0" eaLnBrk="1" latinLnBrk="0" hangingPunct="1">
              <a:lnSpc>
                <a:spcPct val="100000"/>
              </a:lnSpc>
              <a:spcBef>
                <a:spcPts val="900"/>
              </a:spcBef>
              <a:spcAft>
                <a:spcPts val="0"/>
              </a:spcAft>
              <a:buFont typeface="Wingdings" pitchFamily="2" charset="2"/>
              <a:buChar char="§"/>
              <a:defRPr sz="1800" kern="1200">
                <a:solidFill>
                  <a:schemeClr val="tx1"/>
                </a:solidFill>
                <a:latin typeface="+mn-lt"/>
                <a:ea typeface="+mn-ea"/>
                <a:cs typeface="+mn-cs"/>
              </a:defRPr>
            </a:lvl1pPr>
            <a:lvl2pPr marL="463550" indent="-256032" algn="l" defTabSz="685800" rtl="0" eaLnBrk="1" latinLnBrk="0" hangingPunct="1">
              <a:lnSpc>
                <a:spcPct val="100000"/>
              </a:lnSpc>
              <a:spcBef>
                <a:spcPts val="300"/>
              </a:spcBef>
              <a:spcAft>
                <a:spcPts val="0"/>
              </a:spcAft>
              <a:buFont typeface="System Font Regular"/>
              <a:buChar char="—"/>
              <a:tabLst/>
              <a:defRPr sz="1800" kern="1200">
                <a:solidFill>
                  <a:schemeClr val="tx1"/>
                </a:solidFill>
                <a:latin typeface="+mn-lt"/>
                <a:ea typeface="+mn-ea"/>
                <a:cs typeface="+mn-cs"/>
              </a:defRPr>
            </a:lvl2pPr>
            <a:lvl3pPr marL="577850" indent="-142875" algn="l" defTabSz="685800" rtl="0" eaLnBrk="1" latinLnBrk="0" hangingPunct="1">
              <a:lnSpc>
                <a:spcPct val="100000"/>
              </a:lnSpc>
              <a:spcBef>
                <a:spcPts val="300"/>
              </a:spcBef>
              <a:spcAft>
                <a:spcPts val="0"/>
              </a:spcAft>
              <a:buFont typeface="Arial" panose="020B0604020202020204" pitchFamily="34" charset="0"/>
              <a:buChar char="•"/>
              <a:tabLst/>
              <a:defRPr sz="1800" kern="1200">
                <a:solidFill>
                  <a:schemeClr val="tx1"/>
                </a:solidFill>
                <a:latin typeface="+mn-lt"/>
                <a:ea typeface="+mn-ea"/>
                <a:cs typeface="+mn-cs"/>
              </a:defRPr>
            </a:lvl3pPr>
            <a:lvl4pPr marL="862013" indent="-256032" algn="l" defTabSz="685800" rtl="0" eaLnBrk="1" latinLnBrk="0" hangingPunct="1">
              <a:lnSpc>
                <a:spcPct val="100000"/>
              </a:lnSpc>
              <a:spcBef>
                <a:spcPts val="300"/>
              </a:spcBef>
              <a:spcAft>
                <a:spcPts val="0"/>
              </a:spcAft>
              <a:buFont typeface="System Font Regular"/>
              <a:buChar char="—"/>
              <a:tabLst/>
              <a:defRPr sz="1800" kern="1200">
                <a:solidFill>
                  <a:schemeClr val="tx1"/>
                </a:solidFill>
                <a:latin typeface="+mn-lt"/>
                <a:ea typeface="+mn-ea"/>
                <a:cs typeface="+mn-cs"/>
              </a:defRPr>
            </a:lvl4pPr>
            <a:lvl5pPr marL="1031875" indent="-164592" algn="l" defTabSz="685800" rtl="0" eaLnBrk="1" latinLnBrk="0" hangingPunct="1">
              <a:lnSpc>
                <a:spcPct val="100000"/>
              </a:lnSpc>
              <a:spcBef>
                <a:spcPts val="300"/>
              </a:spcBef>
              <a:spcAft>
                <a:spcPts val="0"/>
              </a:spcAft>
              <a:buFont typeface="System Font Regular"/>
              <a:buChar char="»"/>
              <a:tabLst/>
              <a:defRPr sz="18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95000"/>
              </a:lnSpc>
              <a:spcBef>
                <a:spcPts val="0"/>
              </a:spcBef>
              <a:buNone/>
            </a:pPr>
            <a:r>
              <a:rPr lang="en-US" sz="2400" b="1" dirty="0">
                <a:solidFill>
                  <a:schemeClr val="bg1"/>
                </a:solidFill>
              </a:rPr>
              <a:t>Team </a:t>
            </a:r>
            <a:br>
              <a:rPr lang="en-US" sz="2400" b="1" dirty="0">
                <a:solidFill>
                  <a:schemeClr val="bg1"/>
                </a:solidFill>
              </a:rPr>
            </a:br>
            <a:r>
              <a:rPr lang="en-US" sz="2400" b="1" dirty="0">
                <a:solidFill>
                  <a:schemeClr val="bg1"/>
                </a:solidFill>
              </a:rPr>
              <a:t>Performance</a:t>
            </a:r>
          </a:p>
        </p:txBody>
      </p:sp>
      <p:cxnSp>
        <p:nvCxnSpPr>
          <p:cNvPr id="26" name="Straight Connector 25">
            <a:extLst>
              <a:ext uri="{FF2B5EF4-FFF2-40B4-BE49-F238E27FC236}">
                <a16:creationId xmlns:a16="http://schemas.microsoft.com/office/drawing/2014/main" id="{79FD52D4-B2D9-7C2C-4B4F-4211072CC04E}"/>
              </a:ext>
            </a:extLst>
          </p:cNvPr>
          <p:cNvCxnSpPr>
            <a:cxnSpLocks/>
          </p:cNvCxnSpPr>
          <p:nvPr/>
        </p:nvCxnSpPr>
        <p:spPr>
          <a:xfrm>
            <a:off x="626959" y="3653955"/>
            <a:ext cx="1866573"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28" name="Content Placeholder 3">
            <a:extLst>
              <a:ext uri="{FF2B5EF4-FFF2-40B4-BE49-F238E27FC236}">
                <a16:creationId xmlns:a16="http://schemas.microsoft.com/office/drawing/2014/main" id="{48059111-5FE5-ADD6-02B0-F664E200CA52}"/>
              </a:ext>
            </a:extLst>
          </p:cNvPr>
          <p:cNvSpPr txBox="1">
            <a:spLocks/>
          </p:cNvSpPr>
          <p:nvPr/>
        </p:nvSpPr>
        <p:spPr>
          <a:xfrm>
            <a:off x="626958" y="3869879"/>
            <a:ext cx="2650497" cy="890098"/>
          </a:xfrm>
          <a:prstGeom prst="rect">
            <a:avLst/>
          </a:prstGeom>
        </p:spPr>
        <p:txBody>
          <a:bodyPr lIns="0" tIns="0" rIns="0" bIns="0"/>
          <a:lstStyle>
            <a:lvl1pPr marL="164592" indent="-164592" algn="l" defTabSz="685800" rtl="0" eaLnBrk="1" latinLnBrk="0" hangingPunct="1">
              <a:lnSpc>
                <a:spcPct val="100000"/>
              </a:lnSpc>
              <a:spcBef>
                <a:spcPts val="900"/>
              </a:spcBef>
              <a:spcAft>
                <a:spcPts val="0"/>
              </a:spcAft>
              <a:buFont typeface="Wingdings" pitchFamily="2" charset="2"/>
              <a:buChar char="§"/>
              <a:defRPr sz="1800" kern="1200">
                <a:solidFill>
                  <a:schemeClr val="tx1"/>
                </a:solidFill>
                <a:latin typeface="+mn-lt"/>
                <a:ea typeface="+mn-ea"/>
                <a:cs typeface="+mn-cs"/>
              </a:defRPr>
            </a:lvl1pPr>
            <a:lvl2pPr marL="463550" indent="-256032" algn="l" defTabSz="685800" rtl="0" eaLnBrk="1" latinLnBrk="0" hangingPunct="1">
              <a:lnSpc>
                <a:spcPct val="100000"/>
              </a:lnSpc>
              <a:spcBef>
                <a:spcPts val="300"/>
              </a:spcBef>
              <a:spcAft>
                <a:spcPts val="0"/>
              </a:spcAft>
              <a:buFont typeface="System Font Regular"/>
              <a:buChar char="—"/>
              <a:tabLst/>
              <a:defRPr sz="1800" kern="1200">
                <a:solidFill>
                  <a:schemeClr val="tx1"/>
                </a:solidFill>
                <a:latin typeface="+mn-lt"/>
                <a:ea typeface="+mn-ea"/>
                <a:cs typeface="+mn-cs"/>
              </a:defRPr>
            </a:lvl2pPr>
            <a:lvl3pPr marL="577850" indent="-142875" algn="l" defTabSz="685800" rtl="0" eaLnBrk="1" latinLnBrk="0" hangingPunct="1">
              <a:lnSpc>
                <a:spcPct val="100000"/>
              </a:lnSpc>
              <a:spcBef>
                <a:spcPts val="300"/>
              </a:spcBef>
              <a:spcAft>
                <a:spcPts val="0"/>
              </a:spcAft>
              <a:buFont typeface="Arial" panose="020B0604020202020204" pitchFamily="34" charset="0"/>
              <a:buChar char="•"/>
              <a:tabLst/>
              <a:defRPr sz="1800" kern="1200">
                <a:solidFill>
                  <a:schemeClr val="tx1"/>
                </a:solidFill>
                <a:latin typeface="+mn-lt"/>
                <a:ea typeface="+mn-ea"/>
                <a:cs typeface="+mn-cs"/>
              </a:defRPr>
            </a:lvl3pPr>
            <a:lvl4pPr marL="862013" indent="-256032" algn="l" defTabSz="685800" rtl="0" eaLnBrk="1" latinLnBrk="0" hangingPunct="1">
              <a:lnSpc>
                <a:spcPct val="100000"/>
              </a:lnSpc>
              <a:spcBef>
                <a:spcPts val="300"/>
              </a:spcBef>
              <a:spcAft>
                <a:spcPts val="0"/>
              </a:spcAft>
              <a:buFont typeface="System Font Regular"/>
              <a:buChar char="—"/>
              <a:tabLst/>
              <a:defRPr sz="1800" kern="1200">
                <a:solidFill>
                  <a:schemeClr val="tx1"/>
                </a:solidFill>
                <a:latin typeface="+mn-lt"/>
                <a:ea typeface="+mn-ea"/>
                <a:cs typeface="+mn-cs"/>
              </a:defRPr>
            </a:lvl4pPr>
            <a:lvl5pPr marL="1031875" indent="-164592" algn="l" defTabSz="685800" rtl="0" eaLnBrk="1" latinLnBrk="0" hangingPunct="1">
              <a:lnSpc>
                <a:spcPct val="100000"/>
              </a:lnSpc>
              <a:spcBef>
                <a:spcPts val="300"/>
              </a:spcBef>
              <a:spcAft>
                <a:spcPts val="0"/>
              </a:spcAft>
              <a:buFont typeface="System Font Regular"/>
              <a:buChar char="»"/>
              <a:tabLst/>
              <a:defRPr sz="18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1600" dirty="0"/>
              <a:t>Inclusive leaders enhance team performance, too.</a:t>
            </a:r>
          </a:p>
        </p:txBody>
      </p:sp>
      <p:sp>
        <p:nvSpPr>
          <p:cNvPr id="11" name="Content Placeholder 3">
            <a:extLst>
              <a:ext uri="{FF2B5EF4-FFF2-40B4-BE49-F238E27FC236}">
                <a16:creationId xmlns:a16="http://schemas.microsoft.com/office/drawing/2014/main" id="{AD63C5F6-13D5-08D0-9D80-7527A3024C01}"/>
              </a:ext>
            </a:extLst>
          </p:cNvPr>
          <p:cNvSpPr txBox="1">
            <a:spLocks/>
          </p:cNvSpPr>
          <p:nvPr/>
        </p:nvSpPr>
        <p:spPr>
          <a:xfrm>
            <a:off x="7041622" y="2619203"/>
            <a:ext cx="1646429" cy="1133647"/>
          </a:xfrm>
          <a:prstGeom prst="rect">
            <a:avLst/>
          </a:prstGeom>
        </p:spPr>
        <p:txBody>
          <a:bodyPr lIns="0" tIns="0" rIns="0" bIns="0"/>
          <a:lstStyle>
            <a:lvl1pPr marL="164592" indent="-164592" algn="l" defTabSz="685800" rtl="0" eaLnBrk="1" latinLnBrk="0" hangingPunct="1">
              <a:lnSpc>
                <a:spcPct val="100000"/>
              </a:lnSpc>
              <a:spcBef>
                <a:spcPts val="900"/>
              </a:spcBef>
              <a:spcAft>
                <a:spcPts val="0"/>
              </a:spcAft>
              <a:buFont typeface="Wingdings" pitchFamily="2" charset="2"/>
              <a:buChar char="§"/>
              <a:defRPr sz="1800" kern="1200">
                <a:solidFill>
                  <a:schemeClr val="tx1"/>
                </a:solidFill>
                <a:latin typeface="+mn-lt"/>
                <a:ea typeface="+mn-ea"/>
                <a:cs typeface="+mn-cs"/>
              </a:defRPr>
            </a:lvl1pPr>
            <a:lvl2pPr marL="463550" indent="-256032" algn="l" defTabSz="685800" rtl="0" eaLnBrk="1" latinLnBrk="0" hangingPunct="1">
              <a:lnSpc>
                <a:spcPct val="100000"/>
              </a:lnSpc>
              <a:spcBef>
                <a:spcPts val="300"/>
              </a:spcBef>
              <a:spcAft>
                <a:spcPts val="0"/>
              </a:spcAft>
              <a:buFont typeface="System Font Regular"/>
              <a:buChar char="—"/>
              <a:tabLst/>
              <a:defRPr sz="1800" kern="1200">
                <a:solidFill>
                  <a:schemeClr val="tx1"/>
                </a:solidFill>
                <a:latin typeface="+mn-lt"/>
                <a:ea typeface="+mn-ea"/>
                <a:cs typeface="+mn-cs"/>
              </a:defRPr>
            </a:lvl2pPr>
            <a:lvl3pPr marL="577850" indent="-142875" algn="l" defTabSz="685800" rtl="0" eaLnBrk="1" latinLnBrk="0" hangingPunct="1">
              <a:lnSpc>
                <a:spcPct val="100000"/>
              </a:lnSpc>
              <a:spcBef>
                <a:spcPts val="300"/>
              </a:spcBef>
              <a:spcAft>
                <a:spcPts val="0"/>
              </a:spcAft>
              <a:buFont typeface="Arial" panose="020B0604020202020204" pitchFamily="34" charset="0"/>
              <a:buChar char="•"/>
              <a:tabLst/>
              <a:defRPr sz="1800" kern="1200">
                <a:solidFill>
                  <a:schemeClr val="tx1"/>
                </a:solidFill>
                <a:latin typeface="+mn-lt"/>
                <a:ea typeface="+mn-ea"/>
                <a:cs typeface="+mn-cs"/>
              </a:defRPr>
            </a:lvl3pPr>
            <a:lvl4pPr marL="862013" indent="-256032" algn="l" defTabSz="685800" rtl="0" eaLnBrk="1" latinLnBrk="0" hangingPunct="1">
              <a:lnSpc>
                <a:spcPct val="100000"/>
              </a:lnSpc>
              <a:spcBef>
                <a:spcPts val="300"/>
              </a:spcBef>
              <a:spcAft>
                <a:spcPts val="0"/>
              </a:spcAft>
              <a:buFont typeface="System Font Regular"/>
              <a:buChar char="—"/>
              <a:tabLst/>
              <a:defRPr sz="1800" kern="1200">
                <a:solidFill>
                  <a:schemeClr val="tx1"/>
                </a:solidFill>
                <a:latin typeface="+mn-lt"/>
                <a:ea typeface="+mn-ea"/>
                <a:cs typeface="+mn-cs"/>
              </a:defRPr>
            </a:lvl4pPr>
            <a:lvl5pPr marL="1031875" indent="-164592" algn="l" defTabSz="685800" rtl="0" eaLnBrk="1" latinLnBrk="0" hangingPunct="1">
              <a:lnSpc>
                <a:spcPct val="100000"/>
              </a:lnSpc>
              <a:spcBef>
                <a:spcPts val="300"/>
              </a:spcBef>
              <a:spcAft>
                <a:spcPts val="0"/>
              </a:spcAft>
              <a:buFont typeface="System Font Regular"/>
              <a:buChar char="»"/>
              <a:tabLst/>
              <a:defRPr sz="18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a:spcBef>
                <a:spcPts val="0"/>
              </a:spcBef>
              <a:buNone/>
            </a:pPr>
            <a:r>
              <a:rPr lang="en-US" sz="6600" b="1" spc="-300" dirty="0">
                <a:solidFill>
                  <a:schemeClr val="bg1"/>
                </a:solidFill>
              </a:rPr>
              <a:t>20</a:t>
            </a:r>
            <a:r>
              <a:rPr lang="en-US" sz="4400" b="1" spc="-300" dirty="0">
                <a:solidFill>
                  <a:schemeClr val="bg1"/>
                </a:solidFill>
              </a:rPr>
              <a:t>%</a:t>
            </a:r>
          </a:p>
        </p:txBody>
      </p:sp>
      <p:pic>
        <p:nvPicPr>
          <p:cNvPr id="14" name="Graphic 13">
            <a:extLst>
              <a:ext uri="{FF2B5EF4-FFF2-40B4-BE49-F238E27FC236}">
                <a16:creationId xmlns:a16="http://schemas.microsoft.com/office/drawing/2014/main" id="{2C075B10-7454-07AD-4C8C-374EBD2E24C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672991" y="2755490"/>
            <a:ext cx="774769" cy="774769"/>
          </a:xfrm>
          <a:prstGeom prst="rect">
            <a:avLst/>
          </a:prstGeom>
        </p:spPr>
      </p:pic>
      <p:sp>
        <p:nvSpPr>
          <p:cNvPr id="27" name="Content Placeholder 3">
            <a:extLst>
              <a:ext uri="{FF2B5EF4-FFF2-40B4-BE49-F238E27FC236}">
                <a16:creationId xmlns:a16="http://schemas.microsoft.com/office/drawing/2014/main" id="{38BFE7A1-CD02-D7B3-E233-F5C9CAA7E350}"/>
              </a:ext>
            </a:extLst>
          </p:cNvPr>
          <p:cNvSpPr txBox="1">
            <a:spLocks/>
          </p:cNvSpPr>
          <p:nvPr/>
        </p:nvSpPr>
        <p:spPr>
          <a:xfrm>
            <a:off x="3923067" y="2826158"/>
            <a:ext cx="3227039" cy="734923"/>
          </a:xfrm>
          <a:prstGeom prst="rect">
            <a:avLst/>
          </a:prstGeom>
        </p:spPr>
        <p:txBody>
          <a:bodyPr lIns="0" tIns="0" rIns="0" bIns="0"/>
          <a:lstStyle>
            <a:lvl1pPr marL="164592" indent="-164592" algn="l" defTabSz="685800" rtl="0" eaLnBrk="1" latinLnBrk="0" hangingPunct="1">
              <a:lnSpc>
                <a:spcPct val="100000"/>
              </a:lnSpc>
              <a:spcBef>
                <a:spcPts val="900"/>
              </a:spcBef>
              <a:spcAft>
                <a:spcPts val="0"/>
              </a:spcAft>
              <a:buFont typeface="Wingdings" pitchFamily="2" charset="2"/>
              <a:buChar char="§"/>
              <a:defRPr sz="1800" kern="1200">
                <a:solidFill>
                  <a:schemeClr val="tx1"/>
                </a:solidFill>
                <a:latin typeface="+mn-lt"/>
                <a:ea typeface="+mn-ea"/>
                <a:cs typeface="+mn-cs"/>
              </a:defRPr>
            </a:lvl1pPr>
            <a:lvl2pPr marL="463550" indent="-256032" algn="l" defTabSz="685800" rtl="0" eaLnBrk="1" latinLnBrk="0" hangingPunct="1">
              <a:lnSpc>
                <a:spcPct val="100000"/>
              </a:lnSpc>
              <a:spcBef>
                <a:spcPts val="300"/>
              </a:spcBef>
              <a:spcAft>
                <a:spcPts val="0"/>
              </a:spcAft>
              <a:buFont typeface="System Font Regular"/>
              <a:buChar char="—"/>
              <a:tabLst/>
              <a:defRPr sz="1800" kern="1200">
                <a:solidFill>
                  <a:schemeClr val="tx1"/>
                </a:solidFill>
                <a:latin typeface="+mn-lt"/>
                <a:ea typeface="+mn-ea"/>
                <a:cs typeface="+mn-cs"/>
              </a:defRPr>
            </a:lvl2pPr>
            <a:lvl3pPr marL="577850" indent="-142875" algn="l" defTabSz="685800" rtl="0" eaLnBrk="1" latinLnBrk="0" hangingPunct="1">
              <a:lnSpc>
                <a:spcPct val="100000"/>
              </a:lnSpc>
              <a:spcBef>
                <a:spcPts val="300"/>
              </a:spcBef>
              <a:spcAft>
                <a:spcPts val="0"/>
              </a:spcAft>
              <a:buFont typeface="Arial" panose="020B0604020202020204" pitchFamily="34" charset="0"/>
              <a:buChar char="•"/>
              <a:tabLst/>
              <a:defRPr sz="1800" kern="1200">
                <a:solidFill>
                  <a:schemeClr val="tx1"/>
                </a:solidFill>
                <a:latin typeface="+mn-lt"/>
                <a:ea typeface="+mn-ea"/>
                <a:cs typeface="+mn-cs"/>
              </a:defRPr>
            </a:lvl3pPr>
            <a:lvl4pPr marL="862013" indent="-256032" algn="l" defTabSz="685800" rtl="0" eaLnBrk="1" latinLnBrk="0" hangingPunct="1">
              <a:lnSpc>
                <a:spcPct val="100000"/>
              </a:lnSpc>
              <a:spcBef>
                <a:spcPts val="300"/>
              </a:spcBef>
              <a:spcAft>
                <a:spcPts val="0"/>
              </a:spcAft>
              <a:buFont typeface="System Font Regular"/>
              <a:buChar char="—"/>
              <a:tabLst/>
              <a:defRPr sz="1800" kern="1200">
                <a:solidFill>
                  <a:schemeClr val="tx1"/>
                </a:solidFill>
                <a:latin typeface="+mn-lt"/>
                <a:ea typeface="+mn-ea"/>
                <a:cs typeface="+mn-cs"/>
              </a:defRPr>
            </a:lvl4pPr>
            <a:lvl5pPr marL="1031875" indent="-164592" algn="l" defTabSz="685800" rtl="0" eaLnBrk="1" latinLnBrk="0" hangingPunct="1">
              <a:lnSpc>
                <a:spcPct val="100000"/>
              </a:lnSpc>
              <a:spcBef>
                <a:spcPts val="300"/>
              </a:spcBef>
              <a:spcAft>
                <a:spcPts val="0"/>
              </a:spcAft>
              <a:buFont typeface="System Font Regular"/>
              <a:buChar char="»"/>
              <a:tabLst/>
              <a:defRPr sz="18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95000"/>
              </a:lnSpc>
              <a:spcBef>
                <a:spcPts val="0"/>
              </a:spcBef>
              <a:buNone/>
            </a:pPr>
            <a:r>
              <a:rPr lang="en-US" sz="2400" b="1" dirty="0">
                <a:solidFill>
                  <a:schemeClr val="bg1"/>
                </a:solidFill>
              </a:rPr>
              <a:t>Decision-making Quality</a:t>
            </a:r>
          </a:p>
        </p:txBody>
      </p:sp>
      <p:pic>
        <p:nvPicPr>
          <p:cNvPr id="29" name="Graphic 28">
            <a:extLst>
              <a:ext uri="{FF2B5EF4-FFF2-40B4-BE49-F238E27FC236}">
                <a16:creationId xmlns:a16="http://schemas.microsoft.com/office/drawing/2014/main" id="{260A41AE-60E9-A686-6EFA-D25400605C3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502827" y="3091992"/>
            <a:ext cx="538795" cy="538795"/>
          </a:xfrm>
          <a:prstGeom prst="rect">
            <a:avLst/>
          </a:prstGeom>
        </p:spPr>
      </p:pic>
      <p:pic>
        <p:nvPicPr>
          <p:cNvPr id="30" name="Graphic 29">
            <a:extLst>
              <a:ext uri="{FF2B5EF4-FFF2-40B4-BE49-F238E27FC236}">
                <a16:creationId xmlns:a16="http://schemas.microsoft.com/office/drawing/2014/main" id="{22107785-7B45-D952-1A92-18A2BE6C418C}"/>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502827" y="2069437"/>
            <a:ext cx="538795" cy="538795"/>
          </a:xfrm>
          <a:prstGeom prst="rect">
            <a:avLst/>
          </a:prstGeom>
        </p:spPr>
      </p:pic>
      <p:sp>
        <p:nvSpPr>
          <p:cNvPr id="32" name="Content Placeholder 3">
            <a:extLst>
              <a:ext uri="{FF2B5EF4-FFF2-40B4-BE49-F238E27FC236}">
                <a16:creationId xmlns:a16="http://schemas.microsoft.com/office/drawing/2014/main" id="{AC1BEF38-8E9F-6328-6224-26E3335FB702}"/>
              </a:ext>
            </a:extLst>
          </p:cNvPr>
          <p:cNvSpPr txBox="1">
            <a:spLocks/>
          </p:cNvSpPr>
          <p:nvPr/>
        </p:nvSpPr>
        <p:spPr>
          <a:xfrm>
            <a:off x="7041622" y="3661422"/>
            <a:ext cx="1646429" cy="1133647"/>
          </a:xfrm>
          <a:prstGeom prst="rect">
            <a:avLst/>
          </a:prstGeom>
        </p:spPr>
        <p:txBody>
          <a:bodyPr lIns="0" tIns="0" rIns="0" bIns="0"/>
          <a:lstStyle>
            <a:lvl1pPr marL="164592" indent="-164592" algn="l" defTabSz="685800" rtl="0" eaLnBrk="1" latinLnBrk="0" hangingPunct="1">
              <a:lnSpc>
                <a:spcPct val="100000"/>
              </a:lnSpc>
              <a:spcBef>
                <a:spcPts val="900"/>
              </a:spcBef>
              <a:spcAft>
                <a:spcPts val="0"/>
              </a:spcAft>
              <a:buFont typeface="Wingdings" pitchFamily="2" charset="2"/>
              <a:buChar char="§"/>
              <a:defRPr sz="1800" kern="1200">
                <a:solidFill>
                  <a:schemeClr val="tx1"/>
                </a:solidFill>
                <a:latin typeface="+mn-lt"/>
                <a:ea typeface="+mn-ea"/>
                <a:cs typeface="+mn-cs"/>
              </a:defRPr>
            </a:lvl1pPr>
            <a:lvl2pPr marL="463550" indent="-256032" algn="l" defTabSz="685800" rtl="0" eaLnBrk="1" latinLnBrk="0" hangingPunct="1">
              <a:lnSpc>
                <a:spcPct val="100000"/>
              </a:lnSpc>
              <a:spcBef>
                <a:spcPts val="300"/>
              </a:spcBef>
              <a:spcAft>
                <a:spcPts val="0"/>
              </a:spcAft>
              <a:buFont typeface="System Font Regular"/>
              <a:buChar char="—"/>
              <a:tabLst/>
              <a:defRPr sz="1800" kern="1200">
                <a:solidFill>
                  <a:schemeClr val="tx1"/>
                </a:solidFill>
                <a:latin typeface="+mn-lt"/>
                <a:ea typeface="+mn-ea"/>
                <a:cs typeface="+mn-cs"/>
              </a:defRPr>
            </a:lvl2pPr>
            <a:lvl3pPr marL="577850" indent="-142875" algn="l" defTabSz="685800" rtl="0" eaLnBrk="1" latinLnBrk="0" hangingPunct="1">
              <a:lnSpc>
                <a:spcPct val="100000"/>
              </a:lnSpc>
              <a:spcBef>
                <a:spcPts val="300"/>
              </a:spcBef>
              <a:spcAft>
                <a:spcPts val="0"/>
              </a:spcAft>
              <a:buFont typeface="Arial" panose="020B0604020202020204" pitchFamily="34" charset="0"/>
              <a:buChar char="•"/>
              <a:tabLst/>
              <a:defRPr sz="1800" kern="1200">
                <a:solidFill>
                  <a:schemeClr val="tx1"/>
                </a:solidFill>
                <a:latin typeface="+mn-lt"/>
                <a:ea typeface="+mn-ea"/>
                <a:cs typeface="+mn-cs"/>
              </a:defRPr>
            </a:lvl3pPr>
            <a:lvl4pPr marL="862013" indent="-256032" algn="l" defTabSz="685800" rtl="0" eaLnBrk="1" latinLnBrk="0" hangingPunct="1">
              <a:lnSpc>
                <a:spcPct val="100000"/>
              </a:lnSpc>
              <a:spcBef>
                <a:spcPts val="300"/>
              </a:spcBef>
              <a:spcAft>
                <a:spcPts val="0"/>
              </a:spcAft>
              <a:buFont typeface="System Font Regular"/>
              <a:buChar char="—"/>
              <a:tabLst/>
              <a:defRPr sz="1800" kern="1200">
                <a:solidFill>
                  <a:schemeClr val="tx1"/>
                </a:solidFill>
                <a:latin typeface="+mn-lt"/>
                <a:ea typeface="+mn-ea"/>
                <a:cs typeface="+mn-cs"/>
              </a:defRPr>
            </a:lvl4pPr>
            <a:lvl5pPr marL="1031875" indent="-164592" algn="l" defTabSz="685800" rtl="0" eaLnBrk="1" latinLnBrk="0" hangingPunct="1">
              <a:lnSpc>
                <a:spcPct val="100000"/>
              </a:lnSpc>
              <a:spcBef>
                <a:spcPts val="300"/>
              </a:spcBef>
              <a:spcAft>
                <a:spcPts val="0"/>
              </a:spcAft>
              <a:buFont typeface="System Font Regular"/>
              <a:buChar char="»"/>
              <a:tabLst/>
              <a:defRPr sz="18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a:spcBef>
                <a:spcPts val="0"/>
              </a:spcBef>
              <a:buNone/>
            </a:pPr>
            <a:r>
              <a:rPr lang="en-US" sz="6600" b="1" spc="-300" dirty="0">
                <a:solidFill>
                  <a:schemeClr val="bg1"/>
                </a:solidFill>
              </a:rPr>
              <a:t>29</a:t>
            </a:r>
            <a:r>
              <a:rPr lang="en-US" sz="4400" b="1" spc="-300" dirty="0">
                <a:solidFill>
                  <a:schemeClr val="bg1"/>
                </a:solidFill>
              </a:rPr>
              <a:t>%</a:t>
            </a:r>
          </a:p>
        </p:txBody>
      </p:sp>
      <p:pic>
        <p:nvPicPr>
          <p:cNvPr id="33" name="Graphic 32">
            <a:extLst>
              <a:ext uri="{FF2B5EF4-FFF2-40B4-BE49-F238E27FC236}">
                <a16:creationId xmlns:a16="http://schemas.microsoft.com/office/drawing/2014/main" id="{6107C7EB-B8EA-CC89-70C2-E45520B919F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672991" y="3797709"/>
            <a:ext cx="774769" cy="774769"/>
          </a:xfrm>
          <a:prstGeom prst="rect">
            <a:avLst/>
          </a:prstGeom>
        </p:spPr>
      </p:pic>
      <p:sp>
        <p:nvSpPr>
          <p:cNvPr id="34" name="Content Placeholder 3">
            <a:extLst>
              <a:ext uri="{FF2B5EF4-FFF2-40B4-BE49-F238E27FC236}">
                <a16:creationId xmlns:a16="http://schemas.microsoft.com/office/drawing/2014/main" id="{EF5C457C-8B54-095B-1022-B803CF724E8E}"/>
              </a:ext>
            </a:extLst>
          </p:cNvPr>
          <p:cNvSpPr txBox="1">
            <a:spLocks/>
          </p:cNvSpPr>
          <p:nvPr/>
        </p:nvSpPr>
        <p:spPr>
          <a:xfrm>
            <a:off x="3923067" y="3868377"/>
            <a:ext cx="3227039" cy="734923"/>
          </a:xfrm>
          <a:prstGeom prst="rect">
            <a:avLst/>
          </a:prstGeom>
        </p:spPr>
        <p:txBody>
          <a:bodyPr lIns="0" tIns="0" rIns="0" bIns="0"/>
          <a:lstStyle>
            <a:lvl1pPr marL="164592" indent="-164592" algn="l" defTabSz="685800" rtl="0" eaLnBrk="1" latinLnBrk="0" hangingPunct="1">
              <a:lnSpc>
                <a:spcPct val="100000"/>
              </a:lnSpc>
              <a:spcBef>
                <a:spcPts val="900"/>
              </a:spcBef>
              <a:spcAft>
                <a:spcPts val="0"/>
              </a:spcAft>
              <a:buFont typeface="Wingdings" pitchFamily="2" charset="2"/>
              <a:buChar char="§"/>
              <a:defRPr sz="1800" kern="1200">
                <a:solidFill>
                  <a:schemeClr val="tx1"/>
                </a:solidFill>
                <a:latin typeface="+mn-lt"/>
                <a:ea typeface="+mn-ea"/>
                <a:cs typeface="+mn-cs"/>
              </a:defRPr>
            </a:lvl1pPr>
            <a:lvl2pPr marL="463550" indent="-256032" algn="l" defTabSz="685800" rtl="0" eaLnBrk="1" latinLnBrk="0" hangingPunct="1">
              <a:lnSpc>
                <a:spcPct val="100000"/>
              </a:lnSpc>
              <a:spcBef>
                <a:spcPts val="300"/>
              </a:spcBef>
              <a:spcAft>
                <a:spcPts val="0"/>
              </a:spcAft>
              <a:buFont typeface="System Font Regular"/>
              <a:buChar char="—"/>
              <a:tabLst/>
              <a:defRPr sz="1800" kern="1200">
                <a:solidFill>
                  <a:schemeClr val="tx1"/>
                </a:solidFill>
                <a:latin typeface="+mn-lt"/>
                <a:ea typeface="+mn-ea"/>
                <a:cs typeface="+mn-cs"/>
              </a:defRPr>
            </a:lvl2pPr>
            <a:lvl3pPr marL="577850" indent="-142875" algn="l" defTabSz="685800" rtl="0" eaLnBrk="1" latinLnBrk="0" hangingPunct="1">
              <a:lnSpc>
                <a:spcPct val="100000"/>
              </a:lnSpc>
              <a:spcBef>
                <a:spcPts val="300"/>
              </a:spcBef>
              <a:spcAft>
                <a:spcPts val="0"/>
              </a:spcAft>
              <a:buFont typeface="Arial" panose="020B0604020202020204" pitchFamily="34" charset="0"/>
              <a:buChar char="•"/>
              <a:tabLst/>
              <a:defRPr sz="1800" kern="1200">
                <a:solidFill>
                  <a:schemeClr val="tx1"/>
                </a:solidFill>
                <a:latin typeface="+mn-lt"/>
                <a:ea typeface="+mn-ea"/>
                <a:cs typeface="+mn-cs"/>
              </a:defRPr>
            </a:lvl3pPr>
            <a:lvl4pPr marL="862013" indent="-256032" algn="l" defTabSz="685800" rtl="0" eaLnBrk="1" latinLnBrk="0" hangingPunct="1">
              <a:lnSpc>
                <a:spcPct val="100000"/>
              </a:lnSpc>
              <a:spcBef>
                <a:spcPts val="300"/>
              </a:spcBef>
              <a:spcAft>
                <a:spcPts val="0"/>
              </a:spcAft>
              <a:buFont typeface="System Font Regular"/>
              <a:buChar char="—"/>
              <a:tabLst/>
              <a:defRPr sz="1800" kern="1200">
                <a:solidFill>
                  <a:schemeClr val="tx1"/>
                </a:solidFill>
                <a:latin typeface="+mn-lt"/>
                <a:ea typeface="+mn-ea"/>
                <a:cs typeface="+mn-cs"/>
              </a:defRPr>
            </a:lvl4pPr>
            <a:lvl5pPr marL="1031875" indent="-164592" algn="l" defTabSz="685800" rtl="0" eaLnBrk="1" latinLnBrk="0" hangingPunct="1">
              <a:lnSpc>
                <a:spcPct val="100000"/>
              </a:lnSpc>
              <a:spcBef>
                <a:spcPts val="300"/>
              </a:spcBef>
              <a:spcAft>
                <a:spcPts val="0"/>
              </a:spcAft>
              <a:buFont typeface="System Font Regular"/>
              <a:buChar char="»"/>
              <a:tabLst/>
              <a:defRPr sz="18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95000"/>
              </a:lnSpc>
              <a:spcBef>
                <a:spcPts val="0"/>
              </a:spcBef>
              <a:buNone/>
            </a:pPr>
            <a:r>
              <a:rPr lang="en-US" sz="2400" b="1" dirty="0">
                <a:solidFill>
                  <a:schemeClr val="bg1"/>
                </a:solidFill>
              </a:rPr>
              <a:t>Team </a:t>
            </a:r>
            <a:br>
              <a:rPr lang="en-US" sz="2400" b="1" dirty="0">
                <a:solidFill>
                  <a:schemeClr val="bg1"/>
                </a:solidFill>
              </a:rPr>
            </a:br>
            <a:r>
              <a:rPr lang="en-US" sz="2400" b="1" dirty="0">
                <a:solidFill>
                  <a:schemeClr val="bg1"/>
                </a:solidFill>
              </a:rPr>
              <a:t>Collaboration</a:t>
            </a:r>
          </a:p>
        </p:txBody>
      </p:sp>
      <p:pic>
        <p:nvPicPr>
          <p:cNvPr id="35" name="Graphic 34">
            <a:extLst>
              <a:ext uri="{FF2B5EF4-FFF2-40B4-BE49-F238E27FC236}">
                <a16:creationId xmlns:a16="http://schemas.microsoft.com/office/drawing/2014/main" id="{CBB6154D-58D9-3322-29DB-6BCB99C9F3D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502827" y="4134211"/>
            <a:ext cx="538795" cy="538795"/>
          </a:xfrm>
          <a:prstGeom prst="rect">
            <a:avLst/>
          </a:prstGeom>
        </p:spPr>
      </p:pic>
    </p:spTree>
    <p:extLst>
      <p:ext uri="{BB962C8B-B14F-4D97-AF65-F5344CB8AC3E}">
        <p14:creationId xmlns:p14="http://schemas.microsoft.com/office/powerpoint/2010/main" val="145285869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CACF08-48FE-4D8F-9E82-262238AD2843}"/>
              </a:ext>
            </a:extLst>
          </p:cNvPr>
          <p:cNvSpPr>
            <a:spLocks noGrp="1"/>
          </p:cNvSpPr>
          <p:nvPr>
            <p:ph type="title"/>
          </p:nvPr>
        </p:nvSpPr>
        <p:spPr>
          <a:xfrm>
            <a:off x="457200" y="465861"/>
            <a:ext cx="8382000" cy="746522"/>
          </a:xfrm>
        </p:spPr>
        <p:txBody>
          <a:bodyPr>
            <a:noAutofit/>
          </a:bodyPr>
          <a:lstStyle/>
          <a:p>
            <a:r>
              <a:rPr lang="en-US" dirty="0"/>
              <a:t>DEIA End-to-End </a:t>
            </a:r>
            <a:br>
              <a:rPr lang="en-US" dirty="0"/>
            </a:br>
            <a:r>
              <a:rPr lang="en-US" dirty="0"/>
              <a:t>Strategic Process </a:t>
            </a:r>
          </a:p>
        </p:txBody>
      </p:sp>
      <p:sp>
        <p:nvSpPr>
          <p:cNvPr id="10" name="TextBox 9">
            <a:extLst>
              <a:ext uri="{FF2B5EF4-FFF2-40B4-BE49-F238E27FC236}">
                <a16:creationId xmlns:a16="http://schemas.microsoft.com/office/drawing/2014/main" id="{7FAF0177-EAF6-9EFE-B81B-D66FF1419716}"/>
              </a:ext>
            </a:extLst>
          </p:cNvPr>
          <p:cNvSpPr txBox="1"/>
          <p:nvPr/>
        </p:nvSpPr>
        <p:spPr>
          <a:xfrm>
            <a:off x="642573" y="1431792"/>
            <a:ext cx="1528303" cy="926007"/>
          </a:xfrm>
          <a:prstGeom prst="rect">
            <a:avLst/>
          </a:prstGeom>
          <a:noFill/>
        </p:spPr>
        <p:txBody>
          <a:bodyPr wrap="square" lIns="0" tIns="0" rIns="0" bIns="0" rtlCol="0">
            <a:noAutofit/>
          </a:bodyPr>
          <a:lstStyle/>
          <a:p>
            <a:pPr defTabSz="685800">
              <a:lnSpc>
                <a:spcPct val="95000"/>
              </a:lnSpc>
            </a:pPr>
            <a:r>
              <a:rPr lang="en-US" sz="1700" b="1" dirty="0">
                <a:solidFill>
                  <a:schemeClr val="accent1"/>
                </a:solidFill>
                <a:latin typeface="Arial" panose="020B0604020202020204" pitchFamily="34" charset="0"/>
                <a:cs typeface="Arial" panose="020B0604020202020204" pitchFamily="34" charset="0"/>
              </a:rPr>
              <a:t>What environment </a:t>
            </a:r>
            <a:br>
              <a:rPr lang="en-US" sz="1700" b="1" dirty="0">
                <a:solidFill>
                  <a:schemeClr val="accent1"/>
                </a:solidFill>
                <a:latin typeface="Arial" panose="020B0604020202020204" pitchFamily="34" charset="0"/>
                <a:cs typeface="Arial" panose="020B0604020202020204" pitchFamily="34" charset="0"/>
              </a:rPr>
            </a:br>
            <a:r>
              <a:rPr lang="en-US" sz="1700" b="1" dirty="0">
                <a:solidFill>
                  <a:schemeClr val="accent1"/>
                </a:solidFill>
                <a:latin typeface="Arial" panose="020B0604020202020204" pitchFamily="34" charset="0"/>
                <a:cs typeface="Arial" panose="020B0604020202020204" pitchFamily="34" charset="0"/>
              </a:rPr>
              <a:t>do we want to create?</a:t>
            </a:r>
          </a:p>
        </p:txBody>
      </p:sp>
      <p:sp>
        <p:nvSpPr>
          <p:cNvPr id="3" name="Rectangle 2">
            <a:extLst>
              <a:ext uri="{FF2B5EF4-FFF2-40B4-BE49-F238E27FC236}">
                <a16:creationId xmlns:a16="http://schemas.microsoft.com/office/drawing/2014/main" id="{C90D57D1-50D1-6C03-67DB-D285D7B9DA68}"/>
              </a:ext>
            </a:extLst>
          </p:cNvPr>
          <p:cNvSpPr/>
          <p:nvPr/>
        </p:nvSpPr>
        <p:spPr>
          <a:xfrm>
            <a:off x="636522" y="2497317"/>
            <a:ext cx="1534354" cy="2042944"/>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3BE7A117-24FC-B77C-B355-77AE7122E787}"/>
              </a:ext>
            </a:extLst>
          </p:cNvPr>
          <p:cNvSpPr txBox="1"/>
          <p:nvPr/>
        </p:nvSpPr>
        <p:spPr>
          <a:xfrm>
            <a:off x="721560" y="2591172"/>
            <a:ext cx="1402597" cy="523220"/>
          </a:xfrm>
          <a:prstGeom prst="rect">
            <a:avLst/>
          </a:prstGeom>
          <a:noFill/>
        </p:spPr>
        <p:txBody>
          <a:bodyPr wrap="square" lIns="0" tIns="0" rIns="0" bIns="0" rtlCol="0">
            <a:noAutofit/>
          </a:bodyPr>
          <a:lstStyle/>
          <a:p>
            <a:r>
              <a:rPr lang="en-US" sz="1400" b="1" dirty="0">
                <a:solidFill>
                  <a:schemeClr val="bg1"/>
                </a:solidFill>
                <a:latin typeface="Arial" panose="020B0604020202020204" pitchFamily="34" charset="0"/>
                <a:cs typeface="Arial" panose="020B0604020202020204" pitchFamily="34" charset="0"/>
              </a:rPr>
              <a:t>Lab Director’s Statement</a:t>
            </a:r>
            <a:endParaRPr lang="en-US" sz="1200" dirty="0">
              <a:solidFill>
                <a:schemeClr val="bg1"/>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EB5210FF-AF72-4190-7903-915F74E83916}"/>
              </a:ext>
            </a:extLst>
          </p:cNvPr>
          <p:cNvSpPr txBox="1"/>
          <p:nvPr/>
        </p:nvSpPr>
        <p:spPr>
          <a:xfrm>
            <a:off x="636522" y="3114392"/>
            <a:ext cx="1536192" cy="1344168"/>
          </a:xfrm>
          <a:prstGeom prst="rect">
            <a:avLst/>
          </a:prstGeom>
          <a:solidFill>
            <a:schemeClr val="bg1">
              <a:lumMod val="85000"/>
            </a:schemeClr>
          </a:solidFill>
        </p:spPr>
        <p:txBody>
          <a:bodyPr wrap="square" tIns="91440" rtlCol="0">
            <a:noAutofit/>
          </a:bodyPr>
          <a:lstStyle/>
          <a:p>
            <a:pPr marL="115888" lvl="0" indent="-115888">
              <a:lnSpc>
                <a:spcPct val="95000"/>
              </a:lnSpc>
              <a:spcBef>
                <a:spcPts val="200"/>
              </a:spcBef>
              <a:buFont typeface="Wingdings" pitchFamily="2" charset="2"/>
              <a:buChar char="§"/>
            </a:pPr>
            <a:r>
              <a:rPr lang="en-US" sz="1200" dirty="0">
                <a:latin typeface="Arial" panose="020B0604020202020204" pitchFamily="34" charset="0"/>
                <a:cs typeface="Arial" panose="020B0604020202020204" pitchFamily="34" charset="0"/>
              </a:rPr>
              <a:t>Vision</a:t>
            </a:r>
          </a:p>
          <a:p>
            <a:pPr marL="115888" lvl="0" indent="-115888">
              <a:lnSpc>
                <a:spcPct val="95000"/>
              </a:lnSpc>
              <a:spcBef>
                <a:spcPts val="200"/>
              </a:spcBef>
              <a:buFont typeface="Wingdings" pitchFamily="2" charset="2"/>
              <a:buChar char="§"/>
            </a:pPr>
            <a:r>
              <a:rPr lang="en-US" sz="1200" dirty="0">
                <a:latin typeface="Arial" panose="020B0604020202020204" pitchFamily="34" charset="0"/>
                <a:cs typeface="Arial" panose="020B0604020202020204" pitchFamily="34" charset="0"/>
              </a:rPr>
              <a:t>Commitment </a:t>
            </a:r>
            <a:br>
              <a:rPr lang="en-US" sz="1200" dirty="0">
                <a:latin typeface="Arial" panose="020B0604020202020204" pitchFamily="34" charset="0"/>
                <a:cs typeface="Arial" panose="020B0604020202020204" pitchFamily="34" charset="0"/>
              </a:rPr>
            </a:br>
            <a:r>
              <a:rPr lang="en-US" sz="1200" dirty="0">
                <a:latin typeface="Arial" panose="020B0604020202020204" pitchFamily="34" charset="0"/>
                <a:cs typeface="Arial" panose="020B0604020202020204" pitchFamily="34" charset="0"/>
              </a:rPr>
              <a:t>to DEIA</a:t>
            </a:r>
          </a:p>
        </p:txBody>
      </p:sp>
      <p:sp>
        <p:nvSpPr>
          <p:cNvPr id="7" name="Rectangle 6">
            <a:extLst>
              <a:ext uri="{FF2B5EF4-FFF2-40B4-BE49-F238E27FC236}">
                <a16:creationId xmlns:a16="http://schemas.microsoft.com/office/drawing/2014/main" id="{EF329789-2D54-64EB-8EA2-8DC54F81F4D9}"/>
              </a:ext>
            </a:extLst>
          </p:cNvPr>
          <p:cNvSpPr/>
          <p:nvPr/>
        </p:nvSpPr>
        <p:spPr>
          <a:xfrm>
            <a:off x="2261965" y="2497317"/>
            <a:ext cx="1534354" cy="2042944"/>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5D9F96AC-0B2A-FAB4-D919-D00EAA535F5A}"/>
              </a:ext>
            </a:extLst>
          </p:cNvPr>
          <p:cNvSpPr txBox="1"/>
          <p:nvPr/>
        </p:nvSpPr>
        <p:spPr>
          <a:xfrm>
            <a:off x="2347003" y="2591172"/>
            <a:ext cx="1402597" cy="523220"/>
          </a:xfrm>
          <a:prstGeom prst="rect">
            <a:avLst/>
          </a:prstGeom>
          <a:noFill/>
        </p:spPr>
        <p:txBody>
          <a:bodyPr wrap="square" lIns="0" tIns="0" rIns="0" bIns="0" rtlCol="0">
            <a:noAutofit/>
          </a:bodyPr>
          <a:lstStyle/>
          <a:p>
            <a:r>
              <a:rPr lang="en-US" sz="1400" b="1" dirty="0">
                <a:solidFill>
                  <a:schemeClr val="bg1"/>
                </a:solidFill>
                <a:latin typeface="Arial" panose="020B0604020202020204" pitchFamily="34" charset="0"/>
                <a:cs typeface="Arial" panose="020B0604020202020204" pitchFamily="34" charset="0"/>
              </a:rPr>
              <a:t>Strategic </a:t>
            </a:r>
            <a:br>
              <a:rPr lang="en-US" sz="1400" b="1" dirty="0">
                <a:solidFill>
                  <a:schemeClr val="bg1"/>
                </a:solidFill>
                <a:latin typeface="Arial" panose="020B0604020202020204" pitchFamily="34" charset="0"/>
                <a:cs typeface="Arial" panose="020B0604020202020204" pitchFamily="34" charset="0"/>
              </a:rPr>
            </a:br>
            <a:r>
              <a:rPr lang="en-US" sz="1400" b="1" dirty="0">
                <a:solidFill>
                  <a:schemeClr val="bg1"/>
                </a:solidFill>
                <a:latin typeface="Arial" panose="020B0604020202020204" pitchFamily="34" charset="0"/>
                <a:cs typeface="Arial" panose="020B0604020202020204" pitchFamily="34" charset="0"/>
              </a:rPr>
              <a:t>Mission</a:t>
            </a:r>
            <a:endParaRPr lang="en-US" sz="1200" dirty="0">
              <a:solidFill>
                <a:schemeClr val="bg1"/>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B2E015BA-50A1-8A9F-A22A-95F55AA2273B}"/>
              </a:ext>
            </a:extLst>
          </p:cNvPr>
          <p:cNvSpPr txBox="1"/>
          <p:nvPr/>
        </p:nvSpPr>
        <p:spPr>
          <a:xfrm>
            <a:off x="2261965" y="3114392"/>
            <a:ext cx="1536192" cy="1347817"/>
          </a:xfrm>
          <a:prstGeom prst="rect">
            <a:avLst/>
          </a:prstGeom>
          <a:solidFill>
            <a:schemeClr val="bg1">
              <a:lumMod val="85000"/>
            </a:schemeClr>
          </a:solidFill>
        </p:spPr>
        <p:txBody>
          <a:bodyPr wrap="square" tIns="91440" rtlCol="0">
            <a:noAutofit/>
          </a:bodyPr>
          <a:lstStyle/>
          <a:p>
            <a:pPr marL="115888" lvl="0" indent="-115888">
              <a:lnSpc>
                <a:spcPct val="95000"/>
              </a:lnSpc>
              <a:spcBef>
                <a:spcPts val="200"/>
              </a:spcBef>
              <a:buFont typeface="Wingdings" pitchFamily="2" charset="2"/>
              <a:buChar char="§"/>
            </a:pPr>
            <a:r>
              <a:rPr lang="en-US" sz="1200" dirty="0">
                <a:latin typeface="Arial" panose="020B0604020202020204" pitchFamily="34" charset="0"/>
                <a:cs typeface="Arial" panose="020B0604020202020204" pitchFamily="34" charset="0"/>
              </a:rPr>
              <a:t>Purpose</a:t>
            </a:r>
          </a:p>
          <a:p>
            <a:pPr marL="115888" lvl="0" indent="-115888">
              <a:lnSpc>
                <a:spcPct val="95000"/>
              </a:lnSpc>
              <a:spcBef>
                <a:spcPts val="200"/>
              </a:spcBef>
              <a:buFont typeface="Wingdings" pitchFamily="2" charset="2"/>
              <a:buChar char="§"/>
            </a:pPr>
            <a:r>
              <a:rPr lang="en-US" sz="1200" dirty="0">
                <a:latin typeface="Arial" panose="020B0604020202020204" pitchFamily="34" charset="0"/>
                <a:cs typeface="Arial" panose="020B0604020202020204" pitchFamily="34" charset="0"/>
              </a:rPr>
              <a:t>Stakeholders</a:t>
            </a:r>
          </a:p>
          <a:p>
            <a:pPr marL="115888" lvl="0" indent="-115888">
              <a:lnSpc>
                <a:spcPct val="95000"/>
              </a:lnSpc>
              <a:spcBef>
                <a:spcPts val="200"/>
              </a:spcBef>
              <a:buFont typeface="Wingdings" pitchFamily="2" charset="2"/>
              <a:buChar char="§"/>
            </a:pPr>
            <a:r>
              <a:rPr lang="en-US" sz="1200" dirty="0">
                <a:latin typeface="Arial" panose="020B0604020202020204" pitchFamily="34" charset="0"/>
                <a:cs typeface="Arial" panose="020B0604020202020204" pitchFamily="34" charset="0"/>
              </a:rPr>
              <a:t>Value Proposition</a:t>
            </a:r>
          </a:p>
          <a:p>
            <a:pPr marL="115888" lvl="0" indent="-115888">
              <a:lnSpc>
                <a:spcPct val="95000"/>
              </a:lnSpc>
              <a:spcBef>
                <a:spcPts val="200"/>
              </a:spcBef>
              <a:buFont typeface="Wingdings" pitchFamily="2" charset="2"/>
              <a:buChar char="§"/>
            </a:pPr>
            <a:r>
              <a:rPr lang="en-US" sz="1200" dirty="0">
                <a:latin typeface="Arial" panose="020B0604020202020204" pitchFamily="34" charset="0"/>
                <a:cs typeface="Arial" panose="020B0604020202020204" pitchFamily="34" charset="0"/>
              </a:rPr>
              <a:t>Core Values</a:t>
            </a:r>
          </a:p>
        </p:txBody>
      </p:sp>
      <p:sp>
        <p:nvSpPr>
          <p:cNvPr id="33" name="Rectangle 32">
            <a:extLst>
              <a:ext uri="{FF2B5EF4-FFF2-40B4-BE49-F238E27FC236}">
                <a16:creationId xmlns:a16="http://schemas.microsoft.com/office/drawing/2014/main" id="{1A0B1E98-F217-B812-01FB-01CBD08D602F}"/>
              </a:ext>
            </a:extLst>
          </p:cNvPr>
          <p:cNvSpPr/>
          <p:nvPr/>
        </p:nvSpPr>
        <p:spPr>
          <a:xfrm>
            <a:off x="3881167" y="2497317"/>
            <a:ext cx="1534354" cy="2042944"/>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2AB77307-6FB9-FC3D-182D-984E3EDC7F66}"/>
              </a:ext>
            </a:extLst>
          </p:cNvPr>
          <p:cNvSpPr txBox="1"/>
          <p:nvPr/>
        </p:nvSpPr>
        <p:spPr>
          <a:xfrm>
            <a:off x="3966205" y="2591172"/>
            <a:ext cx="1402597" cy="523220"/>
          </a:xfrm>
          <a:prstGeom prst="rect">
            <a:avLst/>
          </a:prstGeom>
          <a:noFill/>
        </p:spPr>
        <p:txBody>
          <a:bodyPr wrap="square" lIns="0" tIns="0" rIns="0" bIns="0" rtlCol="0">
            <a:noAutofit/>
          </a:bodyPr>
          <a:lstStyle/>
          <a:p>
            <a:r>
              <a:rPr lang="en-US" sz="1400" b="1" dirty="0">
                <a:solidFill>
                  <a:schemeClr val="bg1"/>
                </a:solidFill>
                <a:latin typeface="Arial" panose="020B0604020202020204" pitchFamily="34" charset="0"/>
                <a:cs typeface="Arial" panose="020B0604020202020204" pitchFamily="34" charset="0"/>
              </a:rPr>
              <a:t>DEIA </a:t>
            </a:r>
            <a:br>
              <a:rPr lang="en-US" sz="1400" b="1" dirty="0">
                <a:solidFill>
                  <a:schemeClr val="bg1"/>
                </a:solidFill>
                <a:latin typeface="Arial" panose="020B0604020202020204" pitchFamily="34" charset="0"/>
                <a:cs typeface="Arial" panose="020B0604020202020204" pitchFamily="34" charset="0"/>
              </a:rPr>
            </a:br>
            <a:r>
              <a:rPr lang="en-US" sz="1400" b="1" dirty="0">
                <a:solidFill>
                  <a:schemeClr val="bg1"/>
                </a:solidFill>
                <a:latin typeface="Arial" panose="020B0604020202020204" pitchFamily="34" charset="0"/>
                <a:cs typeface="Arial" panose="020B0604020202020204" pitchFamily="34" charset="0"/>
              </a:rPr>
              <a:t>Plan</a:t>
            </a:r>
            <a:endParaRPr lang="en-US" sz="1200" dirty="0">
              <a:solidFill>
                <a:schemeClr val="bg1"/>
              </a:solidFill>
              <a:latin typeface="Arial" panose="020B0604020202020204" pitchFamily="34" charset="0"/>
              <a:cs typeface="Arial" panose="020B0604020202020204" pitchFamily="34" charset="0"/>
            </a:endParaRPr>
          </a:p>
        </p:txBody>
      </p:sp>
      <p:sp>
        <p:nvSpPr>
          <p:cNvPr id="38" name="TextBox 37">
            <a:extLst>
              <a:ext uri="{FF2B5EF4-FFF2-40B4-BE49-F238E27FC236}">
                <a16:creationId xmlns:a16="http://schemas.microsoft.com/office/drawing/2014/main" id="{8ADFC0E7-12B4-8FAE-8FC5-49327AC647BD}"/>
              </a:ext>
            </a:extLst>
          </p:cNvPr>
          <p:cNvSpPr txBox="1"/>
          <p:nvPr/>
        </p:nvSpPr>
        <p:spPr>
          <a:xfrm>
            <a:off x="3881167" y="3114392"/>
            <a:ext cx="1536192" cy="1347817"/>
          </a:xfrm>
          <a:prstGeom prst="rect">
            <a:avLst/>
          </a:prstGeom>
          <a:solidFill>
            <a:schemeClr val="bg1">
              <a:lumMod val="85000"/>
            </a:schemeClr>
          </a:solidFill>
        </p:spPr>
        <p:txBody>
          <a:bodyPr wrap="square" tIns="91440" rtlCol="0">
            <a:noAutofit/>
          </a:bodyPr>
          <a:lstStyle/>
          <a:p>
            <a:pPr marL="115888" lvl="0" indent="-115888">
              <a:lnSpc>
                <a:spcPct val="95000"/>
              </a:lnSpc>
              <a:spcBef>
                <a:spcPts val="200"/>
              </a:spcBef>
              <a:buFont typeface="Wingdings" pitchFamily="2" charset="2"/>
              <a:buChar char="§"/>
            </a:pPr>
            <a:r>
              <a:rPr lang="en-US" sz="1200" dirty="0">
                <a:latin typeface="Arial" panose="020B0604020202020204" pitchFamily="34" charset="0"/>
                <a:cs typeface="Arial" panose="020B0604020202020204" pitchFamily="34" charset="0"/>
              </a:rPr>
              <a:t>Challenges</a:t>
            </a:r>
          </a:p>
          <a:p>
            <a:pPr marL="115888" lvl="0" indent="-115888">
              <a:lnSpc>
                <a:spcPct val="95000"/>
              </a:lnSpc>
              <a:spcBef>
                <a:spcPts val="200"/>
              </a:spcBef>
              <a:buFont typeface="Wingdings" pitchFamily="2" charset="2"/>
              <a:buChar char="§"/>
            </a:pPr>
            <a:r>
              <a:rPr lang="en-US" sz="1200" dirty="0">
                <a:latin typeface="Arial" panose="020B0604020202020204" pitchFamily="34" charset="0"/>
                <a:cs typeface="Arial" panose="020B0604020202020204" pitchFamily="34" charset="0"/>
              </a:rPr>
              <a:t>Structure</a:t>
            </a:r>
          </a:p>
          <a:p>
            <a:pPr marL="115888" lvl="0" indent="-115888">
              <a:lnSpc>
                <a:spcPct val="95000"/>
              </a:lnSpc>
              <a:spcBef>
                <a:spcPts val="200"/>
              </a:spcBef>
              <a:buFont typeface="Wingdings" pitchFamily="2" charset="2"/>
              <a:buChar char="§"/>
            </a:pPr>
            <a:r>
              <a:rPr lang="en-US" sz="1200" dirty="0">
                <a:latin typeface="Arial" panose="020B0604020202020204" pitchFamily="34" charset="0"/>
                <a:cs typeface="Arial" panose="020B0604020202020204" pitchFamily="34" charset="0"/>
              </a:rPr>
              <a:t>Goals</a:t>
            </a:r>
          </a:p>
          <a:p>
            <a:pPr marL="115888" lvl="0" indent="-115888">
              <a:lnSpc>
                <a:spcPct val="95000"/>
              </a:lnSpc>
              <a:spcBef>
                <a:spcPts val="200"/>
              </a:spcBef>
              <a:buFont typeface="Wingdings" pitchFamily="2" charset="2"/>
              <a:buChar char="§"/>
            </a:pPr>
            <a:r>
              <a:rPr lang="en-US" sz="1200" dirty="0">
                <a:latin typeface="Arial" panose="020B0604020202020204" pitchFamily="34" charset="0"/>
                <a:cs typeface="Arial" panose="020B0604020202020204" pitchFamily="34" charset="0"/>
              </a:rPr>
              <a:t>Outcomes</a:t>
            </a:r>
          </a:p>
          <a:p>
            <a:pPr marL="115888" lvl="0" indent="-115888">
              <a:lnSpc>
                <a:spcPct val="95000"/>
              </a:lnSpc>
              <a:spcBef>
                <a:spcPts val="200"/>
              </a:spcBef>
              <a:buFont typeface="Wingdings" pitchFamily="2" charset="2"/>
              <a:buChar char="§"/>
            </a:pPr>
            <a:r>
              <a:rPr lang="en-US" sz="1200" dirty="0">
                <a:latin typeface="Arial" panose="020B0604020202020204" pitchFamily="34" charset="0"/>
                <a:cs typeface="Arial" panose="020B0604020202020204" pitchFamily="34" charset="0"/>
              </a:rPr>
              <a:t>Timeline</a:t>
            </a:r>
          </a:p>
        </p:txBody>
      </p:sp>
      <p:sp>
        <p:nvSpPr>
          <p:cNvPr id="40" name="Rectangle 39">
            <a:extLst>
              <a:ext uri="{FF2B5EF4-FFF2-40B4-BE49-F238E27FC236}">
                <a16:creationId xmlns:a16="http://schemas.microsoft.com/office/drawing/2014/main" id="{F1DD443E-BFC2-997C-AF16-A82963508905}"/>
              </a:ext>
            </a:extLst>
          </p:cNvPr>
          <p:cNvSpPr/>
          <p:nvPr/>
        </p:nvSpPr>
        <p:spPr>
          <a:xfrm>
            <a:off x="5506610" y="2497317"/>
            <a:ext cx="1534354" cy="2042943"/>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4E22F2F2-5346-2059-F906-C4386E02C31C}"/>
              </a:ext>
            </a:extLst>
          </p:cNvPr>
          <p:cNvSpPr txBox="1"/>
          <p:nvPr/>
        </p:nvSpPr>
        <p:spPr>
          <a:xfrm>
            <a:off x="5591648" y="2591172"/>
            <a:ext cx="1402597" cy="523220"/>
          </a:xfrm>
          <a:prstGeom prst="rect">
            <a:avLst/>
          </a:prstGeom>
          <a:noFill/>
        </p:spPr>
        <p:txBody>
          <a:bodyPr wrap="square" lIns="0" tIns="0" rIns="0" bIns="0" rtlCol="0">
            <a:noAutofit/>
          </a:bodyPr>
          <a:lstStyle/>
          <a:p>
            <a:br>
              <a:rPr lang="en-US" sz="1400" b="1" dirty="0">
                <a:solidFill>
                  <a:schemeClr val="bg1"/>
                </a:solidFill>
                <a:latin typeface="Arial" panose="020B0604020202020204" pitchFamily="34" charset="0"/>
                <a:cs typeface="Arial" panose="020B0604020202020204" pitchFamily="34" charset="0"/>
              </a:rPr>
            </a:br>
            <a:r>
              <a:rPr lang="en-US" sz="1400" b="1" dirty="0">
                <a:solidFill>
                  <a:schemeClr val="bg1"/>
                </a:solidFill>
                <a:latin typeface="Arial" panose="020B0604020202020204" pitchFamily="34" charset="0"/>
                <a:cs typeface="Arial" panose="020B0604020202020204" pitchFamily="34" charset="0"/>
              </a:rPr>
              <a:t>Execution</a:t>
            </a:r>
            <a:endParaRPr lang="en-US" sz="1200" dirty="0">
              <a:solidFill>
                <a:schemeClr val="bg1"/>
              </a:solidFill>
              <a:latin typeface="Arial" panose="020B0604020202020204" pitchFamily="34" charset="0"/>
              <a:cs typeface="Arial" panose="020B0604020202020204" pitchFamily="34" charset="0"/>
            </a:endParaRPr>
          </a:p>
        </p:txBody>
      </p:sp>
      <p:sp>
        <p:nvSpPr>
          <p:cNvPr id="42" name="TextBox 41">
            <a:extLst>
              <a:ext uri="{FF2B5EF4-FFF2-40B4-BE49-F238E27FC236}">
                <a16:creationId xmlns:a16="http://schemas.microsoft.com/office/drawing/2014/main" id="{23E7A515-01E7-638D-B350-8B8B9CCC9217}"/>
              </a:ext>
            </a:extLst>
          </p:cNvPr>
          <p:cNvSpPr txBox="1"/>
          <p:nvPr/>
        </p:nvSpPr>
        <p:spPr>
          <a:xfrm>
            <a:off x="5506610" y="3114392"/>
            <a:ext cx="1534354" cy="1347817"/>
          </a:xfrm>
          <a:prstGeom prst="rect">
            <a:avLst/>
          </a:prstGeom>
          <a:solidFill>
            <a:schemeClr val="bg1">
              <a:lumMod val="85000"/>
            </a:schemeClr>
          </a:solidFill>
        </p:spPr>
        <p:txBody>
          <a:bodyPr wrap="square" tIns="91440" rtlCol="0">
            <a:noAutofit/>
          </a:bodyPr>
          <a:lstStyle/>
          <a:p>
            <a:pPr marL="115888" lvl="0" indent="-115888">
              <a:lnSpc>
                <a:spcPct val="95000"/>
              </a:lnSpc>
              <a:spcBef>
                <a:spcPts val="200"/>
              </a:spcBef>
              <a:buFont typeface="Wingdings" pitchFamily="2" charset="2"/>
              <a:buChar char="§"/>
            </a:pPr>
            <a:r>
              <a:rPr lang="en-US" sz="1200" dirty="0">
                <a:latin typeface="Arial" panose="020B0604020202020204" pitchFamily="34" charset="0"/>
                <a:cs typeface="Arial" panose="020B0604020202020204" pitchFamily="34" charset="0"/>
              </a:rPr>
              <a:t>Project Planning</a:t>
            </a:r>
          </a:p>
          <a:p>
            <a:pPr marL="115888" lvl="0" indent="-115888">
              <a:lnSpc>
                <a:spcPct val="95000"/>
              </a:lnSpc>
              <a:spcBef>
                <a:spcPts val="200"/>
              </a:spcBef>
              <a:buFont typeface="Wingdings" pitchFamily="2" charset="2"/>
              <a:buChar char="§"/>
            </a:pPr>
            <a:r>
              <a:rPr lang="en-US" sz="1200" dirty="0">
                <a:latin typeface="Arial" panose="020B0604020202020204" pitchFamily="34" charset="0"/>
                <a:cs typeface="Arial" panose="020B0604020202020204" pitchFamily="34" charset="0"/>
              </a:rPr>
              <a:t>Change </a:t>
            </a:r>
            <a:br>
              <a:rPr lang="en-US" sz="1200" dirty="0">
                <a:latin typeface="Arial" panose="020B0604020202020204" pitchFamily="34" charset="0"/>
                <a:cs typeface="Arial" panose="020B0604020202020204" pitchFamily="34" charset="0"/>
              </a:rPr>
            </a:br>
            <a:r>
              <a:rPr lang="en-US" sz="1200" dirty="0">
                <a:latin typeface="Arial" panose="020B0604020202020204" pitchFamily="34" charset="0"/>
                <a:cs typeface="Arial" panose="020B0604020202020204" pitchFamily="34" charset="0"/>
              </a:rPr>
              <a:t>Management</a:t>
            </a:r>
          </a:p>
          <a:p>
            <a:pPr marL="115888" lvl="0" indent="-115888">
              <a:lnSpc>
                <a:spcPct val="95000"/>
              </a:lnSpc>
              <a:spcBef>
                <a:spcPts val="200"/>
              </a:spcBef>
              <a:buFont typeface="Wingdings" pitchFamily="2" charset="2"/>
              <a:buChar char="§"/>
            </a:pPr>
            <a:r>
              <a:rPr lang="en-US" sz="1200" dirty="0">
                <a:latin typeface="Arial" panose="020B0604020202020204" pitchFamily="34" charset="0"/>
                <a:cs typeface="Arial" panose="020B0604020202020204" pitchFamily="34" charset="0"/>
              </a:rPr>
              <a:t>Deliverables</a:t>
            </a:r>
          </a:p>
        </p:txBody>
      </p:sp>
      <p:sp>
        <p:nvSpPr>
          <p:cNvPr id="44" name="Rectangle 43">
            <a:extLst>
              <a:ext uri="{FF2B5EF4-FFF2-40B4-BE49-F238E27FC236}">
                <a16:creationId xmlns:a16="http://schemas.microsoft.com/office/drawing/2014/main" id="{5F2E7F0C-2311-7D57-0C2A-9A9F1C72B8D1}"/>
              </a:ext>
            </a:extLst>
          </p:cNvPr>
          <p:cNvSpPr/>
          <p:nvPr/>
        </p:nvSpPr>
        <p:spPr>
          <a:xfrm>
            <a:off x="7119100" y="2497316"/>
            <a:ext cx="1534354" cy="2042943"/>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A0154BAC-5900-2645-C80E-F4DA50A9816B}"/>
              </a:ext>
            </a:extLst>
          </p:cNvPr>
          <p:cNvSpPr txBox="1"/>
          <p:nvPr/>
        </p:nvSpPr>
        <p:spPr>
          <a:xfrm>
            <a:off x="7204138" y="2591172"/>
            <a:ext cx="1402597" cy="523220"/>
          </a:xfrm>
          <a:prstGeom prst="rect">
            <a:avLst/>
          </a:prstGeom>
          <a:noFill/>
        </p:spPr>
        <p:txBody>
          <a:bodyPr wrap="square" lIns="0" tIns="0" rIns="0" bIns="0" rtlCol="0">
            <a:noAutofit/>
          </a:bodyPr>
          <a:lstStyle/>
          <a:p>
            <a:r>
              <a:rPr lang="en-US" sz="1400" b="1" dirty="0">
                <a:solidFill>
                  <a:schemeClr val="bg1"/>
                </a:solidFill>
                <a:latin typeface="Arial" panose="020B0604020202020204" pitchFamily="34" charset="0"/>
                <a:cs typeface="Arial" panose="020B0604020202020204" pitchFamily="34" charset="0"/>
              </a:rPr>
              <a:t>Evaluation </a:t>
            </a:r>
            <a:br>
              <a:rPr lang="en-US" sz="1400" b="1" dirty="0">
                <a:solidFill>
                  <a:schemeClr val="bg1"/>
                </a:solidFill>
                <a:latin typeface="Arial" panose="020B0604020202020204" pitchFamily="34" charset="0"/>
                <a:cs typeface="Arial" panose="020B0604020202020204" pitchFamily="34" charset="0"/>
              </a:rPr>
            </a:br>
            <a:r>
              <a:rPr lang="en-US" sz="1400" b="1" dirty="0">
                <a:solidFill>
                  <a:schemeClr val="bg1"/>
                </a:solidFill>
                <a:latin typeface="Arial" panose="020B0604020202020204" pitchFamily="34" charset="0"/>
                <a:cs typeface="Arial" panose="020B0604020202020204" pitchFamily="34" charset="0"/>
              </a:rPr>
              <a:t>of Success</a:t>
            </a:r>
            <a:endParaRPr lang="en-US" sz="1200" dirty="0">
              <a:solidFill>
                <a:schemeClr val="bg1"/>
              </a:solidFill>
              <a:latin typeface="Arial" panose="020B0604020202020204" pitchFamily="34" charset="0"/>
              <a:cs typeface="Arial" panose="020B0604020202020204" pitchFamily="34" charset="0"/>
            </a:endParaRPr>
          </a:p>
        </p:txBody>
      </p:sp>
      <p:sp>
        <p:nvSpPr>
          <p:cNvPr id="46" name="TextBox 45">
            <a:extLst>
              <a:ext uri="{FF2B5EF4-FFF2-40B4-BE49-F238E27FC236}">
                <a16:creationId xmlns:a16="http://schemas.microsoft.com/office/drawing/2014/main" id="{724B9742-98D7-CABC-CED1-987AC90C6223}"/>
              </a:ext>
            </a:extLst>
          </p:cNvPr>
          <p:cNvSpPr txBox="1"/>
          <p:nvPr/>
        </p:nvSpPr>
        <p:spPr>
          <a:xfrm>
            <a:off x="7119100" y="3114392"/>
            <a:ext cx="1534354" cy="1347817"/>
          </a:xfrm>
          <a:prstGeom prst="rect">
            <a:avLst/>
          </a:prstGeom>
          <a:solidFill>
            <a:schemeClr val="bg1">
              <a:lumMod val="85000"/>
            </a:schemeClr>
          </a:solidFill>
        </p:spPr>
        <p:txBody>
          <a:bodyPr wrap="square" tIns="91440" rtlCol="0">
            <a:noAutofit/>
          </a:bodyPr>
          <a:lstStyle/>
          <a:p>
            <a:pPr marL="115888" lvl="0" indent="-115888">
              <a:lnSpc>
                <a:spcPct val="95000"/>
              </a:lnSpc>
              <a:spcBef>
                <a:spcPts val="200"/>
              </a:spcBef>
              <a:buFont typeface="Wingdings" pitchFamily="2" charset="2"/>
              <a:buChar char="§"/>
            </a:pPr>
            <a:r>
              <a:rPr lang="en-US" sz="1200" dirty="0">
                <a:latin typeface="Arial" panose="020B0604020202020204" pitchFamily="34" charset="0"/>
                <a:cs typeface="Arial" panose="020B0604020202020204" pitchFamily="34" charset="0"/>
              </a:rPr>
              <a:t>Behavior Change</a:t>
            </a:r>
          </a:p>
          <a:p>
            <a:pPr marL="115888" lvl="0" indent="-115888">
              <a:lnSpc>
                <a:spcPct val="95000"/>
              </a:lnSpc>
              <a:spcBef>
                <a:spcPts val="200"/>
              </a:spcBef>
              <a:buFont typeface="Wingdings" pitchFamily="2" charset="2"/>
              <a:buChar char="§"/>
            </a:pPr>
            <a:r>
              <a:rPr lang="en-US" sz="1200" dirty="0">
                <a:latin typeface="Arial" panose="020B0604020202020204" pitchFamily="34" charset="0"/>
                <a:cs typeface="Arial" panose="020B0604020202020204" pitchFamily="34" charset="0"/>
              </a:rPr>
              <a:t>Compliance</a:t>
            </a:r>
          </a:p>
          <a:p>
            <a:pPr marL="115888" lvl="0" indent="-115888">
              <a:lnSpc>
                <a:spcPct val="95000"/>
              </a:lnSpc>
              <a:spcBef>
                <a:spcPts val="200"/>
              </a:spcBef>
              <a:buFont typeface="Wingdings" pitchFamily="2" charset="2"/>
              <a:buChar char="§"/>
            </a:pPr>
            <a:r>
              <a:rPr lang="en-US" sz="1200" dirty="0">
                <a:latin typeface="Arial" panose="020B0604020202020204" pitchFamily="34" charset="0"/>
                <a:cs typeface="Arial" panose="020B0604020202020204" pitchFamily="34" charset="0"/>
              </a:rPr>
              <a:t>Metric</a:t>
            </a:r>
          </a:p>
        </p:txBody>
      </p:sp>
      <p:cxnSp>
        <p:nvCxnSpPr>
          <p:cNvPr id="13" name="Straight Connector 12">
            <a:extLst>
              <a:ext uri="{FF2B5EF4-FFF2-40B4-BE49-F238E27FC236}">
                <a16:creationId xmlns:a16="http://schemas.microsoft.com/office/drawing/2014/main" id="{C12C1223-31CA-19AC-B9E3-AF66F2862493}"/>
              </a:ext>
            </a:extLst>
          </p:cNvPr>
          <p:cNvCxnSpPr>
            <a:cxnSpLocks/>
          </p:cNvCxnSpPr>
          <p:nvPr/>
        </p:nvCxnSpPr>
        <p:spPr>
          <a:xfrm>
            <a:off x="2217953" y="1431925"/>
            <a:ext cx="0" cy="3273425"/>
          </a:xfrm>
          <a:prstGeom prst="line">
            <a:avLst/>
          </a:prstGeom>
          <a:ln w="63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CB36487-7484-22B0-DF8D-5F7D90408125}"/>
              </a:ext>
            </a:extLst>
          </p:cNvPr>
          <p:cNvCxnSpPr>
            <a:cxnSpLocks/>
          </p:cNvCxnSpPr>
          <p:nvPr/>
        </p:nvCxnSpPr>
        <p:spPr>
          <a:xfrm>
            <a:off x="3840275" y="1431925"/>
            <a:ext cx="0" cy="3273425"/>
          </a:xfrm>
          <a:prstGeom prst="line">
            <a:avLst/>
          </a:prstGeom>
          <a:ln w="63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7087ABB-B7E2-275A-B422-3AD77B06650A}"/>
              </a:ext>
            </a:extLst>
          </p:cNvPr>
          <p:cNvCxnSpPr>
            <a:cxnSpLocks/>
          </p:cNvCxnSpPr>
          <p:nvPr/>
        </p:nvCxnSpPr>
        <p:spPr>
          <a:xfrm>
            <a:off x="5462597" y="1431925"/>
            <a:ext cx="0" cy="3273425"/>
          </a:xfrm>
          <a:prstGeom prst="line">
            <a:avLst/>
          </a:prstGeom>
          <a:ln w="63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C6055DD-FBD2-DABA-C5D8-B4829F2EE40B}"/>
              </a:ext>
            </a:extLst>
          </p:cNvPr>
          <p:cNvCxnSpPr>
            <a:cxnSpLocks/>
          </p:cNvCxnSpPr>
          <p:nvPr/>
        </p:nvCxnSpPr>
        <p:spPr>
          <a:xfrm>
            <a:off x="7077171" y="1431925"/>
            <a:ext cx="0" cy="3273425"/>
          </a:xfrm>
          <a:prstGeom prst="line">
            <a:avLst/>
          </a:prstGeom>
          <a:ln w="63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33D1E479-ED3F-4302-B9CB-FAC8047BC615}"/>
              </a:ext>
            </a:extLst>
          </p:cNvPr>
          <p:cNvSpPr txBox="1"/>
          <p:nvPr/>
        </p:nvSpPr>
        <p:spPr>
          <a:xfrm>
            <a:off x="2274728" y="1431792"/>
            <a:ext cx="1528303" cy="926007"/>
          </a:xfrm>
          <a:prstGeom prst="rect">
            <a:avLst/>
          </a:prstGeom>
          <a:noFill/>
        </p:spPr>
        <p:txBody>
          <a:bodyPr wrap="square" lIns="0" tIns="0" rIns="0" bIns="0" rtlCol="0">
            <a:noAutofit/>
          </a:bodyPr>
          <a:lstStyle/>
          <a:p>
            <a:pPr defTabSz="685800">
              <a:lnSpc>
                <a:spcPct val="95000"/>
              </a:lnSpc>
            </a:pPr>
            <a:r>
              <a:rPr lang="en-US" sz="1700" b="1" dirty="0">
                <a:solidFill>
                  <a:schemeClr val="accent3"/>
                </a:solidFill>
                <a:latin typeface="Arial" panose="020B0604020202020204" pitchFamily="34" charset="0"/>
                <a:cs typeface="Arial" panose="020B0604020202020204" pitchFamily="34" charset="0"/>
              </a:rPr>
              <a:t>Why </a:t>
            </a:r>
            <a:br>
              <a:rPr lang="en-US" sz="1700" b="1" dirty="0">
                <a:solidFill>
                  <a:schemeClr val="accent3"/>
                </a:solidFill>
                <a:latin typeface="Arial" panose="020B0604020202020204" pitchFamily="34" charset="0"/>
                <a:cs typeface="Arial" panose="020B0604020202020204" pitchFamily="34" charset="0"/>
              </a:rPr>
            </a:br>
            <a:r>
              <a:rPr lang="en-US" sz="1700" b="1" dirty="0">
                <a:solidFill>
                  <a:schemeClr val="accent3"/>
                </a:solidFill>
                <a:latin typeface="Arial" panose="020B0604020202020204" pitchFamily="34" charset="0"/>
                <a:cs typeface="Arial" panose="020B0604020202020204" pitchFamily="34" charset="0"/>
              </a:rPr>
              <a:t>is it </a:t>
            </a:r>
            <a:br>
              <a:rPr lang="en-US" sz="1700" b="1" dirty="0">
                <a:solidFill>
                  <a:schemeClr val="accent3"/>
                </a:solidFill>
                <a:latin typeface="Arial" panose="020B0604020202020204" pitchFamily="34" charset="0"/>
                <a:cs typeface="Arial" panose="020B0604020202020204" pitchFamily="34" charset="0"/>
              </a:rPr>
            </a:br>
            <a:r>
              <a:rPr lang="en-US" sz="1700" b="1" dirty="0">
                <a:solidFill>
                  <a:schemeClr val="accent3"/>
                </a:solidFill>
                <a:latin typeface="Arial" panose="020B0604020202020204" pitchFamily="34" charset="0"/>
                <a:cs typeface="Arial" panose="020B0604020202020204" pitchFamily="34" charset="0"/>
              </a:rPr>
              <a:t>important? </a:t>
            </a:r>
            <a:endParaRPr lang="en-US" sz="1700" dirty="0">
              <a:solidFill>
                <a:schemeClr val="accent3"/>
              </a:solidFill>
              <a:latin typeface="Arial" panose="020B0604020202020204" pitchFamily="34" charset="0"/>
              <a:cs typeface="Arial" panose="020B0604020202020204" pitchFamily="34" charset="0"/>
            </a:endParaRPr>
          </a:p>
        </p:txBody>
      </p:sp>
      <p:sp>
        <p:nvSpPr>
          <p:cNvPr id="20" name="TextBox 19">
            <a:extLst>
              <a:ext uri="{FF2B5EF4-FFF2-40B4-BE49-F238E27FC236}">
                <a16:creationId xmlns:a16="http://schemas.microsoft.com/office/drawing/2014/main" id="{D9234375-4DC5-10B5-4978-77B4D580AF23}"/>
              </a:ext>
            </a:extLst>
          </p:cNvPr>
          <p:cNvSpPr txBox="1"/>
          <p:nvPr/>
        </p:nvSpPr>
        <p:spPr>
          <a:xfrm>
            <a:off x="3897050" y="1431792"/>
            <a:ext cx="1528303" cy="926007"/>
          </a:xfrm>
          <a:prstGeom prst="rect">
            <a:avLst/>
          </a:prstGeom>
          <a:noFill/>
        </p:spPr>
        <p:txBody>
          <a:bodyPr wrap="square" lIns="0" tIns="0" rIns="0" bIns="0" rtlCol="0">
            <a:noAutofit/>
          </a:bodyPr>
          <a:lstStyle/>
          <a:p>
            <a:pPr defTabSz="685800">
              <a:lnSpc>
                <a:spcPct val="95000"/>
              </a:lnSpc>
            </a:pPr>
            <a:r>
              <a:rPr lang="en-US" sz="1700" b="1" dirty="0">
                <a:solidFill>
                  <a:schemeClr val="tx2"/>
                </a:solidFill>
                <a:latin typeface="Arial" panose="020B0604020202020204" pitchFamily="34" charset="0"/>
                <a:cs typeface="Arial" panose="020B0604020202020204" pitchFamily="34" charset="0"/>
              </a:rPr>
              <a:t>How </a:t>
            </a:r>
            <a:br>
              <a:rPr lang="en-US" sz="1700" b="1" dirty="0">
                <a:solidFill>
                  <a:schemeClr val="tx2"/>
                </a:solidFill>
                <a:latin typeface="Arial" panose="020B0604020202020204" pitchFamily="34" charset="0"/>
                <a:cs typeface="Arial" panose="020B0604020202020204" pitchFamily="34" charset="0"/>
              </a:rPr>
            </a:br>
            <a:r>
              <a:rPr lang="en-US" sz="1700" b="1" dirty="0">
                <a:solidFill>
                  <a:schemeClr val="tx2"/>
                </a:solidFill>
                <a:latin typeface="Arial" panose="020B0604020202020204" pitchFamily="34" charset="0"/>
                <a:cs typeface="Arial" panose="020B0604020202020204" pitchFamily="34" charset="0"/>
              </a:rPr>
              <a:t>will we accomplish </a:t>
            </a:r>
            <a:br>
              <a:rPr lang="en-US" sz="1700" b="1" dirty="0">
                <a:solidFill>
                  <a:schemeClr val="tx2"/>
                </a:solidFill>
                <a:latin typeface="Arial" panose="020B0604020202020204" pitchFamily="34" charset="0"/>
                <a:cs typeface="Arial" panose="020B0604020202020204" pitchFamily="34" charset="0"/>
              </a:rPr>
            </a:br>
            <a:r>
              <a:rPr lang="en-US" sz="1700" b="1" dirty="0">
                <a:solidFill>
                  <a:schemeClr val="tx2"/>
                </a:solidFill>
                <a:latin typeface="Arial" panose="020B0604020202020204" pitchFamily="34" charset="0"/>
                <a:cs typeface="Arial" panose="020B0604020202020204" pitchFamily="34" charset="0"/>
              </a:rPr>
              <a:t>it? </a:t>
            </a:r>
            <a:endParaRPr lang="en-US" sz="1700" dirty="0">
              <a:solidFill>
                <a:schemeClr val="tx2"/>
              </a:solidFill>
              <a:latin typeface="Arial" panose="020B0604020202020204" pitchFamily="34" charset="0"/>
              <a:cs typeface="Arial" panose="020B0604020202020204" pitchFamily="34" charset="0"/>
            </a:endParaRPr>
          </a:p>
        </p:txBody>
      </p:sp>
      <p:sp>
        <p:nvSpPr>
          <p:cNvPr id="22" name="TextBox 21">
            <a:extLst>
              <a:ext uri="{FF2B5EF4-FFF2-40B4-BE49-F238E27FC236}">
                <a16:creationId xmlns:a16="http://schemas.microsoft.com/office/drawing/2014/main" id="{CF1BD463-9067-FF19-0D89-1CBA10DE14B0}"/>
              </a:ext>
            </a:extLst>
          </p:cNvPr>
          <p:cNvSpPr txBox="1"/>
          <p:nvPr/>
        </p:nvSpPr>
        <p:spPr>
          <a:xfrm>
            <a:off x="5499708" y="1431792"/>
            <a:ext cx="1528303" cy="926007"/>
          </a:xfrm>
          <a:prstGeom prst="rect">
            <a:avLst/>
          </a:prstGeom>
          <a:noFill/>
        </p:spPr>
        <p:txBody>
          <a:bodyPr wrap="square" lIns="0" tIns="0" rIns="0" bIns="0" rtlCol="0">
            <a:noAutofit/>
          </a:bodyPr>
          <a:lstStyle/>
          <a:p>
            <a:pPr defTabSz="685800">
              <a:lnSpc>
                <a:spcPct val="95000"/>
              </a:lnSpc>
            </a:pPr>
            <a:r>
              <a:rPr lang="en-US" sz="1700" b="1" dirty="0">
                <a:solidFill>
                  <a:schemeClr val="accent4"/>
                </a:solidFill>
                <a:latin typeface="Arial" panose="020B0604020202020204" pitchFamily="34" charset="0"/>
                <a:cs typeface="Arial" panose="020B0604020202020204" pitchFamily="34" charset="0"/>
              </a:rPr>
              <a:t>When </a:t>
            </a:r>
            <a:br>
              <a:rPr lang="en-US" sz="1700" b="1" dirty="0">
                <a:solidFill>
                  <a:schemeClr val="accent4"/>
                </a:solidFill>
                <a:latin typeface="Arial" panose="020B0604020202020204" pitchFamily="34" charset="0"/>
                <a:cs typeface="Arial" panose="020B0604020202020204" pitchFamily="34" charset="0"/>
              </a:rPr>
            </a:br>
            <a:r>
              <a:rPr lang="en-US" sz="1700" b="1" dirty="0">
                <a:solidFill>
                  <a:schemeClr val="accent4"/>
                </a:solidFill>
                <a:latin typeface="Arial" panose="020B0604020202020204" pitchFamily="34" charset="0"/>
                <a:cs typeface="Arial" panose="020B0604020202020204" pitchFamily="34" charset="0"/>
              </a:rPr>
              <a:t>will we </a:t>
            </a:r>
            <a:br>
              <a:rPr lang="en-US" sz="1700" b="1" dirty="0">
                <a:solidFill>
                  <a:schemeClr val="accent4"/>
                </a:solidFill>
                <a:latin typeface="Arial" panose="020B0604020202020204" pitchFamily="34" charset="0"/>
                <a:cs typeface="Arial" panose="020B0604020202020204" pitchFamily="34" charset="0"/>
              </a:rPr>
            </a:br>
            <a:r>
              <a:rPr lang="en-US" sz="1700" b="1" dirty="0">
                <a:solidFill>
                  <a:schemeClr val="accent4"/>
                </a:solidFill>
                <a:latin typeface="Arial" panose="020B0604020202020204" pitchFamily="34" charset="0"/>
                <a:cs typeface="Arial" panose="020B0604020202020204" pitchFamily="34" charset="0"/>
              </a:rPr>
              <a:t>deliver? </a:t>
            </a:r>
            <a:endParaRPr lang="en-US" sz="1700" dirty="0">
              <a:solidFill>
                <a:schemeClr val="accent4"/>
              </a:solidFill>
              <a:latin typeface="Arial" panose="020B0604020202020204" pitchFamily="34" charset="0"/>
              <a:cs typeface="Arial" panose="020B0604020202020204" pitchFamily="34" charset="0"/>
            </a:endParaRPr>
          </a:p>
        </p:txBody>
      </p:sp>
      <p:sp>
        <p:nvSpPr>
          <p:cNvPr id="23" name="TextBox 22">
            <a:extLst>
              <a:ext uri="{FF2B5EF4-FFF2-40B4-BE49-F238E27FC236}">
                <a16:creationId xmlns:a16="http://schemas.microsoft.com/office/drawing/2014/main" id="{D3BE41D6-80A6-57C5-BF92-D87372DCB25C}"/>
              </a:ext>
            </a:extLst>
          </p:cNvPr>
          <p:cNvSpPr txBox="1"/>
          <p:nvPr/>
        </p:nvSpPr>
        <p:spPr>
          <a:xfrm>
            <a:off x="7112199" y="1431792"/>
            <a:ext cx="1528303" cy="926007"/>
          </a:xfrm>
          <a:prstGeom prst="rect">
            <a:avLst/>
          </a:prstGeom>
          <a:noFill/>
        </p:spPr>
        <p:txBody>
          <a:bodyPr wrap="square" lIns="0" tIns="0" rIns="0" bIns="0" rtlCol="0">
            <a:noAutofit/>
          </a:bodyPr>
          <a:lstStyle/>
          <a:p>
            <a:pPr defTabSz="685800">
              <a:lnSpc>
                <a:spcPct val="95000"/>
              </a:lnSpc>
            </a:pPr>
            <a:r>
              <a:rPr lang="en-US" sz="1700" b="1" dirty="0">
                <a:solidFill>
                  <a:schemeClr val="accent5"/>
                </a:solidFill>
                <a:latin typeface="Arial" panose="020B0604020202020204" pitchFamily="34" charset="0"/>
                <a:cs typeface="Arial" panose="020B0604020202020204" pitchFamily="34" charset="0"/>
              </a:rPr>
              <a:t>How </a:t>
            </a:r>
            <a:br>
              <a:rPr lang="en-US" sz="1700" b="1" dirty="0">
                <a:solidFill>
                  <a:schemeClr val="accent5"/>
                </a:solidFill>
                <a:latin typeface="Arial" panose="020B0604020202020204" pitchFamily="34" charset="0"/>
                <a:cs typeface="Arial" panose="020B0604020202020204" pitchFamily="34" charset="0"/>
              </a:rPr>
            </a:br>
            <a:r>
              <a:rPr lang="en-US" sz="1700" b="1" dirty="0">
                <a:solidFill>
                  <a:schemeClr val="accent5"/>
                </a:solidFill>
                <a:latin typeface="Arial" panose="020B0604020202020204" pitchFamily="34" charset="0"/>
                <a:cs typeface="Arial" panose="020B0604020202020204" pitchFamily="34" charset="0"/>
              </a:rPr>
              <a:t>will we define success?</a:t>
            </a:r>
            <a:endParaRPr lang="en-US" sz="1700" dirty="0">
              <a:solidFill>
                <a:schemeClr val="accent5"/>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9094149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AA2C98AB-7AC3-1BF4-33A3-20459300BF33}"/>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10999" y="1238250"/>
            <a:ext cx="9165997" cy="3476118"/>
          </a:xfrm>
          <a:prstGeom prst="rect">
            <a:avLst/>
          </a:prstGeom>
        </p:spPr>
      </p:pic>
      <p:sp>
        <p:nvSpPr>
          <p:cNvPr id="14" name="Content Placeholder 3">
            <a:extLst>
              <a:ext uri="{FF2B5EF4-FFF2-40B4-BE49-F238E27FC236}">
                <a16:creationId xmlns:a16="http://schemas.microsoft.com/office/drawing/2014/main" id="{38E88FDA-889F-5AE6-32D4-9E6F0B23DE6C}"/>
              </a:ext>
            </a:extLst>
          </p:cNvPr>
          <p:cNvSpPr txBox="1">
            <a:spLocks/>
          </p:cNvSpPr>
          <p:nvPr/>
        </p:nvSpPr>
        <p:spPr>
          <a:xfrm>
            <a:off x="4230487" y="1431925"/>
            <a:ext cx="4593998" cy="3155571"/>
          </a:xfrm>
          <a:prstGeom prst="rect">
            <a:avLst/>
          </a:prstGeom>
          <a:solidFill>
            <a:schemeClr val="bg1"/>
          </a:solidFill>
        </p:spPr>
        <p:txBody>
          <a:bodyPr vert="horz" lIns="137160" tIns="91440" rIns="137160" bIns="9144" rtlCol="0">
            <a:noAutofit/>
          </a:bodyPr>
          <a:lstStyle>
            <a:lvl1pPr marL="164592" indent="-164592" algn="l" defTabSz="685800" rtl="0" eaLnBrk="1" latinLnBrk="0" hangingPunct="1">
              <a:lnSpc>
                <a:spcPct val="100000"/>
              </a:lnSpc>
              <a:spcBef>
                <a:spcPts val="900"/>
              </a:spcBef>
              <a:spcAft>
                <a:spcPts val="0"/>
              </a:spcAft>
              <a:buFont typeface="Wingdings" pitchFamily="2" charset="2"/>
              <a:buChar char="§"/>
              <a:defRPr sz="1800" kern="1200">
                <a:solidFill>
                  <a:schemeClr val="tx1"/>
                </a:solidFill>
                <a:latin typeface="+mn-lt"/>
                <a:ea typeface="+mn-ea"/>
                <a:cs typeface="+mn-cs"/>
              </a:defRPr>
            </a:lvl1pPr>
            <a:lvl2pPr marL="463550" indent="-256032" algn="l" defTabSz="685800" rtl="0" eaLnBrk="1" latinLnBrk="0" hangingPunct="1">
              <a:lnSpc>
                <a:spcPct val="100000"/>
              </a:lnSpc>
              <a:spcBef>
                <a:spcPts val="300"/>
              </a:spcBef>
              <a:spcAft>
                <a:spcPts val="0"/>
              </a:spcAft>
              <a:buFont typeface="System Font Regular"/>
              <a:buChar char="—"/>
              <a:tabLst/>
              <a:defRPr sz="1800" kern="1200">
                <a:solidFill>
                  <a:schemeClr val="tx1"/>
                </a:solidFill>
                <a:latin typeface="+mn-lt"/>
                <a:ea typeface="+mn-ea"/>
                <a:cs typeface="+mn-cs"/>
              </a:defRPr>
            </a:lvl2pPr>
            <a:lvl3pPr marL="577850" indent="-142875" algn="l" defTabSz="685800" rtl="0" eaLnBrk="1" latinLnBrk="0" hangingPunct="1">
              <a:lnSpc>
                <a:spcPct val="100000"/>
              </a:lnSpc>
              <a:spcBef>
                <a:spcPts val="300"/>
              </a:spcBef>
              <a:spcAft>
                <a:spcPts val="0"/>
              </a:spcAft>
              <a:buFont typeface="Arial" panose="020B0604020202020204" pitchFamily="34" charset="0"/>
              <a:buChar char="•"/>
              <a:tabLst/>
              <a:defRPr sz="1800" kern="1200">
                <a:solidFill>
                  <a:schemeClr val="tx1"/>
                </a:solidFill>
                <a:latin typeface="+mn-lt"/>
                <a:ea typeface="+mn-ea"/>
                <a:cs typeface="+mn-cs"/>
              </a:defRPr>
            </a:lvl3pPr>
            <a:lvl4pPr marL="862013" indent="-256032" algn="l" defTabSz="685800" rtl="0" eaLnBrk="1" latinLnBrk="0" hangingPunct="1">
              <a:lnSpc>
                <a:spcPct val="100000"/>
              </a:lnSpc>
              <a:spcBef>
                <a:spcPts val="300"/>
              </a:spcBef>
              <a:spcAft>
                <a:spcPts val="0"/>
              </a:spcAft>
              <a:buFont typeface="System Font Regular"/>
              <a:buChar char="—"/>
              <a:tabLst/>
              <a:defRPr sz="1800" kern="1200">
                <a:solidFill>
                  <a:schemeClr val="tx1"/>
                </a:solidFill>
                <a:latin typeface="+mn-lt"/>
                <a:ea typeface="+mn-ea"/>
                <a:cs typeface="+mn-cs"/>
              </a:defRPr>
            </a:lvl4pPr>
            <a:lvl5pPr marL="1031875" indent="-164592" algn="l" defTabSz="685800" rtl="0" eaLnBrk="1" latinLnBrk="0" hangingPunct="1">
              <a:lnSpc>
                <a:spcPct val="100000"/>
              </a:lnSpc>
              <a:spcBef>
                <a:spcPts val="300"/>
              </a:spcBef>
              <a:spcAft>
                <a:spcPts val="0"/>
              </a:spcAft>
              <a:buFont typeface="System Font Regular"/>
              <a:buChar char="»"/>
              <a:tabLst/>
              <a:defRPr sz="18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Wingdings" pitchFamily="2" charset="2"/>
              <a:buNone/>
            </a:pPr>
            <a:endParaRPr lang="en-US" sz="1200" dirty="0"/>
          </a:p>
        </p:txBody>
      </p:sp>
      <p:sp>
        <p:nvSpPr>
          <p:cNvPr id="2" name="Title 1">
            <a:extLst>
              <a:ext uri="{FF2B5EF4-FFF2-40B4-BE49-F238E27FC236}">
                <a16:creationId xmlns:a16="http://schemas.microsoft.com/office/drawing/2014/main" id="{B67EFC36-119F-0B42-6E66-EA1254DEE320}"/>
              </a:ext>
            </a:extLst>
          </p:cNvPr>
          <p:cNvSpPr>
            <a:spLocks noGrp="1"/>
          </p:cNvSpPr>
          <p:nvPr>
            <p:ph type="title"/>
          </p:nvPr>
        </p:nvSpPr>
        <p:spPr/>
        <p:txBody>
          <a:bodyPr/>
          <a:lstStyle/>
          <a:p>
            <a:r>
              <a:rPr lang="en-US" dirty="0"/>
              <a:t>DEIA Mission statement</a:t>
            </a:r>
          </a:p>
        </p:txBody>
      </p:sp>
      <p:sp>
        <p:nvSpPr>
          <p:cNvPr id="13" name="Rectangle 12">
            <a:extLst>
              <a:ext uri="{FF2B5EF4-FFF2-40B4-BE49-F238E27FC236}">
                <a16:creationId xmlns:a16="http://schemas.microsoft.com/office/drawing/2014/main" id="{1363FFBB-CED3-C651-A20C-72A50118F35A}"/>
              </a:ext>
            </a:extLst>
          </p:cNvPr>
          <p:cNvSpPr/>
          <p:nvPr/>
        </p:nvSpPr>
        <p:spPr>
          <a:xfrm>
            <a:off x="4657475" y="2116279"/>
            <a:ext cx="2835926" cy="211979"/>
          </a:xfrm>
          <a:prstGeom prst="rect">
            <a:avLst/>
          </a:prstGeom>
          <a:solidFill>
            <a:schemeClr val="bg2">
              <a:alpha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CB3C4EB9-6A0D-3768-D9D6-7D1F62C12AB0}"/>
              </a:ext>
            </a:extLst>
          </p:cNvPr>
          <p:cNvSpPr/>
          <p:nvPr/>
        </p:nvSpPr>
        <p:spPr>
          <a:xfrm>
            <a:off x="5181835" y="2325674"/>
            <a:ext cx="2048093" cy="211979"/>
          </a:xfrm>
          <a:prstGeom prst="rect">
            <a:avLst/>
          </a:prstGeom>
          <a:solidFill>
            <a:schemeClr val="bg2">
              <a:alpha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BC3474EA-45ED-B476-C95E-1959FE9EA26A}"/>
              </a:ext>
            </a:extLst>
          </p:cNvPr>
          <p:cNvSpPr/>
          <p:nvPr/>
        </p:nvSpPr>
        <p:spPr>
          <a:xfrm>
            <a:off x="6313210" y="2798039"/>
            <a:ext cx="2164332" cy="211979"/>
          </a:xfrm>
          <a:prstGeom prst="rect">
            <a:avLst/>
          </a:prstGeom>
          <a:solidFill>
            <a:schemeClr val="bg2">
              <a:alpha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B559970F-19EB-9B3B-4A21-146E7F349EDB}"/>
              </a:ext>
            </a:extLst>
          </p:cNvPr>
          <p:cNvSpPr/>
          <p:nvPr/>
        </p:nvSpPr>
        <p:spPr>
          <a:xfrm>
            <a:off x="4363414" y="2974637"/>
            <a:ext cx="1363179" cy="211979"/>
          </a:xfrm>
          <a:prstGeom prst="rect">
            <a:avLst/>
          </a:prstGeom>
          <a:solidFill>
            <a:schemeClr val="bg2">
              <a:alpha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05BC3616-D77D-3FED-33E8-E476BEBB25BC}"/>
              </a:ext>
            </a:extLst>
          </p:cNvPr>
          <p:cNvSpPr/>
          <p:nvPr/>
        </p:nvSpPr>
        <p:spPr>
          <a:xfrm>
            <a:off x="4634228" y="3445392"/>
            <a:ext cx="3935002" cy="211979"/>
          </a:xfrm>
          <a:prstGeom prst="rect">
            <a:avLst/>
          </a:prstGeom>
          <a:solidFill>
            <a:schemeClr val="bg2">
              <a:alpha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E5C633B-C8B0-C0D6-BC4E-678DB819472A}"/>
              </a:ext>
            </a:extLst>
          </p:cNvPr>
          <p:cNvSpPr/>
          <p:nvPr/>
        </p:nvSpPr>
        <p:spPr>
          <a:xfrm>
            <a:off x="4363414" y="3644332"/>
            <a:ext cx="2130345" cy="211979"/>
          </a:xfrm>
          <a:prstGeom prst="rect">
            <a:avLst/>
          </a:prstGeom>
          <a:solidFill>
            <a:schemeClr val="bg2">
              <a:alpha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EA6E589-543F-EB92-FE80-1484B8DA2ACE}"/>
              </a:ext>
            </a:extLst>
          </p:cNvPr>
          <p:cNvSpPr/>
          <p:nvPr/>
        </p:nvSpPr>
        <p:spPr>
          <a:xfrm>
            <a:off x="4649726" y="4009097"/>
            <a:ext cx="3904006" cy="211979"/>
          </a:xfrm>
          <a:prstGeom prst="rect">
            <a:avLst/>
          </a:prstGeom>
          <a:solidFill>
            <a:schemeClr val="bg2">
              <a:alpha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F9F2F85-01AE-FABE-29BB-92CD13EC59F9}"/>
              </a:ext>
            </a:extLst>
          </p:cNvPr>
          <p:cNvSpPr/>
          <p:nvPr/>
        </p:nvSpPr>
        <p:spPr>
          <a:xfrm>
            <a:off x="4361207" y="4217889"/>
            <a:ext cx="3488654" cy="211979"/>
          </a:xfrm>
          <a:prstGeom prst="rect">
            <a:avLst/>
          </a:prstGeom>
          <a:solidFill>
            <a:schemeClr val="bg2">
              <a:alpha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ontent Placeholder 3">
            <a:extLst>
              <a:ext uri="{FF2B5EF4-FFF2-40B4-BE49-F238E27FC236}">
                <a16:creationId xmlns:a16="http://schemas.microsoft.com/office/drawing/2014/main" id="{4C8F1E96-A531-C742-78AD-C5DCEF7359B1}"/>
              </a:ext>
            </a:extLst>
          </p:cNvPr>
          <p:cNvSpPr txBox="1">
            <a:spLocks/>
          </p:cNvSpPr>
          <p:nvPr/>
        </p:nvSpPr>
        <p:spPr>
          <a:xfrm>
            <a:off x="4245202" y="1370048"/>
            <a:ext cx="4593998" cy="3273425"/>
          </a:xfrm>
          <a:prstGeom prst="rect">
            <a:avLst/>
          </a:prstGeom>
          <a:noFill/>
        </p:spPr>
        <p:txBody>
          <a:bodyPr vert="horz" lIns="137160" tIns="91440" rIns="137160" bIns="9144" rtlCol="0">
            <a:noAutofit/>
          </a:bodyPr>
          <a:lstStyle>
            <a:lvl1pPr marL="164592" indent="-164592" algn="l" defTabSz="685800" rtl="0" eaLnBrk="1" latinLnBrk="0" hangingPunct="1">
              <a:lnSpc>
                <a:spcPct val="100000"/>
              </a:lnSpc>
              <a:spcBef>
                <a:spcPts val="900"/>
              </a:spcBef>
              <a:spcAft>
                <a:spcPts val="0"/>
              </a:spcAft>
              <a:buFont typeface="Wingdings" pitchFamily="2" charset="2"/>
              <a:buChar char="§"/>
              <a:defRPr sz="1800" kern="1200">
                <a:solidFill>
                  <a:schemeClr val="tx1"/>
                </a:solidFill>
                <a:latin typeface="+mn-lt"/>
                <a:ea typeface="+mn-ea"/>
                <a:cs typeface="+mn-cs"/>
              </a:defRPr>
            </a:lvl1pPr>
            <a:lvl2pPr marL="463550" indent="-256032" algn="l" defTabSz="685800" rtl="0" eaLnBrk="1" latinLnBrk="0" hangingPunct="1">
              <a:lnSpc>
                <a:spcPct val="100000"/>
              </a:lnSpc>
              <a:spcBef>
                <a:spcPts val="300"/>
              </a:spcBef>
              <a:spcAft>
                <a:spcPts val="0"/>
              </a:spcAft>
              <a:buFont typeface="System Font Regular"/>
              <a:buChar char="—"/>
              <a:tabLst/>
              <a:defRPr sz="1800" kern="1200">
                <a:solidFill>
                  <a:schemeClr val="tx1"/>
                </a:solidFill>
                <a:latin typeface="+mn-lt"/>
                <a:ea typeface="+mn-ea"/>
                <a:cs typeface="+mn-cs"/>
              </a:defRPr>
            </a:lvl2pPr>
            <a:lvl3pPr marL="577850" indent="-142875" algn="l" defTabSz="685800" rtl="0" eaLnBrk="1" latinLnBrk="0" hangingPunct="1">
              <a:lnSpc>
                <a:spcPct val="100000"/>
              </a:lnSpc>
              <a:spcBef>
                <a:spcPts val="300"/>
              </a:spcBef>
              <a:spcAft>
                <a:spcPts val="0"/>
              </a:spcAft>
              <a:buFont typeface="Arial" panose="020B0604020202020204" pitchFamily="34" charset="0"/>
              <a:buChar char="•"/>
              <a:tabLst/>
              <a:defRPr sz="1800" kern="1200">
                <a:solidFill>
                  <a:schemeClr val="tx1"/>
                </a:solidFill>
                <a:latin typeface="+mn-lt"/>
                <a:ea typeface="+mn-ea"/>
                <a:cs typeface="+mn-cs"/>
              </a:defRPr>
            </a:lvl3pPr>
            <a:lvl4pPr marL="862013" indent="-256032" algn="l" defTabSz="685800" rtl="0" eaLnBrk="1" latinLnBrk="0" hangingPunct="1">
              <a:lnSpc>
                <a:spcPct val="100000"/>
              </a:lnSpc>
              <a:spcBef>
                <a:spcPts val="300"/>
              </a:spcBef>
              <a:spcAft>
                <a:spcPts val="0"/>
              </a:spcAft>
              <a:buFont typeface="System Font Regular"/>
              <a:buChar char="—"/>
              <a:tabLst/>
              <a:defRPr sz="1800" kern="1200">
                <a:solidFill>
                  <a:schemeClr val="tx1"/>
                </a:solidFill>
                <a:latin typeface="+mn-lt"/>
                <a:ea typeface="+mn-ea"/>
                <a:cs typeface="+mn-cs"/>
              </a:defRPr>
            </a:lvl4pPr>
            <a:lvl5pPr marL="1031875" indent="-164592" algn="l" defTabSz="685800" rtl="0" eaLnBrk="1" latinLnBrk="0" hangingPunct="1">
              <a:lnSpc>
                <a:spcPct val="100000"/>
              </a:lnSpc>
              <a:spcBef>
                <a:spcPts val="300"/>
              </a:spcBef>
              <a:spcAft>
                <a:spcPts val="0"/>
              </a:spcAft>
              <a:buFont typeface="System Font Regular"/>
              <a:buChar char="»"/>
              <a:tabLst/>
              <a:defRPr sz="18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Wingdings" pitchFamily="2" charset="2"/>
              <a:buNone/>
            </a:pPr>
            <a:r>
              <a:rPr lang="en-US" sz="1200" dirty="0"/>
              <a:t>Diversity, equity, inclusion and accessibility is essential to the achievement of Argonne’s science and technology mission and is at the forefront of what we do and who we are.</a:t>
            </a:r>
          </a:p>
          <a:p>
            <a:pPr marL="0" indent="0">
              <a:buFont typeface="Wingdings" pitchFamily="2" charset="2"/>
              <a:buNone/>
            </a:pPr>
            <a:r>
              <a:rPr lang="en-US" sz="1200" dirty="0"/>
              <a:t>Our </a:t>
            </a:r>
            <a:r>
              <a:rPr lang="en-US" sz="1200" b="1" dirty="0"/>
              <a:t>commitment to Argonne’s Core Values </a:t>
            </a:r>
            <a:r>
              <a:rPr lang="en-US" sz="1200" dirty="0"/>
              <a:t>compels us to identify and </a:t>
            </a:r>
            <a:r>
              <a:rPr lang="en-US" sz="1200" b="1" dirty="0"/>
              <a:t>remove systemic inequities </a:t>
            </a:r>
            <a:r>
              <a:rPr lang="en-US" sz="1200" dirty="0"/>
              <a:t>so that all employees are seen and heard.</a:t>
            </a:r>
          </a:p>
          <a:p>
            <a:pPr marL="0" indent="0">
              <a:buFont typeface="Wingdings" pitchFamily="2" charset="2"/>
              <a:buNone/>
            </a:pPr>
            <a:r>
              <a:rPr lang="en-US" sz="1200" dirty="0"/>
              <a:t>We engage our workforce to </a:t>
            </a:r>
            <a:r>
              <a:rPr lang="en-US" sz="1200" b="1" dirty="0"/>
              <a:t>create a psychologically safe work environment </a:t>
            </a:r>
            <a:r>
              <a:rPr lang="en-US" sz="1200" dirty="0"/>
              <a:t>that delivers innovative and equitable science and technology to our community and the nation.</a:t>
            </a:r>
          </a:p>
          <a:p>
            <a:pPr marL="0" indent="0">
              <a:buFont typeface="Wingdings" pitchFamily="2" charset="2"/>
              <a:buNone/>
            </a:pPr>
            <a:r>
              <a:rPr lang="en-US" sz="1200" dirty="0"/>
              <a:t>We </a:t>
            </a:r>
            <a:r>
              <a:rPr lang="en-US" sz="1200" b="1" dirty="0"/>
              <a:t>implement and communicate inclusive best practices and accountability measures </a:t>
            </a:r>
            <a:r>
              <a:rPr lang="en-US" sz="1200" dirty="0"/>
              <a:t>to empower employees to respect, value, and celebrate our differences and similarities, so that </a:t>
            </a:r>
            <a:r>
              <a:rPr lang="en-US" sz="1200" b="1" dirty="0"/>
              <a:t>marginalized and underrepresented employees have equal access to career-advancing opportunities </a:t>
            </a:r>
            <a:r>
              <a:rPr lang="en-US" sz="1200" dirty="0"/>
              <a:t>to thrive.</a:t>
            </a:r>
          </a:p>
        </p:txBody>
      </p:sp>
    </p:spTree>
    <p:extLst>
      <p:ext uri="{BB962C8B-B14F-4D97-AF65-F5344CB8AC3E}">
        <p14:creationId xmlns:p14="http://schemas.microsoft.com/office/powerpoint/2010/main" val="112421796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theme/theme1.xml><?xml version="1.0" encoding="utf-8"?>
<a:theme xmlns:a="http://schemas.openxmlformats.org/drawingml/2006/main" name="Office Theme">
  <a:themeElements>
    <a:clrScheme name="Argonne">
      <a:dk1>
        <a:srgbClr val="000000"/>
      </a:dk1>
      <a:lt1>
        <a:srgbClr val="FFFFFF"/>
      </a:lt1>
      <a:dk2>
        <a:srgbClr val="0082CA"/>
      </a:dk2>
      <a:lt2>
        <a:srgbClr val="F8B200"/>
      </a:lt2>
      <a:accent1>
        <a:srgbClr val="77B300"/>
      </a:accent1>
      <a:accent2>
        <a:srgbClr val="00609C"/>
      </a:accent2>
      <a:accent3>
        <a:srgbClr val="5B0091"/>
      </a:accent3>
      <a:accent4>
        <a:srgbClr val="FF7900"/>
      </a:accent4>
      <a:accent5>
        <a:srgbClr val="00A19C"/>
      </a:accent5>
      <a:accent6>
        <a:srgbClr val="CD202C"/>
      </a:accent6>
      <a:hlink>
        <a:srgbClr val="000000"/>
      </a:hlink>
      <a:folHlink>
        <a:srgbClr val="66666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a:noFill/>
        </a:ln>
      </a:spPr>
      <a:bodyPr rtlCol="0" anchor="ctr"/>
      <a:lstStyle>
        <a:defPPr algn="ctr">
          <a:defRPr/>
        </a:defPPr>
      </a:lstStyle>
      <a:style>
        <a:lnRef idx="2">
          <a:schemeClr val="accent1">
            <a:shade val="15000"/>
          </a:schemeClr>
        </a:lnRef>
        <a:fillRef idx="1">
          <a:schemeClr val="accent1"/>
        </a:fillRef>
        <a:effectRef idx="0">
          <a:schemeClr val="accent1"/>
        </a:effectRef>
        <a:fontRef idx="minor">
          <a:schemeClr val="lt1"/>
        </a:fontRef>
      </a:style>
    </a:spDef>
    <a:lnDef>
      <a:spPr>
        <a:ln w="9525">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bodyPr vert="horz" lIns="0" tIns="0" rIns="0" bIns="0" rtlCol="0">
        <a:normAutofit fontScale="55000" lnSpcReduction="20000"/>
      </a:bodyPr>
      <a:lstStyle>
        <a:defPPr marL="0" indent="0" algn="l">
          <a:buFont typeface="Wingdings" pitchFamily="2" charset="2"/>
          <a:buNone/>
          <a:defRPr sz="2600" dirty="0" smtClean="0"/>
        </a:defPPr>
      </a:lstStyle>
    </a:txDef>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11145</TotalTime>
  <Words>1811</Words>
  <Application>Microsoft Office PowerPoint</Application>
  <PresentationFormat>On-screen Show (16:9)</PresentationFormat>
  <Paragraphs>203</Paragraphs>
  <Slides>13</Slides>
  <Notes>11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13</vt:i4>
      </vt:variant>
    </vt:vector>
  </HeadingPairs>
  <TitlesOfParts>
    <vt:vector size="21" baseType="lpstr">
      <vt:lpstr>Aptos</vt:lpstr>
      <vt:lpstr>Arial</vt:lpstr>
      <vt:lpstr>Calibri</vt:lpstr>
      <vt:lpstr>Open Sans</vt:lpstr>
      <vt:lpstr>System Font Regular</vt:lpstr>
      <vt:lpstr>Times New Roman</vt:lpstr>
      <vt:lpstr>Wingdings</vt:lpstr>
      <vt:lpstr>Office Theme</vt:lpstr>
      <vt:lpstr>DEIA  AT THE  Argonne</vt:lpstr>
      <vt:lpstr>Meet the DEIA Office</vt:lpstr>
      <vt:lpstr>Agenda</vt:lpstr>
      <vt:lpstr>A Culture of inclusion</vt:lpstr>
      <vt:lpstr>A Culture of inclusion</vt:lpstr>
      <vt:lpstr>Diversity, Equity, Inclusion and Accessibility</vt:lpstr>
      <vt:lpstr>Why DEIA?</vt:lpstr>
      <vt:lpstr>DEIA End-to-End  Strategic Process </vt:lpstr>
      <vt:lpstr>DEIA Mission statement</vt:lpstr>
      <vt:lpstr>Argonne’s DEIA  Planning process</vt:lpstr>
      <vt:lpstr>How do we know it’s working?</vt:lpstr>
      <vt:lpstr>Questions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Soroko, Sonya</dc:creator>
  <cp:lastModifiedBy>Finney, Lydia A.</cp:lastModifiedBy>
  <cp:revision>67</cp:revision>
  <dcterms:created xsi:type="dcterms:W3CDTF">2024-02-05T17:42:20Z</dcterms:created>
  <dcterms:modified xsi:type="dcterms:W3CDTF">2024-09-12T17:50:20Z</dcterms:modified>
</cp:coreProperties>
</file>