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87" r:id="rId3"/>
    <p:sldId id="28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1D02A-8460-4E3D-9BCF-4994E46BFEBF}" v="5" dt="2024-02-23T14:05:02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98" d="100"/>
          <a:sy n="98" d="100"/>
        </p:scale>
        <p:origin x="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E Gollwitzer" userId="7867f5d0-1399-4c7e-95bd-f1d4703e1f86" providerId="ADAL" clId="{5331D02A-8460-4E3D-9BCF-4994E46BFEBF}"/>
    <pc:docChg chg="custSel addSld delSld modSld">
      <pc:chgData name="Keith E Gollwitzer" userId="7867f5d0-1399-4c7e-95bd-f1d4703e1f86" providerId="ADAL" clId="{5331D02A-8460-4E3D-9BCF-4994E46BFEBF}" dt="2024-02-23T14:06:07.821" v="1304" actId="20577"/>
      <pc:docMkLst>
        <pc:docMk/>
      </pc:docMkLst>
      <pc:sldChg chg="addSp delSp modSp mod modClrScheme chgLayout">
        <pc:chgData name="Keith E Gollwitzer" userId="7867f5d0-1399-4c7e-95bd-f1d4703e1f86" providerId="ADAL" clId="{5331D02A-8460-4E3D-9BCF-4994E46BFEBF}" dt="2024-02-23T14:06:07.821" v="1304" actId="20577"/>
        <pc:sldMkLst>
          <pc:docMk/>
          <pc:sldMk cId="2159669932" sldId="256"/>
        </pc:sldMkLst>
        <pc:spChg chg="add mod">
          <ac:chgData name="Keith E Gollwitzer" userId="7867f5d0-1399-4c7e-95bd-f1d4703e1f86" providerId="ADAL" clId="{5331D02A-8460-4E3D-9BCF-4994E46BFEBF}" dt="2024-02-23T14:06:07.821" v="1304" actId="20577"/>
          <ac:spMkLst>
            <pc:docMk/>
            <pc:sldMk cId="2159669932" sldId="256"/>
            <ac:spMk id="2" creationId="{33684AF5-ECCC-C231-4371-11180EB8C54B}"/>
          </ac:spMkLst>
        </pc:spChg>
        <pc:spChg chg="mod ord">
          <ac:chgData name="Keith E Gollwitzer" userId="7867f5d0-1399-4c7e-95bd-f1d4703e1f86" providerId="ADAL" clId="{5331D02A-8460-4E3D-9BCF-4994E46BFEBF}" dt="2024-02-22T19:55:15.716" v="444" actId="700"/>
          <ac:spMkLst>
            <pc:docMk/>
            <pc:sldMk cId="2159669932" sldId="256"/>
            <ac:spMk id="4" creationId="{C8CDD0D1-9B8E-B8C4-BA5B-F5050CC1AA77}"/>
          </ac:spMkLst>
        </pc:spChg>
        <pc:spChg chg="mod ord">
          <ac:chgData name="Keith E Gollwitzer" userId="7867f5d0-1399-4c7e-95bd-f1d4703e1f86" providerId="ADAL" clId="{5331D02A-8460-4E3D-9BCF-4994E46BFEBF}" dt="2024-02-22T19:55:50.643" v="452" actId="14100"/>
          <ac:spMkLst>
            <pc:docMk/>
            <pc:sldMk cId="2159669932" sldId="256"/>
            <ac:spMk id="5" creationId="{761D0E33-3DD7-D454-A067-56CEC4156C95}"/>
          </ac:spMkLst>
        </pc:spChg>
        <pc:spChg chg="del mod">
          <ac:chgData name="Keith E Gollwitzer" userId="7867f5d0-1399-4c7e-95bd-f1d4703e1f86" providerId="ADAL" clId="{5331D02A-8460-4E3D-9BCF-4994E46BFEBF}" dt="2024-02-22T19:55:15.716" v="444" actId="700"/>
          <ac:spMkLst>
            <pc:docMk/>
            <pc:sldMk cId="2159669932" sldId="256"/>
            <ac:spMk id="6" creationId="{6E2A19AB-7F76-5844-8E18-541DE3F98E0A}"/>
          </ac:spMkLst>
        </pc:spChg>
        <pc:spChg chg="mod ord">
          <ac:chgData name="Keith E Gollwitzer" userId="7867f5d0-1399-4c7e-95bd-f1d4703e1f86" providerId="ADAL" clId="{5331D02A-8460-4E3D-9BCF-4994E46BFEBF}" dt="2024-02-22T19:55:15.716" v="444" actId="700"/>
          <ac:spMkLst>
            <pc:docMk/>
            <pc:sldMk cId="2159669932" sldId="256"/>
            <ac:spMk id="7" creationId="{D94583ED-308E-6C6D-8EE4-85972BDDA0F5}"/>
          </ac:spMkLst>
        </pc:spChg>
        <pc:spChg chg="mod ord">
          <ac:chgData name="Keith E Gollwitzer" userId="7867f5d0-1399-4c7e-95bd-f1d4703e1f86" providerId="ADAL" clId="{5331D02A-8460-4E3D-9BCF-4994E46BFEBF}" dt="2024-02-22T19:55:15.716" v="444" actId="700"/>
          <ac:spMkLst>
            <pc:docMk/>
            <pc:sldMk cId="2159669932" sldId="256"/>
            <ac:spMk id="8" creationId="{687BC36B-A6D7-53FA-E444-F9E6998CC94C}"/>
          </ac:spMkLst>
        </pc:spChg>
        <pc:spChg chg="mod ord">
          <ac:chgData name="Keith E Gollwitzer" userId="7867f5d0-1399-4c7e-95bd-f1d4703e1f86" providerId="ADAL" clId="{5331D02A-8460-4E3D-9BCF-4994E46BFEBF}" dt="2024-02-22T19:55:15.716" v="444" actId="700"/>
          <ac:spMkLst>
            <pc:docMk/>
            <pc:sldMk cId="2159669932" sldId="256"/>
            <ac:spMk id="9" creationId="{97BFDC13-7608-6068-D7A5-4219AC21568A}"/>
          </ac:spMkLst>
        </pc:spChg>
        <pc:picChg chg="del">
          <ac:chgData name="Keith E Gollwitzer" userId="7867f5d0-1399-4c7e-95bd-f1d4703e1f86" providerId="ADAL" clId="{5331D02A-8460-4E3D-9BCF-4994E46BFEBF}" dt="2024-02-22T19:50:05.923" v="115" actId="478"/>
          <ac:picMkLst>
            <pc:docMk/>
            <pc:sldMk cId="2159669932" sldId="256"/>
            <ac:picMk id="3" creationId="{3CB425D5-2E4E-7B23-C6CB-9DBBDFACF640}"/>
          </ac:picMkLst>
        </pc:picChg>
        <pc:picChg chg="del">
          <ac:chgData name="Keith E Gollwitzer" userId="7867f5d0-1399-4c7e-95bd-f1d4703e1f86" providerId="ADAL" clId="{5331D02A-8460-4E3D-9BCF-4994E46BFEBF}" dt="2024-02-22T19:50:09.542" v="116" actId="478"/>
          <ac:picMkLst>
            <pc:docMk/>
            <pc:sldMk cId="2159669932" sldId="256"/>
            <ac:picMk id="12" creationId="{876C2B30-C32A-C1BF-5319-33EA0CDB89B7}"/>
          </ac:picMkLst>
        </pc:picChg>
        <pc:picChg chg="del">
          <ac:chgData name="Keith E Gollwitzer" userId="7867f5d0-1399-4c7e-95bd-f1d4703e1f86" providerId="ADAL" clId="{5331D02A-8460-4E3D-9BCF-4994E46BFEBF}" dt="2024-02-22T19:50:11.299" v="117" actId="478"/>
          <ac:picMkLst>
            <pc:docMk/>
            <pc:sldMk cId="2159669932" sldId="256"/>
            <ac:picMk id="13" creationId="{3C242809-18E8-75EC-3F76-FBD566319A70}"/>
          </ac:picMkLst>
        </pc:picChg>
        <pc:picChg chg="del">
          <ac:chgData name="Keith E Gollwitzer" userId="7867f5d0-1399-4c7e-95bd-f1d4703e1f86" providerId="ADAL" clId="{5331D02A-8460-4E3D-9BCF-4994E46BFEBF}" dt="2024-02-22T19:50:12.036" v="118" actId="478"/>
          <ac:picMkLst>
            <pc:docMk/>
            <pc:sldMk cId="2159669932" sldId="256"/>
            <ac:picMk id="14" creationId="{0F358797-FFAE-A27E-A371-03CAF1D16AF8}"/>
          </ac:picMkLst>
        </pc:picChg>
      </pc:sldChg>
      <pc:sldChg chg="del">
        <pc:chgData name="Keith E Gollwitzer" userId="7867f5d0-1399-4c7e-95bd-f1d4703e1f86" providerId="ADAL" clId="{5331D02A-8460-4E3D-9BCF-4994E46BFEBF}" dt="2024-02-22T20:05:57.199" v="1243" actId="47"/>
        <pc:sldMkLst>
          <pc:docMk/>
          <pc:sldMk cId="2345092768" sldId="284"/>
        </pc:sldMkLst>
      </pc:sldChg>
      <pc:sldChg chg="del">
        <pc:chgData name="Keith E Gollwitzer" userId="7867f5d0-1399-4c7e-95bd-f1d4703e1f86" providerId="ADAL" clId="{5331D02A-8460-4E3D-9BCF-4994E46BFEBF}" dt="2024-02-22T20:05:57.199" v="1243" actId="47"/>
        <pc:sldMkLst>
          <pc:docMk/>
          <pc:sldMk cId="4137775412" sldId="286"/>
        </pc:sldMkLst>
      </pc:sldChg>
      <pc:sldChg chg="modSp add mod">
        <pc:chgData name="Keith E Gollwitzer" userId="7867f5d0-1399-4c7e-95bd-f1d4703e1f86" providerId="ADAL" clId="{5331D02A-8460-4E3D-9BCF-4994E46BFEBF}" dt="2024-02-22T20:01:55.959" v="967" actId="20577"/>
        <pc:sldMkLst>
          <pc:docMk/>
          <pc:sldMk cId="1805528326" sldId="287"/>
        </pc:sldMkLst>
        <pc:spChg chg="mod">
          <ac:chgData name="Keith E Gollwitzer" userId="7867f5d0-1399-4c7e-95bd-f1d4703e1f86" providerId="ADAL" clId="{5331D02A-8460-4E3D-9BCF-4994E46BFEBF}" dt="2024-02-22T20:01:55.959" v="967" actId="20577"/>
          <ac:spMkLst>
            <pc:docMk/>
            <pc:sldMk cId="1805528326" sldId="287"/>
            <ac:spMk id="5" creationId="{15299186-A456-EBEE-AA20-50C49BC98E7C}"/>
          </ac:spMkLst>
        </pc:spChg>
      </pc:sldChg>
      <pc:sldChg chg="addSp modSp add mod">
        <pc:chgData name="Keith E Gollwitzer" userId="7867f5d0-1399-4c7e-95bd-f1d4703e1f86" providerId="ADAL" clId="{5331D02A-8460-4E3D-9BCF-4994E46BFEBF}" dt="2024-02-22T20:05:41.518" v="1242" actId="1076"/>
        <pc:sldMkLst>
          <pc:docMk/>
          <pc:sldMk cId="3678675326" sldId="288"/>
        </pc:sldMkLst>
        <pc:spChg chg="mod">
          <ac:chgData name="Keith E Gollwitzer" userId="7867f5d0-1399-4c7e-95bd-f1d4703e1f86" providerId="ADAL" clId="{5331D02A-8460-4E3D-9BCF-4994E46BFEBF}" dt="2024-02-22T20:04:54.740" v="1236" actId="20577"/>
          <ac:spMkLst>
            <pc:docMk/>
            <pc:sldMk cId="3678675326" sldId="288"/>
            <ac:spMk id="5" creationId="{9BD388D6-A98A-4EAF-AAB9-3547ADCEB94A}"/>
          </ac:spMkLst>
        </pc:spChg>
        <pc:picChg chg="add mod">
          <ac:chgData name="Keith E Gollwitzer" userId="7867f5d0-1399-4c7e-95bd-f1d4703e1f86" providerId="ADAL" clId="{5331D02A-8460-4E3D-9BCF-4994E46BFEBF}" dt="2024-02-22T20:05:38.651" v="1241" actId="14100"/>
          <ac:picMkLst>
            <pc:docMk/>
            <pc:sldMk cId="3678675326" sldId="288"/>
            <ac:picMk id="2" creationId="{9BCAD1DE-FCAE-FC54-F8F2-649A15649746}"/>
          </ac:picMkLst>
        </pc:picChg>
        <pc:picChg chg="add mod">
          <ac:chgData name="Keith E Gollwitzer" userId="7867f5d0-1399-4c7e-95bd-f1d4703e1f86" providerId="ADAL" clId="{5331D02A-8460-4E3D-9BCF-4994E46BFEBF}" dt="2024-02-22T20:05:41.518" v="1242" actId="1076"/>
          <ac:picMkLst>
            <pc:docMk/>
            <pc:sldMk cId="3678675326" sldId="288"/>
            <ac:picMk id="3" creationId="{35F60C56-D73E-08B5-E3EB-AEAFA6E8E4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523A-B5C1-40CC-9F18-C90E77C29ADD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70C15-37DD-4C1F-9578-93F87DF8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9502-0A22-ED2C-A438-49D25A5B3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B27F1-62E8-FE63-5922-75E890F3C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8475-0862-1FCA-359C-6EEA0930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8CA69-1EC6-D698-6E90-B6A95F67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FB78-3275-3A20-FD20-AE705B65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97E6-B488-DB9D-404D-25D5FF22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8DDD2-8652-D2FF-8390-AAF0B46BC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50B4-567C-D201-D50C-193D2787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E87B4-E035-EF4D-2FB0-7B45A04F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FAF31-B489-CF61-36B7-DB0EE9C4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18721-1322-C51E-64A9-97DA15AD0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6D662-5D5F-B49E-E969-EE19C1E63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F2F0B-A0C9-6F21-4946-5DF963B4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0CE9C-80E7-66BB-E7FA-0393CA24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0650-8B1B-00B8-B604-F4EF02CA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99D3-67FC-4D2D-021D-307AF630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102A-D859-0299-303A-BA994FE8F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1B94-7867-812D-A4BE-483C624C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AABCA-79B5-A7EA-32F1-EEBAB90E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E474-54A1-B4A7-C070-7187357A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4934-B013-63E1-1D9E-16797269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239CE-CF09-1841-116B-28890530A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BB30-3533-C770-6184-34F38B8B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F0A0A-9EC5-2E0B-C26B-6B2C9515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75A1-ED87-A197-FEEF-3E94C7AF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A728-1667-92B8-13D6-0D96C501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C48F5-42BC-660B-DCAB-B57AB9D1A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59421-DCDE-85C9-6458-619F646DB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3B290-4154-A47F-D8B7-E5B6A324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F7128-19E6-E3C1-2521-3CBD7D98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4CE30-CE46-2610-25B0-5481A7E7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6381-2526-D2F0-1F27-7E7EAFE7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86635-8279-45BA-1584-DA808A29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7AACA-D759-EF1E-C33B-306C3E3CB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57F4C-EC7A-4541-6319-DE9FD789D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A50B4-17A0-B7B1-0960-A7CED43E6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DA634-19F9-109F-80BC-7FCA5DD1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13AC9-851D-4983-A57A-96F49003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0605D-B925-A2BF-CC81-7FDFF575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E74B-2571-61F1-EF13-D59333B0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C44A9-0239-025C-50D2-4A2908BC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91829-5E39-6C77-21E0-F66D1AD5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BC712-540D-2C3C-090B-0AA2DF11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EC49C-4100-5947-2123-976582A8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9F11C-39B3-A547-852B-90E3925A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DBDA7-1336-3453-677E-32E2A312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2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ECC9-FE2E-05A6-5BAC-5B3E2F00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BC78D-F704-1723-B225-D2757F5C5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03924-7EEC-45FD-91AF-418C90D2A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04A43-67C2-5F87-0A62-6CFC964C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B6A8F-0DE5-7E18-2CBA-C32578C8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DCF84-821E-1507-FBE0-E63D2FB7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9642-4CB6-242D-A91B-E42D38E9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1911E-4875-A5D7-F672-71BAD9EF6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E6D1B-DE8B-DC5E-D05F-A042BF2BC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977AD-356B-2BBF-7C33-DFA28707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471B6-A546-74C0-3495-1B1BE31E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Gollwitzer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E30D2-7F62-06DE-57C7-E5C7DF30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B53B2-29A2-D18F-3F28-0F3DD71E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3F0AB-1CC5-5BC6-38C8-5C18BA0B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1332E-D98A-DEF9-A94D-8041BDE89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2/23/24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94914-9C23-6CEA-7A37-BCD76544E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Gollwitzer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7484-297E-1E4E-0388-992F92832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9F02-D61C-46C7-B6C8-5BF240ECB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DD0D1-9B8E-B8C4-BA5B-F5050CC1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- Beamline – Target Complex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1D0E33-3DD7-D454-A067-56CEC415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837793"/>
          </a:xfrm>
        </p:spPr>
        <p:txBody>
          <a:bodyPr>
            <a:normAutofit/>
          </a:bodyPr>
          <a:lstStyle/>
          <a:p>
            <a:r>
              <a:rPr lang="en-US" dirty="0"/>
              <a:t>Horns</a:t>
            </a:r>
          </a:p>
          <a:p>
            <a:pPr lvl="1"/>
            <a:r>
              <a:rPr lang="en-US" dirty="0"/>
              <a:t>Preparing for review of Horns B &amp; C conductors</a:t>
            </a:r>
          </a:p>
          <a:p>
            <a:pPr lvl="1"/>
            <a:r>
              <a:rPr lang="en-US" dirty="0"/>
              <a:t>Friction Stir Welding </a:t>
            </a:r>
          </a:p>
          <a:p>
            <a:pPr lvl="2"/>
            <a:r>
              <a:rPr lang="en-US" dirty="0"/>
              <a:t>SDSMT rework is enroute</a:t>
            </a:r>
          </a:p>
          <a:p>
            <a:pPr lvl="2"/>
            <a:r>
              <a:rPr lang="en-US" dirty="0"/>
              <a:t>Test Stand stub piece being prepped to be shipped to vendor in Germany</a:t>
            </a:r>
          </a:p>
          <a:p>
            <a:pPr lvl="2"/>
            <a:r>
              <a:rPr lang="en-US" dirty="0"/>
              <a:t>Agreement almost reached with PNL to do samples for qualification</a:t>
            </a:r>
          </a:p>
          <a:p>
            <a:pPr lvl="1"/>
            <a:r>
              <a:rPr lang="en-US" dirty="0"/>
              <a:t>Starting investigation into spider support within horn and possible spark issue</a:t>
            </a:r>
          </a:p>
          <a:p>
            <a:pPr lvl="1"/>
            <a:r>
              <a:rPr lang="en-US" dirty="0"/>
              <a:t>Continue to pursue vendor to make large ceramic insulating ring</a:t>
            </a:r>
          </a:p>
          <a:p>
            <a:pPr lvl="1"/>
            <a:r>
              <a:rPr lang="en-US" dirty="0"/>
              <a:t>Assembly of Prototype hangers is 90% completed</a:t>
            </a:r>
          </a:p>
          <a:p>
            <a:pPr lvl="1"/>
            <a:r>
              <a:rPr lang="en-US" dirty="0"/>
              <a:t>Looking into thermocouple electrical standoff for conductor monitoring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583ED-308E-6C6D-8EE4-85972BDD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BC36B-A6D7-53FA-E444-F9E6998C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FDC13-7608-6068-D7A5-4219AC21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84AF5-ECCC-C231-4371-11180EB8C54B}"/>
              </a:ext>
            </a:extLst>
          </p:cNvPr>
          <p:cNvSpPr txBox="1"/>
          <p:nvPr/>
        </p:nvSpPr>
        <p:spPr>
          <a:xfrm rot="20174206">
            <a:off x="8400807" y="1090524"/>
            <a:ext cx="2665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Unable to attend Operations Meeting</a:t>
            </a:r>
          </a:p>
          <a:p>
            <a:r>
              <a:rPr lang="en-US" sz="2400">
                <a:solidFill>
                  <a:srgbClr val="FF0000"/>
                </a:solidFill>
              </a:rPr>
              <a:t>-- Keith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6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C375F-2D65-1CB9-D89C-DEFA969C3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DE1DC4-5023-7AEF-F0CC-4732F0D1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- Beamline – Target Complex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299186-A456-EBEE-AA20-50C49BC9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837793"/>
          </a:xfrm>
        </p:spPr>
        <p:txBody>
          <a:bodyPr>
            <a:normAutofit/>
          </a:bodyPr>
          <a:lstStyle/>
          <a:p>
            <a:r>
              <a:rPr lang="en-US" dirty="0"/>
              <a:t>Horns Power Supply</a:t>
            </a:r>
          </a:p>
          <a:p>
            <a:pPr lvl="1"/>
            <a:r>
              <a:rPr lang="en-US" dirty="0"/>
              <a:t>Recovery Choke </a:t>
            </a:r>
          </a:p>
          <a:p>
            <a:pPr lvl="2"/>
            <a:r>
              <a:rPr lang="en-US" dirty="0"/>
              <a:t>Vendor 1: rebuilt choke now being tested in single cell test setup</a:t>
            </a:r>
          </a:p>
          <a:p>
            <a:pPr lvl="2"/>
            <a:r>
              <a:rPr lang="en-US" dirty="0"/>
              <a:t>Vendor 2: first article just received</a:t>
            </a:r>
          </a:p>
          <a:p>
            <a:pPr lvl="2"/>
            <a:r>
              <a:rPr lang="en-US" dirty="0"/>
              <a:t>Vendor 3: order placed</a:t>
            </a:r>
          </a:p>
          <a:p>
            <a:pPr lvl="1"/>
            <a:r>
              <a:rPr lang="en-US" dirty="0"/>
              <a:t>Many procurements in process</a:t>
            </a:r>
          </a:p>
          <a:p>
            <a:r>
              <a:rPr lang="en-US" dirty="0"/>
              <a:t>Water systems</a:t>
            </a:r>
          </a:p>
          <a:p>
            <a:pPr lvl="1"/>
            <a:r>
              <a:rPr lang="en-US" dirty="0"/>
              <a:t>Test Stand Skid preparing drawings and documents for procuring vendor to build skid</a:t>
            </a:r>
          </a:p>
          <a:p>
            <a:pPr lvl="1"/>
            <a:r>
              <a:rPr lang="en-US" dirty="0"/>
              <a:t>Nearing the completion of drawing sets for Horn B &amp; Horn C RAW systems</a:t>
            </a:r>
          </a:p>
          <a:p>
            <a:pPr lvl="1"/>
            <a:r>
              <a:rPr lang="en-US" dirty="0"/>
              <a:t>Newly assigned engineer becoming familiar with Water Cooling Panel RAW system</a:t>
            </a:r>
          </a:p>
          <a:p>
            <a:pPr lvl="1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D3E73-73DE-5DCD-ABDE-BF843366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674DE-2380-5CBC-A559-A7A87D2F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2DD41-4B01-70E5-8D77-66D8E6A6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2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4302D-C5FE-8F78-ACF3-50102C1A3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688A49-B93C-7F0A-D646-0B9DD2E7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- Beamline – Target Complex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D388D6-A98A-4EAF-AAB9-3547ADCEB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837793"/>
          </a:xfrm>
        </p:spPr>
        <p:txBody>
          <a:bodyPr>
            <a:normAutofit/>
          </a:bodyPr>
          <a:lstStyle/>
          <a:p>
            <a:r>
              <a:rPr lang="en-US" dirty="0" err="1"/>
              <a:t>Stripline</a:t>
            </a:r>
            <a:endParaRPr lang="en-US" dirty="0"/>
          </a:p>
          <a:p>
            <a:pPr lvl="1"/>
            <a:r>
              <a:rPr lang="en-US" dirty="0"/>
              <a:t>Held Technical review of </a:t>
            </a:r>
            <a:r>
              <a:rPr lang="en-US" dirty="0" err="1"/>
              <a:t>stripline</a:t>
            </a:r>
            <a:r>
              <a:rPr lang="en-US" dirty="0"/>
              <a:t> layout for Horn Test Stand; finalizing details and preparing to start procurement</a:t>
            </a:r>
          </a:p>
          <a:p>
            <a:pPr lvl="1"/>
            <a:r>
              <a:rPr lang="en-US" dirty="0"/>
              <a:t>LBNF </a:t>
            </a:r>
            <a:r>
              <a:rPr lang="en-US" dirty="0" err="1"/>
              <a:t>stripline</a:t>
            </a:r>
            <a:r>
              <a:rPr lang="en-US" dirty="0"/>
              <a:t> FEA analyses continue </a:t>
            </a:r>
          </a:p>
          <a:p>
            <a:r>
              <a:rPr lang="en-US" dirty="0"/>
              <a:t>Remote Handling</a:t>
            </a:r>
          </a:p>
          <a:p>
            <a:pPr lvl="1"/>
            <a:r>
              <a:rPr lang="en-US" dirty="0"/>
              <a:t>Designing of stand to hold activated/used </a:t>
            </a:r>
            <a:r>
              <a:rPr lang="en-US" dirty="0" err="1"/>
              <a:t>striplines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32B9A-1B0A-AECE-C38D-454B576F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2/23/24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EC330-9642-CBFE-8238-35F58DB0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Gollwitzer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FA304-6008-B422-D315-44963FA2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9F02-D61C-46C7-B6C8-5BF240ECBF66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 descr="A yellow metal rack with pipes in it&#10;&#10;Description automatically generated">
            <a:extLst>
              <a:ext uri="{FF2B5EF4-FFF2-40B4-BE49-F238E27FC236}">
                <a16:creationId xmlns:a16="http://schemas.microsoft.com/office/drawing/2014/main" id="{9BCAD1DE-FCAE-FC54-F8F2-649A15649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8339" r="26607" b="10667"/>
          <a:stretch/>
        </p:blipFill>
        <p:spPr>
          <a:xfrm>
            <a:off x="3331029" y="3927600"/>
            <a:ext cx="3595449" cy="2428750"/>
          </a:xfrm>
          <a:prstGeom prst="rect">
            <a:avLst/>
          </a:prstGeom>
        </p:spPr>
      </p:pic>
      <p:pic>
        <p:nvPicPr>
          <p:cNvPr id="3" name="Picture 2" descr="A yellow wooden rack with boxes on it&#10;&#10;Description automatically generated">
            <a:extLst>
              <a:ext uri="{FF2B5EF4-FFF2-40B4-BE49-F238E27FC236}">
                <a16:creationId xmlns:a16="http://schemas.microsoft.com/office/drawing/2014/main" id="{35F60C56-D73E-08B5-E3EB-AEAFA6E8E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t="2450" r="45031" b="4310"/>
          <a:stretch/>
        </p:blipFill>
        <p:spPr>
          <a:xfrm>
            <a:off x="8153400" y="3039234"/>
            <a:ext cx="3064727" cy="33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75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220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LBNF - Beamline – Target Complex</vt:lpstr>
      <vt:lpstr>LBNF - Beamline – Target Complex</vt:lpstr>
      <vt:lpstr>LBNF - Beamline – Target Complex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E Gollwitzer</dc:creator>
  <cp:lastModifiedBy>Keith E Gollwitzer</cp:lastModifiedBy>
  <cp:revision>6</cp:revision>
  <dcterms:created xsi:type="dcterms:W3CDTF">2023-09-15T02:55:05Z</dcterms:created>
  <dcterms:modified xsi:type="dcterms:W3CDTF">2024-02-23T14:06:11Z</dcterms:modified>
</cp:coreProperties>
</file>