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300" r:id="rId3"/>
    <p:sldId id="303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8" autoAdjust="0"/>
    <p:restoredTop sz="94663"/>
  </p:normalViewPr>
  <p:slideViewPr>
    <p:cSldViewPr snapToGrid="0" snapToObjects="1" showGuides="1">
      <p:cViewPr varScale="1">
        <p:scale>
          <a:sx n="160" d="100"/>
          <a:sy n="160" d="100"/>
        </p:scale>
        <p:origin x="192" y="104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88F42F0-5B47-9049-9A0E-B199807E9D19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0F0B3F5-D0D2-B643-B0A0-5E7C9AF87409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894A887-74A3-1947-8AD2-E6B54A49CE7B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846DD-14BD-E94F-8D60-392B7641A2BD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B328D0-8273-3447-9545-72EFFAD5F915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8DC645B-3F82-1743-9B75-96EAA9320E3B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F1A8D26-BE1E-2B4F-A199-AC47F11F5495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dirty="0"/>
              <a:t>23 February</a:t>
            </a:r>
            <a:r>
              <a:rPr lang="en-US" sz="1400" dirty="0"/>
              <a:t>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948850" cy="182155"/>
          </a:xfrm>
        </p:spPr>
        <p:txBody>
          <a:bodyPr/>
          <a:lstStyle/>
          <a:p>
            <a:pPr>
              <a:defRPr/>
            </a:pPr>
            <a:fld id="{6F76CC00-E7FD-FC4B-A8C2-5F9A94BBC0A4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509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532392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Last Friday – Work planning for two jobs in MI and RR was on-going.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verified the MI sextupole magnets can run air-cooled at operational RMS currents and 1.067 second duty cycle period.  (this is over a week old, but I forgot to include it previously)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This week: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Mostly in standby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and MSD worked to replace degraded cable for R:IP3180.  This required a cable pull through the 30-straight section (near the HRA).  The job was successful.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Instrumentation repaired two broken multiwires in the MI8 line (814 and 840).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F-Sector Magnet leak repair completed and the F-sector LCW system was returned to service Thursday afternoon.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Ops searched and secured the MI on Wednesday evening. The machines are in stand-by.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Working with ISD to replace damaged 60 HP pond pump wires between the MI40 MCC and the MI40 pond pump vault.</a:t>
            </a:r>
          </a:p>
        </p:txBody>
      </p:sp>
    </p:spTree>
    <p:extLst>
      <p:ext uri="{BB962C8B-B14F-4D97-AF65-F5344CB8AC3E}">
        <p14:creationId xmlns:p14="http://schemas.microsoft.com/office/powerpoint/2010/main" val="26537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42"/>
            <a:ext cx="8686800" cy="320908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909093" cy="182155"/>
          </a:xfrm>
        </p:spPr>
        <p:txBody>
          <a:bodyPr/>
          <a:lstStyle/>
          <a:p>
            <a:pPr>
              <a:defRPr/>
            </a:pPr>
            <a:fld id="{1A8EA1FA-DC51-FD4E-860B-8394AD2CF53E}" type="datetime3">
              <a:rPr lang="en-US" smtClean="0"/>
              <a:t>22 February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0947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409224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 in controlled access.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164988" y="1136027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Plan for Friday &amp;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9C13-A4A4-FC60-5BF4-B23C9E2DEA57}"/>
              </a:ext>
            </a:extLst>
          </p:cNvPr>
          <p:cNvSpPr txBox="1"/>
          <p:nvPr/>
        </p:nvSpPr>
        <p:spPr>
          <a:xfrm>
            <a:off x="164988" y="1469251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Submit paperwork to DOE for final authorization to operate early next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Switch on KRSS once folks are out of F-Sector.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Test P1, P2 and NuMI power supplies that have not yet been energized.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PESD swapped the horizontal sextupole power supply with the spare unit.  SEXHPS needs to be energized.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Energize MI and RR longitudinal and transverse damper systems (MI and RF); this will happen next early week.</a:t>
            </a:r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24630</TotalTime>
  <Words>282</Words>
  <Application>Microsoft Macintosh PowerPoint</Application>
  <PresentationFormat>On-screen Show (16:9)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Last Week This Week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7</cp:revision>
  <cp:lastPrinted>2014-01-20T19:40:21Z</cp:lastPrinted>
  <dcterms:created xsi:type="dcterms:W3CDTF">2023-12-04T20:44:29Z</dcterms:created>
  <dcterms:modified xsi:type="dcterms:W3CDTF">2024-02-22T22:24:48Z</dcterms:modified>
</cp:coreProperties>
</file>