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8"/>
  </p:notesMasterIdLst>
  <p:handoutMasterIdLst>
    <p:handoutMasterId r:id="rId9"/>
  </p:handoutMasterIdLst>
  <p:sldIdLst>
    <p:sldId id="265" r:id="rId4"/>
    <p:sldId id="286" r:id="rId5"/>
    <p:sldId id="314" r:id="rId6"/>
    <p:sldId id="311" r:id="rId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4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2/22/2024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2/20/2024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2/23/2024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February 23,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2/23/2024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07626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on recommendations from SAD/ASE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ARR scheduled for March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Also working on Shielding Assessment for future Mu2e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A0 Clean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Working on improvements to clean room and are revising assembly procedure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Extra preparation for assembly has slowed timeline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Bake-outs of high voltage feed-throughs and stand-offs are finishing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Failure analysis and corrective plan are being conducted in parallel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Cathodes have been straightened and will be polished and micro-polished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Complication due to A/C installation and when to start – use portable temporarily?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Preparations for Electrostatic Septa mechanical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Waiting for septa stands to be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Waiting to remove blocks from D40 Hatch for incoming and outgoing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8Q24 with rad hardened water lines at AP-50, ready to be lowered into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and rad hard 8Q24 will be lowered into tunnel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8Q24 and four NSA sextupoles that had water leaks go to TD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Need Q205 vacuum pipe parts from Machine Shop before starting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rad hard water line installed on Q206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17AFF-47EE-4391-384B-95BB89166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FB5A-B9A9-7C31-6504-C32AD879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Elam, Q205 and special pipe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4D2B-B828-C5B9-3061-418F55FE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2/23/2024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5FCC-4A36-F71F-BD40-49401B6A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3CF3-11B3-2BDD-F58A-E3CDF589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B9527-DC13-AEAA-85DF-E2BCD764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" r="797"/>
          <a:stretch/>
        </p:blipFill>
        <p:spPr>
          <a:xfrm>
            <a:off x="228600" y="853443"/>
            <a:ext cx="8617017" cy="5387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27D456-1704-541D-FF9A-46C0E463EEC5}"/>
              </a:ext>
            </a:extLst>
          </p:cNvPr>
          <p:cNvSpPr txBox="1"/>
          <p:nvPr/>
        </p:nvSpPr>
        <p:spPr>
          <a:xfrm>
            <a:off x="5555715" y="1544673"/>
            <a:ext cx="3050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Change from Conflat to QD flange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46FC01-6C0A-BED5-0668-50F41935EF74}"/>
              </a:ext>
            </a:extLst>
          </p:cNvPr>
          <p:cNvCxnSpPr>
            <a:cxnSpLocks/>
          </p:cNvCxnSpPr>
          <p:nvPr/>
        </p:nvCxnSpPr>
        <p:spPr>
          <a:xfrm flipH="1">
            <a:off x="5072514" y="1883227"/>
            <a:ext cx="1107624" cy="1062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6BF319-6158-E362-3042-0EE0283C6BFA}"/>
              </a:ext>
            </a:extLst>
          </p:cNvPr>
          <p:cNvCxnSpPr>
            <a:cxnSpLocks/>
          </p:cNvCxnSpPr>
          <p:nvPr/>
        </p:nvCxnSpPr>
        <p:spPr>
          <a:xfrm flipH="1" flipV="1">
            <a:off x="452437" y="1883227"/>
            <a:ext cx="1676602" cy="234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F7E7B4-9E30-0179-4B4F-B516CAC96BB2}"/>
              </a:ext>
            </a:extLst>
          </p:cNvPr>
          <p:cNvSpPr txBox="1"/>
          <p:nvPr/>
        </p:nvSpPr>
        <p:spPr>
          <a:xfrm rot="473637">
            <a:off x="552922" y="1719870"/>
            <a:ext cx="133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Extracted beam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8059B9-F7FA-5996-7122-B40A1224758A}"/>
              </a:ext>
            </a:extLst>
          </p:cNvPr>
          <p:cNvCxnSpPr>
            <a:cxnSpLocks/>
          </p:cNvCxnSpPr>
          <p:nvPr/>
        </p:nvCxnSpPr>
        <p:spPr>
          <a:xfrm rot="21144690" flipH="1" flipV="1">
            <a:off x="303157" y="3561490"/>
            <a:ext cx="1676602" cy="234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68B233-F6D5-7BB3-8831-4B93240B3ECF}"/>
              </a:ext>
            </a:extLst>
          </p:cNvPr>
          <p:cNvSpPr txBox="1"/>
          <p:nvPr/>
        </p:nvSpPr>
        <p:spPr>
          <a:xfrm rot="18327">
            <a:off x="391002" y="3701510"/>
            <a:ext cx="1596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Delivery Ring beam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DB02C2-FC17-159B-F8D7-E546A9290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66"/>
          <a:stretch/>
        </p:blipFill>
        <p:spPr>
          <a:xfrm>
            <a:off x="962526" y="5266207"/>
            <a:ext cx="4350619" cy="8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1556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work will continue in the A0 Clean Room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assembly should happen next week, survey the following week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to NWA next for vacuum pump-down and high voltage testing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voltage conditioning follows at NWA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optimistically be ready for tunnel installation in the beginning of April (late March in last week’s report), also needs stands to be ready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voltage power supply at AP-30 needs to be ready too, would stay at NWA and remain at voltage if supply is not ready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delayed long enough, vacuum spool will be installed in Delivery Ring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magnet swap and special vacuum pipe replacement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on parts to be machined and/or fabricated for Q205 vacuum pipe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of D40 Hatch has been delayed until parts are in hand</a:t>
            </a:r>
            <a:endParaRPr lang="en-US" sz="16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Q203 location ready to for ESS1 installation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 Preparations for March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2/23/2024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522909</TotalTime>
  <Words>413</Words>
  <Application>Microsoft Office PowerPoint</Application>
  <PresentationFormat>On-screen Show (4:3)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Elam, Q205 and special pipe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1078</cp:revision>
  <cp:lastPrinted>2016-10-17T16:36:40Z</cp:lastPrinted>
  <dcterms:created xsi:type="dcterms:W3CDTF">2014-12-17T13:45:40Z</dcterms:created>
  <dcterms:modified xsi:type="dcterms:W3CDTF">2024-02-23T14:19:27Z</dcterms:modified>
</cp:coreProperties>
</file>