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5"/>
  </p:notesMasterIdLst>
  <p:handoutMasterIdLst>
    <p:handoutMasterId r:id="rId26"/>
  </p:handoutMasterIdLst>
  <p:sldIdLst>
    <p:sldId id="265" r:id="rId3"/>
    <p:sldId id="292" r:id="rId4"/>
    <p:sldId id="293" r:id="rId5"/>
    <p:sldId id="295" r:id="rId6"/>
    <p:sldId id="297" r:id="rId7"/>
    <p:sldId id="296" r:id="rId8"/>
    <p:sldId id="294" r:id="rId9"/>
    <p:sldId id="283" r:id="rId10"/>
    <p:sldId id="278" r:id="rId11"/>
    <p:sldId id="279" r:id="rId12"/>
    <p:sldId id="266" r:id="rId13"/>
    <p:sldId id="270" r:id="rId14"/>
    <p:sldId id="272" r:id="rId15"/>
    <p:sldId id="274" r:id="rId16"/>
    <p:sldId id="281" r:id="rId17"/>
    <p:sldId id="282" r:id="rId18"/>
    <p:sldId id="285" r:id="rId19"/>
    <p:sldId id="286" r:id="rId20"/>
    <p:sldId id="287" r:id="rId21"/>
    <p:sldId id="288" r:id="rId22"/>
    <p:sldId id="289" r:id="rId23"/>
    <p:sldId id="284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12/14/2015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12/14/2015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56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76241FFD-6BE3-4416-A23D-1722C1A9BA69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AC940137-05DE-49EA-B8A6-62906068B99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E94EAE88-4064-4862-A470-6DCDF71FF701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A804DA8E-922D-4775-A48A-7D0E41DAD1D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8733C3EC-5C6B-431D-83B4-A72B48B07BE0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62841050-1F6D-4027-8BEE-0EBEDFDFBA67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07E8DB7A-1061-42F1-8B85-24D1A545739C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35908AAE-FB30-460E-937B-968F0E98A614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33A055FF-B7FD-47C5-BFE7-C7F75D21403D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32B8763-A6D1-480D-8505-1C0E4B398870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48C3988-6555-4BA8-BDF0-AF3111CD02BC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1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MQXFS01 Lead Repair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646403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Steve Krave, Dan Cheng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12/9/2015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Positive Lead from Support Plate to Pizza Box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E542F99E-78E0-4431-9719-68DF958B6419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12/14/2015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Steve Krave | MQXFS01 Lead and Pizza Box Inspection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8686800" cy="15781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Below ~15cm above pizza box there was no more discoloration or signs of melted adhesive (less than ~260°C)</a:t>
            </a:r>
            <a:endParaRPr lang="en-US" sz="1800" dirty="0"/>
          </a:p>
        </p:txBody>
      </p:sp>
      <p:pic>
        <p:nvPicPr>
          <p:cNvPr id="19" name="Picture 18" descr="C:\Users\giorgioa\Documents\WORK\LARP\MQXF\MQXFS1\Incident_Analysis\Photos\151125_leads_inspection\20151125_1554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850925"/>
            <a:ext cx="7391484" cy="4159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45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End of Carbon on Warm Finger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435" y="1110069"/>
            <a:ext cx="4480965" cy="25205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4A8C019-4DE1-44DF-BFCC-F82097540471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12/14/2015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Steve Krave | MQXFS01 Lead and Pizza Box Inspection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36" y="3700618"/>
            <a:ext cx="4489056" cy="2525094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Carbon dust was observed on Warm finger that ended at ~145cm from Top Plate</a:t>
            </a:r>
          </a:p>
          <a:p>
            <a:r>
              <a:rPr lang="en-US" sz="1800" dirty="0" smtClean="0"/>
              <a:t>Roughly at the level of the pizza box</a:t>
            </a:r>
          </a:p>
          <a:p>
            <a:r>
              <a:rPr lang="en-US" sz="1800" dirty="0" smtClean="0"/>
              <a:t>Observation that may or may not be indication of helium level…</a:t>
            </a:r>
            <a:endParaRPr lang="en-US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Debris Inside Dewar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9" y="3420221"/>
            <a:ext cx="4696322" cy="26416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C1DFF-FE19-4172-8C11-F478B6D8E15C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4922" y="600959"/>
            <a:ext cx="3668819" cy="3251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3" y="3971498"/>
            <a:ext cx="3607557" cy="2029251"/>
          </a:xfrm>
          <a:prstGeom prst="rect">
            <a:avLst/>
          </a:prstGeom>
        </p:spPr>
      </p:pic>
      <p:sp>
        <p:nvSpPr>
          <p:cNvPr id="12" name="Text Placeholder 7"/>
          <p:cNvSpPr txBox="1">
            <a:spLocks/>
          </p:cNvSpPr>
          <p:nvPr/>
        </p:nvSpPr>
        <p:spPr>
          <a:xfrm>
            <a:off x="228599" y="1043693"/>
            <a:ext cx="4374663" cy="22416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On raising the magnet out of the </a:t>
            </a:r>
            <a:r>
              <a:rPr lang="en-US" sz="1800" dirty="0" err="1" smtClean="0"/>
              <a:t>dewar</a:t>
            </a:r>
            <a:r>
              <a:rPr lang="en-US" sz="1800" dirty="0" smtClean="0"/>
              <a:t>, melted lead was visible on bottom plate.</a:t>
            </a:r>
          </a:p>
          <a:p>
            <a:r>
              <a:rPr lang="en-US" sz="1800" dirty="0" smtClean="0"/>
              <a:t>Small piece of metal had also stuck to the glass tape at the center mark of the magnet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53411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Opening the </a:t>
            </a:r>
            <a:r>
              <a:rPr lang="en-US" dirty="0"/>
              <a:t>P</a:t>
            </a:r>
            <a:r>
              <a:rPr lang="en-US" dirty="0" smtClean="0"/>
              <a:t>izza </a:t>
            </a:r>
            <a:r>
              <a:rPr lang="en-US" dirty="0"/>
              <a:t>B</a:t>
            </a:r>
            <a:r>
              <a:rPr lang="en-US" dirty="0" smtClean="0"/>
              <a:t>ox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935713" y="3909568"/>
            <a:ext cx="1683143" cy="28057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89461-8A73-4F3A-B79D-BF072FE762C7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244" y="2426396"/>
            <a:ext cx="4771325" cy="2683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431" y="1021562"/>
            <a:ext cx="2775516" cy="3252493"/>
          </a:xfrm>
          <a:prstGeom prst="rect">
            <a:avLst/>
          </a:prstGeom>
        </p:spPr>
      </p:pic>
      <p:sp>
        <p:nvSpPr>
          <p:cNvPr id="11" name="Text Placeholder 7"/>
          <p:cNvSpPr txBox="1">
            <a:spLocks/>
          </p:cNvSpPr>
          <p:nvPr/>
        </p:nvSpPr>
        <p:spPr>
          <a:xfrm>
            <a:off x="228600" y="1043693"/>
            <a:ext cx="2661663" cy="48877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Strong smell of burned G-10</a:t>
            </a:r>
          </a:p>
          <a:p>
            <a:r>
              <a:rPr lang="en-US" sz="1800" dirty="0" smtClean="0"/>
              <a:t>Charred Kapton around voltage tap on Negative Lead (&gt;400°C)</a:t>
            </a:r>
          </a:p>
          <a:p>
            <a:r>
              <a:rPr lang="en-US" sz="1800" dirty="0" smtClean="0"/>
              <a:t>Voltage tap solder on negative lead melted and flowed</a:t>
            </a:r>
          </a:p>
          <a:p>
            <a:r>
              <a:rPr lang="en-US" sz="1800" dirty="0" smtClean="0"/>
              <a:t>Voltage tap solder on positive lead appears OK (&gt;221°C)</a:t>
            </a:r>
          </a:p>
          <a:p>
            <a:pPr lvl="1"/>
            <a:r>
              <a:rPr lang="en-US" sz="1200" dirty="0" smtClean="0"/>
              <a:t>It broke when the plate was removed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6515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Remainder of Pizza Box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D252-93B4-46EF-B13D-01C95FFB5B54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21" y="3654999"/>
            <a:ext cx="4326651" cy="2433741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2661663" cy="48877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Other leads appear to be fine</a:t>
            </a:r>
          </a:p>
          <a:p>
            <a:r>
              <a:rPr lang="en-US" sz="1800" dirty="0" smtClean="0"/>
              <a:t>Inside bore appears OK on first glance</a:t>
            </a:r>
          </a:p>
          <a:p>
            <a:r>
              <a:rPr lang="en-US" sz="1800" dirty="0" smtClean="0"/>
              <a:t>Positive lead damage appears to end ~1” before exiting pizza box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en-US" sz="12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995915" y="780453"/>
            <a:ext cx="2678461" cy="2608367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665" y="745404"/>
            <a:ext cx="2805707" cy="2678463"/>
          </a:xfrm>
        </p:spPr>
      </p:pic>
    </p:spTree>
    <p:extLst>
      <p:ext uri="{BB962C8B-B14F-4D97-AF65-F5344CB8AC3E}">
        <p14:creationId xmlns:p14="http://schemas.microsoft.com/office/powerpoint/2010/main" val="4182975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Pizza Box Layer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D252-93B4-46EF-B13D-01C95FFB5B54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2661663" cy="48877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Splice in layer 1 was removed without issue without de-soldering</a:t>
            </a:r>
          </a:p>
          <a:p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layer of pizza box, cover plates, and shims removed.</a:t>
            </a:r>
          </a:p>
          <a:p>
            <a:r>
              <a:rPr lang="en-US" sz="1800" dirty="0" smtClean="0"/>
              <a:t>No visible change</a:t>
            </a:r>
          </a:p>
          <a:p>
            <a:pPr lvl="1"/>
            <a:r>
              <a:rPr lang="en-US" sz="1000" dirty="0" smtClean="0"/>
              <a:t>No change in </a:t>
            </a:r>
            <a:r>
              <a:rPr lang="en-US" sz="1000" dirty="0" err="1" smtClean="0"/>
              <a:t>staybrite</a:t>
            </a:r>
            <a:endParaRPr lang="en-US" sz="1000" dirty="0" smtClean="0"/>
          </a:p>
          <a:p>
            <a:pPr lvl="1"/>
            <a:r>
              <a:rPr lang="en-US" sz="1000" dirty="0" smtClean="0"/>
              <a:t>No charred or discolored G10</a:t>
            </a:r>
          </a:p>
          <a:p>
            <a:pPr lvl="1"/>
            <a:r>
              <a:rPr lang="en-US" sz="1000" dirty="0" smtClean="0"/>
              <a:t>No additional smell</a:t>
            </a:r>
          </a:p>
          <a:p>
            <a:r>
              <a:rPr lang="en-US" sz="1800" dirty="0" smtClean="0"/>
              <a:t>Tape on leads to coils on ID removed</a:t>
            </a:r>
          </a:p>
          <a:p>
            <a:pPr lvl="1"/>
            <a:r>
              <a:rPr lang="en-US" sz="1000" dirty="0" smtClean="0"/>
              <a:t>No visible discoloration or damage of tape, G10, or </a:t>
            </a:r>
            <a:r>
              <a:rPr lang="en-US" sz="1000" dirty="0" err="1" smtClean="0"/>
              <a:t>staybrite</a:t>
            </a:r>
            <a:endParaRPr lang="en-US" sz="1000" dirty="0" smtClean="0"/>
          </a:p>
          <a:p>
            <a:pPr marL="0" indent="0">
              <a:buNone/>
            </a:pPr>
            <a:endParaRPr lang="en-US" sz="1800" dirty="0" smtClean="0"/>
          </a:p>
          <a:p>
            <a:endParaRPr lang="en-US" sz="1200" dirty="0" smtClean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9" y="4294913"/>
            <a:ext cx="2790731" cy="1569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38" y="4296063"/>
            <a:ext cx="2788684" cy="1568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8" y="808959"/>
            <a:ext cx="5852243" cy="32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1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D252-93B4-46EF-B13D-01C95FFB5B54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2661663" cy="48877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We are moving forward with disassembly of the Pizza box</a:t>
            </a:r>
          </a:p>
          <a:p>
            <a:r>
              <a:rPr lang="en-US" sz="1800" dirty="0" smtClean="0"/>
              <a:t>Dan C. Is here to work through the process</a:t>
            </a:r>
          </a:p>
          <a:p>
            <a:r>
              <a:rPr lang="en-US" sz="1800" dirty="0" smtClean="0"/>
              <a:t>Splice will be made in straight section between pizza box and magnet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431" y="1043693"/>
            <a:ext cx="5096289" cy="43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4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Pizza Box Disassembly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4A8C019-4DE1-44DF-BFCC-F82097540471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12/14/2015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Steve Krave | MQXFS01 Lead and Pizza Box Inspection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Layer 2 of the pizza box was easily separated by lifting the coil to coil splice out of the G10</a:t>
            </a:r>
            <a:r>
              <a:rPr lang="en-US" sz="1800" dirty="0"/>
              <a:t> </a:t>
            </a:r>
            <a:r>
              <a:rPr lang="en-US" sz="1800" dirty="0" smtClean="0"/>
              <a:t>and slipping the G10 layer off over the leads</a:t>
            </a:r>
          </a:p>
          <a:p>
            <a:r>
              <a:rPr lang="en-US" sz="1800" dirty="0" smtClean="0"/>
              <a:t>Layer 1 was easily removed in 4 pieces by lifting the splices out of the G10</a:t>
            </a:r>
          </a:p>
          <a:p>
            <a:r>
              <a:rPr lang="en-US" sz="1800" dirty="0" smtClean="0"/>
              <a:t>The Pizza Box attachment plate was removed  by sawing in half with hacksaw and removing attachment screws</a:t>
            </a:r>
          </a:p>
          <a:p>
            <a:endParaRPr lang="en-US" sz="18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378" y="276046"/>
            <a:ext cx="3425040" cy="32855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0750" y="2902756"/>
            <a:ext cx="3051291" cy="31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18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Lead Preparation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4A8C019-4DE1-44DF-BFCC-F82097540471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12/14/2015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Steve Krave | MQXFS01 Lead and Pizza Box Inspection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599" y="1043693"/>
            <a:ext cx="3944155" cy="32320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The lead supports on the positive and Negative lead have been removed.</a:t>
            </a:r>
          </a:p>
          <a:p>
            <a:pPr lvl="1"/>
            <a:r>
              <a:rPr lang="en-US" sz="1000" dirty="0" smtClean="0"/>
              <a:t>No signs of any heating</a:t>
            </a:r>
          </a:p>
          <a:p>
            <a:r>
              <a:rPr lang="en-US" sz="1800" dirty="0" smtClean="0"/>
              <a:t>Kapton has been removed back to the voltage taps near the magnet end plate</a:t>
            </a:r>
          </a:p>
          <a:p>
            <a:r>
              <a:rPr lang="en-US" sz="1800" dirty="0" smtClean="0"/>
              <a:t>Voltage taps have been cut to splice into updated electrical plan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6546" y="190752"/>
            <a:ext cx="3972317" cy="43682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1412" y="4672220"/>
            <a:ext cx="5037451" cy="1262130"/>
          </a:xfrm>
        </p:spPr>
      </p:pic>
    </p:spTree>
    <p:extLst>
      <p:ext uri="{BB962C8B-B14F-4D97-AF65-F5344CB8AC3E}">
        <p14:creationId xmlns:p14="http://schemas.microsoft.com/office/powerpoint/2010/main" val="100368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Lead Preparation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A4A8C019-4DE1-44DF-BFCC-F82097540471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12/14/2015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Steve Krave | MQXFS01 Lead and Pizza Box Inspection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We  are preparing to solder the extension leads</a:t>
            </a:r>
          </a:p>
          <a:p>
            <a:r>
              <a:rPr lang="en-US" sz="1800" dirty="0" smtClean="0"/>
              <a:t>Standard splice fixture Fits  in space with a little persuasion</a:t>
            </a:r>
          </a:p>
          <a:p>
            <a:r>
              <a:rPr lang="en-US" sz="1800" dirty="0" smtClean="0"/>
              <a:t>Tinning  of Extensions is in progress</a:t>
            </a:r>
          </a:p>
          <a:p>
            <a:pPr lvl="1"/>
            <a:r>
              <a:rPr lang="en-US" sz="1400" dirty="0" smtClean="0"/>
              <a:t>Practice run before working on the  magnet</a:t>
            </a:r>
            <a:endParaRPr lang="en-US" sz="1400" dirty="0"/>
          </a:p>
          <a:p>
            <a:pPr lvl="1"/>
            <a:r>
              <a:rPr lang="en-US" sz="1400" dirty="0"/>
              <a:t>Using Kester 1544 flux and 70/30 </a:t>
            </a:r>
            <a:r>
              <a:rPr lang="en-US" sz="1400" dirty="0" smtClean="0"/>
              <a:t>solder</a:t>
            </a:r>
            <a:endParaRPr lang="en-US" sz="1400" dirty="0"/>
          </a:p>
          <a:p>
            <a:r>
              <a:rPr lang="en-US" sz="2200" dirty="0" smtClean="0"/>
              <a:t>Magnet leads will be cut at 220mm from end plate after tinned to prevent fraying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20" y="77430"/>
            <a:ext cx="5138670" cy="289050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43326" y="3386659"/>
            <a:ext cx="3135970" cy="2643783"/>
          </a:xfrm>
        </p:spPr>
      </p:pic>
    </p:spTree>
    <p:extLst>
      <p:ext uri="{BB962C8B-B14F-4D97-AF65-F5344CB8AC3E}">
        <p14:creationId xmlns:p14="http://schemas.microsoft.com/office/powerpoint/2010/main" val="306890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1FFD-6BE3-4416-A23D-1722C1A9BA69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1057276"/>
            <a:ext cx="4057650" cy="497363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Preparing to splice leads</a:t>
            </a:r>
          </a:p>
          <a:p>
            <a:r>
              <a:rPr lang="en-US" dirty="0" smtClean="0"/>
              <a:t>Modifying G10 to accommodate Splices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3318" y="1352781"/>
            <a:ext cx="3969327" cy="43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41739"/>
          </a:xfrm>
        </p:spPr>
        <p:txBody>
          <a:bodyPr/>
          <a:lstStyle/>
          <a:p>
            <a:r>
              <a:rPr lang="en-US" dirty="0" smtClean="0"/>
              <a:t>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111580" cy="4987867"/>
          </a:xfrm>
        </p:spPr>
        <p:txBody>
          <a:bodyPr/>
          <a:lstStyle/>
          <a:p>
            <a:r>
              <a:rPr lang="en-US" dirty="0" smtClean="0"/>
              <a:t>Additional cooling holes are being added to Pizza box in both layer 1 and layer 2 (~double the current amount)</a:t>
            </a:r>
          </a:p>
          <a:p>
            <a:r>
              <a:rPr lang="en-US" dirty="0" smtClean="0"/>
              <a:t>Lead support to pizza box is having cable channel increased by 4.5mm to accommodate splice</a:t>
            </a:r>
          </a:p>
          <a:p>
            <a:r>
              <a:rPr lang="en-US" dirty="0" smtClean="0"/>
              <a:t>New lead extensions will use the pizza box routing as designed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1FFD-6BE3-4416-A23D-1722C1A9BA69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945907" y="209092"/>
            <a:ext cx="2748442" cy="2971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92" y="3046593"/>
            <a:ext cx="4534008" cy="18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33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Lead </a:t>
            </a:r>
            <a:r>
              <a:rPr lang="en-US" dirty="0"/>
              <a:t>W</a:t>
            </a:r>
            <a:r>
              <a:rPr lang="en-US" dirty="0" smtClean="0"/>
              <a:t>ith Scale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839" y="953037"/>
            <a:ext cx="7128322" cy="344301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1FFD-6BE3-4416-A23D-1722C1A9BA69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4507606"/>
            <a:ext cx="8686800" cy="1523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Scale starts at end plate.</a:t>
            </a:r>
          </a:p>
          <a:p>
            <a:r>
              <a:rPr lang="en-US" dirty="0" smtClean="0"/>
              <a:t>Lead will be cut at 220 mm from end plate.</a:t>
            </a:r>
          </a:p>
          <a:p>
            <a:r>
              <a:rPr lang="en-US" dirty="0" smtClean="0"/>
              <a:t>Splice will be from 100 mm to 220 mm.</a:t>
            </a:r>
          </a:p>
          <a:p>
            <a:r>
              <a:rPr lang="en-US" dirty="0" smtClean="0"/>
              <a:t>WC Voltage Tap located at ~580mm from end plate.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252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Wires for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394915" cy="4987867"/>
          </a:xfrm>
        </p:spPr>
        <p:txBody>
          <a:bodyPr/>
          <a:lstStyle/>
          <a:p>
            <a:r>
              <a:rPr lang="en-US" dirty="0" smtClean="0"/>
              <a:t>After tinning, leads will be cut, freeing up cable for analysis.</a:t>
            </a:r>
          </a:p>
          <a:p>
            <a:pPr lvl="1"/>
            <a:r>
              <a:rPr lang="en-US" dirty="0" smtClean="0"/>
              <a:t>2 strands will be removed from each cable of negative lead for RRR, Magnetization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Strands will be labeled as to which cable they came from and  which is the magnet  side</a:t>
            </a:r>
          </a:p>
          <a:p>
            <a:r>
              <a:rPr lang="en-US" dirty="0" smtClean="0"/>
              <a:t>End of lead nearest magnet will be prepared  for microscopy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08AAE-FB30-460E-937B-968F0E98A614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85131-D98E-4CC9-8879-1D32CC470D9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0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Pre-tinning of Leads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01" y="1097806"/>
            <a:ext cx="3873412" cy="21787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137-05DE-49EA-B8A6-62906068B99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02" y="3685333"/>
            <a:ext cx="4116298" cy="2315417"/>
          </a:xfrm>
          <a:prstGeom prst="rect">
            <a:avLst/>
          </a:prstGeom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Leads and extensions were tinned using 70/30 </a:t>
            </a:r>
            <a:r>
              <a:rPr lang="en-US" sz="1800" dirty="0" err="1" smtClean="0"/>
              <a:t>Pb</a:t>
            </a:r>
            <a:r>
              <a:rPr lang="en-US" sz="1800" dirty="0" smtClean="0"/>
              <a:t>/Sn solder and Kester 1544 Rosin Activated Flux</a:t>
            </a:r>
          </a:p>
          <a:p>
            <a:pPr lvl="1"/>
            <a:r>
              <a:rPr lang="en-US" sz="1000" dirty="0" err="1" smtClean="0"/>
              <a:t>Tevatron</a:t>
            </a:r>
            <a:r>
              <a:rPr lang="en-US" sz="1000" dirty="0" smtClean="0"/>
              <a:t> Solder/flux</a:t>
            </a:r>
          </a:p>
          <a:p>
            <a:pPr lvl="1"/>
            <a:r>
              <a:rPr lang="en-US" sz="1000" dirty="0" smtClean="0"/>
              <a:t>VMTF Solder/flux</a:t>
            </a:r>
          </a:p>
          <a:p>
            <a:r>
              <a:rPr lang="en-US" sz="1800" dirty="0" smtClean="0"/>
              <a:t>Good wetting observed</a:t>
            </a:r>
          </a:p>
          <a:p>
            <a:r>
              <a:rPr lang="en-US" sz="1800" dirty="0" smtClean="0"/>
              <a:t>Consistent quality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1605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Soldering of Leads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137-05DE-49EA-B8A6-62906068B99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Joints were staggered with 3 cable-splice interfaces</a:t>
            </a:r>
          </a:p>
          <a:p>
            <a:r>
              <a:rPr lang="en-US" sz="1800" dirty="0" smtClean="0"/>
              <a:t>Splices appear to be very good.</a:t>
            </a:r>
            <a:endParaRPr lang="en-US" sz="1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02" y="1097806"/>
            <a:ext cx="3873411" cy="217879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02" y="3685332"/>
            <a:ext cx="4116298" cy="2315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3001875"/>
            <a:ext cx="4048125" cy="303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Voltage Taps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137-05DE-49EA-B8A6-62906068B99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Voltage taps have been added and the connectors will be rung out shortly.</a:t>
            </a:r>
          </a:p>
          <a:p>
            <a:r>
              <a:rPr lang="en-US" sz="1800" dirty="0" smtClean="0"/>
              <a:t>Pizza box will then be re-assembled.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53" y="1062923"/>
            <a:ext cx="2805707" cy="4987925"/>
          </a:xfrm>
        </p:spPr>
      </p:pic>
    </p:spTree>
    <p:extLst>
      <p:ext uri="{BB962C8B-B14F-4D97-AF65-F5344CB8AC3E}">
        <p14:creationId xmlns:p14="http://schemas.microsoft.com/office/powerpoint/2010/main" val="4197681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137-05DE-49EA-B8A6-62906068B99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7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137-05DE-49EA-B8A6-62906068B99F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034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Older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1FFD-6BE3-4416-A23D-1722C1A9BA69}" type="datetime1">
              <a:rPr lang="en-US" altLang="en-US" smtClean="0"/>
              <a:t>12/14/2015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Steve Krave | MQXFS01 Lead and Pizza Box Inspection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39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Positive Lead from VMTF Splice to Support Plate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8FF375AD-8233-4451-ABD5-1D627E447A41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12/14/2015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Steve Krave | MQXFS01 Lead and Pizza Box Inspection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28600" y="1043693"/>
            <a:ext cx="5740286" cy="18370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At the beginning of the splice (side closer to magnet) the Kapton looks “crispy” </a:t>
            </a:r>
            <a:endParaRPr lang="en-US" sz="1800" dirty="0" smtClean="0"/>
          </a:p>
          <a:p>
            <a:r>
              <a:rPr lang="en-US" sz="1800" dirty="0" smtClean="0"/>
              <a:t>Burned popsicle stick standoff shows signs of overheating</a:t>
            </a:r>
          </a:p>
          <a:p>
            <a:r>
              <a:rPr lang="en-US" sz="1800" dirty="0" smtClean="0"/>
              <a:t>Near support plate, burned Kapton and discolored </a:t>
            </a:r>
            <a:r>
              <a:rPr lang="en-US" sz="1800" dirty="0" err="1" smtClean="0"/>
              <a:t>staybrite</a:t>
            </a:r>
            <a:r>
              <a:rPr lang="en-US" sz="1800" dirty="0" smtClean="0"/>
              <a:t> are visible</a:t>
            </a:r>
          </a:p>
        </p:txBody>
      </p:sp>
      <p:pic>
        <p:nvPicPr>
          <p:cNvPr id="14" name="Picture 13" descr="C:\Users\giorgioa\Documents\WORK\LARP\MQXF\MQXFS1\Incident_Analysis\Photos\151125_leads_inspection\20151125_1518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573" y="2215302"/>
            <a:ext cx="2696671" cy="110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giorgioa\Documents\WORK\LARP\MQXF\MQXFS1\Incident_Analysis\Photos\151125_leads_inspection\20151125_1536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574" y="848949"/>
            <a:ext cx="2696671" cy="114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giorgioa\Documents\WORK\LARP\MQXF\MQXFS1\Incident_Analysis\Photos\151125_leads_inspection\20151125_1537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889" y="3441300"/>
            <a:ext cx="3393077" cy="24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giorgioa\Documents\WORK\LARP\MQXF\MQXFS1\Incident_Analysis\Photos\151125_leads_inspection\20151125_1541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34" y="3445650"/>
            <a:ext cx="4367011" cy="245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18634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5755</TotalTime>
  <Words>966</Words>
  <Application>Microsoft Office PowerPoint</Application>
  <PresentationFormat>On-screen Show (4:3)</PresentationFormat>
  <Paragraphs>151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MQXFS01 Lead Repair</vt:lpstr>
      <vt:lpstr>Last Time</vt:lpstr>
      <vt:lpstr>Pre-tinning of Leads</vt:lpstr>
      <vt:lpstr>Soldering of Leads</vt:lpstr>
      <vt:lpstr>Adding Voltage Taps</vt:lpstr>
      <vt:lpstr>PowerPoint Presentation</vt:lpstr>
      <vt:lpstr>PowerPoint Presentation</vt:lpstr>
      <vt:lpstr>PowerPoint Presentation</vt:lpstr>
      <vt:lpstr>Positive Lead from VMTF Splice to Support Plate</vt:lpstr>
      <vt:lpstr>Positive Lead from Support Plate to Pizza Box</vt:lpstr>
      <vt:lpstr>End of Carbon on Warm Finger</vt:lpstr>
      <vt:lpstr>Debris Inside Dewar</vt:lpstr>
      <vt:lpstr>On Opening the Pizza Box</vt:lpstr>
      <vt:lpstr>Remainder of Pizza Box</vt:lpstr>
      <vt:lpstr>Pizza Box Layer 2</vt:lpstr>
      <vt:lpstr>Moving Forward</vt:lpstr>
      <vt:lpstr>Pizza Box Disassembly</vt:lpstr>
      <vt:lpstr>Lead Preparation</vt:lpstr>
      <vt:lpstr>Lead Preparation</vt:lpstr>
      <vt:lpstr>Modifications</vt:lpstr>
      <vt:lpstr>Negative Lead With Scale</vt:lpstr>
      <vt:lpstr>Wires for analysis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Additional Photos from VMTF Leads Inspection</dc:title>
  <dc:creator>Steven T. Krave x6952 15500N</dc:creator>
  <cp:lastModifiedBy>Steven T. Krave x6952 15500N</cp:lastModifiedBy>
  <cp:revision>37</cp:revision>
  <cp:lastPrinted>2014-01-20T19:40:21Z</cp:lastPrinted>
  <dcterms:created xsi:type="dcterms:W3CDTF">2015-11-30T16:57:45Z</dcterms:created>
  <dcterms:modified xsi:type="dcterms:W3CDTF">2015-12-14T20:37:16Z</dcterms:modified>
</cp:coreProperties>
</file>