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735763" cy="98663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4"/>
    <p:restoredTop sz="94670"/>
  </p:normalViewPr>
  <p:slideViewPr>
    <p:cSldViewPr snapToGrid="0" showGuides="1">
      <p:cViewPr varScale="1">
        <p:scale>
          <a:sx n="152" d="100"/>
          <a:sy n="152" d="100"/>
        </p:scale>
        <p:origin x="57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7077B-4C64-454A-B179-E5CD2D0025A3}" type="datetimeFigureOut">
              <a:rPr lang="cs-CZ" smtClean="0"/>
              <a:t>27.02.2024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8B60B-A86F-4B2E-AA9A-7FE2CF79C0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8575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9153E2-826E-49B7-8410-ED7F4B7FCF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07616CC-17B0-434D-883A-35894618C9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D8E0939-11E6-418F-A197-59CDE7341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Feb 27, 2024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1CFD4F5-3372-4CDC-B8E8-015F7B1A7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Jaroslav Zalesak | FZU PRG | WG Photosensors mtg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7CDB91B-29BE-4DB2-858F-135344505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01DFD-3B41-4FC2-A21C-3D6FAE96FB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0467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C26809-3810-48F6-87FB-89B1D446A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76A742D-40BD-4403-B442-73DC63DD10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1AA3A00-1CED-44B4-96ED-FECB89184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Feb 27, 2024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E325980-33D7-4384-AA13-E50A3514C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Jaroslav Zalesak | FZU PRG | WG Photosensors mtg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FE9AE8A-7D17-4F3F-BA15-45419E471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01DFD-3B41-4FC2-A21C-3D6FAE96FB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8241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BA3F617-7310-416E-B5F7-2820DF22BA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6EE5BC6-59C9-4FFC-8747-22FCB32F66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CD0BC1F-EBFD-4467-B284-76F37D241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Feb 27, 2024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7C30B2C-C42C-4626-9C7E-58397A5A6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Jaroslav Zalesak | FZU PRG | WG Photosensors mtg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8D0E7FF-EFC3-42FE-AE45-C70BB8127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01DFD-3B41-4FC2-A21C-3D6FAE96FB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1410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16F069-88A8-4800-92AC-5F097FF4E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764EA30-3BBC-4298-992D-208914CF5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B3EBC46-FE10-4AC3-86BF-EAB0BBC46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Feb 27, 2024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6A4DF74-081A-4A21-8614-6502D161A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Jaroslav Zalesak | FZU PRG | WG Photosensors mtg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AAEACC5-1056-4BA8-B234-9345FC01B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01DFD-3B41-4FC2-A21C-3D6FAE96FB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041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10C422-32E4-49BB-B56E-C5D9C7176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B2B2BE5-32A1-4EF2-95CD-B916CDCF46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48DE6BA-28A7-478A-BA63-795040BBE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Feb 27, 2024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29043EB-C1F5-4B03-85DF-595D72C55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Jaroslav Zalesak | FZU PRG | WG Photosensors mtg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C296DAD-3730-47DA-A3B7-9A82E3E03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01DFD-3B41-4FC2-A21C-3D6FAE96FB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311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5D7966-D412-474E-ACB1-7509776C8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D0F5745-EF4B-403A-A202-D97F44BD3D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AE3F20E5-EFB9-40F7-94CE-070D5D97D4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1637D7A-0674-48A0-8420-A85BD25B6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Feb 27, 2024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029D3B3-BC17-4B83-8135-14099D9DF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Jaroslav Zalesak | FZU PRG | WG Photosensors mtg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CF64522-533F-4E1B-961A-6EFBD3526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01DFD-3B41-4FC2-A21C-3D6FAE96FB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954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E0F70E-37F2-4834-A1D9-D404C34C3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EAB3C8F-5ED2-4F65-9894-F4FE373EC8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E2954EA-A1C2-4A25-A49E-EE6433B572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2B12C6AE-F7E4-49AA-AB0A-BEEBE36893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4E784B2C-5B21-443D-906D-573C85CA76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3E881D0-6CC3-47BD-B4AE-236B481E6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Feb 27, 2024</a:t>
            </a: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EDEC3E3-92F7-47AF-993D-19046C103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Jaroslav Zalesak | FZU PRG | WG Photosensors mtg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A0B01D0-2F5B-4428-9450-1DA56228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01DFD-3B41-4FC2-A21C-3D6FAE96FB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4213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76BB3E-FCE2-4CE5-8FC6-220DDAC66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4B7C8F2-1C02-458C-89B0-E4642C867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Feb 27, 2024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82C6387-DCE0-4D0C-AA92-6F07D7939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Jaroslav Zalesak | FZU PRG | WG Photosensors mtg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4348E43-9631-4187-9A4F-F2BF76130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01DFD-3B41-4FC2-A21C-3D6FAE96FB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5455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BCE007E-907C-432B-9E53-20ECB8AA5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Feb 27, 2024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9800F0C-CEF5-42CA-880B-7D77F6B3B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Jaroslav Zalesak | FZU PRG | WG Photosensors mtg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88D5877-27AD-4DA2-9AF7-562C6918C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01DFD-3B41-4FC2-A21C-3D6FAE96FB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2125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CF1732-025D-4CA7-847D-675DCB021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8228BBC-770D-42A3-A5BC-F4EAAB0B1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90140997-CC1D-462A-818F-E1405F1EF7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A10D2A1-416D-4C1A-B0AE-C61E295EB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Feb 27, 2024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4F1F74A-67BE-4A8F-8A46-3EB1A79C1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Jaroslav Zalesak | FZU PRG | WG Photosensors mtg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CC67C4E-63AA-462C-9F1B-BD5145044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01DFD-3B41-4FC2-A21C-3D6FAE96FB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1570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D070C2-8DFD-4331-92D9-F89E8065A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7E1F142-09EA-4ACD-B7BF-AC281FBF57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DA628EB4-7A69-475C-B6DA-CF10536D92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193E213-B2CD-405E-9922-33F6A63A7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Feb 27, 2024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40A7D9C-2AE5-403D-BCEE-A7DFBAC15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Jaroslav Zalesak | FZU PRG | WG Photosensors mtg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A04CCFE-572B-48AC-A2EB-EF1B490D6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01DFD-3B41-4FC2-A21C-3D6FAE96FB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7233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3E78AF1-E428-4B42-B851-CE47E16E6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7800E35-57E7-4205-A55F-C26C46FED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89DBA44-5195-4198-AE0A-42E3339B6A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Feb 27, 2024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412A09F-7FCA-431E-8CF8-5AF7F2B6BD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Jaroslav Zalesak | FZU PRG | WG Photosensors mtg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C919E6C-007B-4114-B4D4-D3F6426528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01DFD-3B41-4FC2-A21C-3D6FAE96FB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7770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43E9C6-93FB-429A-BE21-E2DA96380A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52614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/>
              <a:t>CZ – Prague </a:t>
            </a:r>
            <a:br>
              <a:rPr lang="en-US" dirty="0"/>
            </a:br>
            <a:r>
              <a:rPr lang="en-US" dirty="0"/>
              <a:t>SiPM massive testing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0138B9B-E0BF-4B5B-8086-18EE608BDF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92520"/>
            <a:ext cx="9144000" cy="1655762"/>
          </a:xfrm>
        </p:spPr>
        <p:txBody>
          <a:bodyPr>
            <a:normAutofit/>
          </a:bodyPr>
          <a:lstStyle/>
          <a:p>
            <a:r>
              <a:rPr lang="en-US" dirty="0"/>
              <a:t>2024/02/27</a:t>
            </a:r>
          </a:p>
          <a:p>
            <a:r>
              <a:rPr lang="en-US" dirty="0"/>
              <a:t>Jaroslav Zalesak, Jan </a:t>
            </a:r>
            <a:r>
              <a:rPr lang="en-US" dirty="0" err="1"/>
              <a:t>Smolik</a:t>
            </a:r>
            <a:r>
              <a:rPr lang="en-US" dirty="0"/>
              <a:t>, Josef </a:t>
            </a:r>
            <a:r>
              <a:rPr lang="en-US" dirty="0" err="1"/>
              <a:t>Zuklin</a:t>
            </a:r>
            <a:r>
              <a:rPr lang="en-US" dirty="0"/>
              <a:t>, Michal </a:t>
            </a:r>
            <a:r>
              <a:rPr lang="en-US" dirty="0" err="1"/>
              <a:t>Kovalcuk</a:t>
            </a:r>
            <a:r>
              <a:rPr lang="en-US" dirty="0"/>
              <a:t>, Eva </a:t>
            </a:r>
            <a:r>
              <a:rPr lang="en-US" dirty="0" err="1"/>
              <a:t>Fialova</a:t>
            </a:r>
            <a:r>
              <a:rPr lang="en-US" dirty="0"/>
              <a:t>, Peter Filip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80" b="79212"/>
          <a:stretch/>
        </p:blipFill>
        <p:spPr>
          <a:xfrm>
            <a:off x="4050223" y="4950229"/>
            <a:ext cx="4959945" cy="135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099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group of green and silver circuit boards&#10;&#10;Description automatically generated">
            <a:extLst>
              <a:ext uri="{FF2B5EF4-FFF2-40B4-BE49-F238E27FC236}">
                <a16:creationId xmlns:a16="http://schemas.microsoft.com/office/drawing/2014/main" id="{388D123D-7C9C-B1BC-F6AA-0675A0656A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211" y="1774578"/>
            <a:ext cx="8287141" cy="4665661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7C47EC-883D-DEE9-F71D-0346265BD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783" y="136525"/>
            <a:ext cx="11610362" cy="1834888"/>
          </a:xfrm>
        </p:spPr>
        <p:txBody>
          <a:bodyPr>
            <a:noAutofit/>
          </a:bodyPr>
          <a:lstStyle/>
          <a:p>
            <a:r>
              <a:rPr lang="en-CZ" sz="3600" dirty="0"/>
              <a:t>Status – 4 boxes measured, 5 failed SiPMs found </a:t>
            </a:r>
            <a:r>
              <a:rPr lang="en-CZ" sz="3200" dirty="0"/>
              <a:t>(1+0+2+2)</a:t>
            </a:r>
            <a:br>
              <a:rPr lang="en-CZ" sz="3200" dirty="0"/>
            </a:br>
            <a:r>
              <a:rPr lang="en-CZ" sz="2800" dirty="0"/>
              <a:t>(spredsheet info included)</a:t>
            </a:r>
            <a:br>
              <a:rPr lang="en-CZ" sz="3600" dirty="0"/>
            </a:br>
            <a:r>
              <a:rPr lang="en-CZ" sz="3600" dirty="0"/>
              <a:t>4 high DCR + anomalous extended IV</a:t>
            </a:r>
            <a:br>
              <a:rPr lang="en-CZ" sz="3600" dirty="0"/>
            </a:br>
            <a:r>
              <a:rPr lang="en-CZ" sz="3600" dirty="0"/>
              <a:t>1 nor IV/DCR in LN2 response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AE99F6-3509-5E96-21BA-806147BF0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Feb 27,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2119EA-34F9-4D71-EB0C-5FC747E81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Jaroslav Zalesak | FZU PRG | WG Photosensors mtg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F63849-6B83-AA8B-EE7A-2A9DAE5D0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01DFD-3B41-4FC2-A21C-3D6FAE96FB5F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4084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422CC-EB17-D382-3998-3F38DE24D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228" y="1"/>
            <a:ext cx="11417416" cy="1149291"/>
          </a:xfrm>
        </p:spPr>
        <p:txBody>
          <a:bodyPr>
            <a:normAutofit fontScale="90000"/>
          </a:bodyPr>
          <a:lstStyle/>
          <a:p>
            <a:r>
              <a:rPr lang="en-CZ" dirty="0"/>
              <a:t>One motherboard failed: 2 SiPM positions (ch# 15 &amp; 26) don’t give outputs, identified on last Fri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AC0B4CA-7D8F-A3E2-291D-24B705346F4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48813" y="347060"/>
            <a:ext cx="3071270" cy="5336034"/>
          </a:xfr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45169277-7C8D-B2BF-4EEF-D4FBB093DF8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813" y="1149291"/>
            <a:ext cx="4599962" cy="2587480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F8A9F-5937-C775-939A-88A0B6DCC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Feb 27, 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2969E8-9B89-EE4A-9FCC-AC10F86C5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Jaroslav Zalesak | FZU PRG | WG Photosensors mtg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827FF3-ED47-8AA2-8C6F-9F7ED342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01DFD-3B41-4FC2-A21C-3D6FAE96FB5F}" type="slidenum">
              <a:rPr lang="cs-CZ" smtClean="0"/>
              <a:t>3</a:t>
            </a:fld>
            <a:endParaRPr lang="cs-CZ"/>
          </a:p>
        </p:txBody>
      </p:sp>
      <p:pic>
        <p:nvPicPr>
          <p:cNvPr id="12" name="Content Placeholder 10">
            <a:extLst>
              <a:ext uri="{FF2B5EF4-FFF2-40B4-BE49-F238E27FC236}">
                <a16:creationId xmlns:a16="http://schemas.microsoft.com/office/drawing/2014/main" id="{6772C6FB-B36B-7A55-E5B3-7A63CA2C5B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18904" y="3725612"/>
            <a:ext cx="4770674" cy="268350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1A7F338-A460-1BAF-3F3E-E9250B9B6A18}"/>
              </a:ext>
            </a:extLst>
          </p:cNvPr>
          <p:cNvSpPr txBox="1"/>
          <p:nvPr/>
        </p:nvSpPr>
        <p:spPr>
          <a:xfrm>
            <a:off x="238227" y="4991866"/>
            <a:ext cx="56164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tried to switch the blue flat cable between the boards, we thought the problem could be with that, but the problem remained on the board.</a:t>
            </a:r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3901841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45304-F37C-1644-8D75-B13EB44DB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Failure issue and solution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DF1A3D-C460-DBCE-7815-61AED72FF1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Stopped measurement on Mon, Feb 26</a:t>
            </a:r>
          </a:p>
          <a:p>
            <a:r>
              <a:rPr lang="en-US" dirty="0"/>
              <a:t>In contact w/ Marco G., he promised and already </a:t>
            </a:r>
            <a:r>
              <a:rPr lang="en-US" dirty="0" err="1"/>
              <a:t>sen</a:t>
            </a:r>
            <a:r>
              <a:rPr lang="en-US" dirty="0"/>
              <a:t> two spare </a:t>
            </a:r>
            <a:r>
              <a:rPr lang="en-US" dirty="0" err="1"/>
              <a:t>doaghter</a:t>
            </a:r>
            <a:r>
              <a:rPr lang="en-US" dirty="0"/>
              <a:t> boards</a:t>
            </a:r>
          </a:p>
          <a:p>
            <a:r>
              <a:rPr lang="en-US" dirty="0"/>
              <a:t>Meanwhile we will test the failure boards by exchanging with the working ones</a:t>
            </a:r>
          </a:p>
          <a:p>
            <a:r>
              <a:rPr lang="en-US" dirty="0"/>
              <a:t>If new arrived boards are solved the issue, we need to make a DAC re-calibration of the system according the Marco’s advise before resuming the measurements.</a:t>
            </a:r>
          </a:p>
          <a:p>
            <a:r>
              <a:rPr lang="en-US" dirty="0"/>
              <a:t>This week going to study the scripts to send to the database.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FF78FD-34C5-EA3A-1F0E-F6328D4A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Feb 27, 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52CBA5-1038-2895-30FD-9EED58D8F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Jaroslav Zalesak | FZU PRG | WG Photosensors mtg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9D6C50-F3F6-F302-85CC-DDA61C0B2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01DFD-3B41-4FC2-A21C-3D6FAE96FB5F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228932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6343</TotalTime>
  <Words>234</Words>
  <Application>Microsoft Macintosh PowerPoint</Application>
  <PresentationFormat>Widescreen</PresentationFormat>
  <Paragraphs>21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Arial</vt:lpstr>
      <vt:lpstr>Calibri</vt:lpstr>
      <vt:lpstr>Calibri Light</vt:lpstr>
      <vt:lpstr>Motiv Office</vt:lpstr>
      <vt:lpstr>CZ – Prague  SiPM massive testing</vt:lpstr>
      <vt:lpstr>Status – 4 boxes measured, 5 failed SiPMs found (1+0+2+2) (spredsheet info included) 4 high DCR + anomalous extended IV 1 nor IV/DCR in LN2 response</vt:lpstr>
      <vt:lpstr>One motherboard failed: 2 SiPM positions (ch# 15 &amp; 26) don’t give outputs, identified on last Fri</vt:lpstr>
      <vt:lpstr>Failure issue and solution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CZ – Prague  SiPM measurement</dc:title>
  <dc:creator>zalesak</dc:creator>
  <cp:lastModifiedBy>Jaroslav Zálešák</cp:lastModifiedBy>
  <cp:revision>370</cp:revision>
  <cp:lastPrinted>2020-03-10T07:55:32Z</cp:lastPrinted>
  <dcterms:created xsi:type="dcterms:W3CDTF">2020-03-05T08:36:32Z</dcterms:created>
  <dcterms:modified xsi:type="dcterms:W3CDTF">2024-02-27T15:55:56Z</dcterms:modified>
</cp:coreProperties>
</file>