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6a38bcd8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6a38bcd8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6a38bcd8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6a38bcd8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6a509480a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6a509480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6a509480a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6a509480a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6a509480a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6a509480a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github.com/Neutron-Calibration-in-DUNE/BlipDocker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697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Updates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N. Carrara, M. van Nuland, L. Lepin, B. Russell, D. Rivera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(02/28/2024)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4294967295" type="title"/>
          </p:nvPr>
        </p:nvSpPr>
        <p:spPr>
          <a:xfrm>
            <a:off x="311700" y="11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1.0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417550" y="848450"/>
            <a:ext cx="8168100" cy="4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that worked in Arrakis 1.0: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Particle first logic; instead of trying to backtrack each hit, we label according to particle instances, moving in the direction of causality.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Splitting things up into hierarchies is a good idea, micro/meso/macro.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Labeling scheme which emphasizes completeness and mutual exclusivity is good.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Event by event works well, with unique track ids throughout a file.  If Arrakis is fast enough, we can process an entire file at once.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that </a:t>
            </a:r>
            <a:r>
              <a:rPr b="1" i="1" lang="en"/>
              <a:t>didn’t</a:t>
            </a:r>
            <a:r>
              <a:rPr lang="en"/>
              <a:t> work in Arrakis 1.0: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Code had become complicated, functions were too big, too difficult to add new things or change the way input/output is translated through the code. 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Looping and maps are slow in python, it would be better to use vectorized or numpy functions.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Debugging was difficult.</a:t>
            </a:r>
            <a:endParaRPr/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Some high-level variables are not totally fleshed out.</a:t>
            </a:r>
            <a:r>
              <a:rPr lang="en" sz="1100"/>
              <a:t>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11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2.0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058900"/>
            <a:ext cx="8520600" cy="365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features of Arrakis 2.0: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MPI + H5: Running logic over multiple events simultaneously.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Constructed a new container which allows us to do this on NERSC: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Plugins: Each event gets passed to a set of plugin functions which generate high-level variables.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Built-in profiling: Each function is decorated with a minimal timing/memory profiling for optimization.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"/>
              <a:t>Outputs: corresponding ARRAKIS.h5 file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❏"/>
            </a:pPr>
            <a:r>
              <a:rPr lang="en" sz="1100">
                <a:solidFill>
                  <a:srgbClr val="000000"/>
                </a:solidFill>
              </a:rPr>
              <a:t>calib_final_hits-&gt;(topology, physics_micro, physics_macro, unique_topology, unique_micro, unique_macro, vertex, tracklette_begin, tracklette_end, fragment_begin, fragment_end, track_begin, track_end, shower_begin)</a:t>
            </a:r>
            <a:endParaRPr sz="1100">
              <a:solidFill>
                <a:srgbClr val="000000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❏"/>
            </a:pPr>
            <a:r>
              <a:rPr lang="en" sz="1100">
                <a:solidFill>
                  <a:srgbClr val="000000"/>
                </a:solidFill>
              </a:rPr>
              <a:t>clusters-&gt;(tracklettes, tracks, fragments, showers, blips, particles, interactions) (Look at standard record)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11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2.0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741900"/>
            <a:ext cx="8520600" cy="43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Created a new Dockerfile with the help of Pengfei Ding from NERSC: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https://github.com/Neutron-Calibration-in-DUNE/BlipDocker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Container (blip:latest) builds off of NERSC containers with MPI+H5 built in.  Installs all related python packages.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Next step is to build the core Arrakis code with the following template: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Start program</a:t>
            </a:r>
            <a:endParaRPr sz="1100">
              <a:solidFill>
                <a:srgbClr val="000000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Load config</a:t>
            </a:r>
            <a:endParaRPr sz="1100">
              <a:solidFill>
                <a:srgbClr val="000000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Parse config parameters</a:t>
            </a:r>
            <a:endParaRPr sz="1100">
              <a:solidFill>
                <a:srgbClr val="000000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Configure </a:t>
            </a:r>
            <a:r>
              <a:rPr b="1" lang="en" sz="1100">
                <a:solidFill>
                  <a:schemeClr val="accent1"/>
                </a:solidFill>
              </a:rPr>
              <a:t>plugins</a:t>
            </a:r>
            <a:endParaRPr b="1" sz="1100">
              <a:solidFill>
                <a:schemeClr val="accent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Loop over each </a:t>
            </a:r>
            <a:r>
              <a:rPr b="1" lang="en" sz="1100">
                <a:solidFill>
                  <a:srgbClr val="FF9900"/>
                </a:solidFill>
              </a:rPr>
              <a:t>file</a:t>
            </a:r>
            <a:endParaRPr b="1" sz="1100">
              <a:solidFill>
                <a:srgbClr val="FF9900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Load </a:t>
            </a:r>
            <a:r>
              <a:rPr b="1" lang="en" sz="1100">
                <a:solidFill>
                  <a:srgbClr val="FF9900"/>
                </a:solidFill>
              </a:rPr>
              <a:t>file</a:t>
            </a:r>
            <a:r>
              <a:rPr lang="en" sz="1100">
                <a:solidFill>
                  <a:srgbClr val="000000"/>
                </a:solidFill>
              </a:rPr>
              <a:t> to determine unique </a:t>
            </a:r>
            <a:r>
              <a:rPr b="1" lang="en" sz="1100">
                <a:solidFill>
                  <a:srgbClr val="9900FF"/>
                </a:solidFill>
              </a:rPr>
              <a:t>events</a:t>
            </a:r>
            <a:r>
              <a:rPr lang="en" sz="1100">
                <a:solidFill>
                  <a:srgbClr val="000000"/>
                </a:solidFill>
              </a:rPr>
              <a:t> and indices for each array type</a:t>
            </a:r>
            <a:endParaRPr sz="1100">
              <a:solidFill>
                <a:srgbClr val="000000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Run whole </a:t>
            </a:r>
            <a:r>
              <a:rPr b="1" lang="en" sz="1100">
                <a:solidFill>
                  <a:srgbClr val="FF9900"/>
                </a:solidFill>
              </a:rPr>
              <a:t>file</a:t>
            </a:r>
            <a:r>
              <a:rPr lang="en" sz="1100">
                <a:solidFill>
                  <a:srgbClr val="000000"/>
                </a:solidFill>
              </a:rPr>
              <a:t> over </a:t>
            </a:r>
            <a:r>
              <a:rPr b="1" i="1" lang="en" sz="1100">
                <a:solidFill>
                  <a:schemeClr val="accent1"/>
                </a:solidFill>
              </a:rPr>
              <a:t>file begin plugins</a:t>
            </a:r>
            <a:endParaRPr b="1" i="1" sz="1100">
              <a:solidFill>
                <a:schemeClr val="accent1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Set up output arrays in </a:t>
            </a:r>
            <a:r>
              <a:rPr b="1" i="1" lang="en" sz="1100">
                <a:solidFill>
                  <a:srgbClr val="FF9900"/>
                </a:solidFill>
              </a:rPr>
              <a:t>output h5 file</a:t>
            </a:r>
            <a:endParaRPr b="1" i="1" sz="1100">
              <a:solidFill>
                <a:srgbClr val="FF9900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Send index, output information to each worker</a:t>
            </a:r>
            <a:endParaRPr sz="1100">
              <a:solidFill>
                <a:srgbClr val="000000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Loop over each </a:t>
            </a:r>
            <a:r>
              <a:rPr b="1" lang="en" sz="1100">
                <a:solidFill>
                  <a:srgbClr val="9900FF"/>
                </a:solidFill>
              </a:rPr>
              <a:t>event</a:t>
            </a:r>
            <a:r>
              <a:rPr lang="en" sz="1100">
                <a:solidFill>
                  <a:srgbClr val="000000"/>
                </a:solidFill>
              </a:rPr>
              <a:t> in each worker</a:t>
            </a:r>
            <a:endParaRPr sz="1100">
              <a:solidFill>
                <a:srgbClr val="000000"/>
              </a:solidFill>
            </a:endParaRPr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" sz="1100">
                <a:solidFill>
                  <a:srgbClr val="000000"/>
                </a:solidFill>
              </a:rPr>
              <a:t>Grab </a:t>
            </a:r>
            <a:r>
              <a:rPr b="1" lang="en" sz="1100">
                <a:solidFill>
                  <a:srgbClr val="9900FF"/>
                </a:solidFill>
              </a:rPr>
              <a:t>event</a:t>
            </a:r>
            <a:r>
              <a:rPr lang="en" sz="1100">
                <a:solidFill>
                  <a:srgbClr val="000000"/>
                </a:solidFill>
              </a:rPr>
              <a:t> related information and pass to </a:t>
            </a:r>
            <a:r>
              <a:rPr b="1" lang="en" sz="1100">
                <a:solidFill>
                  <a:schemeClr val="accent1"/>
                </a:solidFill>
              </a:rPr>
              <a:t>plugins</a:t>
            </a:r>
            <a:r>
              <a:rPr lang="en" sz="1100">
                <a:solidFill>
                  <a:srgbClr val="000000"/>
                </a:solidFill>
              </a:rPr>
              <a:t> in order</a:t>
            </a:r>
            <a:endParaRPr sz="1100">
              <a:solidFill>
                <a:srgbClr val="000000"/>
              </a:solidFill>
            </a:endParaRPr>
          </a:p>
          <a:p>
            <a:pPr indent="-298450" lvl="3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●"/>
            </a:pPr>
            <a:r>
              <a:rPr lang="en" sz="1100">
                <a:solidFill>
                  <a:srgbClr val="000000"/>
                </a:solidFill>
              </a:rPr>
              <a:t>Collect output information and add to </a:t>
            </a:r>
            <a:r>
              <a:rPr b="1" i="1" lang="en" sz="1100">
                <a:solidFill>
                  <a:srgbClr val="FF9900"/>
                </a:solidFill>
              </a:rPr>
              <a:t>output files</a:t>
            </a:r>
            <a:endParaRPr b="1" i="1" sz="1100">
              <a:solidFill>
                <a:srgbClr val="FF9900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Run whole file over </a:t>
            </a:r>
            <a:r>
              <a:rPr b="1" i="1" lang="en" sz="1100">
                <a:solidFill>
                  <a:schemeClr val="accent1"/>
                </a:solidFill>
              </a:rPr>
              <a:t>file end plugins</a:t>
            </a:r>
            <a:endParaRPr b="1" i="1" sz="1100">
              <a:solidFill>
                <a:schemeClr val="accent1"/>
              </a:solidFill>
            </a:endParaRPr>
          </a:p>
          <a:p>
            <a:pPr indent="-29845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■"/>
            </a:pPr>
            <a:r>
              <a:rPr lang="en" sz="1100">
                <a:solidFill>
                  <a:srgbClr val="000000"/>
                </a:solidFill>
              </a:rPr>
              <a:t>Run end of file functions</a:t>
            </a:r>
            <a:endParaRPr sz="1100">
              <a:solidFill>
                <a:srgbClr val="000000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Char char="○"/>
            </a:pPr>
            <a:r>
              <a:rPr lang="en" sz="1100">
                <a:solidFill>
                  <a:srgbClr val="000000"/>
                </a:solidFill>
              </a:rPr>
              <a:t>Run end of program functions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11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2.0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741900"/>
            <a:ext cx="8520600" cy="109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Testing locally with a few files shows that parsing events and grabbing them in worker nodes is very fast (also works in parallel with logging/decorators/yaml/tqdm).</a:t>
            </a:r>
            <a:endParaRPr/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375" y="1779025"/>
            <a:ext cx="4194326" cy="33644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7"/>
          <p:cNvSpPr txBox="1"/>
          <p:nvPr/>
        </p:nvSpPr>
        <p:spPr>
          <a:xfrm>
            <a:off x="4466050" y="1646475"/>
            <a:ext cx="38190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192 events split to 7 workers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82" name="Google Shape;82;p17"/>
          <p:cNvCxnSpPr>
            <a:stCxn id="81" idx="1"/>
          </p:cNvCxnSpPr>
          <p:nvPr/>
        </p:nvCxnSpPr>
        <p:spPr>
          <a:xfrm flipH="1">
            <a:off x="2657950" y="1861275"/>
            <a:ext cx="1808100" cy="33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3" name="Google Shape;83;p17"/>
          <p:cNvSpPr txBox="1"/>
          <p:nvPr/>
        </p:nvSpPr>
        <p:spPr>
          <a:xfrm>
            <a:off x="4493150" y="3493475"/>
            <a:ext cx="38190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total time for function call for each file (sec)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84" name="Google Shape;84;p17"/>
          <p:cNvCxnSpPr>
            <a:stCxn id="83" idx="1"/>
          </p:cNvCxnSpPr>
          <p:nvPr/>
        </p:nvCxnSpPr>
        <p:spPr>
          <a:xfrm flipH="1">
            <a:off x="2926550" y="3829025"/>
            <a:ext cx="1566600" cy="66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5" name="Google Shape;85;p17"/>
          <p:cNvSpPr txBox="1"/>
          <p:nvPr/>
        </p:nvSpPr>
        <p:spPr>
          <a:xfrm>
            <a:off x="4493150" y="4308200"/>
            <a:ext cx="38190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total memory usage </a:t>
            </a:r>
            <a:r>
              <a:rPr lang="en" sz="1800">
                <a:solidFill>
                  <a:schemeClr val="dk2"/>
                </a:solidFill>
              </a:rPr>
              <a:t>for function call for each file (Mb)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86" name="Google Shape;86;p17"/>
          <p:cNvCxnSpPr/>
          <p:nvPr/>
        </p:nvCxnSpPr>
        <p:spPr>
          <a:xfrm flipH="1">
            <a:off x="2550650" y="4643750"/>
            <a:ext cx="1942500" cy="236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1108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Arrakis 2.0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258000" y="771750"/>
            <a:ext cx="8520600" cy="43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Once the framework is complete, we will begin writing labeling logic in plugins.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a great place for students to get involved!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plugin operates independently so it can be debugged easily.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