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6" r:id="rId1"/>
    <p:sldMasterId id="2147483664" r:id="rId2"/>
  </p:sldMasterIdLst>
  <p:notesMasterIdLst>
    <p:notesMasterId r:id="rId16"/>
  </p:notesMasterIdLst>
  <p:sldIdLst>
    <p:sldId id="2076" r:id="rId3"/>
    <p:sldId id="2122" r:id="rId4"/>
    <p:sldId id="2137" r:id="rId5"/>
    <p:sldId id="2138" r:id="rId6"/>
    <p:sldId id="2139" r:id="rId7"/>
    <p:sldId id="2145" r:id="rId8"/>
    <p:sldId id="2140" r:id="rId9"/>
    <p:sldId id="2141" r:id="rId10"/>
    <p:sldId id="2142" r:id="rId11"/>
    <p:sldId id="2143" r:id="rId12"/>
    <p:sldId id="2144" r:id="rId13"/>
    <p:sldId id="2146" r:id="rId14"/>
    <p:sldId id="2147" r:id="rId15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99" autoAdjust="0"/>
    <p:restoredTop sz="94696"/>
  </p:normalViewPr>
  <p:slideViewPr>
    <p:cSldViewPr snapToGrid="0">
      <p:cViewPr varScale="1">
        <p:scale>
          <a:sx n="105" d="100"/>
          <a:sy n="105" d="100"/>
        </p:scale>
        <p:origin x="632" y="1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8DFC90-F227-4B9B-ABD2-A384746736B9}" type="datetimeFigureOut">
              <a:rPr lang="en-US" smtClean="0"/>
              <a:t>2/27/24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7B29A3-778E-421D-AE52-5C0BE2458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011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:notes"/>
          <p:cNvSpPr txBox="1">
            <a:spLocks noGrp="1"/>
          </p:cNvSpPr>
          <p:nvPr>
            <p:ph type="body" idx="1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ith Logos" preserve="1" userDrawn="1">
  <p:cSld name="Title Slide with Logo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>
            <a:spLocks noGrp="1"/>
          </p:cNvSpPr>
          <p:nvPr>
            <p:ph type="body" idx="1"/>
          </p:nvPr>
        </p:nvSpPr>
        <p:spPr>
          <a:xfrm>
            <a:off x="605367" y="3209908"/>
            <a:ext cx="11061700" cy="1721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440"/>
              </a:spcBef>
              <a:spcAft>
                <a:spcPts val="0"/>
              </a:spcAft>
              <a:buClr>
                <a:srgbClr val="004C97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004C97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004C97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Clr>
                <a:srgbClr val="004C97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Clr>
                <a:srgbClr val="004C97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0511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569268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2/20/24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T.W. Markiewicz/SLAC | TMS Design Status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09600" y="1238250"/>
            <a:ext cx="11057467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7135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54878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2/20/24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T.W. Markiewicz/SLAC | TMS Design Status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A3EDC-84CE-5D44-955B-22A59AD275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6"/>
          </p:nvPr>
        </p:nvSpPr>
        <p:spPr>
          <a:xfrm>
            <a:off x="609600" y="1238250"/>
            <a:ext cx="5331795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7"/>
          </p:nvPr>
        </p:nvSpPr>
        <p:spPr>
          <a:xfrm>
            <a:off x="6335272" y="1238250"/>
            <a:ext cx="5331795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679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6" y="5347369"/>
            <a:ext cx="533814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94745" y="432611"/>
            <a:ext cx="11072356" cy="57950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6244260" y="5347369"/>
            <a:ext cx="542284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2/20/24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T.W. Markiewicz/SLAC | TMS Design Status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39268-D729-4C4B-81BB-35603E7F3B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9"/>
          </p:nvPr>
        </p:nvSpPr>
        <p:spPr>
          <a:xfrm>
            <a:off x="609600" y="1238250"/>
            <a:ext cx="5331795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20"/>
          </p:nvPr>
        </p:nvSpPr>
        <p:spPr>
          <a:xfrm>
            <a:off x="6335272" y="1238250"/>
            <a:ext cx="5331795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121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64695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609600" y="1238251"/>
            <a:ext cx="11057467" cy="484663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2/20/24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T.W. Markiewicz/SLAC | TMS Design Status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3080B-B7DD-F94E-BF93-E5AF96AB21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584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09917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2/20/24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T.W. Markiewicz/SLAC | TMS Design Status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71154-E60D-9942-9C7E-C9963561CB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16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609605" y="5175906"/>
            <a:ext cx="4023360" cy="91533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4955118" y="1238250"/>
            <a:ext cx="6711949" cy="48529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2/20/24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dirty="0"/>
              <a:t>T.W. Markiewicz/SLAC | TMS Design Status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609735B5-E0F8-D44A-A3DE-E2CD0DCDE7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29098"/>
            <a:ext cx="11057467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9"/>
          </p:nvPr>
        </p:nvSpPr>
        <p:spPr>
          <a:xfrm>
            <a:off x="609600" y="1238250"/>
            <a:ext cx="4023365" cy="372268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523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5366" y="1227138"/>
            <a:ext cx="11061700" cy="42418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63666A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609605" y="5686118"/>
            <a:ext cx="11057460" cy="43973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z="120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2/20/24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dirty="0"/>
              <a:t>T.W. Markiewicz/SLAC | TMS Design Status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D7C6703C-D516-5C41-9D7B-DB72F4B68A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425569"/>
            <a:ext cx="11057461" cy="60376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53736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E2B44F-22D9-C233-F57A-F07CFC454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DDC0E-0154-3F45-BE89-FA2959C25677}" type="datetimeFigureOut">
              <a:rPr lang="en-US" smtClean="0"/>
              <a:t>2/27/24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7FAF17-4CF5-47DC-CB21-E445A1F34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2CB88C-11CA-BE67-8B9D-6AFAE23E8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D6B59-3028-3745-AB5F-414468A42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49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5"/>
          <p:cNvCxnSpPr/>
          <p:nvPr/>
        </p:nvCxnSpPr>
        <p:spPr>
          <a:xfrm>
            <a:off x="380144" y="475760"/>
            <a:ext cx="11599523" cy="0"/>
          </a:xfrm>
          <a:prstGeom prst="straightConnector1">
            <a:avLst/>
          </a:prstGeom>
          <a:noFill/>
          <a:ln w="19050" cap="flat" cmpd="sng">
            <a:solidFill>
              <a:srgbClr val="004C9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5"/>
          <p:cNvCxnSpPr/>
          <p:nvPr/>
        </p:nvCxnSpPr>
        <p:spPr>
          <a:xfrm>
            <a:off x="287676" y="5728951"/>
            <a:ext cx="11691991" cy="0"/>
          </a:xfrm>
          <a:prstGeom prst="straightConnector1">
            <a:avLst/>
          </a:prstGeom>
          <a:noFill/>
          <a:ln w="25400" cap="flat" cmpd="sng">
            <a:solidFill>
              <a:srgbClr val="004C97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6" name="Google Shape;1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09090" y="41084"/>
            <a:ext cx="1810669" cy="374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logo SLAC">
            <a:extLst>
              <a:ext uri="{FF2B5EF4-FFF2-40B4-BE49-F238E27FC236}">
                <a16:creationId xmlns:a16="http://schemas.microsoft.com/office/drawing/2014/main" id="{F265CE88-FE25-609F-026A-67C8DCFAE6C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3039" y="6047721"/>
            <a:ext cx="2302769" cy="6690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AFBFACA-55E0-716E-CDED-6BB78C6D8F8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305" y="6058047"/>
            <a:ext cx="2209800" cy="32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56433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7" r:id="rId1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>
            <a:cxnSpLocks/>
          </p:cNvCxnSpPr>
          <p:nvPr/>
        </p:nvCxnSpPr>
        <p:spPr>
          <a:xfrm>
            <a:off x="199292" y="6357938"/>
            <a:ext cx="11840308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51553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2/20/24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21518" y="6488431"/>
            <a:ext cx="7488767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dirty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T.W. Markiewicz/SLAC | TMS Design Status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488431"/>
            <a:ext cx="700617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0A30A5-7676-4279-9A6A-148E61F3519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39847" y="6451676"/>
            <a:ext cx="1518036" cy="31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28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720" r:id="rId8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dirty="0"/>
              <a:t>Tom Markiewicz / SLAC</a:t>
            </a:r>
          </a:p>
          <a:p>
            <a:r>
              <a:rPr lang="en-US" dirty="0"/>
              <a:t>28 February 2024</a:t>
            </a:r>
            <a:endParaRPr dirty="0"/>
          </a:p>
        </p:txBody>
      </p:sp>
      <p:sp>
        <p:nvSpPr>
          <p:cNvPr id="81" name="Google Shape;81;p1"/>
          <p:cNvSpPr txBox="1">
            <a:spLocks noGrp="1"/>
          </p:cNvSpPr>
          <p:nvPr>
            <p:ph type="title" idx="4294967295"/>
          </p:nvPr>
        </p:nvSpPr>
        <p:spPr>
          <a:xfrm>
            <a:off x="846305" y="1747420"/>
            <a:ext cx="11056937" cy="586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sz="2800" dirty="0"/>
              <a:t>TMS: </a:t>
            </a:r>
            <a:r>
              <a:rPr lang="en-US" sz="2800"/>
              <a:t>Planning for CD2</a:t>
            </a:r>
            <a:endParaRPr sz="2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2007B8A-4148-043A-E4D1-DF88D93C6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595" y="1419208"/>
            <a:ext cx="53721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01FC1C-C816-0F29-2BB6-57BF7ABA6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20388-2316-B64B-81C9-249ABC9B2928}" type="datetime1">
              <a:rPr lang="en-US" smtClean="0"/>
              <a:t>2/27/24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E3B240-191C-B418-0113-2048E5398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50DF57-B51E-B562-95B1-099F5A814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D6B59-3028-3745-AB5F-414468A426BD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F5EDD8-5C9B-32B2-E04E-177E73BAB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272" y="44970"/>
            <a:ext cx="11165456" cy="629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77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E70606E-140C-BDAD-B381-3AD713EBF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TMS Teams</a:t>
            </a:r>
            <a:endParaRPr lang="en-US" sz="16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E50FE8-2ED0-E3F6-200E-D0032BA23D5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2/20/24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355D92-D4AE-2373-689A-4632F7B5384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T.W. Markiewicz/SLAC | TMS Design Status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A4CCD9-C027-27E9-52CF-431CD2341C2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72F71154-E60D-9942-9C7E-C9963561CB3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C95B6D-FE01-E54C-9483-687EB51D91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617" y="876300"/>
            <a:ext cx="5003800" cy="2552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C84451-7152-3459-64DD-1F1CC5F92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617" y="3453765"/>
            <a:ext cx="5003800" cy="2552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625264-1FCB-0DBA-48F7-1156BBF738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7300" y="2177415"/>
            <a:ext cx="50038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097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4739D-B653-D273-B6DA-0C54AF3A6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Dates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D0F322-CB01-F119-5A9B-8EE0C2971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2/20/24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E5479D-D318-0070-9CAC-DB75CC9DB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T.W. Markiewicz/SLAC | TMS Design Status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0DAA1C-DD34-7142-E4D5-37F4E5617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A850E5-6C59-2A81-0A2A-C8FD8FF884FB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Internal reviews to bless design decisions				Summer 2024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 Status Review (Office of Project Assessment)		October 21-25, 2024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PDR Document complete									November 2024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PDR External Review										January 2025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LBNC, NSG, Directors Review								Q1, Q2 2025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CD2 IPR														Q3 2025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890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D2E96-321B-E6BC-E68D-20A9022E7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Meeting(s)?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99B1FC-79A3-3B53-C8E5-5F38D319D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2/20/24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FF8677-7391-FD9F-0EF8-2FE065826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T.W. Markiewicz/SLAC | TMS Design Status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3EDAD1-4D1C-DE45-0B97-2AAF3DAAE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7EAF71-5061-8B55-CAF0-90FC2AD3912E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Need to bounce ideas off interested, experienced people, not necessarily the full consortium membership</a:t>
            </a:r>
          </a:p>
          <a:p>
            <a:r>
              <a:rPr lang="en-US" dirty="0"/>
              <a:t>TWM email suggested</a:t>
            </a:r>
          </a:p>
          <a:p>
            <a:pPr lvl="1"/>
            <a:r>
              <a:rPr lang="en-US" dirty="0"/>
              <a:t>Each team meets as needed</a:t>
            </a:r>
          </a:p>
          <a:p>
            <a:pPr lvl="1"/>
            <a:r>
              <a:rPr lang="en-US" dirty="0"/>
              <a:t>“Interface Meetings” Weekly alternating between Magnet-Detector and Detector-Electronics</a:t>
            </a:r>
          </a:p>
          <a:p>
            <a:pPr lvl="2"/>
            <a:r>
              <a:rPr lang="en-US" dirty="0"/>
              <a:t>If that is too much, how about Bi-weekly out of phase w/ Consortium meeting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r>
              <a:rPr lang="en-US" dirty="0"/>
              <a:t>Thoughts?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315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FB85852-F00B-C143-D0DC-99893B28D4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3EF055-C5B1-4D75-52B7-5C29674B188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48B5591-5AC1-48E4-BE31-97DBC72B4207}" type="slidenum">
              <a:rPr lang="en-US" smtClean="0"/>
              <a:t>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D17322-A6CC-8828-4437-56ECC718C6FC}"/>
              </a:ext>
            </a:extLst>
          </p:cNvPr>
          <p:cNvSpPr txBox="1"/>
          <p:nvPr/>
        </p:nvSpPr>
        <p:spPr>
          <a:xfrm>
            <a:off x="2999232" y="1334589"/>
            <a:ext cx="65105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Hiro Tanaka’s Slides to LBNC</a:t>
            </a:r>
          </a:p>
          <a:p>
            <a:pPr algn="ctr"/>
            <a:r>
              <a:rPr lang="en-US" sz="6000" dirty="0"/>
              <a:t>26 February 2024</a:t>
            </a:r>
          </a:p>
        </p:txBody>
      </p:sp>
    </p:spTree>
    <p:extLst>
      <p:ext uri="{BB962C8B-B14F-4D97-AF65-F5344CB8AC3E}">
        <p14:creationId xmlns:p14="http://schemas.microsoft.com/office/powerpoint/2010/main" val="553374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6EB009-475B-1AAE-142A-3BE105366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3956-EE12-D747-A1E4-D4C240F7F559}" type="datetime1">
              <a:rPr lang="en-US" smtClean="0"/>
              <a:t>2/27/24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A203EF-BA58-64AB-7649-339D86577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6B8BD4-2A10-12A8-CBB4-31CAECE06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D6B59-3028-3745-AB5F-414468A426BD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0C44DF-EE51-21F9-B889-16039F65E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72" y="0"/>
            <a:ext cx="11318752" cy="642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396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DBBADA-D512-E080-5DF1-82EC42FBD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804E6-4487-0F4E-894A-7F6D739DE985}" type="datetime1">
              <a:rPr lang="en-US" smtClean="0"/>
              <a:t>2/27/24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BCC6A3-DAF2-616B-3AE4-0FA32A8AD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FB62F8-C0AC-4F46-04AC-AFD6E3A16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D6B59-3028-3745-AB5F-414468A426BD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045DFC-FB7C-9BDA-887C-A85AF5A7F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23" y="0"/>
            <a:ext cx="11197093" cy="635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606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01FC1C-C816-0F29-2BB6-57BF7ABA6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20388-2316-B64B-81C9-249ABC9B2928}" type="datetime1">
              <a:rPr lang="en-US" smtClean="0"/>
              <a:t>2/27/24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E3B240-191C-B418-0113-2048E5398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50DF57-B51E-B562-95B1-099F5A814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D6B59-3028-3745-AB5F-414468A426BD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3E628D-EE9E-6987-3DB4-4D0F7C025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23" y="0"/>
            <a:ext cx="11252964" cy="638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391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FB85852-F00B-C143-D0DC-99893B28D4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3EF055-C5B1-4D75-52B7-5C29674B188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48B5591-5AC1-48E4-BE31-97DBC72B4207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D17322-A6CC-8828-4437-56ECC718C6FC}"/>
              </a:ext>
            </a:extLst>
          </p:cNvPr>
          <p:cNvSpPr txBox="1"/>
          <p:nvPr/>
        </p:nvSpPr>
        <p:spPr>
          <a:xfrm>
            <a:off x="2450592" y="2413337"/>
            <a:ext cx="6510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TMS Input to Hiro</a:t>
            </a:r>
          </a:p>
        </p:txBody>
      </p:sp>
    </p:spTree>
    <p:extLst>
      <p:ext uri="{BB962C8B-B14F-4D97-AF65-F5344CB8AC3E}">
        <p14:creationId xmlns:p14="http://schemas.microsoft.com/office/powerpoint/2010/main" val="3178408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E70606E-140C-BDAD-B381-3AD713EBF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Design Process</a:t>
            </a:r>
            <a:br>
              <a:rPr lang="en-US" dirty="0"/>
            </a:br>
            <a:r>
              <a:rPr lang="en-US" sz="1400" dirty="0"/>
              <a:t>https://</a:t>
            </a:r>
            <a:r>
              <a:rPr lang="en-US" sz="1400" dirty="0" err="1"/>
              <a:t>docs.google.com</a:t>
            </a:r>
            <a:r>
              <a:rPr lang="en-US" sz="1400" dirty="0"/>
              <a:t>/spreadsheets/d/1m3r-M81Zk5Hd5202g1WPvmlhwmAcCx54m2VgKfDqQ5g/</a:t>
            </a:r>
            <a:r>
              <a:rPr lang="en-US" sz="1400" dirty="0" err="1"/>
              <a:t>edit#gid</a:t>
            </a:r>
            <a:r>
              <a:rPr lang="en-US" sz="1400" dirty="0"/>
              <a:t>=847101774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E50FE8-2ED0-E3F6-200E-D0032BA23D5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2/20/24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355D92-D4AE-2373-689A-4632F7B5384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T.W. Markiewicz/SLAC | TMS Design Status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A4CCD9-C027-27E9-52CF-431CD2341C2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72F71154-E60D-9942-9C7E-C9963561CB3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FC4E6A-AB0A-601B-BCBF-8B1A2F9F7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368" y="1438478"/>
            <a:ext cx="10343939" cy="479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634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E70606E-140C-BDAD-B381-3AD713EBF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Design Process</a:t>
            </a:r>
            <a:br>
              <a:rPr lang="en-US" dirty="0"/>
            </a:br>
            <a:r>
              <a:rPr lang="en-US" sz="1400" dirty="0"/>
              <a:t>https://</a:t>
            </a:r>
            <a:r>
              <a:rPr lang="en-US" sz="1400" dirty="0" err="1"/>
              <a:t>docs.google.com</a:t>
            </a:r>
            <a:r>
              <a:rPr lang="en-US" sz="1400" dirty="0"/>
              <a:t>/spreadsheets/d/1m3r-M81Zk5Hd5202g1WPvmlhwmAcCx54m2VgKfDqQ5g/</a:t>
            </a:r>
            <a:r>
              <a:rPr lang="en-US" sz="1400" dirty="0" err="1"/>
              <a:t>edit#gid</a:t>
            </a:r>
            <a:r>
              <a:rPr lang="en-US" sz="1400" dirty="0"/>
              <a:t>=847101774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E50FE8-2ED0-E3F6-200E-D0032BA23D5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2/20/24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355D92-D4AE-2373-689A-4632F7B5384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T.W. Markiewicz/SLAC | TMS Design Status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A4CCD9-C027-27E9-52CF-431CD2341C2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72F71154-E60D-9942-9C7E-C9963561CB3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B9164D-28E4-9D8A-DCC3-097699865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69" y="1438656"/>
            <a:ext cx="11849235" cy="391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342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E70606E-140C-BDAD-B381-3AD713EBF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TMS Management Whiteboard</a:t>
            </a:r>
            <a:br>
              <a:rPr lang="en-US" dirty="0"/>
            </a:br>
            <a:r>
              <a:rPr lang="en-US" sz="1600" dirty="0"/>
              <a:t>https://</a:t>
            </a:r>
            <a:r>
              <a:rPr lang="en-US" sz="1600" dirty="0" err="1"/>
              <a:t>docs.google.com</a:t>
            </a:r>
            <a:r>
              <a:rPr lang="en-US" sz="1600" dirty="0"/>
              <a:t>/presentation/d/1tQ7ugWeMaOCmWHI6LdYk037knRLI_9DAFG8IQWXUqjI/</a:t>
            </a:r>
            <a:r>
              <a:rPr lang="en-US" sz="1600" dirty="0" err="1"/>
              <a:t>edit#slide</a:t>
            </a:r>
            <a:r>
              <a:rPr lang="en-US" sz="1600" dirty="0"/>
              <a:t>=</a:t>
            </a:r>
            <a:r>
              <a:rPr lang="en-US" sz="1600" dirty="0" err="1"/>
              <a:t>id.p</a:t>
            </a:r>
            <a:endParaRPr lang="en-US" sz="16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E50FE8-2ED0-E3F6-200E-D0032BA23D5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2/20/24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355D92-D4AE-2373-689A-4632F7B5384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T.W. Markiewicz/SLAC | TMS Design Status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A4CCD9-C027-27E9-52CF-431CD2341C2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72F71154-E60D-9942-9C7E-C9963561CB3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4405FA-E9EC-3864-4D33-F982AF5D9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432" y="1165444"/>
            <a:ext cx="8970264" cy="505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79431"/>
      </p:ext>
    </p:extLst>
  </p:cSld>
  <p:clrMapOvr>
    <a:masterClrMapping/>
  </p:clrMapOvr>
</p:sld>
</file>

<file path=ppt/theme/theme1.xml><?xml version="1.0" encoding="utf-8"?>
<a:theme xmlns:a="http://schemas.openxmlformats.org/drawingml/2006/main" name="LBNF Template_051215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LBNF-DUNE-DOE</Template>
  <TotalTime>54651</TotalTime>
  <Words>338</Words>
  <Application>Microsoft Macintosh PowerPoint</Application>
  <PresentationFormat>Widescreen</PresentationFormat>
  <Paragraphs>54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Helvetica</vt:lpstr>
      <vt:lpstr>Helvetica Neue</vt:lpstr>
      <vt:lpstr>Lucida Grande</vt:lpstr>
      <vt:lpstr>LBNF Template_051215</vt:lpstr>
      <vt:lpstr>LBNF Content-Footer Theme</vt:lpstr>
      <vt:lpstr>TMS: Planning for CD2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Preliminary Design Process https://docs.google.com/spreadsheets/d/1m3r-M81Zk5Hd5202g1WPvmlhwmAcCx54m2VgKfDqQ5g/edit#gid=847101774</vt:lpstr>
      <vt:lpstr>Preliminary Design Process https://docs.google.com/spreadsheets/d/1m3r-M81Zk5Hd5202g1WPvmlhwmAcCx54m2VgKfDqQ5g/edit#gid=847101774</vt:lpstr>
      <vt:lpstr>TMS Management Whiteboard https://docs.google.com/presentation/d/1tQ7ugWeMaOCmWHI6LdYk037knRLI_9DAFG8IQWXUqjI/edit#slide=id.p</vt:lpstr>
      <vt:lpstr>PowerPoint Presentation</vt:lpstr>
      <vt:lpstr>TMS Teams</vt:lpstr>
      <vt:lpstr>Key Dates</vt:lpstr>
      <vt:lpstr>New Meeting(s)?</vt:lpstr>
    </vt:vector>
  </TitlesOfParts>
  <Company>Lawrence Berkeley National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TPC Installation</dc:title>
  <dc:creator>Andrew R. Lambert</dc:creator>
  <cp:lastModifiedBy>Markiewicz, Thomas</cp:lastModifiedBy>
  <cp:revision>501</cp:revision>
  <dcterms:created xsi:type="dcterms:W3CDTF">2020-12-01T05:45:47Z</dcterms:created>
  <dcterms:modified xsi:type="dcterms:W3CDTF">2024-02-28T15:49:33Z</dcterms:modified>
</cp:coreProperties>
</file>