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9" r:id="rId4"/>
    <p:sldId id="260" r:id="rId5"/>
    <p:sldId id="261" r:id="rId6"/>
    <p:sldId id="257" r:id="rId7"/>
    <p:sldId id="268" r:id="rId8"/>
    <p:sldId id="263" r:id="rId9"/>
    <p:sldId id="269" r:id="rId10"/>
    <p:sldId id="272" r:id="rId11"/>
    <p:sldId id="273" r:id="rId12"/>
    <p:sldId id="264" r:id="rId13"/>
    <p:sldId id="271" r:id="rId14"/>
    <p:sldId id="265" r:id="rId15"/>
    <p:sldId id="266" r:id="rId16"/>
    <p:sldId id="270" r:id="rId17"/>
    <p:sldId id="267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04">
          <p15:clr>
            <a:srgbClr val="A4A3A4"/>
          </p15:clr>
        </p15:guide>
        <p15:guide id="2" orient="horz" pos="476">
          <p15:clr>
            <a:srgbClr val="A4A3A4"/>
          </p15:clr>
        </p15:guide>
        <p15:guide id="3" orient="horz" pos="1443">
          <p15:clr>
            <a:srgbClr val="A4A3A4"/>
          </p15:clr>
        </p15:guide>
        <p15:guide id="4" orient="horz" pos="966">
          <p15:clr>
            <a:srgbClr val="A4A3A4"/>
          </p15:clr>
        </p15:guide>
        <p15:guide id="5" orient="horz" pos="1876">
          <p15:clr>
            <a:srgbClr val="A4A3A4"/>
          </p15:clr>
        </p15:guide>
        <p15:guide id="6" orient="horz" pos="3616">
          <p15:clr>
            <a:srgbClr val="A4A3A4"/>
          </p15:clr>
        </p15:guide>
        <p15:guide id="7" pos="2190">
          <p15:clr>
            <a:srgbClr val="A4A3A4"/>
          </p15:clr>
        </p15:guide>
        <p15:guide id="8" pos="2188">
          <p15:clr>
            <a:srgbClr val="A4A3A4"/>
          </p15:clr>
        </p15:guide>
        <p15:guide id="9" pos="5026">
          <p15:clr>
            <a:srgbClr val="A4A3A4"/>
          </p15:clr>
        </p15:guide>
        <p15:guide id="10" pos="2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125"/>
    <a:srgbClr val="F37C23"/>
    <a:srgbClr val="3C5A77"/>
    <a:srgbClr val="BC5F2B"/>
    <a:srgbClr val="32547A"/>
    <a:srgbClr val="B8561A"/>
    <a:srgbClr val="B65A1F"/>
    <a:srgbClr val="5680AB"/>
    <a:srgbClr val="7A7A7A"/>
    <a:srgbClr val="6FA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0BDCD9-994C-D741-AB0E-70EC52A29079}" v="33" dt="2024-03-07T17:24:50.0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67" autoAdjust="0"/>
    <p:restoredTop sz="95820"/>
  </p:normalViewPr>
  <p:slideViewPr>
    <p:cSldViewPr snapToGrid="0" snapToObjects="1">
      <p:cViewPr varScale="1">
        <p:scale>
          <a:sx n="97" d="100"/>
          <a:sy n="97" d="100"/>
        </p:scale>
        <p:origin x="2256" y="192"/>
      </p:cViewPr>
      <p:guideLst>
        <p:guide orient="horz" pos="4204"/>
        <p:guide orient="horz" pos="476"/>
        <p:guide orient="horz" pos="1443"/>
        <p:guide orient="horz" pos="966"/>
        <p:guide orient="horz" pos="1876"/>
        <p:guide orient="horz" pos="3616"/>
        <p:guide pos="2190"/>
        <p:guide pos="2188"/>
        <p:guide pos="5026"/>
        <p:guide pos="2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urch, Eric D" userId="7eff64a6-32ec-45eb-a952-19f64aa64360" providerId="ADAL" clId="{4D0BDCD9-994C-D741-AB0E-70EC52A29079}"/>
    <pc:docChg chg="undo custSel addSld delSld modSld modMainMaster">
      <pc:chgData name="Church, Eric D" userId="7eff64a6-32ec-45eb-a952-19f64aa64360" providerId="ADAL" clId="{4D0BDCD9-994C-D741-AB0E-70EC52A29079}" dt="2024-03-07T17:25:00.880" v="3313" actId="478"/>
      <pc:docMkLst>
        <pc:docMk/>
      </pc:docMkLst>
      <pc:sldChg chg="modSp mod">
        <pc:chgData name="Church, Eric D" userId="7eff64a6-32ec-45eb-a952-19f64aa64360" providerId="ADAL" clId="{4D0BDCD9-994C-D741-AB0E-70EC52A29079}" dt="2024-03-07T16:42:06.554" v="2351" actId="20577"/>
        <pc:sldMkLst>
          <pc:docMk/>
          <pc:sldMk cId="1905254342" sldId="257"/>
        </pc:sldMkLst>
        <pc:spChg chg="mod">
          <ac:chgData name="Church, Eric D" userId="7eff64a6-32ec-45eb-a952-19f64aa64360" providerId="ADAL" clId="{4D0BDCD9-994C-D741-AB0E-70EC52A29079}" dt="2024-03-07T16:41:43.874" v="2307" actId="20577"/>
          <ac:spMkLst>
            <pc:docMk/>
            <pc:sldMk cId="1905254342" sldId="257"/>
            <ac:spMk id="3" creationId="{00000000-0000-0000-0000-000000000000}"/>
          </ac:spMkLst>
        </pc:spChg>
        <pc:spChg chg="mod">
          <ac:chgData name="Church, Eric D" userId="7eff64a6-32ec-45eb-a952-19f64aa64360" providerId="ADAL" clId="{4D0BDCD9-994C-D741-AB0E-70EC52A29079}" dt="2024-03-05T23:24:02.643" v="3" actId="57"/>
          <ac:spMkLst>
            <pc:docMk/>
            <pc:sldMk cId="1905254342" sldId="257"/>
            <ac:spMk id="4" creationId="{00000000-0000-0000-0000-000000000000}"/>
          </ac:spMkLst>
        </pc:spChg>
        <pc:spChg chg="mod">
          <ac:chgData name="Church, Eric D" userId="7eff64a6-32ec-45eb-a952-19f64aa64360" providerId="ADAL" clId="{4D0BDCD9-994C-D741-AB0E-70EC52A29079}" dt="2024-03-07T16:42:06.554" v="2351" actId="20577"/>
          <ac:spMkLst>
            <pc:docMk/>
            <pc:sldMk cId="1905254342" sldId="257"/>
            <ac:spMk id="6" creationId="{00000000-0000-0000-0000-000000000000}"/>
          </ac:spMkLst>
        </pc:spChg>
      </pc:sldChg>
      <pc:sldChg chg="modSp mod">
        <pc:chgData name="Church, Eric D" userId="7eff64a6-32ec-45eb-a952-19f64aa64360" providerId="ADAL" clId="{4D0BDCD9-994C-D741-AB0E-70EC52A29079}" dt="2024-03-07T16:50:37.720" v="2726" actId="20577"/>
        <pc:sldMkLst>
          <pc:docMk/>
          <pc:sldMk cId="1533660082" sldId="259"/>
        </pc:sldMkLst>
        <pc:spChg chg="mod">
          <ac:chgData name="Church, Eric D" userId="7eff64a6-32ec-45eb-a952-19f64aa64360" providerId="ADAL" clId="{4D0BDCD9-994C-D741-AB0E-70EC52A29079}" dt="2024-03-07T16:50:37.720" v="2726" actId="20577"/>
          <ac:spMkLst>
            <pc:docMk/>
            <pc:sldMk cId="1533660082" sldId="259"/>
            <ac:spMk id="6" creationId="{ED5C0F93-C68E-C847-652E-ECD500F80621}"/>
          </ac:spMkLst>
        </pc:spChg>
      </pc:sldChg>
      <pc:sldChg chg="modSp mod">
        <pc:chgData name="Church, Eric D" userId="7eff64a6-32ec-45eb-a952-19f64aa64360" providerId="ADAL" clId="{4D0BDCD9-994C-D741-AB0E-70EC52A29079}" dt="2024-03-07T01:43:10.816" v="1659" actId="20577"/>
        <pc:sldMkLst>
          <pc:docMk/>
          <pc:sldMk cId="2331385526" sldId="260"/>
        </pc:sldMkLst>
        <pc:spChg chg="mod">
          <ac:chgData name="Church, Eric D" userId="7eff64a6-32ec-45eb-a952-19f64aa64360" providerId="ADAL" clId="{4D0BDCD9-994C-D741-AB0E-70EC52A29079}" dt="2024-03-07T01:43:10.816" v="1659" actId="20577"/>
          <ac:spMkLst>
            <pc:docMk/>
            <pc:sldMk cId="2331385526" sldId="260"/>
            <ac:spMk id="6" creationId="{ED5C0F93-C68E-C847-652E-ECD500F80621}"/>
          </ac:spMkLst>
        </pc:spChg>
      </pc:sldChg>
      <pc:sldChg chg="addSp delSp mod">
        <pc:chgData name="Church, Eric D" userId="7eff64a6-32ec-45eb-a952-19f64aa64360" providerId="ADAL" clId="{4D0BDCD9-994C-D741-AB0E-70EC52A29079}" dt="2024-03-06T17:43:20.813" v="9" actId="22"/>
        <pc:sldMkLst>
          <pc:docMk/>
          <pc:sldMk cId="3574319539" sldId="261"/>
        </pc:sldMkLst>
        <pc:spChg chg="add del">
          <ac:chgData name="Church, Eric D" userId="7eff64a6-32ec-45eb-a952-19f64aa64360" providerId="ADAL" clId="{4D0BDCD9-994C-D741-AB0E-70EC52A29079}" dt="2024-03-06T17:43:20.813" v="9" actId="22"/>
          <ac:spMkLst>
            <pc:docMk/>
            <pc:sldMk cId="3574319539" sldId="261"/>
            <ac:spMk id="8" creationId="{BEAE925E-E26C-8A5B-3C17-0C8BAA340837}"/>
          </ac:spMkLst>
        </pc:spChg>
      </pc:sldChg>
      <pc:sldChg chg="modSp del mod">
        <pc:chgData name="Church, Eric D" userId="7eff64a6-32ec-45eb-a952-19f64aa64360" providerId="ADAL" clId="{4D0BDCD9-994C-D741-AB0E-70EC52A29079}" dt="2024-03-07T00:31:47.078" v="546" actId="2696"/>
        <pc:sldMkLst>
          <pc:docMk/>
          <pc:sldMk cId="3735310262" sldId="262"/>
        </pc:sldMkLst>
        <pc:spChg chg="mod">
          <ac:chgData name="Church, Eric D" userId="7eff64a6-32ec-45eb-a952-19f64aa64360" providerId="ADAL" clId="{4D0BDCD9-994C-D741-AB0E-70EC52A29079}" dt="2024-03-06T17:43:36.032" v="11" actId="20577"/>
          <ac:spMkLst>
            <pc:docMk/>
            <pc:sldMk cId="3735310262" sldId="262"/>
            <ac:spMk id="6" creationId="{ED5C0F93-C68E-C847-652E-ECD500F80621}"/>
          </ac:spMkLst>
        </pc:spChg>
      </pc:sldChg>
      <pc:sldChg chg="addSp delSp modSp mod">
        <pc:chgData name="Church, Eric D" userId="7eff64a6-32ec-45eb-a952-19f64aa64360" providerId="ADAL" clId="{4D0BDCD9-994C-D741-AB0E-70EC52A29079}" dt="2024-03-07T16:30:25.846" v="2054" actId="20577"/>
        <pc:sldMkLst>
          <pc:docMk/>
          <pc:sldMk cId="2057318892" sldId="263"/>
        </pc:sldMkLst>
        <pc:spChg chg="mod">
          <ac:chgData name="Church, Eric D" userId="7eff64a6-32ec-45eb-a952-19f64aa64360" providerId="ADAL" clId="{4D0BDCD9-994C-D741-AB0E-70EC52A29079}" dt="2024-03-06T23:55:58" v="326" actId="20577"/>
          <ac:spMkLst>
            <pc:docMk/>
            <pc:sldMk cId="2057318892" sldId="263"/>
            <ac:spMk id="2" creationId="{DAFBC8EC-340C-437B-6F26-F4DAF04665F5}"/>
          </ac:spMkLst>
        </pc:spChg>
        <pc:spChg chg="del">
          <ac:chgData name="Church, Eric D" userId="7eff64a6-32ec-45eb-a952-19f64aa64360" providerId="ADAL" clId="{4D0BDCD9-994C-D741-AB0E-70EC52A29079}" dt="2024-03-06T23:39:33.519" v="293"/>
          <ac:spMkLst>
            <pc:docMk/>
            <pc:sldMk cId="2057318892" sldId="263"/>
            <ac:spMk id="6" creationId="{8D185C82-F430-0F1F-667C-6C2A65A956CD}"/>
          </ac:spMkLst>
        </pc:spChg>
        <pc:spChg chg="add mod">
          <ac:chgData name="Church, Eric D" userId="7eff64a6-32ec-45eb-a952-19f64aa64360" providerId="ADAL" clId="{4D0BDCD9-994C-D741-AB0E-70EC52A29079}" dt="2024-03-06T23:41:11.596" v="294" actId="478"/>
          <ac:spMkLst>
            <pc:docMk/>
            <pc:sldMk cId="2057318892" sldId="263"/>
            <ac:spMk id="9" creationId="{B709DAE3-0BFF-BD6C-B8EC-F5A0A793383A}"/>
          </ac:spMkLst>
        </pc:spChg>
        <pc:spChg chg="add mod">
          <ac:chgData name="Church, Eric D" userId="7eff64a6-32ec-45eb-a952-19f64aa64360" providerId="ADAL" clId="{4D0BDCD9-994C-D741-AB0E-70EC52A29079}" dt="2024-03-07T00:32:39.468" v="580" actId="1076"/>
          <ac:spMkLst>
            <pc:docMk/>
            <pc:sldMk cId="2057318892" sldId="263"/>
            <ac:spMk id="14" creationId="{F3AACB12-61EF-DECF-4E55-E2E9F53328BB}"/>
          </ac:spMkLst>
        </pc:spChg>
        <pc:spChg chg="add mod">
          <ac:chgData name="Church, Eric D" userId="7eff64a6-32ec-45eb-a952-19f64aa64360" providerId="ADAL" clId="{4D0BDCD9-994C-D741-AB0E-70EC52A29079}" dt="2024-03-07T16:30:25.846" v="2054" actId="20577"/>
          <ac:spMkLst>
            <pc:docMk/>
            <pc:sldMk cId="2057318892" sldId="263"/>
            <ac:spMk id="15" creationId="{249650FA-DB69-9B9A-6728-0153EA9474A0}"/>
          </ac:spMkLst>
        </pc:spChg>
        <pc:spChg chg="add mod">
          <ac:chgData name="Church, Eric D" userId="7eff64a6-32ec-45eb-a952-19f64aa64360" providerId="ADAL" clId="{4D0BDCD9-994C-D741-AB0E-70EC52A29079}" dt="2024-03-07T00:33:11.741" v="621" actId="1076"/>
          <ac:spMkLst>
            <pc:docMk/>
            <pc:sldMk cId="2057318892" sldId="263"/>
            <ac:spMk id="16" creationId="{B9D86617-B3CA-F6D0-77CD-295E9280C903}"/>
          </ac:spMkLst>
        </pc:spChg>
        <pc:picChg chg="add del mod">
          <ac:chgData name="Church, Eric D" userId="7eff64a6-32ec-45eb-a952-19f64aa64360" providerId="ADAL" clId="{4D0BDCD9-994C-D741-AB0E-70EC52A29079}" dt="2024-03-06T23:41:11.596" v="294" actId="478"/>
          <ac:picMkLst>
            <pc:docMk/>
            <pc:sldMk cId="2057318892" sldId="263"/>
            <ac:picMk id="7" creationId="{57C1BB9E-0D94-EEC5-DD41-D9AF3CDEC1A8}"/>
          </ac:picMkLst>
        </pc:picChg>
        <pc:picChg chg="add del mod">
          <ac:chgData name="Church, Eric D" userId="7eff64a6-32ec-45eb-a952-19f64aa64360" providerId="ADAL" clId="{4D0BDCD9-994C-D741-AB0E-70EC52A29079}" dt="2024-03-06T23:50:45.567" v="309" actId="478"/>
          <ac:picMkLst>
            <pc:docMk/>
            <pc:sldMk cId="2057318892" sldId="263"/>
            <ac:picMk id="10" creationId="{D33877C2-6B45-4311-93B1-BB2347FAA1E4}"/>
          </ac:picMkLst>
        </pc:picChg>
        <pc:picChg chg="add mod">
          <ac:chgData name="Church, Eric D" userId="7eff64a6-32ec-45eb-a952-19f64aa64360" providerId="ADAL" clId="{4D0BDCD9-994C-D741-AB0E-70EC52A29079}" dt="2024-03-06T23:50:52.125" v="312" actId="1076"/>
          <ac:picMkLst>
            <pc:docMk/>
            <pc:sldMk cId="2057318892" sldId="263"/>
            <ac:picMk id="11" creationId="{63AA80F9-3535-DAC4-AFBB-3FDF2087460C}"/>
          </ac:picMkLst>
        </pc:picChg>
        <pc:picChg chg="add mod">
          <ac:chgData name="Church, Eric D" userId="7eff64a6-32ec-45eb-a952-19f64aa64360" providerId="ADAL" clId="{4D0BDCD9-994C-D741-AB0E-70EC52A29079}" dt="2024-03-06T23:55:44.779" v="317" actId="14100"/>
          <ac:picMkLst>
            <pc:docMk/>
            <pc:sldMk cId="2057318892" sldId="263"/>
            <ac:picMk id="12" creationId="{F4C58BC8-9A5D-15F5-B24F-A6B19EDC9CD3}"/>
          </ac:picMkLst>
        </pc:picChg>
        <pc:picChg chg="add mod">
          <ac:chgData name="Church, Eric D" userId="7eff64a6-32ec-45eb-a952-19f64aa64360" providerId="ADAL" clId="{4D0BDCD9-994C-D741-AB0E-70EC52A29079}" dt="2024-03-06T23:55:39.525" v="316" actId="14100"/>
          <ac:picMkLst>
            <pc:docMk/>
            <pc:sldMk cId="2057318892" sldId="263"/>
            <ac:picMk id="13" creationId="{9430E5DB-EF79-5039-4E03-E02C9F58C60A}"/>
          </ac:picMkLst>
        </pc:picChg>
      </pc:sldChg>
      <pc:sldChg chg="addSp delSp modSp mod">
        <pc:chgData name="Church, Eric D" userId="7eff64a6-32ec-45eb-a952-19f64aa64360" providerId="ADAL" clId="{4D0BDCD9-994C-D741-AB0E-70EC52A29079}" dt="2024-03-07T16:42:41.872" v="2353" actId="20577"/>
        <pc:sldMkLst>
          <pc:docMk/>
          <pc:sldMk cId="3699856467" sldId="264"/>
        </pc:sldMkLst>
        <pc:spChg chg="mod">
          <ac:chgData name="Church, Eric D" userId="7eff64a6-32ec-45eb-a952-19f64aa64360" providerId="ADAL" clId="{4D0BDCD9-994C-D741-AB0E-70EC52A29079}" dt="2024-03-07T00:31:11.803" v="545" actId="20577"/>
          <ac:spMkLst>
            <pc:docMk/>
            <pc:sldMk cId="3699856467" sldId="264"/>
            <ac:spMk id="2" creationId="{DAFBC8EC-340C-437B-6F26-F4DAF04665F5}"/>
          </ac:spMkLst>
        </pc:spChg>
        <pc:spChg chg="del">
          <ac:chgData name="Church, Eric D" userId="7eff64a6-32ec-45eb-a952-19f64aa64360" providerId="ADAL" clId="{4D0BDCD9-994C-D741-AB0E-70EC52A29079}" dt="2024-03-07T00:02:26.556" v="327"/>
          <ac:spMkLst>
            <pc:docMk/>
            <pc:sldMk cId="3699856467" sldId="264"/>
            <ac:spMk id="6" creationId="{8D185C82-F430-0F1F-667C-6C2A65A956CD}"/>
          </ac:spMkLst>
        </pc:spChg>
        <pc:spChg chg="add mod">
          <ac:chgData name="Church, Eric D" userId="7eff64a6-32ec-45eb-a952-19f64aa64360" providerId="ADAL" clId="{4D0BDCD9-994C-D741-AB0E-70EC52A29079}" dt="2024-03-07T16:42:41.872" v="2353" actId="20577"/>
          <ac:spMkLst>
            <pc:docMk/>
            <pc:sldMk cId="3699856467" sldId="264"/>
            <ac:spMk id="10" creationId="{E37BDECE-CBAE-1189-5E57-DE149818132F}"/>
          </ac:spMkLst>
        </pc:spChg>
        <pc:spChg chg="add mod">
          <ac:chgData name="Church, Eric D" userId="7eff64a6-32ec-45eb-a952-19f64aa64360" providerId="ADAL" clId="{4D0BDCD9-994C-D741-AB0E-70EC52A29079}" dt="2024-03-07T16:33:06.456" v="2081" actId="20577"/>
          <ac:spMkLst>
            <pc:docMk/>
            <pc:sldMk cId="3699856467" sldId="264"/>
            <ac:spMk id="11" creationId="{CB9828A5-E0D1-E39A-1E1E-832A56D3EDB8}"/>
          </ac:spMkLst>
        </pc:spChg>
        <pc:spChg chg="add mod">
          <ac:chgData name="Church, Eric D" userId="7eff64a6-32ec-45eb-a952-19f64aa64360" providerId="ADAL" clId="{4D0BDCD9-994C-D741-AB0E-70EC52A29079}" dt="2024-03-07T00:24:31.125" v="540" actId="20577"/>
          <ac:spMkLst>
            <pc:docMk/>
            <pc:sldMk cId="3699856467" sldId="264"/>
            <ac:spMk id="12" creationId="{B9902EA3-32C8-7C24-3DA5-A58624DA38FB}"/>
          </ac:spMkLst>
        </pc:spChg>
        <pc:picChg chg="add mod">
          <ac:chgData name="Church, Eric D" userId="7eff64a6-32ec-45eb-a952-19f64aa64360" providerId="ADAL" clId="{4D0BDCD9-994C-D741-AB0E-70EC52A29079}" dt="2024-03-07T00:13:45.323" v="336" actId="1076"/>
          <ac:picMkLst>
            <pc:docMk/>
            <pc:sldMk cId="3699856467" sldId="264"/>
            <ac:picMk id="7" creationId="{282E0FDE-CA29-8E54-B617-4CB37CCD3E15}"/>
          </ac:picMkLst>
        </pc:picChg>
        <pc:picChg chg="add mod">
          <ac:chgData name="Church, Eric D" userId="7eff64a6-32ec-45eb-a952-19f64aa64360" providerId="ADAL" clId="{4D0BDCD9-994C-D741-AB0E-70EC52A29079}" dt="2024-03-07T00:13:40.553" v="334" actId="1076"/>
          <ac:picMkLst>
            <pc:docMk/>
            <pc:sldMk cId="3699856467" sldId="264"/>
            <ac:picMk id="8" creationId="{31C0A122-7188-5935-3321-8B1BCE19266E}"/>
          </ac:picMkLst>
        </pc:picChg>
        <pc:picChg chg="add mod">
          <ac:chgData name="Church, Eric D" userId="7eff64a6-32ec-45eb-a952-19f64aa64360" providerId="ADAL" clId="{4D0BDCD9-994C-D741-AB0E-70EC52A29079}" dt="2024-03-07T00:14:04.790" v="339" actId="1076"/>
          <ac:picMkLst>
            <pc:docMk/>
            <pc:sldMk cId="3699856467" sldId="264"/>
            <ac:picMk id="9" creationId="{66ABB4C2-69AC-98B3-79E0-45B89DFD8425}"/>
          </ac:picMkLst>
        </pc:picChg>
      </pc:sldChg>
      <pc:sldChg chg="addSp delSp modSp mod">
        <pc:chgData name="Church, Eric D" userId="7eff64a6-32ec-45eb-a952-19f64aa64360" providerId="ADAL" clId="{4D0BDCD9-994C-D741-AB0E-70EC52A29079}" dt="2024-03-07T16:47:25.076" v="2616" actId="20577"/>
        <pc:sldMkLst>
          <pc:docMk/>
          <pc:sldMk cId="2731318386" sldId="265"/>
        </pc:sldMkLst>
        <pc:spChg chg="mod">
          <ac:chgData name="Church, Eric D" userId="7eff64a6-32ec-45eb-a952-19f64aa64360" providerId="ADAL" clId="{4D0BDCD9-994C-D741-AB0E-70EC52A29079}" dt="2024-03-07T16:47:19.080" v="2595" actId="20577"/>
          <ac:spMkLst>
            <pc:docMk/>
            <pc:sldMk cId="2731318386" sldId="265"/>
            <ac:spMk id="3" creationId="{A1744164-956B-19AB-B432-33679E09A781}"/>
          </ac:spMkLst>
        </pc:spChg>
        <pc:spChg chg="mod">
          <ac:chgData name="Church, Eric D" userId="7eff64a6-32ec-45eb-a952-19f64aa64360" providerId="ADAL" clId="{4D0BDCD9-994C-D741-AB0E-70EC52A29079}" dt="2024-03-07T16:47:25.076" v="2616" actId="20577"/>
          <ac:spMkLst>
            <pc:docMk/>
            <pc:sldMk cId="2731318386" sldId="265"/>
            <ac:spMk id="4" creationId="{43C635B4-E90A-52D5-34BA-C0645E2C9A28}"/>
          </ac:spMkLst>
        </pc:spChg>
        <pc:spChg chg="del">
          <ac:chgData name="Church, Eric D" userId="7eff64a6-32ec-45eb-a952-19f64aa64360" providerId="ADAL" clId="{4D0BDCD9-994C-D741-AB0E-70EC52A29079}" dt="2024-03-06T17:46:56.114" v="291"/>
          <ac:spMkLst>
            <pc:docMk/>
            <pc:sldMk cId="2731318386" sldId="265"/>
            <ac:spMk id="6" creationId="{8D185C82-F430-0F1F-667C-6C2A65A956CD}"/>
          </ac:spMkLst>
        </pc:spChg>
        <pc:spChg chg="add mod">
          <ac:chgData name="Church, Eric D" userId="7eff64a6-32ec-45eb-a952-19f64aa64360" providerId="ADAL" clId="{4D0BDCD9-994C-D741-AB0E-70EC52A29079}" dt="2024-03-07T01:24:47.828" v="1477" actId="1076"/>
          <ac:spMkLst>
            <pc:docMk/>
            <pc:sldMk cId="2731318386" sldId="265"/>
            <ac:spMk id="8" creationId="{2A3A9690-ABAD-0437-BCE6-9A513C733C70}"/>
          </ac:spMkLst>
        </pc:spChg>
        <pc:spChg chg="add del mod">
          <ac:chgData name="Church, Eric D" userId="7eff64a6-32ec-45eb-a952-19f64aa64360" providerId="ADAL" clId="{4D0BDCD9-994C-D741-AB0E-70EC52A29079}" dt="2024-03-07T01:24:21.878" v="1472" actId="21"/>
          <ac:spMkLst>
            <pc:docMk/>
            <pc:sldMk cId="2731318386" sldId="265"/>
            <ac:spMk id="9" creationId="{9FC78202-5F3D-8103-AC53-3C2A749DA424}"/>
          </ac:spMkLst>
        </pc:spChg>
        <pc:spChg chg="add del mod">
          <ac:chgData name="Church, Eric D" userId="7eff64a6-32ec-45eb-a952-19f64aa64360" providerId="ADAL" clId="{4D0BDCD9-994C-D741-AB0E-70EC52A29079}" dt="2024-03-07T01:24:16.643" v="1471" actId="478"/>
          <ac:spMkLst>
            <pc:docMk/>
            <pc:sldMk cId="2731318386" sldId="265"/>
            <ac:spMk id="15" creationId="{B3EC5B47-DC63-CC33-F0FD-F187B7DF0302}"/>
          </ac:spMkLst>
        </pc:spChg>
        <pc:spChg chg="add mod">
          <ac:chgData name="Church, Eric D" userId="7eff64a6-32ec-45eb-a952-19f64aa64360" providerId="ADAL" clId="{4D0BDCD9-994C-D741-AB0E-70EC52A29079}" dt="2024-03-07T16:37:30.608" v="2121" actId="57"/>
          <ac:spMkLst>
            <pc:docMk/>
            <pc:sldMk cId="2731318386" sldId="265"/>
            <ac:spMk id="17" creationId="{304F8A81-C3F4-5EB6-CEC7-13BC99279950}"/>
          </ac:spMkLst>
        </pc:spChg>
        <pc:picChg chg="add del mod">
          <ac:chgData name="Church, Eric D" userId="7eff64a6-32ec-45eb-a952-19f64aa64360" providerId="ADAL" clId="{4D0BDCD9-994C-D741-AB0E-70EC52A29079}" dt="2024-03-07T01:23:53.435" v="1467" actId="478"/>
          <ac:picMkLst>
            <pc:docMk/>
            <pc:sldMk cId="2731318386" sldId="265"/>
            <ac:picMk id="7" creationId="{66A38A66-FD6B-57C1-2877-8475F052F0A6}"/>
          </ac:picMkLst>
        </pc:picChg>
        <pc:picChg chg="add mod">
          <ac:chgData name="Church, Eric D" userId="7eff64a6-32ec-45eb-a952-19f64aa64360" providerId="ADAL" clId="{4D0BDCD9-994C-D741-AB0E-70EC52A29079}" dt="2024-03-07T01:24:55.734" v="1478" actId="14100"/>
          <ac:picMkLst>
            <pc:docMk/>
            <pc:sldMk cId="2731318386" sldId="265"/>
            <ac:picMk id="16" creationId="{CA7C37D2-8AE6-67AE-A970-EB1B999D12A1}"/>
          </ac:picMkLst>
        </pc:picChg>
        <pc:cxnChg chg="add del mod">
          <ac:chgData name="Church, Eric D" userId="7eff64a6-32ec-45eb-a952-19f64aa64360" providerId="ADAL" clId="{4D0BDCD9-994C-D741-AB0E-70EC52A29079}" dt="2024-03-07T01:24:21.878" v="1472" actId="21"/>
          <ac:cxnSpMkLst>
            <pc:docMk/>
            <pc:sldMk cId="2731318386" sldId="265"/>
            <ac:cxnSpMk id="11" creationId="{463F1542-5BB9-3010-BD81-C17871C36267}"/>
          </ac:cxnSpMkLst>
        </pc:cxnChg>
        <pc:cxnChg chg="add mod">
          <ac:chgData name="Church, Eric D" userId="7eff64a6-32ec-45eb-a952-19f64aa64360" providerId="ADAL" clId="{4D0BDCD9-994C-D741-AB0E-70EC52A29079}" dt="2024-03-07T01:25:11.037" v="1481" actId="14100"/>
          <ac:cxnSpMkLst>
            <pc:docMk/>
            <pc:sldMk cId="2731318386" sldId="265"/>
            <ac:cxnSpMk id="18" creationId="{61623610-D510-7862-1FD3-BB626B469BA1}"/>
          </ac:cxnSpMkLst>
        </pc:cxnChg>
      </pc:sldChg>
      <pc:sldChg chg="addSp delSp modSp mod">
        <pc:chgData name="Church, Eric D" userId="7eff64a6-32ec-45eb-a952-19f64aa64360" providerId="ADAL" clId="{4D0BDCD9-994C-D741-AB0E-70EC52A29079}" dt="2024-03-07T16:47:44.126" v="2651" actId="1076"/>
        <pc:sldMkLst>
          <pc:docMk/>
          <pc:sldMk cId="1444604609" sldId="266"/>
        </pc:sldMkLst>
        <pc:spChg chg="mod">
          <ac:chgData name="Church, Eric D" userId="7eff64a6-32ec-45eb-a952-19f64aa64360" providerId="ADAL" clId="{4D0BDCD9-994C-D741-AB0E-70EC52A29079}" dt="2024-03-07T16:47:33.682" v="2629" actId="20577"/>
          <ac:spMkLst>
            <pc:docMk/>
            <pc:sldMk cId="1444604609" sldId="266"/>
            <ac:spMk id="3" creationId="{A1744164-956B-19AB-B432-33679E09A781}"/>
          </ac:spMkLst>
        </pc:spChg>
        <pc:spChg chg="mod">
          <ac:chgData name="Church, Eric D" userId="7eff64a6-32ec-45eb-a952-19f64aa64360" providerId="ADAL" clId="{4D0BDCD9-994C-D741-AB0E-70EC52A29079}" dt="2024-03-07T16:47:44.126" v="2651" actId="1076"/>
          <ac:spMkLst>
            <pc:docMk/>
            <pc:sldMk cId="1444604609" sldId="266"/>
            <ac:spMk id="4" creationId="{43C635B4-E90A-52D5-34BA-C0645E2C9A28}"/>
          </ac:spMkLst>
        </pc:spChg>
        <pc:spChg chg="del">
          <ac:chgData name="Church, Eric D" userId="7eff64a6-32ec-45eb-a952-19f64aa64360" providerId="ADAL" clId="{4D0BDCD9-994C-D741-AB0E-70EC52A29079}" dt="2024-03-06T17:47:17.701" v="292"/>
          <ac:spMkLst>
            <pc:docMk/>
            <pc:sldMk cId="1444604609" sldId="266"/>
            <ac:spMk id="6" creationId="{8D185C82-F430-0F1F-667C-6C2A65A956CD}"/>
          </ac:spMkLst>
        </pc:spChg>
        <pc:spChg chg="add del mod">
          <ac:chgData name="Church, Eric D" userId="7eff64a6-32ec-45eb-a952-19f64aa64360" providerId="ADAL" clId="{4D0BDCD9-994C-D741-AB0E-70EC52A29079}" dt="2024-03-07T01:25:18.402" v="1482" actId="478"/>
          <ac:spMkLst>
            <pc:docMk/>
            <pc:sldMk cId="1444604609" sldId="266"/>
            <ac:spMk id="9" creationId="{DB2D6350-C7A6-35E6-4951-ECE7FCF095F8}"/>
          </ac:spMkLst>
        </pc:spChg>
        <pc:picChg chg="add del mod">
          <ac:chgData name="Church, Eric D" userId="7eff64a6-32ec-45eb-a952-19f64aa64360" providerId="ADAL" clId="{4D0BDCD9-994C-D741-AB0E-70EC52A29079}" dt="2024-03-07T01:23:40.886" v="1464" actId="478"/>
          <ac:picMkLst>
            <pc:docMk/>
            <pc:sldMk cId="1444604609" sldId="266"/>
            <ac:picMk id="7" creationId="{C51A4AD9-A1B1-AC85-8435-843CB5A7D916}"/>
          </ac:picMkLst>
        </pc:picChg>
        <pc:picChg chg="add del mod">
          <ac:chgData name="Church, Eric D" userId="7eff64a6-32ec-45eb-a952-19f64aa64360" providerId="ADAL" clId="{4D0BDCD9-994C-D741-AB0E-70EC52A29079}" dt="2024-03-07T01:23:48.401" v="1466" actId="21"/>
          <ac:picMkLst>
            <pc:docMk/>
            <pc:sldMk cId="1444604609" sldId="266"/>
            <ac:picMk id="10" creationId="{D11CA188-DC07-9972-9DCE-5E6675826194}"/>
          </ac:picMkLst>
        </pc:picChg>
        <pc:picChg chg="add mod">
          <ac:chgData name="Church, Eric D" userId="7eff64a6-32ec-45eb-a952-19f64aa64360" providerId="ADAL" clId="{4D0BDCD9-994C-D741-AB0E-70EC52A29079}" dt="2024-03-07T01:25:56.120" v="1484" actId="14100"/>
          <ac:picMkLst>
            <pc:docMk/>
            <pc:sldMk cId="1444604609" sldId="266"/>
            <ac:picMk id="11" creationId="{9B1D9CD4-1632-29D7-0B68-6ACABB84D839}"/>
          </ac:picMkLst>
        </pc:picChg>
      </pc:sldChg>
      <pc:sldChg chg="modSp mod">
        <pc:chgData name="Church, Eric D" userId="7eff64a6-32ec-45eb-a952-19f64aa64360" providerId="ADAL" clId="{4D0BDCD9-994C-D741-AB0E-70EC52A29079}" dt="2024-03-07T16:49:16.559" v="2717" actId="20577"/>
        <pc:sldMkLst>
          <pc:docMk/>
          <pc:sldMk cId="2007450042" sldId="267"/>
        </pc:sldMkLst>
        <pc:spChg chg="mod">
          <ac:chgData name="Church, Eric D" userId="7eff64a6-32ec-45eb-a952-19f64aa64360" providerId="ADAL" clId="{4D0BDCD9-994C-D741-AB0E-70EC52A29079}" dt="2024-03-07T14:52:06.072" v="1924" actId="58"/>
          <ac:spMkLst>
            <pc:docMk/>
            <pc:sldMk cId="2007450042" sldId="267"/>
            <ac:spMk id="2" creationId="{DAFBC8EC-340C-437B-6F26-F4DAF04665F5}"/>
          </ac:spMkLst>
        </pc:spChg>
        <pc:spChg chg="mod">
          <ac:chgData name="Church, Eric D" userId="7eff64a6-32ec-45eb-a952-19f64aa64360" providerId="ADAL" clId="{4D0BDCD9-994C-D741-AB0E-70EC52A29079}" dt="2024-03-07T16:49:01.799" v="2693" actId="20577"/>
          <ac:spMkLst>
            <pc:docMk/>
            <pc:sldMk cId="2007450042" sldId="267"/>
            <ac:spMk id="3" creationId="{A1744164-956B-19AB-B432-33679E09A781}"/>
          </ac:spMkLst>
        </pc:spChg>
        <pc:spChg chg="mod">
          <ac:chgData name="Church, Eric D" userId="7eff64a6-32ec-45eb-a952-19f64aa64360" providerId="ADAL" clId="{4D0BDCD9-994C-D741-AB0E-70EC52A29079}" dt="2024-03-07T16:49:16.559" v="2717" actId="20577"/>
          <ac:spMkLst>
            <pc:docMk/>
            <pc:sldMk cId="2007450042" sldId="267"/>
            <ac:spMk id="4" creationId="{43C635B4-E90A-52D5-34BA-C0645E2C9A28}"/>
          </ac:spMkLst>
        </pc:spChg>
        <pc:spChg chg="mod">
          <ac:chgData name="Church, Eric D" userId="7eff64a6-32ec-45eb-a952-19f64aa64360" providerId="ADAL" clId="{4D0BDCD9-994C-D741-AB0E-70EC52A29079}" dt="2024-03-07T15:05:13.680" v="1964" actId="20577"/>
          <ac:spMkLst>
            <pc:docMk/>
            <pc:sldMk cId="2007450042" sldId="267"/>
            <ac:spMk id="6" creationId="{8D185C82-F430-0F1F-667C-6C2A65A956CD}"/>
          </ac:spMkLst>
        </pc:spChg>
      </pc:sldChg>
      <pc:sldChg chg="delSp modSp new mod">
        <pc:chgData name="Church, Eric D" userId="7eff64a6-32ec-45eb-a952-19f64aa64360" providerId="ADAL" clId="{4D0BDCD9-994C-D741-AB0E-70EC52A29079}" dt="2024-03-07T16:41:07.809" v="2300" actId="27636"/>
        <pc:sldMkLst>
          <pc:docMk/>
          <pc:sldMk cId="4284835952" sldId="268"/>
        </pc:sldMkLst>
        <pc:spChg chg="mod">
          <ac:chgData name="Church, Eric D" userId="7eff64a6-32ec-45eb-a952-19f64aa64360" providerId="ADAL" clId="{4D0BDCD9-994C-D741-AB0E-70EC52A29079}" dt="2024-03-07T16:38:36.709" v="2193" actId="20577"/>
          <ac:spMkLst>
            <pc:docMk/>
            <pc:sldMk cId="4284835952" sldId="268"/>
            <ac:spMk id="2" creationId="{646550F2-CE33-E308-703C-338E37445AA5}"/>
          </ac:spMkLst>
        </pc:spChg>
        <pc:spChg chg="mod">
          <ac:chgData name="Church, Eric D" userId="7eff64a6-32ec-45eb-a952-19f64aa64360" providerId="ADAL" clId="{4D0BDCD9-994C-D741-AB0E-70EC52A29079}" dt="2024-03-07T16:41:07.809" v="2300" actId="27636"/>
          <ac:spMkLst>
            <pc:docMk/>
            <pc:sldMk cId="4284835952" sldId="268"/>
            <ac:spMk id="6" creationId="{5F08C5BE-0C01-8153-0E22-AC22F706B174}"/>
          </ac:spMkLst>
        </pc:spChg>
        <pc:spChg chg="del">
          <ac:chgData name="Church, Eric D" userId="7eff64a6-32ec-45eb-a952-19f64aa64360" providerId="ADAL" clId="{4D0BDCD9-994C-D741-AB0E-70EC52A29079}" dt="2024-03-06T17:43:58.772" v="39" actId="478"/>
          <ac:spMkLst>
            <pc:docMk/>
            <pc:sldMk cId="4284835952" sldId="268"/>
            <ac:spMk id="7" creationId="{A04FA236-77B9-6D3A-B509-40F871D6E325}"/>
          </ac:spMkLst>
        </pc:spChg>
      </pc:sldChg>
      <pc:sldChg chg="addSp delSp modSp new mod">
        <pc:chgData name="Church, Eric D" userId="7eff64a6-32ec-45eb-a952-19f64aa64360" providerId="ADAL" clId="{4D0BDCD9-994C-D741-AB0E-70EC52A29079}" dt="2024-03-07T01:31:29.596" v="1619" actId="20577"/>
        <pc:sldMkLst>
          <pc:docMk/>
          <pc:sldMk cId="1946532913" sldId="269"/>
        </pc:sldMkLst>
        <pc:spChg chg="mod">
          <ac:chgData name="Church, Eric D" userId="7eff64a6-32ec-45eb-a952-19f64aa64360" providerId="ADAL" clId="{4D0BDCD9-994C-D741-AB0E-70EC52A29079}" dt="2024-03-07T00:22:03.465" v="470" actId="20577"/>
          <ac:spMkLst>
            <pc:docMk/>
            <pc:sldMk cId="1946532913" sldId="269"/>
            <ac:spMk id="2" creationId="{48746312-A078-665B-DE93-AE1384309BEF}"/>
          </ac:spMkLst>
        </pc:spChg>
        <pc:spChg chg="del">
          <ac:chgData name="Church, Eric D" userId="7eff64a6-32ec-45eb-a952-19f64aa64360" providerId="ADAL" clId="{4D0BDCD9-994C-D741-AB0E-70EC52A29079}" dt="2024-03-07T00:19:54.824" v="353"/>
          <ac:spMkLst>
            <pc:docMk/>
            <pc:sldMk cId="1946532913" sldId="269"/>
            <ac:spMk id="6" creationId="{F3005F93-4358-F0B9-4DE8-654C07B1496E}"/>
          </ac:spMkLst>
        </pc:spChg>
        <pc:spChg chg="del">
          <ac:chgData name="Church, Eric D" userId="7eff64a6-32ec-45eb-a952-19f64aa64360" providerId="ADAL" clId="{4D0BDCD9-994C-D741-AB0E-70EC52A29079}" dt="2024-03-07T00:19:51.429" v="352" actId="478"/>
          <ac:spMkLst>
            <pc:docMk/>
            <pc:sldMk cId="1946532913" sldId="269"/>
            <ac:spMk id="7" creationId="{9D9A2D7E-8439-8E86-F420-599A0F02EC02}"/>
          </ac:spMkLst>
        </pc:spChg>
        <pc:spChg chg="add mod">
          <ac:chgData name="Church, Eric D" userId="7eff64a6-32ec-45eb-a952-19f64aa64360" providerId="ADAL" clId="{4D0BDCD9-994C-D741-AB0E-70EC52A29079}" dt="2024-03-07T00:21:14.360" v="408" actId="20577"/>
          <ac:spMkLst>
            <pc:docMk/>
            <pc:sldMk cId="1946532913" sldId="269"/>
            <ac:spMk id="10" creationId="{E1C2921B-AC68-DA2F-F73D-01B2B7704E2B}"/>
          </ac:spMkLst>
        </pc:spChg>
        <pc:spChg chg="add mod">
          <ac:chgData name="Church, Eric D" userId="7eff64a6-32ec-45eb-a952-19f64aa64360" providerId="ADAL" clId="{4D0BDCD9-994C-D741-AB0E-70EC52A29079}" dt="2024-03-07T01:31:29.596" v="1619" actId="20577"/>
          <ac:spMkLst>
            <pc:docMk/>
            <pc:sldMk cId="1946532913" sldId="269"/>
            <ac:spMk id="11" creationId="{FB2AF363-1892-ABDE-E46C-CD7D3D8E34A2}"/>
          </ac:spMkLst>
        </pc:spChg>
        <pc:picChg chg="add mod">
          <ac:chgData name="Church, Eric D" userId="7eff64a6-32ec-45eb-a952-19f64aa64360" providerId="ADAL" clId="{4D0BDCD9-994C-D741-AB0E-70EC52A29079}" dt="2024-03-07T00:19:54.824" v="353"/>
          <ac:picMkLst>
            <pc:docMk/>
            <pc:sldMk cId="1946532913" sldId="269"/>
            <ac:picMk id="8" creationId="{56146BC3-D5C9-7E38-E51D-5DD1E82F690C}"/>
          </ac:picMkLst>
        </pc:picChg>
        <pc:picChg chg="add mod">
          <ac:chgData name="Church, Eric D" userId="7eff64a6-32ec-45eb-a952-19f64aa64360" providerId="ADAL" clId="{4D0BDCD9-994C-D741-AB0E-70EC52A29079}" dt="2024-03-07T00:20:28.338" v="357" actId="14100"/>
          <ac:picMkLst>
            <pc:docMk/>
            <pc:sldMk cId="1946532913" sldId="269"/>
            <ac:picMk id="9" creationId="{D22FCB87-70E1-0E6C-50BF-AAE49F47C209}"/>
          </ac:picMkLst>
        </pc:picChg>
      </pc:sldChg>
      <pc:sldChg chg="delSp modSp new mod">
        <pc:chgData name="Church, Eric D" userId="7eff64a6-32ec-45eb-a952-19f64aa64360" providerId="ADAL" clId="{4D0BDCD9-994C-D741-AB0E-70EC52A29079}" dt="2024-03-07T16:48:41.430" v="2681" actId="20577"/>
        <pc:sldMkLst>
          <pc:docMk/>
          <pc:sldMk cId="3433483348" sldId="270"/>
        </pc:sldMkLst>
        <pc:spChg chg="mod">
          <ac:chgData name="Church, Eric D" userId="7eff64a6-32ec-45eb-a952-19f64aa64360" providerId="ADAL" clId="{4D0BDCD9-994C-D741-AB0E-70EC52A29079}" dt="2024-03-07T00:47:37.158" v="935" actId="20577"/>
          <ac:spMkLst>
            <pc:docMk/>
            <pc:sldMk cId="3433483348" sldId="270"/>
            <ac:spMk id="2" creationId="{1CE1DEC1-AEB8-7B91-29E6-DF60CB78F0B2}"/>
          </ac:spMkLst>
        </pc:spChg>
        <pc:spChg chg="mod">
          <ac:chgData name="Church, Eric D" userId="7eff64a6-32ec-45eb-a952-19f64aa64360" providerId="ADAL" clId="{4D0BDCD9-994C-D741-AB0E-70EC52A29079}" dt="2024-03-07T16:48:41.430" v="2681" actId="20577"/>
          <ac:spMkLst>
            <pc:docMk/>
            <pc:sldMk cId="3433483348" sldId="270"/>
            <ac:spMk id="6" creationId="{C5E25AA6-EBEE-CD0B-FA55-2B0B5E8986DA}"/>
          </ac:spMkLst>
        </pc:spChg>
        <pc:spChg chg="del">
          <ac:chgData name="Church, Eric D" userId="7eff64a6-32ec-45eb-a952-19f64aa64360" providerId="ADAL" clId="{4D0BDCD9-994C-D741-AB0E-70EC52A29079}" dt="2024-03-07T00:42:46.369" v="645" actId="478"/>
          <ac:spMkLst>
            <pc:docMk/>
            <pc:sldMk cId="3433483348" sldId="270"/>
            <ac:spMk id="7" creationId="{91F0F289-97E6-3421-F356-59947957868F}"/>
          </ac:spMkLst>
        </pc:spChg>
      </pc:sldChg>
      <pc:sldChg chg="delSp modSp new mod">
        <pc:chgData name="Church, Eric D" userId="7eff64a6-32ec-45eb-a952-19f64aa64360" providerId="ADAL" clId="{4D0BDCD9-994C-D741-AB0E-70EC52A29079}" dt="2024-03-07T16:44:58.493" v="2490" actId="20577"/>
        <pc:sldMkLst>
          <pc:docMk/>
          <pc:sldMk cId="3790238082" sldId="271"/>
        </pc:sldMkLst>
        <pc:spChg chg="mod">
          <ac:chgData name="Church, Eric D" userId="7eff64a6-32ec-45eb-a952-19f64aa64360" providerId="ADAL" clId="{4D0BDCD9-994C-D741-AB0E-70EC52A29079}" dt="2024-03-07T01:28:18.745" v="1522" actId="20577"/>
          <ac:spMkLst>
            <pc:docMk/>
            <pc:sldMk cId="3790238082" sldId="271"/>
            <ac:spMk id="2" creationId="{AD1BF615-122A-8724-1ECC-344DA258E180}"/>
          </ac:spMkLst>
        </pc:spChg>
        <pc:spChg chg="mod">
          <ac:chgData name="Church, Eric D" userId="7eff64a6-32ec-45eb-a952-19f64aa64360" providerId="ADAL" clId="{4D0BDCD9-994C-D741-AB0E-70EC52A29079}" dt="2024-03-07T16:44:58.493" v="2490" actId="20577"/>
          <ac:spMkLst>
            <pc:docMk/>
            <pc:sldMk cId="3790238082" sldId="271"/>
            <ac:spMk id="6" creationId="{E6254843-3322-3801-C186-7AEB79056B52}"/>
          </ac:spMkLst>
        </pc:spChg>
        <pc:spChg chg="del mod">
          <ac:chgData name="Church, Eric D" userId="7eff64a6-32ec-45eb-a952-19f64aa64360" providerId="ADAL" clId="{4D0BDCD9-994C-D741-AB0E-70EC52A29079}" dt="2024-03-07T00:44:05.986" v="752" actId="478"/>
          <ac:spMkLst>
            <pc:docMk/>
            <pc:sldMk cId="3790238082" sldId="271"/>
            <ac:spMk id="7" creationId="{F49CF3FF-B515-1805-5738-9A8A9608606B}"/>
          </ac:spMkLst>
        </pc:spChg>
      </pc:sldChg>
      <pc:sldChg chg="addSp delSp modSp new mod">
        <pc:chgData name="Church, Eric D" userId="7eff64a6-32ec-45eb-a952-19f64aa64360" providerId="ADAL" clId="{4D0BDCD9-994C-D741-AB0E-70EC52A29079}" dt="2024-03-07T17:25:00.880" v="3313" actId="478"/>
        <pc:sldMkLst>
          <pc:docMk/>
          <pc:sldMk cId="1343928473" sldId="272"/>
        </pc:sldMkLst>
        <pc:spChg chg="mod">
          <ac:chgData name="Church, Eric D" userId="7eff64a6-32ec-45eb-a952-19f64aa64360" providerId="ADAL" clId="{4D0BDCD9-994C-D741-AB0E-70EC52A29079}" dt="2024-03-07T16:32:11.910" v="2070" actId="20577"/>
          <ac:spMkLst>
            <pc:docMk/>
            <pc:sldMk cId="1343928473" sldId="272"/>
            <ac:spMk id="2" creationId="{666391A3-D74A-0044-47C1-7D3540F3234A}"/>
          </ac:spMkLst>
        </pc:spChg>
        <pc:spChg chg="del">
          <ac:chgData name="Church, Eric D" userId="7eff64a6-32ec-45eb-a952-19f64aa64360" providerId="ADAL" clId="{4D0BDCD9-994C-D741-AB0E-70EC52A29079}" dt="2024-03-07T16:28:06.807" v="2009" actId="478"/>
          <ac:spMkLst>
            <pc:docMk/>
            <pc:sldMk cId="1343928473" sldId="272"/>
            <ac:spMk id="6" creationId="{B81ED05F-1DCA-90B3-73FF-F851517446D4}"/>
          </ac:spMkLst>
        </pc:spChg>
        <pc:spChg chg="del">
          <ac:chgData name="Church, Eric D" userId="7eff64a6-32ec-45eb-a952-19f64aa64360" providerId="ADAL" clId="{4D0BDCD9-994C-D741-AB0E-70EC52A29079}" dt="2024-03-07T16:28:10.057" v="2010" actId="478"/>
          <ac:spMkLst>
            <pc:docMk/>
            <pc:sldMk cId="1343928473" sldId="272"/>
            <ac:spMk id="7" creationId="{A9288FB7-DE1A-BB0B-F155-51305B48281E}"/>
          </ac:spMkLst>
        </pc:spChg>
        <pc:spChg chg="add mod">
          <ac:chgData name="Church, Eric D" userId="7eff64a6-32ec-45eb-a952-19f64aa64360" providerId="ADAL" clId="{4D0BDCD9-994C-D741-AB0E-70EC52A29079}" dt="2024-03-07T17:12:27.365" v="2939" actId="14100"/>
          <ac:spMkLst>
            <pc:docMk/>
            <pc:sldMk cId="1343928473" sldId="272"/>
            <ac:spMk id="16" creationId="{B0EDA809-57B8-A59E-5F0E-C7CE5E1817AD}"/>
          </ac:spMkLst>
        </pc:spChg>
        <pc:spChg chg="add mod">
          <ac:chgData name="Church, Eric D" userId="7eff64a6-32ec-45eb-a952-19f64aa64360" providerId="ADAL" clId="{4D0BDCD9-994C-D741-AB0E-70EC52A29079}" dt="2024-03-07T17:13:50.594" v="2972" actId="255"/>
          <ac:spMkLst>
            <pc:docMk/>
            <pc:sldMk cId="1343928473" sldId="272"/>
            <ac:spMk id="17" creationId="{1AAA7053-1994-C3AB-60DD-14C110FAB3C2}"/>
          </ac:spMkLst>
        </pc:spChg>
        <pc:spChg chg="add del mod">
          <ac:chgData name="Church, Eric D" userId="7eff64a6-32ec-45eb-a952-19f64aa64360" providerId="ADAL" clId="{4D0BDCD9-994C-D741-AB0E-70EC52A29079}" dt="2024-03-07T17:25:00.880" v="3313" actId="478"/>
          <ac:spMkLst>
            <pc:docMk/>
            <pc:sldMk cId="1343928473" sldId="272"/>
            <ac:spMk id="18" creationId="{A6494A5A-F0B3-E53D-4D07-4D356A1FBA38}"/>
          </ac:spMkLst>
        </pc:spChg>
        <pc:picChg chg="add mod">
          <ac:chgData name="Church, Eric D" userId="7eff64a6-32ec-45eb-a952-19f64aa64360" providerId="ADAL" clId="{4D0BDCD9-994C-D741-AB0E-70EC52A29079}" dt="2024-03-07T16:27:23.090" v="1967" actId="14100"/>
          <ac:picMkLst>
            <pc:docMk/>
            <pc:sldMk cId="1343928473" sldId="272"/>
            <ac:picMk id="8" creationId="{B41ED1A5-4B4C-81DA-B47F-BF23736AFEFB}"/>
          </ac:picMkLst>
        </pc:picChg>
        <pc:cxnChg chg="add mod">
          <ac:chgData name="Church, Eric D" userId="7eff64a6-32ec-45eb-a952-19f64aa64360" providerId="ADAL" clId="{4D0BDCD9-994C-D741-AB0E-70EC52A29079}" dt="2024-03-07T17:09:57.385" v="2730" actId="14100"/>
          <ac:cxnSpMkLst>
            <pc:docMk/>
            <pc:sldMk cId="1343928473" sldId="272"/>
            <ac:cxnSpMk id="10" creationId="{6BB21598-D900-2AAE-C365-33ABC569AD08}"/>
          </ac:cxnSpMkLst>
        </pc:cxnChg>
        <pc:cxnChg chg="add mod">
          <ac:chgData name="Church, Eric D" userId="7eff64a6-32ec-45eb-a952-19f64aa64360" providerId="ADAL" clId="{4D0BDCD9-994C-D741-AB0E-70EC52A29079}" dt="2024-03-07T17:10:07.386" v="2733" actId="14100"/>
          <ac:cxnSpMkLst>
            <pc:docMk/>
            <pc:sldMk cId="1343928473" sldId="272"/>
            <ac:cxnSpMk id="13" creationId="{4AC87363-0FA6-94E0-30F2-9DC3C00E4FAB}"/>
          </ac:cxnSpMkLst>
        </pc:cxnChg>
      </pc:sldChg>
      <pc:sldChg chg="addSp delSp modSp add mod">
        <pc:chgData name="Church, Eric D" userId="7eff64a6-32ec-45eb-a952-19f64aa64360" providerId="ADAL" clId="{4D0BDCD9-994C-D741-AB0E-70EC52A29079}" dt="2024-03-07T17:22:46.400" v="3289" actId="14100"/>
        <pc:sldMkLst>
          <pc:docMk/>
          <pc:sldMk cId="300933637" sldId="273"/>
        </pc:sldMkLst>
        <pc:spChg chg="add mod">
          <ac:chgData name="Church, Eric D" userId="7eff64a6-32ec-45eb-a952-19f64aa64360" providerId="ADAL" clId="{4D0BDCD9-994C-D741-AB0E-70EC52A29079}" dt="2024-03-07T17:22:46.400" v="3289" actId="14100"/>
          <ac:spMkLst>
            <pc:docMk/>
            <pc:sldMk cId="300933637" sldId="273"/>
            <ac:spMk id="7" creationId="{78424149-7ACD-7DE0-0E47-6E82C45BE9B0}"/>
          </ac:spMkLst>
        </pc:spChg>
        <pc:picChg chg="add mod">
          <ac:chgData name="Church, Eric D" userId="7eff64a6-32ec-45eb-a952-19f64aa64360" providerId="ADAL" clId="{4D0BDCD9-994C-D741-AB0E-70EC52A29079}" dt="2024-03-07T17:18:03.696" v="2975" actId="1076"/>
          <ac:picMkLst>
            <pc:docMk/>
            <pc:sldMk cId="300933637" sldId="273"/>
            <ac:picMk id="6" creationId="{6ACCBF4E-C060-50EB-2E75-0BED2988E8EC}"/>
          </ac:picMkLst>
        </pc:picChg>
        <pc:picChg chg="del">
          <ac:chgData name="Church, Eric D" userId="7eff64a6-32ec-45eb-a952-19f64aa64360" providerId="ADAL" clId="{4D0BDCD9-994C-D741-AB0E-70EC52A29079}" dt="2024-03-07T17:09:33.035" v="2727" actId="478"/>
          <ac:picMkLst>
            <pc:docMk/>
            <pc:sldMk cId="300933637" sldId="273"/>
            <ac:picMk id="8" creationId="{B41ED1A5-4B4C-81DA-B47F-BF23736AFEFB}"/>
          </ac:picMkLst>
        </pc:picChg>
      </pc:sldChg>
      <pc:sldMasterChg chg="modSp mod modSldLayout">
        <pc:chgData name="Church, Eric D" userId="7eff64a6-32ec-45eb-a952-19f64aa64360" providerId="ADAL" clId="{4D0BDCD9-994C-D741-AB0E-70EC52A29079}" dt="2024-03-07T16:29:40.282" v="2043" actId="20577"/>
        <pc:sldMasterMkLst>
          <pc:docMk/>
          <pc:sldMasterMk cId="0" sldId="2147483661"/>
        </pc:sldMasterMkLst>
        <pc:spChg chg="mod">
          <ac:chgData name="Church, Eric D" userId="7eff64a6-32ec-45eb-a952-19f64aa64360" providerId="ADAL" clId="{4D0BDCD9-994C-D741-AB0E-70EC52A29079}" dt="2024-03-07T14:48:38.181" v="1795" actId="20577"/>
          <ac:spMkLst>
            <pc:docMk/>
            <pc:sldMasterMk cId="0" sldId="2147483661"/>
            <ac:spMk id="4" creationId="{00000000-0000-0000-0000-000000000000}"/>
          </ac:spMkLst>
        </pc:spChg>
        <pc:spChg chg="mod">
          <ac:chgData name="Church, Eric D" userId="7eff64a6-32ec-45eb-a952-19f64aa64360" providerId="ADAL" clId="{4D0BDCD9-994C-D741-AB0E-70EC52A29079}" dt="2024-03-07T14:48:50.784" v="1820" actId="20577"/>
          <ac:spMkLst>
            <pc:docMk/>
            <pc:sldMasterMk cId="0" sldId="2147483661"/>
            <ac:spMk id="5" creationId="{00000000-0000-0000-0000-000000000000}"/>
          </ac:spMkLst>
        </pc:spChg>
        <pc:sldLayoutChg chg="modSp mod">
          <pc:chgData name="Church, Eric D" userId="7eff64a6-32ec-45eb-a952-19f64aa64360" providerId="ADAL" clId="{4D0BDCD9-994C-D741-AB0E-70EC52A29079}" dt="2024-03-07T14:48:15.462" v="1783" actId="20577"/>
          <pc:sldLayoutMkLst>
            <pc:docMk/>
            <pc:sldMasterMk cId="0" sldId="2147483661"/>
            <pc:sldLayoutMk cId="1482063581" sldId="2147483680"/>
          </pc:sldLayoutMkLst>
          <pc:spChg chg="mod">
            <ac:chgData name="Church, Eric D" userId="7eff64a6-32ec-45eb-a952-19f64aa64360" providerId="ADAL" clId="{4D0BDCD9-994C-D741-AB0E-70EC52A29079}" dt="2024-03-07T14:47:48.161" v="1749" actId="20577"/>
            <ac:spMkLst>
              <pc:docMk/>
              <pc:sldMasterMk cId="0" sldId="2147483661"/>
              <pc:sldLayoutMk cId="1482063581" sldId="2147483680"/>
              <ac:spMk id="8" creationId="{00000000-0000-0000-0000-000000000000}"/>
            </ac:spMkLst>
          </pc:spChg>
          <pc:spChg chg="mod">
            <ac:chgData name="Church, Eric D" userId="7eff64a6-32ec-45eb-a952-19f64aa64360" providerId="ADAL" clId="{4D0BDCD9-994C-D741-AB0E-70EC52A29079}" dt="2024-03-07T14:48:15.462" v="1783" actId="20577"/>
            <ac:spMkLst>
              <pc:docMk/>
              <pc:sldMasterMk cId="0" sldId="2147483661"/>
              <pc:sldLayoutMk cId="1482063581" sldId="2147483680"/>
              <ac:spMk id="9" creationId="{00000000-0000-0000-0000-000000000000}"/>
            </ac:spMkLst>
          </pc:spChg>
        </pc:sldLayoutChg>
        <pc:sldLayoutChg chg="modSp mod">
          <pc:chgData name="Church, Eric D" userId="7eff64a6-32ec-45eb-a952-19f64aa64360" providerId="ADAL" clId="{4D0BDCD9-994C-D741-AB0E-70EC52A29079}" dt="2024-03-07T16:29:40.282" v="2043" actId="20577"/>
          <pc:sldLayoutMkLst>
            <pc:docMk/>
            <pc:sldMasterMk cId="0" sldId="2147483661"/>
            <pc:sldLayoutMk cId="1319620576" sldId="2147483681"/>
          </pc:sldLayoutMkLst>
          <pc:spChg chg="mod">
            <ac:chgData name="Church, Eric D" userId="7eff64a6-32ec-45eb-a952-19f64aa64360" providerId="ADAL" clId="{4D0BDCD9-994C-D741-AB0E-70EC52A29079}" dt="2024-03-07T16:29:21.778" v="2022" actId="20577"/>
            <ac:spMkLst>
              <pc:docMk/>
              <pc:sldMasterMk cId="0" sldId="2147483661"/>
              <pc:sldLayoutMk cId="1319620576" sldId="2147483681"/>
              <ac:spMk id="10" creationId="{00000000-0000-0000-0000-000000000000}"/>
            </ac:spMkLst>
          </pc:spChg>
          <pc:spChg chg="mod">
            <ac:chgData name="Church, Eric D" userId="7eff64a6-32ec-45eb-a952-19f64aa64360" providerId="ADAL" clId="{4D0BDCD9-994C-D741-AB0E-70EC52A29079}" dt="2024-03-07T16:29:40.282" v="2043" actId="20577"/>
            <ac:spMkLst>
              <pc:docMk/>
              <pc:sldMasterMk cId="0" sldId="2147483661"/>
              <pc:sldLayoutMk cId="1319620576" sldId="2147483681"/>
              <ac:spMk id="11" creationId="{00000000-0000-0000-0000-000000000000}"/>
            </ac:spMkLst>
          </pc:spChg>
        </pc:sldLayoutChg>
        <pc:sldLayoutChg chg="modSp mod">
          <pc:chgData name="Church, Eric D" userId="7eff64a6-32ec-45eb-a952-19f64aa64360" providerId="ADAL" clId="{4D0BDCD9-994C-D741-AB0E-70EC52A29079}" dt="2024-03-07T14:50:09.349" v="1853" actId="20577"/>
          <pc:sldLayoutMkLst>
            <pc:docMk/>
            <pc:sldMasterMk cId="0" sldId="2147483661"/>
            <pc:sldLayoutMk cId="2879684545" sldId="2147483684"/>
          </pc:sldLayoutMkLst>
          <pc:spChg chg="mod">
            <ac:chgData name="Church, Eric D" userId="7eff64a6-32ec-45eb-a952-19f64aa64360" providerId="ADAL" clId="{4D0BDCD9-994C-D741-AB0E-70EC52A29079}" dt="2024-03-07T14:49:57.562" v="1832" actId="20577"/>
            <ac:spMkLst>
              <pc:docMk/>
              <pc:sldMasterMk cId="0" sldId="2147483661"/>
              <pc:sldLayoutMk cId="2879684545" sldId="2147483684"/>
              <ac:spMk id="8" creationId="{00000000-0000-0000-0000-000000000000}"/>
            </ac:spMkLst>
          </pc:spChg>
          <pc:spChg chg="mod">
            <ac:chgData name="Church, Eric D" userId="7eff64a6-32ec-45eb-a952-19f64aa64360" providerId="ADAL" clId="{4D0BDCD9-994C-D741-AB0E-70EC52A29079}" dt="2024-03-07T14:50:09.349" v="1853" actId="20577"/>
            <ac:spMkLst>
              <pc:docMk/>
              <pc:sldMasterMk cId="0" sldId="2147483661"/>
              <pc:sldLayoutMk cId="2879684545" sldId="2147483684"/>
              <ac:spMk id="9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3/6/24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3/6/24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0416"/>
            <a:ext cx="8218488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2696827"/>
            <a:ext cx="8221663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="0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4026" y="462518"/>
            <a:ext cx="82296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450855" y="1236111"/>
            <a:ext cx="8232771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7-March-2024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dirty="0"/>
              <a:t>Eric Church, APEX </a:t>
            </a:r>
            <a:r>
              <a:rPr lang="de-DE" dirty="0" err="1"/>
              <a:t>mtg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7-March-2024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dirty="0"/>
              <a:t>Eric Church, APEX </a:t>
            </a:r>
            <a:r>
              <a:rPr lang="de-DE" dirty="0" err="1"/>
              <a:t>meeting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54026" y="1207770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4696050" y="1215721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7-March-2024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dirty="0"/>
              <a:t>Eric Church, APEX </a:t>
            </a:r>
            <a:r>
              <a:rPr lang="de-DE" dirty="0" err="1"/>
              <a:t>mtg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70059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96050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29600" cy="50090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Presenter Name | Presentation Title 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23710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Presenter Name | Presentation Title 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340612"/>
            <a:ext cx="3017520" cy="915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08366"/>
            <a:ext cx="4959767" cy="5047578"/>
          </a:xfrm>
          <a:prstGeom prst="rect">
            <a:avLst/>
          </a:prstGeom>
        </p:spPr>
        <p:txBody>
          <a:bodyPr vert="horz" lIns="0" rIns="0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Presenter Name | Presentation Title 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70059" y="1206941"/>
            <a:ext cx="3004665" cy="404697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5" y="1227137"/>
            <a:ext cx="8229600" cy="44876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200">
                <a:solidFill>
                  <a:srgbClr val="3C5A77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839748"/>
            <a:ext cx="8229596" cy="4397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58988"/>
            <a:ext cx="8229600" cy="7019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Presenter Name | Presentation Title 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6.jp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57200" y="5760720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00" y="472239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3082" y="5953373"/>
            <a:ext cx="1370067" cy="578035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5095044" y="240226"/>
            <a:ext cx="3598105" cy="199542"/>
            <a:chOff x="5136243" y="672026"/>
            <a:chExt cx="3598105" cy="19954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36243" y="682088"/>
              <a:ext cx="1690006" cy="1894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47491" y="672026"/>
              <a:ext cx="1886857" cy="189480"/>
            </a:xfrm>
            <a:prstGeom prst="rect">
              <a:avLst/>
            </a:prstGeom>
          </p:spPr>
        </p:pic>
      </p:grpSp>
      <p:pic>
        <p:nvPicPr>
          <p:cNvPr id="2" name="Picture 1" descr="A picture containing font, design, typography&#10;&#10;Description automatically generated">
            <a:extLst>
              <a:ext uri="{FF2B5EF4-FFF2-40B4-BE49-F238E27FC236}">
                <a16:creationId xmlns:a16="http://schemas.microsoft.com/office/drawing/2014/main" id="{04381619-7797-23E6-32ED-2F50F737842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40047" y="5824835"/>
            <a:ext cx="1058630" cy="10331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7-March-2024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892514" cy="17072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 dirty="0"/>
              <a:t>Eric Church, 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357635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1175" y="6489520"/>
            <a:ext cx="561974" cy="237098"/>
          </a:xfrm>
          <a:prstGeom prst="rect">
            <a:avLst/>
          </a:prstGeom>
        </p:spPr>
      </p:pic>
      <p:pic>
        <p:nvPicPr>
          <p:cNvPr id="11" name="Picture 10" descr="A picture containing design&#10;&#10;Description automatically generated">
            <a:extLst>
              <a:ext uri="{FF2B5EF4-FFF2-40B4-BE49-F238E27FC236}">
                <a16:creationId xmlns:a16="http://schemas.microsoft.com/office/drawing/2014/main" id="{E72CF860-F68B-F08E-3B5B-E10EAF6C793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272798" y="6396881"/>
            <a:ext cx="561974" cy="422375"/>
          </a:xfrm>
          <a:prstGeom prst="rect">
            <a:avLst/>
          </a:prstGeom>
        </p:spPr>
      </p:pic>
      <p:pic>
        <p:nvPicPr>
          <p:cNvPr id="13" name="Picture 12" descr="A picture containing font, design, typography&#10;&#10;Description automatically generated">
            <a:extLst>
              <a:ext uri="{FF2B5EF4-FFF2-40B4-BE49-F238E27FC236}">
                <a16:creationId xmlns:a16="http://schemas.microsoft.com/office/drawing/2014/main" id="{0BBB8CFD-E1F3-3768-E755-EE6D25C9E09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676234" y="131383"/>
            <a:ext cx="1174689" cy="11464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APEX – early background studies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Eric Church</a:t>
            </a:r>
          </a:p>
          <a:p>
            <a:r>
              <a:rPr lang="en-GB" dirty="0"/>
              <a:t>APEX mtg</a:t>
            </a:r>
          </a:p>
          <a:p>
            <a:r>
              <a:rPr lang="en-GB" dirty="0"/>
              <a:t>7-March-2024</a:t>
            </a:r>
          </a:p>
        </p:txBody>
      </p:sp>
    </p:spTree>
    <p:extLst>
      <p:ext uri="{BB962C8B-B14F-4D97-AF65-F5344CB8AC3E}">
        <p14:creationId xmlns:p14="http://schemas.microsoft.com/office/powerpoint/2010/main" val="1741762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391A3-D74A-0044-47C1-7D3540F32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x (</a:t>
            </a:r>
            <a:r>
              <a:rPr lang="en-US" sz="3600" dirty="0" err="1"/>
              <a:t>horiz</a:t>
            </a:r>
            <a:r>
              <a:rPr lang="en-US" sz="3600" dirty="0"/>
              <a:t>) optical photon origin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3DB5BD-1045-16F9-B995-7B307B49DAB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7-March-2024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853279-C9AA-AAE2-36DE-C9A598B6A5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Eric Church, APEX meeting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015B0F-C72E-3CCC-F939-E9E28027E7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CCBF4E-C060-50EB-2E75-0BED2988E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26" y="1500588"/>
            <a:ext cx="6231835" cy="47017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424149-7ACD-7DE0-0E47-6E82C45BE9B0}"/>
              </a:ext>
            </a:extLst>
          </p:cNvPr>
          <p:cNvSpPr txBox="1"/>
          <p:nvPr/>
        </p:nvSpPr>
        <p:spPr>
          <a:xfrm>
            <a:off x="6347791" y="1500588"/>
            <a:ext cx="23390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one is correct! So, there may be a bug – and I am counting backside </a:t>
            </a:r>
            <a:r>
              <a:rPr lang="en-US" dirty="0" err="1"/>
              <a:t>Arapuca</a:t>
            </a:r>
            <a:r>
              <a:rPr lang="en-US" dirty="0"/>
              <a:t> hits, which is wrong and can be avoided  and which I thought I had avoided.</a:t>
            </a:r>
          </a:p>
          <a:p>
            <a:endParaRPr lang="en-US" dirty="0"/>
          </a:p>
          <a:p>
            <a:r>
              <a:rPr lang="en-US" dirty="0"/>
              <a:t>OTH, some of these photons may be hitting </a:t>
            </a:r>
            <a:r>
              <a:rPr lang="en-US" dirty="0" err="1"/>
              <a:t>Arapucas</a:t>
            </a:r>
            <a:r>
              <a:rPr lang="en-US" dirty="0"/>
              <a:t> on other side and properly being counted.</a:t>
            </a:r>
          </a:p>
          <a:p>
            <a:endParaRPr lang="en-US" dirty="0"/>
          </a:p>
          <a:p>
            <a:r>
              <a:rPr lang="en-US" dirty="0"/>
              <a:t>Stay tuned.</a:t>
            </a:r>
          </a:p>
        </p:txBody>
      </p:sp>
    </p:spTree>
    <p:extLst>
      <p:ext uri="{BB962C8B-B14F-4D97-AF65-F5344CB8AC3E}">
        <p14:creationId xmlns:p14="http://schemas.microsoft.com/office/powerpoint/2010/main" val="300933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BC8EC-340C-437B-6F26-F4DAF0466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bar events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744164-956B-19AB-B432-33679E09A78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C635B4-E90A-52D5-34BA-C0645E2C9A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 err="1"/>
              <a:t>Presenter</a:t>
            </a:r>
            <a:r>
              <a:rPr lang="de-DE" dirty="0"/>
              <a:t> Name | </a:t>
            </a:r>
            <a:r>
              <a:rPr lang="de-DE" dirty="0" err="1"/>
              <a:t>Presentation</a:t>
            </a:r>
            <a:r>
              <a:rPr lang="de-DE" dirty="0"/>
              <a:t> Title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8B5C90-BFE5-FF6B-E05E-178F2DCEB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82E0FDE-CA29-8E54-B617-4CB37CCD3E15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124962" y="1906307"/>
            <a:ext cx="4235002" cy="29626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C0A122-7188-5935-3321-8B1BCE192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480" y="1281703"/>
            <a:ext cx="4585231" cy="34553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ABB4C2-69AC-98B3-79E0-45B89DFD8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0577" y="4649896"/>
            <a:ext cx="2584175" cy="18996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7BDECE-CBAE-1189-5E57-DE149818132F}"/>
              </a:ext>
            </a:extLst>
          </p:cNvPr>
          <p:cNvSpPr txBox="1"/>
          <p:nvPr/>
        </p:nvSpPr>
        <p:spPr>
          <a:xfrm>
            <a:off x="124962" y="1009508"/>
            <a:ext cx="4670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x,z</a:t>
            </a:r>
            <a:r>
              <a:rPr lang="en-US" sz="2400" dirty="0"/>
              <a:t> point of origin of optical photons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9828A5-E0D1-E39A-1E1E-832A56D3EDB8}"/>
              </a:ext>
            </a:extLst>
          </p:cNvPr>
          <p:cNvSpPr txBox="1"/>
          <p:nvPr/>
        </p:nvSpPr>
        <p:spPr>
          <a:xfrm rot="19809347">
            <a:off x="5088737" y="2998718"/>
            <a:ext cx="1280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rhs</a:t>
            </a:r>
            <a:r>
              <a:rPr lang="en-US" dirty="0"/>
              <a:t> zoomed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902EA3-32C8-7C24-3DA5-A58624DA38FB}"/>
              </a:ext>
            </a:extLst>
          </p:cNvPr>
          <p:cNvSpPr txBox="1"/>
          <p:nvPr/>
        </p:nvSpPr>
        <p:spPr>
          <a:xfrm rot="19809347">
            <a:off x="6680793" y="4858359"/>
            <a:ext cx="1655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further zoomed</a:t>
            </a:r>
          </a:p>
        </p:txBody>
      </p:sp>
    </p:spTree>
    <p:extLst>
      <p:ext uri="{BB962C8B-B14F-4D97-AF65-F5344CB8AC3E}">
        <p14:creationId xmlns:p14="http://schemas.microsoft.com/office/powerpoint/2010/main" val="3699856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BF615-122A-8724-1ECC-344DA258E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FRP vertical bars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4C8C2-AC8C-14E6-E857-7A209D13FB4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18A201-D71C-6136-3F97-888E8B9DC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Presenter Name | Presentation Title 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113EBE-D937-4E1A-7D5C-08136923C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254843-3322-3801-C186-7AEB79056B5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4025" y="1207770"/>
            <a:ext cx="6755157" cy="5031626"/>
          </a:xfrm>
        </p:spPr>
        <p:txBody>
          <a:bodyPr/>
          <a:lstStyle/>
          <a:p>
            <a:r>
              <a:rPr lang="en-US" dirty="0"/>
              <a:t>Fiber Reinforced Poly</a:t>
            </a:r>
          </a:p>
          <a:p>
            <a:endParaRPr lang="en-US" dirty="0"/>
          </a:p>
          <a:p>
            <a:r>
              <a:rPr lang="en-US" dirty="0"/>
              <a:t>I find a SCDMS assay in </a:t>
            </a:r>
            <a:r>
              <a:rPr lang="en-US" dirty="0" err="1"/>
              <a:t>radiopurity.org</a:t>
            </a:r>
            <a:r>
              <a:rPr lang="en-US" dirty="0"/>
              <a:t> of </a:t>
            </a:r>
          </a:p>
          <a:p>
            <a:pPr lvl="1"/>
            <a:r>
              <a:rPr lang="en-US" dirty="0"/>
              <a:t>CFRP</a:t>
            </a:r>
          </a:p>
          <a:p>
            <a:pPr lvl="2"/>
            <a:r>
              <a:rPr lang="en-US" dirty="0"/>
              <a:t>This is not what BNL is proposing to use, but for now</a:t>
            </a:r>
          </a:p>
          <a:p>
            <a:pPr lvl="3"/>
            <a:r>
              <a:rPr lang="en-US" dirty="0"/>
              <a:t>Use: .8, 2.93, 8.21 </a:t>
            </a:r>
            <a:r>
              <a:rPr lang="en-US" dirty="0" err="1"/>
              <a:t>mBq</a:t>
            </a:r>
            <a:r>
              <a:rPr lang="en-US" dirty="0"/>
              <a:t>/kg: U, Th, K</a:t>
            </a:r>
          </a:p>
          <a:p>
            <a:pPr lvl="3"/>
            <a:r>
              <a:rPr lang="en-US" dirty="0"/>
              <a:t>I suspect this is too low</a:t>
            </a:r>
          </a:p>
          <a:p>
            <a:pPr lvl="1"/>
            <a:r>
              <a:rPr lang="en-US" dirty="0"/>
              <a:t>For now use the same </a:t>
            </a:r>
            <a:r>
              <a:rPr lang="en-US" dirty="0" err="1"/>
              <a:t>E</a:t>
            </a:r>
            <a:r>
              <a:rPr lang="en-US" dirty="0" err="1">
                <a:latin typeface="Symbol" pitchFamily="2" charset="2"/>
              </a:rPr>
              <a:t>g</a:t>
            </a:r>
            <a:r>
              <a:rPr lang="en-US" dirty="0"/>
              <a:t> spectrum as for cavern </a:t>
            </a:r>
            <a:r>
              <a:rPr lang="en-US" dirty="0" err="1">
                <a:latin typeface="Symbol" pitchFamily="2" charset="2"/>
              </a:rPr>
              <a:t>g</a:t>
            </a:r>
            <a:r>
              <a:rPr lang="en-US" dirty="0" err="1"/>
              <a:t>s</a:t>
            </a:r>
            <a:r>
              <a:rPr lang="en-US" dirty="0"/>
              <a:t>, </a:t>
            </a:r>
            <a:r>
              <a:rPr lang="en-US" dirty="0" err="1"/>
              <a:t>lhs</a:t>
            </a:r>
            <a:r>
              <a:rPr lang="en-US" dirty="0"/>
              <a:t> </a:t>
            </a:r>
            <a:r>
              <a:rPr lang="en-US" dirty="0" err="1"/>
              <a:t>pg</a:t>
            </a:r>
            <a:r>
              <a:rPr lang="en-US" dirty="0"/>
              <a:t> 8</a:t>
            </a:r>
          </a:p>
          <a:p>
            <a:pPr lvl="2"/>
            <a:r>
              <a:rPr lang="en-US" dirty="0"/>
              <a:t>And scale according to the sum</a:t>
            </a:r>
          </a:p>
          <a:p>
            <a:pPr lvl="3"/>
            <a:r>
              <a:rPr lang="en-US" dirty="0"/>
              <a:t>11.9 </a:t>
            </a:r>
            <a:r>
              <a:rPr lang="en-US" dirty="0" err="1"/>
              <a:t>mBq</a:t>
            </a:r>
            <a:r>
              <a:rPr lang="en-US" dirty="0"/>
              <a:t>/kg</a:t>
            </a:r>
          </a:p>
        </p:txBody>
      </p:sp>
    </p:spTree>
    <p:extLst>
      <p:ext uri="{BB962C8B-B14F-4D97-AF65-F5344CB8AC3E}">
        <p14:creationId xmlns:p14="http://schemas.microsoft.com/office/powerpoint/2010/main" val="3790238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BC8EC-340C-437B-6F26-F4DAF0466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Npe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744164-956B-19AB-B432-33679E09A78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7-March-2024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C635B4-E90A-52D5-34BA-C0645E2C9A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Eric Church, APEX </a:t>
            </a:r>
            <a:r>
              <a:rPr lang="de-DE" dirty="0" err="1"/>
              <a:t>mtg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8B5C90-BFE5-FF6B-E05E-178F2DCEB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3A9690-ABAD-0437-BCE6-9A513C733C70}"/>
              </a:ext>
            </a:extLst>
          </p:cNvPr>
          <p:cNvSpPr txBox="1"/>
          <p:nvPr/>
        </p:nvSpPr>
        <p:spPr>
          <a:xfrm>
            <a:off x="3380015" y="0"/>
            <a:ext cx="178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Impose a 3% </a:t>
            </a:r>
            <a:r>
              <a:rPr lang="en-US" dirty="0" err="1"/>
              <a:t>pde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7C37D2-8AE6-67AE-A970-EB1B999D1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415" y="1087792"/>
            <a:ext cx="7420865" cy="54617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04F8A81-C3F4-5EB6-CEC7-13BC99279950}"/>
              </a:ext>
            </a:extLst>
          </p:cNvPr>
          <p:cNvSpPr txBox="1"/>
          <p:nvPr/>
        </p:nvSpPr>
        <p:spPr>
          <a:xfrm>
            <a:off x="4337883" y="3425687"/>
            <a:ext cx="3907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slide 5 and </a:t>
            </a:r>
            <a:r>
              <a:rPr lang="en-US" baseline="30000" dirty="0"/>
              <a:t>208</a:t>
            </a:r>
            <a:r>
              <a:rPr lang="en-US" dirty="0"/>
              <a:t>Th line this looks like about 3 MeV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1623610-D510-7862-1FD3-BB626B469BA1}"/>
              </a:ext>
            </a:extLst>
          </p:cNvPr>
          <p:cNvCxnSpPr>
            <a:cxnSpLocks/>
          </p:cNvCxnSpPr>
          <p:nvPr/>
        </p:nvCxnSpPr>
        <p:spPr>
          <a:xfrm flipH="1">
            <a:off x="3986179" y="3795019"/>
            <a:ext cx="351704" cy="10589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318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BC8EC-340C-437B-6F26-F4DAF0466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Nhit</a:t>
            </a:r>
            <a:r>
              <a:rPr lang="en-US" baseline="-25000" dirty="0" err="1"/>
              <a:t>Arapucas</a:t>
            </a:r>
            <a:endParaRPr lang="en-US" baseline="-25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744164-956B-19AB-B432-33679E09A78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7- March-2024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C635B4-E90A-52D5-34BA-C0645E2C9A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331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de-DE" dirty="0"/>
              <a:t>Eric Church, APEX </a:t>
            </a:r>
            <a:r>
              <a:rPr lang="de-DE" dirty="0" err="1"/>
              <a:t>mtg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8B5C90-BFE5-FF6B-E05E-178F2DCEB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1D9CD4-1632-29D7-0B68-6ACABB84D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656" y="1364974"/>
            <a:ext cx="6592843" cy="500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04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1DEC1-AEB8-7B91-29E6-DF60CB78F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Subsequent work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AE716B-9157-1333-F0C4-8AA47335F70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3ACEB8-7187-59F8-AFB8-21BB07A69D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Presenter Name | Presentation Title 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7B9339-9ACC-3EDA-D2FC-DD4BEFDCA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E25AA6-EBEE-CD0B-FA55-2B0B5E8986D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4025" y="1207770"/>
            <a:ext cx="7669557" cy="5031626"/>
          </a:xfrm>
        </p:spPr>
        <p:txBody>
          <a:bodyPr>
            <a:normAutofit/>
          </a:bodyPr>
          <a:lstStyle/>
          <a:p>
            <a:r>
              <a:rPr lang="en-US" dirty="0"/>
              <a:t>I would like to add neutrons </a:t>
            </a:r>
          </a:p>
          <a:p>
            <a:pPr lvl="1"/>
            <a:r>
              <a:rPr lang="en-US" dirty="0"/>
              <a:t>Will produce capture gammas in </a:t>
            </a:r>
            <a:r>
              <a:rPr lang="en-US" dirty="0" err="1"/>
              <a:t>LAr</a:t>
            </a:r>
            <a:r>
              <a:rPr lang="en-US" dirty="0"/>
              <a:t>  at ~6 MeV</a:t>
            </a:r>
          </a:p>
          <a:p>
            <a:pPr lvl="1"/>
            <a:r>
              <a:rPr lang="en-US" dirty="0"/>
              <a:t>The cavern neutron rate will be 3-4 orders of magnitude reduced if we can put in water shielding outside the cryostat</a:t>
            </a:r>
          </a:p>
          <a:p>
            <a:pPr lvl="2"/>
            <a:r>
              <a:rPr lang="en-US" dirty="0"/>
              <a:t>Or use borated foam in cryostat walls, e.g.</a:t>
            </a:r>
          </a:p>
          <a:p>
            <a:pPr lvl="2"/>
            <a:r>
              <a:rPr lang="en-US" dirty="0"/>
              <a:t>This will also benefit the cavern gamma rate I showed today</a:t>
            </a:r>
          </a:p>
          <a:p>
            <a:pPr lvl="1"/>
            <a:r>
              <a:rPr lang="en-US" dirty="0"/>
              <a:t>Cold cryostat wall neutrons can not be shielded.</a:t>
            </a:r>
          </a:p>
          <a:p>
            <a:r>
              <a:rPr lang="en-US" dirty="0"/>
              <a:t>Clearly, the </a:t>
            </a:r>
            <a:r>
              <a:rPr lang="en-US" dirty="0" err="1">
                <a:latin typeface="Symbol" pitchFamily="2" charset="2"/>
              </a:rPr>
              <a:t>g</a:t>
            </a:r>
            <a:r>
              <a:rPr lang="en-US" dirty="0" err="1"/>
              <a:t>s</a:t>
            </a:r>
            <a:r>
              <a:rPr lang="en-US" dirty="0"/>
              <a:t> shown here need better statistics</a:t>
            </a:r>
          </a:p>
          <a:p>
            <a:pPr lvl="2"/>
            <a:r>
              <a:rPr lang="en-US" dirty="0"/>
              <a:t>Since the rate is very high the falling edge needs to be understood all the way down where it crosses into signal</a:t>
            </a:r>
          </a:p>
          <a:p>
            <a:pPr lvl="2"/>
            <a:r>
              <a:rPr lang="en-US" dirty="0"/>
              <a:t>These rates would also be reduced by water shielding outside</a:t>
            </a:r>
          </a:p>
          <a:p>
            <a:pPr lvl="1"/>
            <a:r>
              <a:rPr lang="en-US" dirty="0"/>
              <a:t>Are the CRPs in and do they have correct reflectivity?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483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BC8EC-340C-437B-6F26-F4DAF0466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Eventually: E</a:t>
            </a:r>
            <a:r>
              <a:rPr lang="en-US" baseline="-25000" dirty="0"/>
              <a:t>res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744164-956B-19AB-B432-33679E09A78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7-March-2024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C635B4-E90A-52D5-34BA-C0645E2C9A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11" y="6565774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de-DE" dirty="0"/>
              <a:t>Eric Church, APEX </a:t>
            </a:r>
            <a:r>
              <a:rPr lang="de-DE" dirty="0" err="1"/>
              <a:t>mtg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8B5C90-BFE5-FF6B-E05E-178F2DCEB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185C82-F430-0F1F-667C-6C2A65A956C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4025" y="1207770"/>
            <a:ext cx="8229599" cy="5031626"/>
          </a:xfrm>
        </p:spPr>
        <p:txBody>
          <a:bodyPr/>
          <a:lstStyle/>
          <a:p>
            <a:r>
              <a:rPr lang="en-US" dirty="0"/>
              <a:t>Getting the Energy resolution in our standalone simulation(s) will take work</a:t>
            </a:r>
          </a:p>
          <a:p>
            <a:r>
              <a:rPr lang="en-US" dirty="0"/>
              <a:t>We need to add event-by-event the  charge and light signals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Unlike in </a:t>
            </a:r>
            <a:r>
              <a:rPr lang="en-US" dirty="0" err="1"/>
              <a:t>LArSoft</a:t>
            </a:r>
            <a:r>
              <a:rPr lang="en-US" dirty="0"/>
              <a:t> there is not readily an e- drift model and wire/CRP signal simulation</a:t>
            </a:r>
          </a:p>
          <a:p>
            <a:pPr lvl="1"/>
            <a:r>
              <a:rPr lang="en-US" dirty="0"/>
              <a:t>Nor the Nq and </a:t>
            </a:r>
            <a:r>
              <a:rPr lang="en-US" dirty="0" err="1"/>
              <a:t>Npe</a:t>
            </a:r>
            <a:r>
              <a:rPr lang="en-US" dirty="0"/>
              <a:t> reconstructions</a:t>
            </a:r>
          </a:p>
          <a:p>
            <a:endParaRPr lang="en-US" dirty="0"/>
          </a:p>
          <a:p>
            <a:r>
              <a:rPr lang="en-US" dirty="0"/>
              <a:t>Happy to discuss how we can get there.</a:t>
            </a:r>
          </a:p>
          <a:p>
            <a:pPr lvl="1"/>
            <a:r>
              <a:rPr lang="en-US" dirty="0"/>
              <a:t>Or when it’s time to go back to </a:t>
            </a:r>
            <a:r>
              <a:rPr lang="en-US" dirty="0" err="1"/>
              <a:t>LArSoft</a:t>
            </a:r>
            <a:r>
              <a:rPr lang="en-US" dirty="0"/>
              <a:t> for these studies</a:t>
            </a:r>
          </a:p>
          <a:p>
            <a:pPr lvl="2"/>
            <a:r>
              <a:rPr lang="en-US" dirty="0"/>
              <a:t>Or whatever the new framework is! </a:t>
            </a:r>
          </a:p>
        </p:txBody>
      </p:sp>
    </p:spTree>
    <p:extLst>
      <p:ext uri="{BB962C8B-B14F-4D97-AF65-F5344CB8AC3E}">
        <p14:creationId xmlns:p14="http://schemas.microsoft.com/office/powerpoint/2010/main" val="2007450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47CBF-2AE7-80D6-05E0-2279CC00C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9896AE-E678-629F-0DD3-DA5A696E16C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7-Mar-2024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24A7E8-D989-5BA7-615F-80F9580C1D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Eric, APEX </a:t>
            </a:r>
            <a:r>
              <a:rPr lang="de-DE" dirty="0" err="1"/>
              <a:t>mtg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4287D4-C669-9338-D44B-C981229729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5C0F93-C68E-C847-652E-ECD500F8062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4025" y="1207770"/>
            <a:ext cx="8229599" cy="5031626"/>
          </a:xfrm>
        </p:spPr>
        <p:txBody>
          <a:bodyPr/>
          <a:lstStyle/>
          <a:p>
            <a:r>
              <a:rPr lang="en-US" dirty="0"/>
              <a:t>We’d like to broaden physics scope – and do Low Energy Physics -- in a module 3</a:t>
            </a:r>
          </a:p>
          <a:p>
            <a:pPr lvl="1"/>
            <a:r>
              <a:rPr lang="en-US" dirty="0"/>
              <a:t>ala APEX</a:t>
            </a:r>
          </a:p>
          <a:p>
            <a:pPr lvl="2"/>
            <a:r>
              <a:rPr lang="en-US" dirty="0"/>
              <a:t>The expanded light coverage might offer this possibility</a:t>
            </a:r>
          </a:p>
          <a:p>
            <a:pPr lvl="1"/>
            <a:r>
              <a:rPr lang="en-US" dirty="0"/>
              <a:t>But backgrounds need to be understood and controlled</a:t>
            </a:r>
          </a:p>
          <a:p>
            <a:pPr lvl="2"/>
            <a:r>
              <a:rPr lang="en-US" dirty="0"/>
              <a:t>here we consider two particular </a:t>
            </a:r>
            <a:r>
              <a:rPr lang="en-US" dirty="0" err="1"/>
              <a:t>bkgds</a:t>
            </a:r>
            <a:endParaRPr lang="en-US" dirty="0"/>
          </a:p>
          <a:p>
            <a:pPr lvl="3"/>
            <a:r>
              <a:rPr lang="en-US" dirty="0"/>
              <a:t>Cavern gammas (from just one long wall, for now)</a:t>
            </a:r>
          </a:p>
          <a:p>
            <a:pPr lvl="4"/>
            <a:r>
              <a:rPr lang="en-US" dirty="0"/>
              <a:t>From 238U/232Th chains in rock</a:t>
            </a:r>
          </a:p>
          <a:p>
            <a:pPr lvl="3"/>
            <a:r>
              <a:rPr lang="en-US" dirty="0"/>
              <a:t>FRP vertical supports for </a:t>
            </a:r>
            <a:r>
              <a:rPr lang="en-US" dirty="0" err="1"/>
              <a:t>Arapucas</a:t>
            </a:r>
            <a:r>
              <a:rPr lang="en-US" dirty="0"/>
              <a:t> (from just the long walls, for now)</a:t>
            </a:r>
          </a:p>
          <a:p>
            <a:pPr lvl="4"/>
            <a:r>
              <a:rPr lang="en-US" dirty="0"/>
              <a:t>These sit on the inside in the fiducial volume</a:t>
            </a:r>
          </a:p>
          <a:p>
            <a:pPr lvl="2"/>
            <a:r>
              <a:rPr lang="en-US" dirty="0"/>
              <a:t>Yet to consider, say, </a:t>
            </a:r>
          </a:p>
          <a:p>
            <a:pPr lvl="3"/>
            <a:r>
              <a:rPr lang="en-US" dirty="0"/>
              <a:t>Exterior neutrons and the </a:t>
            </a:r>
            <a:r>
              <a:rPr lang="en-US" dirty="0" err="1"/>
              <a:t>Arapucas</a:t>
            </a:r>
            <a:r>
              <a:rPr lang="en-US" dirty="0"/>
              <a:t> themselves, </a:t>
            </a:r>
            <a:r>
              <a:rPr lang="en-US" dirty="0" err="1"/>
              <a:t>etc</a:t>
            </a:r>
            <a:r>
              <a:rPr lang="en-US" dirty="0"/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1533660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47CBF-2AE7-80D6-05E0-2279CC00C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Supernovae, solar </a:t>
            </a:r>
            <a:r>
              <a:rPr lang="en-US" dirty="0">
                <a:latin typeface="Symbol" pitchFamily="2" charset="2"/>
              </a:rPr>
              <a:t>n</a:t>
            </a:r>
            <a:r>
              <a:rPr lang="en-US" dirty="0"/>
              <a:t>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9896AE-E678-629F-0DD3-DA5A696E16C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7-Mar-2024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24A7E8-D989-5BA7-615F-80F9580C1D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Eric, APEX </a:t>
            </a:r>
            <a:r>
              <a:rPr lang="de-DE" dirty="0" err="1"/>
              <a:t>mtg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4287D4-C669-9338-D44B-C981229729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5C0F93-C68E-C847-652E-ECD500F8062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4025" y="1552074"/>
            <a:ext cx="8229599" cy="468732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Supernovae burst detection is in the DUNE physics charge</a:t>
            </a:r>
          </a:p>
          <a:p>
            <a:r>
              <a:rPr lang="en-US" dirty="0"/>
              <a:t>solar </a:t>
            </a:r>
            <a:r>
              <a:rPr lang="en-US" dirty="0">
                <a:latin typeface="Symbol" pitchFamily="2" charset="2"/>
              </a:rPr>
              <a:t>n</a:t>
            </a:r>
            <a:r>
              <a:rPr lang="en-US" dirty="0"/>
              <a:t>s are part of a new hoped-for program at lower energy for all modules and give a broad low-energy spectrum of events to show our capabilities, or lack thereof.</a:t>
            </a:r>
          </a:p>
          <a:p>
            <a:r>
              <a:rPr lang="en-US" dirty="0"/>
              <a:t>Thus, as a start, I generate </a:t>
            </a:r>
            <a:r>
              <a:rPr lang="en-US" baseline="30000" dirty="0"/>
              <a:t>8</a:t>
            </a:r>
            <a:r>
              <a:rPr lang="en-US" dirty="0"/>
              <a:t>B solar Marley events in our new APEX standalone geometry</a:t>
            </a:r>
          </a:p>
          <a:p>
            <a:r>
              <a:rPr lang="en-US" dirty="0"/>
              <a:t>Thanks, </a:t>
            </a:r>
            <a:r>
              <a:rPr lang="en-US" dirty="0" err="1"/>
              <a:t>Franciole</a:t>
            </a:r>
            <a:r>
              <a:rPr lang="en-US" dirty="0"/>
              <a:t> for the geometry!</a:t>
            </a:r>
          </a:p>
          <a:p>
            <a:pPr lvl="2"/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github.com:fcmarinho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/module3_standalone_sim.git</a:t>
            </a:r>
            <a:endParaRPr lang="en-US" dirty="0"/>
          </a:p>
          <a:p>
            <a:pPr lvl="1"/>
            <a:r>
              <a:rPr lang="en-US" dirty="0"/>
              <a:t>I have iterated to add an outer cryostat</a:t>
            </a:r>
          </a:p>
          <a:p>
            <a:pPr lvl="1"/>
            <a:r>
              <a:rPr lang="en-US" dirty="0"/>
              <a:t>I take the </a:t>
            </a:r>
            <a:r>
              <a:rPr lang="en-US" dirty="0" err="1"/>
              <a:t>DetectorConstruction</a:t>
            </a:r>
            <a:r>
              <a:rPr lang="en-US" dirty="0"/>
              <a:t>.* files giving latest geometry as of a couple </a:t>
            </a:r>
            <a:r>
              <a:rPr lang="en-US" dirty="0" err="1"/>
              <a:t>wks</a:t>
            </a:r>
            <a:r>
              <a:rPr lang="en-US" dirty="0"/>
              <a:t> ago, and drop them into my </a:t>
            </a:r>
            <a:r>
              <a:rPr lang="en-US" dirty="0" err="1"/>
              <a:t>sndwrm</a:t>
            </a:r>
            <a:r>
              <a:rPr lang="en-US" dirty="0"/>
              <a:t> simulation </a:t>
            </a:r>
          </a:p>
          <a:p>
            <a:pPr lvl="2"/>
            <a:r>
              <a:rPr lang="en-US" i="1" dirty="0" err="1"/>
              <a:t>sndwrm</a:t>
            </a:r>
            <a:r>
              <a:rPr lang="en-US" dirty="0"/>
              <a:t> – simulation of a neutrino detector with radiopure materials)</a:t>
            </a:r>
          </a:p>
          <a:p>
            <a:pPr lvl="2"/>
            <a:r>
              <a:rPr lang="en-US" dirty="0" err="1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github.com:echurch</a:t>
            </a:r>
            <a:r>
              <a:rPr lang="en-US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US" dirty="0" err="1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sndwrm</a:t>
            </a:r>
            <a:r>
              <a:rPr lang="en-US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/tree/</a:t>
            </a:r>
            <a:r>
              <a:rPr lang="en-US" dirty="0" err="1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liquid_deception</a:t>
            </a:r>
            <a:endParaRPr lang="en-US" dirty="0">
              <a:solidFill>
                <a:schemeClr val="tx1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385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47CBF-2AE7-80D6-05E0-2279CC00C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8B as a metric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9896AE-E678-629F-0DD3-DA5A696E16C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7-Mar-2024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24A7E8-D989-5BA7-615F-80F9580C1D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Eric, APEX </a:t>
            </a:r>
            <a:r>
              <a:rPr lang="de-DE" dirty="0" err="1"/>
              <a:t>mtg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4287D4-C669-9338-D44B-C981229729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325FF0E-1A20-7B12-A47C-2F1A4AC3B4FA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2212975" y="1761331"/>
            <a:ext cx="47117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19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/>
              <a:t>Primary </a:t>
            </a:r>
            <a:r>
              <a:rPr lang="en-GB" sz="4400" baseline="30000" dirty="0"/>
              <a:t>8</a:t>
            </a:r>
            <a:r>
              <a:rPr lang="en-GB" sz="4400" dirty="0"/>
              <a:t>B e-s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7-March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Eric Church, APEX </a:t>
            </a:r>
            <a:r>
              <a:rPr lang="de-DE" dirty="0" err="1"/>
              <a:t>mtg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F7D833-268F-074D-FBF2-2CCAB68B1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352" y="2034192"/>
            <a:ext cx="4186989" cy="340278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36AC909-A918-62D8-AE69-8992F3D50A4D}"/>
              </a:ext>
            </a:extLst>
          </p:cNvPr>
          <p:cNvSpPr txBox="1"/>
          <p:nvPr/>
        </p:nvSpPr>
        <p:spPr>
          <a:xfrm>
            <a:off x="315996" y="5069931"/>
            <a:ext cx="418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Anybody who understands </a:t>
            </a:r>
          </a:p>
          <a:p>
            <a:r>
              <a:rPr lang="en-US" dirty="0"/>
              <a:t>all these primary Marley e-s please explain</a:t>
            </a:r>
          </a:p>
          <a:p>
            <a:r>
              <a:rPr lang="en-US" dirty="0"/>
              <a:t>to me.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DB6330-2FC2-FC70-C4BF-5ACF39D10D59}"/>
              </a:ext>
            </a:extLst>
          </p:cNvPr>
          <p:cNvSpPr txBox="1"/>
          <p:nvPr/>
        </p:nvSpPr>
        <p:spPr>
          <a:xfrm>
            <a:off x="317406" y="1571383"/>
            <a:ext cx="425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the max (first in stack) e- primary KE.</a:t>
            </a:r>
          </a:p>
        </p:txBody>
      </p:sp>
    </p:spTree>
    <p:extLst>
      <p:ext uri="{BB962C8B-B14F-4D97-AF65-F5344CB8AC3E}">
        <p14:creationId xmlns:p14="http://schemas.microsoft.com/office/powerpoint/2010/main" val="1905254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550F2-CE33-E308-703C-338E37445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Standalone simulation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92701E-F133-3354-39AD-F577D241F19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F74C3-ABDC-C93D-0496-4BF0B03BB4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 err="1"/>
              <a:t>Presenter</a:t>
            </a:r>
            <a:r>
              <a:rPr lang="de-DE" dirty="0"/>
              <a:t> Name | </a:t>
            </a:r>
            <a:r>
              <a:rPr lang="de-DE" dirty="0" err="1"/>
              <a:t>Presentation</a:t>
            </a:r>
            <a:r>
              <a:rPr lang="de-DE" dirty="0"/>
              <a:t> Title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780438-5068-C7AF-D851-377976664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08C5BE-0C01-8153-0E22-AC22F706B17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4025" y="1207770"/>
            <a:ext cx="8477939" cy="5031626"/>
          </a:xfrm>
        </p:spPr>
        <p:txBody>
          <a:bodyPr>
            <a:normAutofit fontScale="92500"/>
          </a:bodyPr>
          <a:lstStyle/>
          <a:p>
            <a:r>
              <a:rPr lang="en-US" dirty="0"/>
              <a:t>For now I will just count </a:t>
            </a:r>
            <a:r>
              <a:rPr lang="en-US" dirty="0" err="1"/>
              <a:t>Arapuca</a:t>
            </a:r>
            <a:r>
              <a:rPr lang="en-US" dirty="0"/>
              <a:t> hits</a:t>
            </a:r>
          </a:p>
          <a:p>
            <a:pPr lvl="1"/>
            <a:r>
              <a:rPr lang="en-US" dirty="0"/>
              <a:t>Impose  </a:t>
            </a:r>
            <a:r>
              <a:rPr lang="en-US" dirty="0" err="1"/>
              <a:t>pde</a:t>
            </a:r>
            <a:r>
              <a:rPr lang="en-US" dirty="0"/>
              <a:t>=0.03</a:t>
            </a:r>
          </a:p>
          <a:p>
            <a:endParaRPr lang="en-US" dirty="0"/>
          </a:p>
          <a:p>
            <a:r>
              <a:rPr lang="en-US" dirty="0"/>
              <a:t>There’s no signal formation, just hits</a:t>
            </a:r>
          </a:p>
          <a:p>
            <a:pPr lvl="1"/>
            <a:r>
              <a:rPr lang="en-US" dirty="0"/>
              <a:t>So, no noise yet whose signals could conceivably be counted as hits</a:t>
            </a:r>
          </a:p>
          <a:p>
            <a:r>
              <a:rPr lang="en-US" dirty="0"/>
              <a:t>No charge drift, no charge hits</a:t>
            </a:r>
          </a:p>
          <a:p>
            <a:r>
              <a:rPr lang="en-US" dirty="0"/>
              <a:t>No reconstruction</a:t>
            </a:r>
          </a:p>
          <a:p>
            <a:endParaRPr lang="en-US" dirty="0"/>
          </a:p>
          <a:p>
            <a:r>
              <a:rPr lang="en-US" dirty="0"/>
              <a:t>However, the upside is no photon lookup library is used in this work.</a:t>
            </a:r>
          </a:p>
          <a:p>
            <a:pPr lvl="1"/>
            <a:r>
              <a:rPr lang="en-US" dirty="0"/>
              <a:t>All photons are tracked by G4</a:t>
            </a:r>
          </a:p>
          <a:p>
            <a:pPr lvl="1"/>
            <a:r>
              <a:rPr lang="en-US" dirty="0"/>
              <a:t>It’s easy to change the geometry and re-run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835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BC8EC-340C-437B-6F26-F4DAF0466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external rock </a:t>
            </a:r>
            <a:r>
              <a:rPr lang="en-US" dirty="0">
                <a:latin typeface="Symbol" pitchFamily="2" charset="2"/>
              </a:rPr>
              <a:t>g</a:t>
            </a:r>
            <a:r>
              <a:rPr lang="en-US" dirty="0"/>
              <a:t> events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744164-956B-19AB-B432-33679E09A78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C635B4-E90A-52D5-34BA-C0645E2C9A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Presenter Name | Presentation Title 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8B5C90-BFE5-FF6B-E05E-178F2DCEB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709DAE3-0BFF-BD6C-B8EC-F5A0A793383A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AA80F9-3535-DAC4-AFBB-3FDF20874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65" y="2095498"/>
            <a:ext cx="4344061" cy="32561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C58BC8-9A5D-15F5-B24F-A6B19EDC9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480" y="1361383"/>
            <a:ext cx="4736371" cy="16194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30E5DB-EF79-5039-4E03-E02C9F58C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220" y="3877196"/>
            <a:ext cx="2867630" cy="25490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3AACB12-61EF-DECF-4E55-E2E9F53328BB}"/>
              </a:ext>
            </a:extLst>
          </p:cNvPr>
          <p:cNvSpPr txBox="1"/>
          <p:nvPr/>
        </p:nvSpPr>
        <p:spPr>
          <a:xfrm>
            <a:off x="2757053" y="93186"/>
            <a:ext cx="2590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green are optical photons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9650FA-DB69-9B9A-6728-0153EA9474A0}"/>
              </a:ext>
            </a:extLst>
          </p:cNvPr>
          <p:cNvSpPr txBox="1"/>
          <p:nvPr/>
        </p:nvSpPr>
        <p:spPr>
          <a:xfrm>
            <a:off x="6142351" y="3507864"/>
            <a:ext cx="2626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Looking down from above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D86617-B3CA-F6D0-77CD-295E9280C903}"/>
              </a:ext>
            </a:extLst>
          </p:cNvPr>
          <p:cNvSpPr txBox="1"/>
          <p:nvPr/>
        </p:nvSpPr>
        <p:spPr>
          <a:xfrm>
            <a:off x="5723883" y="2986637"/>
            <a:ext cx="221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Looking from the side</a:t>
            </a:r>
          </a:p>
        </p:txBody>
      </p:sp>
    </p:spTree>
    <p:extLst>
      <p:ext uri="{BB962C8B-B14F-4D97-AF65-F5344CB8AC3E}">
        <p14:creationId xmlns:p14="http://schemas.microsoft.com/office/powerpoint/2010/main" val="2057318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46312-A078-665B-DE93-AE1384309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</a:t>
            </a:r>
            <a:r>
              <a:rPr lang="en-US" dirty="0">
                <a:latin typeface="Symbol" pitchFamily="2" charset="2"/>
              </a:rPr>
              <a:t>g</a:t>
            </a:r>
            <a:r>
              <a:rPr lang="en-US" dirty="0"/>
              <a:t> spectra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CCEB47-D1B4-DF71-BE47-209EB24AA37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A90C38-7BD4-BC3E-CE0C-2935EA30FE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Presenter Name | Presentation Title 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D68656-7107-AE47-A547-77744C9892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6146BC3-D5C9-7E38-E51D-5DD1E82F690C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454025" y="2236648"/>
            <a:ext cx="3990975" cy="29736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2FCB87-70E1-0E6C-50BF-AAE49F47C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888" y="2236648"/>
            <a:ext cx="4100237" cy="31252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C2921B-AC68-DA2F-F73D-01B2B7704E2B}"/>
              </a:ext>
            </a:extLst>
          </p:cNvPr>
          <p:cNvSpPr txBox="1"/>
          <p:nvPr/>
        </p:nvSpPr>
        <p:spPr>
          <a:xfrm>
            <a:off x="1533229" y="1778966"/>
            <a:ext cx="1493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the rock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2AF363-1892-ABDE-E46C-CD7D3D8E34A2}"/>
              </a:ext>
            </a:extLst>
          </p:cNvPr>
          <p:cNvSpPr txBox="1"/>
          <p:nvPr/>
        </p:nvSpPr>
        <p:spPr>
          <a:xfrm>
            <a:off x="4544070" y="1778966"/>
            <a:ext cx="4303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ymbol" pitchFamily="2" charset="2"/>
              </a:rPr>
              <a:t>g</a:t>
            </a:r>
            <a:r>
              <a:rPr lang="en-US" dirty="0" err="1"/>
              <a:t>s</a:t>
            </a:r>
            <a:r>
              <a:rPr lang="en-US" dirty="0"/>
              <a:t> which produce photons that hit </a:t>
            </a:r>
            <a:r>
              <a:rPr lang="en-US" dirty="0" err="1"/>
              <a:t>Arapucas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532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391A3-D74A-0044-47C1-7D3540F32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x (</a:t>
            </a:r>
            <a:r>
              <a:rPr lang="en-US" sz="3600" dirty="0" err="1"/>
              <a:t>horiz</a:t>
            </a:r>
            <a:r>
              <a:rPr lang="en-US" sz="3600" dirty="0"/>
              <a:t>) optical photon origin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3DB5BD-1045-16F9-B995-7B307B49DAB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7-March-2024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853279-C9AA-AAE2-36DE-C9A598B6A5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Eric Church, APEX meeting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015B0F-C72E-3CCC-F939-E9E28027E7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1ED1A5-4B4C-81DA-B47F-BF23736AF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1531568"/>
            <a:ext cx="6326809" cy="481843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BB21598-D900-2AAE-C365-33ABC569AD08}"/>
              </a:ext>
            </a:extLst>
          </p:cNvPr>
          <p:cNvCxnSpPr>
            <a:cxnSpLocks/>
          </p:cNvCxnSpPr>
          <p:nvPr/>
        </p:nvCxnSpPr>
        <p:spPr>
          <a:xfrm>
            <a:off x="1444487" y="1364974"/>
            <a:ext cx="5857461" cy="47707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AC87363-0FA6-94E0-30F2-9DC3C00E4FAB}"/>
              </a:ext>
            </a:extLst>
          </p:cNvPr>
          <p:cNvCxnSpPr>
            <a:cxnSpLocks/>
          </p:cNvCxnSpPr>
          <p:nvPr/>
        </p:nvCxnSpPr>
        <p:spPr>
          <a:xfrm flipV="1">
            <a:off x="736600" y="1709530"/>
            <a:ext cx="6817139" cy="42804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0EDA809-57B8-A59E-5F0E-C7CE5E1817AD}"/>
              </a:ext>
            </a:extLst>
          </p:cNvPr>
          <p:cNvSpPr txBox="1"/>
          <p:nvPr/>
        </p:nvSpPr>
        <p:spPr>
          <a:xfrm>
            <a:off x="0" y="2236524"/>
            <a:ext cx="36708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wrong/incomplete!</a:t>
            </a:r>
          </a:p>
          <a:p>
            <a:endParaRPr lang="en-US" sz="2400" dirty="0"/>
          </a:p>
          <a:p>
            <a:r>
              <a:rPr lang="en-US" sz="2400" dirty="0"/>
              <a:t>In fact, most photons that hit </a:t>
            </a:r>
            <a:r>
              <a:rPr lang="en-US" sz="2400" dirty="0" err="1"/>
              <a:t>arapucas</a:t>
            </a:r>
            <a:r>
              <a:rPr lang="en-US" sz="2400" dirty="0"/>
              <a:t>, come</a:t>
            </a:r>
          </a:p>
          <a:p>
            <a:r>
              <a:rPr lang="en-US" sz="2400" dirty="0"/>
              <a:t>from large abs(x) -- behind the </a:t>
            </a:r>
            <a:r>
              <a:rPr lang="en-US" sz="2400" dirty="0" err="1"/>
              <a:t>Arapucas</a:t>
            </a:r>
            <a:r>
              <a:rPr lang="en-US" sz="2400" dirty="0"/>
              <a:t>!</a:t>
            </a:r>
          </a:p>
          <a:p>
            <a:endParaRPr lang="en-US" sz="2400" dirty="0"/>
          </a:p>
          <a:p>
            <a:r>
              <a:rPr lang="en-US" sz="2400" dirty="0"/>
              <a:t>Discovered as putting this talk together this morning!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AA7053-1994-C3AB-60DD-14C110FAB3C2}"/>
              </a:ext>
            </a:extLst>
          </p:cNvPr>
          <p:cNvSpPr txBox="1"/>
          <p:nvPr/>
        </p:nvSpPr>
        <p:spPr>
          <a:xfrm>
            <a:off x="7301949" y="2703443"/>
            <a:ext cx="16962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Big implication to count rate!</a:t>
            </a:r>
          </a:p>
        </p:txBody>
      </p:sp>
    </p:spTree>
    <p:extLst>
      <p:ext uri="{BB962C8B-B14F-4D97-AF65-F5344CB8AC3E}">
        <p14:creationId xmlns:p14="http://schemas.microsoft.com/office/powerpoint/2010/main" val="1343928473"/>
      </p:ext>
    </p:extLst>
  </p:cSld>
  <p:clrMapOvr>
    <a:masterClrMapping/>
  </p:clrMapOvr>
</p:sld>
</file>

<file path=ppt/theme/theme1.xml><?xml version="1.0" encoding="utf-8"?>
<a:theme xmlns:a="http://schemas.openxmlformats.org/drawingml/2006/main" name="Dune Template_051215">
  <a:themeElements>
    <a:clrScheme name="DUNE">
      <a:dk1>
        <a:srgbClr val="BC5F2B"/>
      </a:dk1>
      <a:lt1>
        <a:sysClr val="window" lastClr="FFFFFF"/>
      </a:lt1>
      <a:dk2>
        <a:srgbClr val="3C5A77"/>
      </a:dk2>
      <a:lt2>
        <a:srgbClr val="F37C23"/>
      </a:lt2>
      <a:accent1>
        <a:srgbClr val="4F81BD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UNE-PNNL_Template" id="{D74759C1-8C7E-F846-BD16-8D285FE61309}" vid="{DE937599-A84A-CB42-973D-56F621CEFE97}"/>
    </a:ext>
  </a:extLst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UNE-PNNL_Template" id="{D74759C1-8C7E-F846-BD16-8D285FE61309}" vid="{BEA91D12-5869-CD40-96E2-B3304515CE8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Dune Template_051215</Template>
  <TotalTime>1595</TotalTime>
  <Words>907</Words>
  <Application>Microsoft Macintosh PowerPoint</Application>
  <PresentationFormat>On-screen Show (4:3)</PresentationFormat>
  <Paragraphs>144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Helvetica</vt:lpstr>
      <vt:lpstr>Lucida Grande</vt:lpstr>
      <vt:lpstr>Menlo</vt:lpstr>
      <vt:lpstr>Symbol</vt:lpstr>
      <vt:lpstr>Dune Template_051215</vt:lpstr>
      <vt:lpstr>LBNF Content-Footer Theme</vt:lpstr>
      <vt:lpstr>APEX – early background studies</vt:lpstr>
      <vt:lpstr>Motivation</vt:lpstr>
      <vt:lpstr>Supernovae, solar ns</vt:lpstr>
      <vt:lpstr>8B as a metric</vt:lpstr>
      <vt:lpstr>Primary 8B e-s</vt:lpstr>
      <vt:lpstr>Standalone simulation</vt:lpstr>
      <vt:lpstr>Typical external rock g events</vt:lpstr>
      <vt:lpstr>Initial g spectra</vt:lpstr>
      <vt:lpstr>x (horiz) optical photon origin</vt:lpstr>
      <vt:lpstr>x (horiz) optical photon origin</vt:lpstr>
      <vt:lpstr>vertical bar events</vt:lpstr>
      <vt:lpstr>FRP vertical bars</vt:lpstr>
      <vt:lpstr>Npe</vt:lpstr>
      <vt:lpstr>NhitArapucas</vt:lpstr>
      <vt:lpstr>Subsequent work</vt:lpstr>
      <vt:lpstr>Eventually: Eres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APEX – early background studies</dc:title>
  <dc:subject/>
  <dc:creator>Church, Eric D</dc:creator>
  <cp:keywords/>
  <dc:description>Modified by A. Weber</dc:description>
  <cp:lastModifiedBy>Church, Eric D</cp:lastModifiedBy>
  <cp:revision>1</cp:revision>
  <dcterms:created xsi:type="dcterms:W3CDTF">2024-03-05T20:32:52Z</dcterms:created>
  <dcterms:modified xsi:type="dcterms:W3CDTF">2024-03-07T17:25:11Z</dcterms:modified>
  <cp:category/>
</cp:coreProperties>
</file>