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60EE5-D1F6-4B53-8B85-6D52AB7F0A2F}" v="24" dt="2024-03-01T14:57:5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69" d="100"/>
          <a:sy n="69" d="100"/>
        </p:scale>
        <p:origin x="63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BC060EE5-D1F6-4B53-8B85-6D52AB7F0A2F}"/>
    <pc:docChg chg="custSel modSld">
      <pc:chgData name="Jerry N. Makara" userId="336db413-2475-4489-92f2-557bb2c40f7b" providerId="ADAL" clId="{BC060EE5-D1F6-4B53-8B85-6D52AB7F0A2F}" dt="2024-03-01T14:58:16.391" v="325" actId="478"/>
      <pc:docMkLst>
        <pc:docMk/>
      </pc:docMkLst>
      <pc:sldChg chg="addSp delSp modSp mod">
        <pc:chgData name="Jerry N. Makara" userId="336db413-2475-4489-92f2-557bb2c40f7b" providerId="ADAL" clId="{BC060EE5-D1F6-4B53-8B85-6D52AB7F0A2F}" dt="2024-03-01T14:58:16.391" v="325" actId="478"/>
        <pc:sldMkLst>
          <pc:docMk/>
          <pc:sldMk cId="3368589570" sldId="256"/>
        </pc:sldMkLst>
        <pc:spChg chg="mod">
          <ac:chgData name="Jerry N. Makara" userId="336db413-2475-4489-92f2-557bb2c40f7b" providerId="ADAL" clId="{BC060EE5-D1F6-4B53-8B85-6D52AB7F0A2F}" dt="2024-03-01T14:57:03.595" v="317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BC060EE5-D1F6-4B53-8B85-6D52AB7F0A2F}" dt="2024-03-01T14:54:54.995" v="112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BC060EE5-D1F6-4B53-8B85-6D52AB7F0A2F}" dt="2024-03-01T14:56:26.864" v="256" actId="20577"/>
          <ac:spMkLst>
            <pc:docMk/>
            <pc:sldMk cId="3368589570" sldId="256"/>
            <ac:spMk id="30" creationId="{00000000-0000-0000-0000-000000000000}"/>
          </ac:spMkLst>
        </pc:spChg>
        <pc:spChg chg="mod">
          <ac:chgData name="Jerry N. Makara" userId="336db413-2475-4489-92f2-557bb2c40f7b" providerId="ADAL" clId="{BC060EE5-D1F6-4B53-8B85-6D52AB7F0A2F}" dt="2024-03-01T14:56:34.599" v="257" actId="6549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BC060EE5-D1F6-4B53-8B85-6D52AB7F0A2F}" dt="2024-03-01T14:54:05.658" v="6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add mod">
          <ac:chgData name="Jerry N. Makara" userId="336db413-2475-4489-92f2-557bb2c40f7b" providerId="ADAL" clId="{BC060EE5-D1F6-4B53-8B85-6D52AB7F0A2F}" dt="2024-03-01T14:55:07.339" v="119" actId="1035"/>
          <ac:picMkLst>
            <pc:docMk/>
            <pc:sldMk cId="3368589570" sldId="256"/>
            <ac:picMk id="9" creationId="{8D4B4962-A2B2-0BE0-8219-B5456AA8B0C2}"/>
          </ac:picMkLst>
        </pc:picChg>
        <pc:picChg chg="mod">
          <ac:chgData name="Jerry N. Makara" userId="336db413-2475-4489-92f2-557bb2c40f7b" providerId="ADAL" clId="{BC060EE5-D1F6-4B53-8B85-6D52AB7F0A2F}" dt="2024-03-01T14:57:27.372" v="321" actId="1076"/>
          <ac:picMkLst>
            <pc:docMk/>
            <pc:sldMk cId="3368589570" sldId="256"/>
            <ac:picMk id="10" creationId="{B127B275-F820-4BFF-2CA0-0D0A75EC8688}"/>
          </ac:picMkLst>
        </pc:picChg>
        <pc:picChg chg="del">
          <ac:chgData name="Jerry N. Makara" userId="336db413-2475-4489-92f2-557bb2c40f7b" providerId="ADAL" clId="{BC060EE5-D1F6-4B53-8B85-6D52AB7F0A2F}" dt="2024-03-01T14:55:00.031" v="113" actId="478"/>
          <ac:picMkLst>
            <pc:docMk/>
            <pc:sldMk cId="3368589570" sldId="256"/>
            <ac:picMk id="18" creationId="{890345C9-8D59-9BCF-A47D-2D9F96759EB5}"/>
          </ac:picMkLst>
        </pc:picChg>
        <pc:picChg chg="mod">
          <ac:chgData name="Jerry N. Makara" userId="336db413-2475-4489-92f2-557bb2c40f7b" providerId="ADAL" clId="{BC060EE5-D1F6-4B53-8B85-6D52AB7F0A2F}" dt="2024-03-01T14:57:18.843" v="318" actId="1076"/>
          <ac:picMkLst>
            <pc:docMk/>
            <pc:sldMk cId="3368589570" sldId="256"/>
            <ac:picMk id="19" creationId="{25C50B83-57C2-D842-5D4C-35D291E37C86}"/>
          </ac:picMkLst>
        </pc:picChg>
        <pc:picChg chg="del">
          <ac:chgData name="Jerry N. Makara" userId="336db413-2475-4489-92f2-557bb2c40f7b" providerId="ADAL" clId="{BC060EE5-D1F6-4B53-8B85-6D52AB7F0A2F}" dt="2024-03-01T14:58:16.391" v="325" actId="478"/>
          <ac:picMkLst>
            <pc:docMk/>
            <pc:sldMk cId="3368589570" sldId="256"/>
            <ac:picMk id="21" creationId="{0E7CFFD4-2328-9730-D9AD-13D11116933C}"/>
          </ac:picMkLst>
        </pc:picChg>
        <pc:picChg chg="mod">
          <ac:chgData name="Jerry N. Makara" userId="336db413-2475-4489-92f2-557bb2c40f7b" providerId="ADAL" clId="{BC060EE5-D1F6-4B53-8B85-6D52AB7F0A2F}" dt="2024-03-01T14:57:21.431" v="320" actId="1038"/>
          <ac:picMkLst>
            <pc:docMk/>
            <pc:sldMk cId="3368589570" sldId="256"/>
            <ac:picMk id="23" creationId="{C214F7C8-DB00-4C78-02E1-7915CEE16EDE}"/>
          </ac:picMkLst>
        </pc:picChg>
        <pc:picChg chg="del">
          <ac:chgData name="Jerry N. Makara" userId="336db413-2475-4489-92f2-557bb2c40f7b" providerId="ADAL" clId="{BC060EE5-D1F6-4B53-8B85-6D52AB7F0A2F}" dt="2024-03-01T14:57:44.767" v="322" actId="478"/>
          <ac:picMkLst>
            <pc:docMk/>
            <pc:sldMk cId="3368589570" sldId="256"/>
            <ac:picMk id="24" creationId="{58482AC1-3EF2-8C5B-02C6-81F25E514A04}"/>
          </ac:picMkLst>
        </pc:picChg>
        <pc:picChg chg="add mod">
          <ac:chgData name="Jerry N. Makara" userId="336db413-2475-4489-92f2-557bb2c40f7b" providerId="ADAL" clId="{BC060EE5-D1F6-4B53-8B85-6D52AB7F0A2F}" dt="2024-03-01T14:55:51.034" v="163" actId="1076"/>
          <ac:picMkLst>
            <pc:docMk/>
            <pc:sldMk cId="3368589570" sldId="256"/>
            <ac:picMk id="26" creationId="{EBEA010B-E7E8-DB1E-BB65-2B8B634B6991}"/>
          </ac:picMkLst>
        </pc:picChg>
        <pc:picChg chg="del">
          <ac:chgData name="Jerry N. Makara" userId="336db413-2475-4489-92f2-557bb2c40f7b" providerId="ADAL" clId="{BC060EE5-D1F6-4B53-8B85-6D52AB7F0A2F}" dt="2024-03-01T14:55:43.838" v="161" actId="478"/>
          <ac:picMkLst>
            <pc:docMk/>
            <pc:sldMk cId="3368589570" sldId="256"/>
            <ac:picMk id="27" creationId="{00000000-0000-0000-0000-000000000000}"/>
          </ac:picMkLst>
        </pc:picChg>
        <pc:picChg chg="add mod">
          <ac:chgData name="Jerry N. Makara" userId="336db413-2475-4489-92f2-557bb2c40f7b" providerId="ADAL" clId="{BC060EE5-D1F6-4B53-8B85-6D52AB7F0A2F}" dt="2024-03-01T14:57:52.571" v="324" actId="1076"/>
          <ac:picMkLst>
            <pc:docMk/>
            <pc:sldMk cId="3368589570" sldId="256"/>
            <ac:picMk id="33" creationId="{C8A3A054-32A0-4B48-5852-EAAAFDECF7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3/1/2024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3/1/2024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11861677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2492990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 is shut down completely;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temptative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bldg. power outage for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maintenance 3/19-21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HECM28 removed; HECM29 install late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SSR1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 removed; test stand being modified for SSR2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 CM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empty but HB650 installation mid March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warm with !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running on Purifier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after SSR2 cavity RF testing done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236464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 with LN2 Tank 50 being warmed up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20" y="141445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39" y="88026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59" y="193701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C078D197-8807-6582-68FA-96BD5B8E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33" y="1316728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8D4B4962-A2B2-0BE0-8219-B5456AA8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" y="1828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>
            <a:extLst>
              <a:ext uri="{FF2B5EF4-FFF2-40B4-BE49-F238E27FC236}">
                <a16:creationId xmlns:a16="http://schemas.microsoft.com/office/drawing/2014/main" id="{C8A3A054-32A0-4B48-5852-EAAAFDEC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54" y="2204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purl.org/dc/elements/1.1/"/>
    <ds:schemaRef ds:uri="http://schemas.openxmlformats.org/package/2006/metadata/core-properties"/>
    <ds:schemaRef ds:uri="80f98ee2-02c5-41e6-abe0-ab32a5fdb6f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860be5cd-4c94-4515-a0c2-dc219a5a55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27583</TotalTime>
  <Words>157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1021</cp:revision>
  <dcterms:created xsi:type="dcterms:W3CDTF">2013-09-14T14:02:30Z</dcterms:created>
  <dcterms:modified xsi:type="dcterms:W3CDTF">2024-03-01T14:58:26Z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