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00" r:id="rId3"/>
    <p:sldId id="303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8" autoAdjust="0"/>
    <p:restoredTop sz="94663"/>
  </p:normalViewPr>
  <p:slideViewPr>
    <p:cSldViewPr snapToGrid="0" snapToObjects="1" showGuides="1">
      <p:cViewPr varScale="1">
        <p:scale>
          <a:sx n="160" d="100"/>
          <a:sy n="160" d="100"/>
        </p:scale>
        <p:origin x="192" y="3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685CE30-1EEE-EB47-9003-3CCE8C39FE2E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175194-3A85-D746-9EC6-75766759A3E6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1B68E07-A3C7-8344-B6D2-5D44A0D4E9A1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89605-8208-F240-A718-94F65BC89987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9C9D285-CD7B-C949-8BC9-D1E439959938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C9229DF-B177-3C4A-8D55-04960390DB1C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FB503-FE70-5B43-A9E3-73A49AA10647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dirty="0"/>
              <a:t>01 March</a:t>
            </a:r>
            <a:r>
              <a:rPr lang="en-US" sz="1400" dirty="0"/>
              <a:t>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514D4D47-7D74-464D-8B82-7F6C5A493169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532392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Last Friday:  Controlled access wrapped, and Ops switched on at KRSS.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This week: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Monday: MI/RR in standby.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Tuesday ISD replaced a dead sump pump at 823B.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studies and measurements were done with mixed success.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ramp was held off due to Fast Bypass Loop issues but, was fixed by end of the day.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identified an open load on the QT306 WA quad trim; needs access for further diagnosis.  WPC in progress.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Wednesday:  Ops established MI, NuMI and P1-Line beamline PS ramps.  MI30 mixing valve stopped regulating and was set manually to accommodate cooling.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Thursday:  Ramped MI, upstream NuMI power supplies for PESD.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MI30 mixing valve was repaired; this required about 90 minutes of MI not ramping.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Friday:  MI &amp; upstream NuMI supplies ramping.  PESD measuring temp of new LAM61 cables.</a:t>
            </a:r>
          </a:p>
        </p:txBody>
      </p:sp>
    </p:spTree>
    <p:extLst>
      <p:ext uri="{BB962C8B-B14F-4D97-AF65-F5344CB8AC3E}">
        <p14:creationId xmlns:p14="http://schemas.microsoft.com/office/powerpoint/2010/main" val="26537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42"/>
            <a:ext cx="8686800" cy="320908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909093" cy="182155"/>
          </a:xfrm>
        </p:spPr>
        <p:txBody>
          <a:bodyPr/>
          <a:lstStyle/>
          <a:p>
            <a:pPr>
              <a:defRPr/>
            </a:pPr>
            <a:fld id="{0A8EBD39-1B8C-8A40-8A5D-237E5FC31B36}" type="datetime3">
              <a:rPr lang="en-US" smtClean="0"/>
              <a:t>1 March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947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40922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on &amp; ramping.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164988" y="113602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Plan for Friday &amp;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9C13-A4A4-FC60-5BF4-B23C9E2DEA57}"/>
              </a:ext>
            </a:extLst>
          </p:cNvPr>
          <p:cNvSpPr txBox="1"/>
          <p:nvPr/>
        </p:nvSpPr>
        <p:spPr>
          <a:xfrm>
            <a:off x="164988" y="146925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Submit paperwork to DOE for final authorization to operate.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Turn off MI pond cooling and LCW pumps for ISD to pull new wires for 60 HP pump at MI40 – estimate 7-10 days.  Likely start of Tuesday or Wednesday.  </a:t>
            </a:r>
            <a:r>
              <a:rPr lang="en-US" sz="1600" b="1" dirty="0">
                <a:latin typeface="Helvetica" pitchFamily="2" charset="0"/>
              </a:rPr>
              <a:t>This will turn of MI LCW</a:t>
            </a:r>
            <a:r>
              <a:rPr lang="en-US" sz="1600" dirty="0">
                <a:latin typeface="Helvetica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Access MI to address QT306 open load indication.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Install Credited Control sticker/signage around the MI &amp; 8-GeV.</a:t>
            </a:r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27430</TotalTime>
  <Words>276</Words>
  <Application>Microsoft Macintosh PowerPoint</Application>
  <PresentationFormat>On-screen Show (16:9)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Last Week This Week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10</cp:revision>
  <cp:lastPrinted>2014-01-20T19:40:21Z</cp:lastPrinted>
  <dcterms:created xsi:type="dcterms:W3CDTF">2023-12-04T20:44:29Z</dcterms:created>
  <dcterms:modified xsi:type="dcterms:W3CDTF">2024-03-01T14:40:42Z</dcterms:modified>
</cp:coreProperties>
</file>