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297" r:id="rId3"/>
    <p:sldId id="296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88" autoAdjust="0"/>
    <p:restoredTop sz="94663"/>
  </p:normalViewPr>
  <p:slideViewPr>
    <p:cSldViewPr snapToGrid="0" snapToObjects="1" showGuides="1">
      <p:cViewPr varScale="1">
        <p:scale>
          <a:sx n="150" d="100"/>
          <a:sy n="150" d="100"/>
        </p:scale>
        <p:origin x="160" y="50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MSD's Project Updates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3/1/24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MSD's Project Updates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3/1/24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M. Wong-Squires | MSD's Project Updates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MSD's Project Updates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3/1/24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M. Wong-Squires | MSD's Project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MSD's Project Updates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3/1/24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MSD's Project Updates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Project Activities in MSD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Mayling</a:t>
            </a:r>
            <a:r>
              <a:rPr lang="en-US" dirty="0"/>
              <a:t> Wong-Squires	</a:t>
            </a:r>
          </a:p>
          <a:p>
            <a:r>
              <a:rPr lang="en-US" dirty="0"/>
              <a:t>AD Operations Friday 9am Meeting</a:t>
            </a:r>
          </a:p>
          <a:p>
            <a:r>
              <a:rPr lang="en-US" dirty="0"/>
              <a:t>1 March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E6F090-C9D1-24C9-1C2C-928092D9883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1007151"/>
            <a:ext cx="4206240" cy="3516035"/>
          </a:xfrm>
        </p:spPr>
        <p:txBody>
          <a:bodyPr/>
          <a:lstStyle/>
          <a:p>
            <a:r>
              <a:rPr lang="en-US" dirty="0"/>
              <a:t>Fabrication is beginning on plumbing for girder one.</a:t>
            </a:r>
          </a:p>
          <a:p>
            <a:r>
              <a:rPr lang="en-US" dirty="0"/>
              <a:t>New components are starting to finally arrive.</a:t>
            </a:r>
          </a:p>
          <a:p>
            <a:r>
              <a:rPr lang="en-US" dirty="0"/>
              <a:t>Production of new tuner cones has begun with new cone skin being welded in the weld shop onsite.</a:t>
            </a:r>
          </a:p>
          <a:p>
            <a:r>
              <a:rPr lang="en-US" dirty="0"/>
              <a:t>Bus bar tubing are being prepped for brazing.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AEB5E-DD2B-FD50-8854-E3751FAC8F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13DAA-5586-08E5-991A-1679B82F9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MSD's Project Updates</a:t>
            </a:r>
            <a:endParaRPr lang="en-US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A9BB820-AD32-B89A-B169-337C4620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3"/>
            <a:ext cx="8686800" cy="526125"/>
          </a:xfrm>
        </p:spPr>
        <p:txBody>
          <a:bodyPr/>
          <a:lstStyle/>
          <a:p>
            <a:r>
              <a:rPr lang="en-US" dirty="0"/>
              <a:t>PIP-II – Booster RF Cavity Builds</a:t>
            </a:r>
            <a:br>
              <a:rPr lang="en-US" dirty="0"/>
            </a:br>
            <a:r>
              <a:rPr lang="en-US" sz="1400" dirty="0"/>
              <a:t>Patrick Minton (lead engineer), </a:t>
            </a:r>
            <a:r>
              <a:rPr lang="en-US" sz="1400" dirty="0" err="1"/>
              <a:t>Rafal</a:t>
            </a:r>
            <a:r>
              <a:rPr lang="en-US" sz="1400" dirty="0"/>
              <a:t> </a:t>
            </a:r>
            <a:r>
              <a:rPr lang="en-US" sz="1400" dirty="0" err="1"/>
              <a:t>Dlugopolski</a:t>
            </a:r>
            <a:r>
              <a:rPr lang="en-US" sz="1400" dirty="0"/>
              <a:t>, Mike </a:t>
            </a:r>
            <a:r>
              <a:rPr lang="en-US" sz="1400" dirty="0" err="1"/>
              <a:t>Piekarski</a:t>
            </a:r>
            <a:r>
              <a:rPr lang="en-US" sz="1400" dirty="0"/>
              <a:t>, Ken Klotz, M. (Rocky) </a:t>
            </a:r>
            <a:r>
              <a:rPr lang="en-US" sz="1400" dirty="0" err="1"/>
              <a:t>Rauchmiller</a:t>
            </a:r>
            <a:endParaRPr lang="en-US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D71F7D-F0FB-D4B4-19BE-E4C05EDE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80899" y="1007151"/>
            <a:ext cx="1467264" cy="11004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16DFDD-8AF1-0603-75EE-B41308CF9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15"/>
          <a:stretch/>
        </p:blipFill>
        <p:spPr>
          <a:xfrm>
            <a:off x="6972695" y="2936726"/>
            <a:ext cx="1467264" cy="16860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389CAD-37A5-E1FB-5180-6A0325EE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82189" y="2302969"/>
            <a:ext cx="1465974" cy="19546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792B6D-812B-3ACB-A391-20A08D746C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72695" y="808074"/>
            <a:ext cx="1467264" cy="19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7BB20-4F4C-741A-40D8-40BAD7D93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blue and white machine&#10;&#10;Description automatically generated">
            <a:extLst>
              <a:ext uri="{FF2B5EF4-FFF2-40B4-BE49-F238E27FC236}">
                <a16:creationId xmlns:a16="http://schemas.microsoft.com/office/drawing/2014/main" id="{1EA2582E-66AE-F3CE-D2A0-F696BB5EC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2801" y="1068523"/>
            <a:ext cx="3031621" cy="157572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549812-F375-6531-4208-4E50117F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4144"/>
            <a:ext cx="8686800" cy="664626"/>
          </a:xfrm>
        </p:spPr>
        <p:txBody>
          <a:bodyPr/>
          <a:lstStyle/>
          <a:p>
            <a:r>
              <a:rPr lang="en-US" dirty="0"/>
              <a:t>Hi-Lumi – LHC – Accelerator Upgrade Project</a:t>
            </a:r>
            <a:br>
              <a:rPr lang="en-US" dirty="0"/>
            </a:br>
            <a:r>
              <a:rPr lang="en-US" sz="1400" dirty="0"/>
              <a:t>Bob Steinberg (primary engineer), James Williams, Alex Chen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41084-71CF-CB89-902D-8ACBE430A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1843" y="4878160"/>
            <a:ext cx="4696589" cy="182155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MSD's Project Updates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F7440-3A83-F73A-BF96-89C33489CAD1}"/>
              </a:ext>
            </a:extLst>
          </p:cNvPr>
          <p:cNvSpPr txBox="1"/>
          <p:nvPr/>
        </p:nvSpPr>
        <p:spPr>
          <a:xfrm>
            <a:off x="160568" y="938467"/>
            <a:ext cx="516223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</a:rPr>
              <a:t>Remaining list of tasks include approved leak testing procedure, receiving and testing remainder of vacuum equipment, overseeing CA02-CA10 tests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</a:rPr>
              <a:t>Received comments from CERN on initial release of vacuum leak test procedure. Procedure was revised and is currently out for final review.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</a:rPr>
              <a:t>CA02 leak test was scheduled for January, but due to delays in assembly is now expected mid/late March.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</a:rPr>
              <a:t>Inventorying and testing of vacuum equipment to take place at NWA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</a:rPr>
              <a:t>Projected hours for FY24 have increased slightly</a:t>
            </a:r>
          </a:p>
          <a:p>
            <a:pPr marL="714375" lvl="1" indent="-257175"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</a:rPr>
              <a:t>Primary engineer involvement ~ 240 </a:t>
            </a:r>
            <a:r>
              <a:rPr lang="en-US" sz="1500" dirty="0" err="1">
                <a:solidFill>
                  <a:srgbClr val="000000"/>
                </a:solidFill>
              </a:rPr>
              <a:t>hrs</a:t>
            </a:r>
            <a:endParaRPr lang="en-US" sz="1500" dirty="0">
              <a:solidFill>
                <a:srgbClr val="000000"/>
              </a:solidFill>
            </a:endParaRPr>
          </a:p>
          <a:p>
            <a:pPr marL="714375" lvl="1" indent="-257175"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</a:rPr>
              <a:t>Vacuum technician consulting by James Williams ~ 120 </a:t>
            </a:r>
            <a:r>
              <a:rPr lang="en-US" sz="1500" dirty="0" err="1">
                <a:solidFill>
                  <a:srgbClr val="000000"/>
                </a:solidFill>
              </a:rPr>
              <a:t>hrs</a:t>
            </a:r>
            <a:endParaRPr lang="en-US" sz="1500" dirty="0">
              <a:solidFill>
                <a:srgbClr val="000000"/>
              </a:solidFill>
            </a:endParaRPr>
          </a:p>
          <a:p>
            <a:pPr marL="714375" lvl="1" indent="-257175"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</a:rPr>
              <a:t>Vacuum engineering consulting by Alex Chen ~40 </a:t>
            </a:r>
            <a:r>
              <a:rPr lang="en-US" sz="1500" dirty="0" err="1">
                <a:solidFill>
                  <a:srgbClr val="000000"/>
                </a:solidFill>
              </a:rPr>
              <a:t>hrs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23F3668-C7F1-9268-C626-EEA8BAA6C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95620" y="4876980"/>
            <a:ext cx="686223" cy="182155"/>
          </a:xfrm>
        </p:spPr>
        <p:txBody>
          <a:bodyPr/>
          <a:lstStyle/>
          <a:p>
            <a:pPr>
              <a:defRPr/>
            </a:pPr>
            <a:r>
              <a:rPr lang="en-US"/>
              <a:t>3/1/24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959AC-BFD8-22FF-6C53-863D697C19CA}"/>
              </a:ext>
            </a:extLst>
          </p:cNvPr>
          <p:cNvSpPr txBox="1"/>
          <p:nvPr/>
        </p:nvSpPr>
        <p:spPr>
          <a:xfrm>
            <a:off x="5322801" y="2907877"/>
            <a:ext cx="34529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Background: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000000"/>
                </a:solidFill>
              </a:rPr>
              <a:t>Quantity 10 cryo-assemblies are being built by APS-TD at ICB-A for CERN (pictured above)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000000"/>
                </a:solidFill>
              </a:rPr>
              <a:t>CA01 did not pass the leak check requirements, prompting assistance from AD-MSD</a:t>
            </a:r>
          </a:p>
        </p:txBody>
      </p:sp>
    </p:spTree>
    <p:extLst>
      <p:ext uri="{BB962C8B-B14F-4D97-AF65-F5344CB8AC3E}">
        <p14:creationId xmlns:p14="http://schemas.microsoft.com/office/powerpoint/2010/main" val="14348776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127</TotalTime>
  <Words>263</Words>
  <Application>Microsoft Macintosh PowerPoint</Application>
  <PresentationFormat>On-screen Show (16:9)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Wingdings</vt:lpstr>
      <vt:lpstr>Fermilab_PPT_090915</vt:lpstr>
      <vt:lpstr>PowerPoint Presentation</vt:lpstr>
      <vt:lpstr>PIP-II – Booster RF Cavity Builds Patrick Minton (lead engineer), Rafal Dlugopolski, Mike Piekarski, Ken Klotz, M. (Rocky) Rauchmiller</vt:lpstr>
      <vt:lpstr>Hi-Lumi – LHC – Accelerator Upgrade Project Bob Steinberg (primary engineer), James Williams, Alex Chen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9</cp:revision>
  <cp:lastPrinted>2014-01-20T19:40:21Z</cp:lastPrinted>
  <dcterms:created xsi:type="dcterms:W3CDTF">2020-09-15T21:03:01Z</dcterms:created>
  <dcterms:modified xsi:type="dcterms:W3CDTF">2024-03-01T14:18:25Z</dcterms:modified>
</cp:coreProperties>
</file>