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8" r:id="rId4"/>
    <p:sldId id="257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DE8A8-6319-4381-8E0C-B11CB50B236F}" v="60" dt="2024-02-29T21:18:58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8A347-AFCF-4075-ABD5-8DA54331F36E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56413-2A82-4BB2-97DD-32C23CBD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56413-2A82-4BB2-97DD-32C23CBDA1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6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E09CE-F85B-1C1D-2771-DBBC668F5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6A48A-D7D6-B9B1-4EA5-48909F857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DC67C-D6A4-C36A-AF89-ADA63B65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C2BC-9D5A-4538-A768-E4E823D7301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EB546-8F20-AD28-E032-50CBE65E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BA413-A295-29FB-1B1F-0D9C0569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829D-D45F-488E-B7FD-44AC8A043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6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208A-FDA4-03AB-408B-3DB767003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99971-524B-FDB2-2EA1-246E6238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A483F-FA98-2D2D-7693-3891C8B4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C2BC-9D5A-4538-A768-E4E823D7301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6A441-12AE-14E6-DC5B-AAAAC3F2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DFF31-A306-0A04-F20A-D874B5C3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829D-D45F-488E-B7FD-44AC8A043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4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B5D1C-EA06-A983-F4E4-E7C5715AE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F3F8F-12F6-AFB8-17DD-6B26EEBA0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36636-7C13-F201-3031-F21217EF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C2BC-9D5A-4538-A768-E4E823D7301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81CD8-4038-C033-74D6-78AC80C4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2DF0C-7B54-2BA1-C333-2A3C6989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829D-D45F-488E-B7FD-44AC8A043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7C06-11EE-5193-4A10-0464CEF6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A12CF-32AE-F359-95DB-00A3E3097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75C3C-BD0C-3F83-5AFE-2DF9E60F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C2BC-9D5A-4538-A768-E4E823D7301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843A6-93AE-1322-0FC5-F58F617B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C61FD-52B2-9EBC-5FDA-FE9A40E9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829D-D45F-488E-B7FD-44AC8A043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9A79-69A8-0691-3B8F-69C16AD0F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19E1-F5C4-46C2-A2A1-8A908975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BC3F4-DC09-5143-31CD-7790382D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C2BC-9D5A-4538-A768-E4E823D7301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20295-2756-24AA-BC40-1FF171F5A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C9BD6-DA06-060F-1F66-AA2FCB00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829D-D45F-488E-B7FD-44AC8A043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FD6BD-FD5B-38BF-7EE0-D2B4B066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40BBB-711D-0432-1DAB-8CA34193B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01AF3-CCB0-10F6-FF20-B1EC1238D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9B697-572D-5B7F-EDB9-B831E2AA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C2BC-9D5A-4538-A768-E4E823D7301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23373-6722-1504-E310-3E9FFB06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26255-60CF-CF28-BBF5-CCB05966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829D-D45F-488E-B7FD-44AC8A043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9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B232B-59C0-44B8-7E9B-A7D7F255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E9D60-5563-1EA8-783D-F130E2BD4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A8D53-E4E1-84D9-4510-507FB156D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E24E29-991A-43E1-2D34-34FC505DF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EE59DC-BC86-636E-8471-E78CEE810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85A2F-5120-703F-AB1C-DEA7A036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C2BC-9D5A-4538-A768-E4E823D7301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B2F2D-D775-E1BD-B7A9-AED7A9B7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48C5D-12BF-399E-96A4-73CDA503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829D-D45F-488E-B7FD-44AC8A043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90A7B-3000-CD08-CED2-90E46A518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90949-A51A-259F-C02F-D1772A53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C2BC-9D5A-4538-A768-E4E823D7301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36008-F800-E3B5-6A92-519E8C71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11A81-69F6-0974-FBEF-CC683672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829D-D45F-488E-B7FD-44AC8A043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3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42BCB-04E2-2198-9863-1A089191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C2BC-9D5A-4538-A768-E4E823D7301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36D4B-89FA-B732-32A1-3B3C0640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6275F-39D4-38CD-A072-4F381773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829D-D45F-488E-B7FD-44AC8A043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1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2D1B-A8E4-2C4C-EAF5-C3B1999D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7A6FC-BB00-2158-E59A-5ABF54F1D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032AC-6FDE-BA32-BA87-2DC638D9D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05D0E-780D-21B8-E2CB-BD014740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C2BC-9D5A-4538-A768-E4E823D7301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9A444-06C8-0813-16A4-77AA5F83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3E712-A473-263A-D8F2-A3F16477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829D-D45F-488E-B7FD-44AC8A043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8DED-6D05-065D-AC36-6C3FE91B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4143-3140-4951-8860-999A4663A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800A0-504D-14D8-3BCF-BC6F4B6EB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AB715-62D0-2880-9D21-BD6C6CDA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C2BC-9D5A-4538-A768-E4E823D7301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EE804-9F62-6973-043A-C437F24C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341E8-3B1A-C06B-7B9B-D1FB9206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829D-D45F-488E-B7FD-44AC8A043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C5D34-C20C-345E-C17A-1C6AA57C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9DCB4-E014-56B3-6AEF-EBF02B5AD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449F4-DC54-C02B-E3E0-693CC2EAD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C2BC-9D5A-4538-A768-E4E823D7301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FA687-8429-F6DB-CE6A-356D4840E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AB0AF-4825-258A-C823-B5A6C01D4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1829D-D45F-488E-B7FD-44AC8A043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D1A6291-4519-84B7-E8B5-656664283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7760"/>
              </p:ext>
            </p:extLst>
          </p:nvPr>
        </p:nvGraphicFramePr>
        <p:xfrm>
          <a:off x="1285766" y="2033459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482">
                  <a:extLst>
                    <a:ext uri="{9D8B030D-6E8A-4147-A177-3AD203B41FA5}">
                      <a16:colId xmlns:a16="http://schemas.microsoft.com/office/drawing/2014/main" val="2326545424"/>
                    </a:ext>
                  </a:extLst>
                </a:gridCol>
                <a:gridCol w="1880184">
                  <a:extLst>
                    <a:ext uri="{9D8B030D-6E8A-4147-A177-3AD203B41FA5}">
                      <a16:colId xmlns:a16="http://schemas.microsoft.com/office/drawing/2014/main" val="39323773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45833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Lengths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Mass (mg)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35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Non Heated splice 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3.95 + 4.06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724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Control Splice Near Heater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4.03 + 4.05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3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Control Splice Far From Heater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 + 3.8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59.55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00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Over Heated Splice Near Heater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3.98 + 4.10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04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Over Heated Splice Far From Heater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3.80 + 4.07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09955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4D0BEA2-1BA5-79B8-605E-3B5EFA0BD4E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9" cy="7440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AUP Over Heated Splice Investigation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28A5CF-9F8B-8CBC-71AC-49497E11C87F}"/>
              </a:ext>
            </a:extLst>
          </p:cNvPr>
          <p:cNvSpPr txBox="1"/>
          <p:nvPr/>
        </p:nvSpPr>
        <p:spPr>
          <a:xfrm>
            <a:off x="2385918" y="833130"/>
            <a:ext cx="532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Manish Mandel, PhD student under the DOE-HEP conductor grant led by Larbalestier, Lee, Tarantini</a:t>
            </a:r>
          </a:p>
        </p:txBody>
      </p:sp>
    </p:spTree>
    <p:extLst>
      <p:ext uri="{BB962C8B-B14F-4D97-AF65-F5344CB8AC3E}">
        <p14:creationId xmlns:p14="http://schemas.microsoft.com/office/powerpoint/2010/main" val="252897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F4CF82-E0B6-CDD3-79EE-AF62A62EC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34" t="8878" r="9897" b="4685"/>
          <a:stretch/>
        </p:blipFill>
        <p:spPr>
          <a:xfrm>
            <a:off x="1020263" y="1085305"/>
            <a:ext cx="7104234" cy="56926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27729E-5B5F-D845-138B-FCD37E002741}"/>
              </a:ext>
            </a:extLst>
          </p:cNvPr>
          <p:cNvSpPr txBox="1"/>
          <p:nvPr/>
        </p:nvSpPr>
        <p:spPr>
          <a:xfrm>
            <a:off x="8224344" y="1563479"/>
            <a:ext cx="313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Measurement done </a:t>
            </a:r>
            <a:r>
              <a:rPr lang="en-US" b="1"/>
              <a:t>at 4.2K.</a:t>
            </a:r>
            <a:endParaRPr 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CF420B-CBCE-C51C-F60F-C2369B27A560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9" cy="7440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Moment vs Magnetic Field Plot</a:t>
            </a:r>
          </a:p>
        </p:txBody>
      </p:sp>
    </p:spTree>
    <p:extLst>
      <p:ext uri="{BB962C8B-B14F-4D97-AF65-F5344CB8AC3E}">
        <p14:creationId xmlns:p14="http://schemas.microsoft.com/office/powerpoint/2010/main" val="138486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F4CF82-E0B6-CDD3-79EE-AF62A62EC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4" t="8878" r="9897" b="4685"/>
          <a:stretch/>
        </p:blipFill>
        <p:spPr>
          <a:xfrm>
            <a:off x="88226" y="1399835"/>
            <a:ext cx="5648440" cy="452608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BA86490-90AE-640A-7A71-4BAD6E972CD7}"/>
              </a:ext>
            </a:extLst>
          </p:cNvPr>
          <p:cNvSpPr/>
          <p:nvPr/>
        </p:nvSpPr>
        <p:spPr>
          <a:xfrm>
            <a:off x="2912446" y="1667937"/>
            <a:ext cx="450641" cy="74944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30A390-4EAF-D4B5-149A-A6A1AD9B0152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9" cy="7440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Moment vs Magnetic Field Plot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99783-02D4-C33B-FF9D-4BCEFD959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666" y="1535140"/>
            <a:ext cx="6367108" cy="49491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F63F9B-6883-80F4-4EB1-83A09C49F752}"/>
              </a:ext>
            </a:extLst>
          </p:cNvPr>
          <p:cNvSpPr txBox="1"/>
          <p:nvPr/>
        </p:nvSpPr>
        <p:spPr>
          <a:xfrm>
            <a:off x="6963041" y="2852581"/>
            <a:ext cx="144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Zoomed area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D6FDFB-5CDC-502D-1958-D9EA7C516AC4}"/>
              </a:ext>
            </a:extLst>
          </p:cNvPr>
          <p:cNvCxnSpPr/>
          <p:nvPr/>
        </p:nvCxnSpPr>
        <p:spPr>
          <a:xfrm>
            <a:off x="3636579" y="2042658"/>
            <a:ext cx="24594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3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0F26F2-4780-D01F-327B-0EE78465B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1" t="9043" r="12579" b="4368"/>
          <a:stretch/>
        </p:blipFill>
        <p:spPr>
          <a:xfrm>
            <a:off x="187464" y="1891847"/>
            <a:ext cx="4844823" cy="402547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912873E-8B4B-84DF-D104-3EAF20967C30}"/>
              </a:ext>
            </a:extLst>
          </p:cNvPr>
          <p:cNvSpPr/>
          <p:nvPr/>
        </p:nvSpPr>
        <p:spPr>
          <a:xfrm>
            <a:off x="3352800" y="3959781"/>
            <a:ext cx="641131" cy="64386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BF5A08-696D-7AED-5D68-2295C69CD13F}"/>
              </a:ext>
            </a:extLst>
          </p:cNvPr>
          <p:cNvCxnSpPr>
            <a:cxnSpLocks/>
          </p:cNvCxnSpPr>
          <p:nvPr/>
        </p:nvCxnSpPr>
        <p:spPr>
          <a:xfrm>
            <a:off x="3991763" y="4427676"/>
            <a:ext cx="2081048" cy="5486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2353E0D-3947-843C-A82A-AB531195C081}"/>
              </a:ext>
            </a:extLst>
          </p:cNvPr>
          <p:cNvSpPr/>
          <p:nvPr/>
        </p:nvSpPr>
        <p:spPr>
          <a:xfrm>
            <a:off x="457200" y="2254974"/>
            <a:ext cx="641131" cy="643868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CA44A375-A1B1-9355-60DE-4DA42AE639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0"/>
                <a:ext cx="12191999" cy="74407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Normalized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Plot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CA44A375-A1B1-9355-60DE-4DA42AE63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2191999" cy="744071"/>
              </a:xfrm>
              <a:prstGeom prst="rect">
                <a:avLst/>
              </a:prstGeom>
              <a:blipFill>
                <a:blip r:embed="rId5"/>
                <a:stretch>
                  <a:fillRect t="-21311" b="-36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AE85FF9-41D3-2D7F-A2E5-95F0CCAE0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066" y="815726"/>
            <a:ext cx="3954673" cy="3018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944253-10A5-A388-22F6-CF26B7275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9572" y="3830490"/>
            <a:ext cx="3787167" cy="285287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EBBC2E-A422-C6B6-C243-9C53F948B0D9}"/>
              </a:ext>
            </a:extLst>
          </p:cNvPr>
          <p:cNvCxnSpPr>
            <a:cxnSpLocks/>
          </p:cNvCxnSpPr>
          <p:nvPr/>
        </p:nvCxnSpPr>
        <p:spPr>
          <a:xfrm>
            <a:off x="1170358" y="2585873"/>
            <a:ext cx="47194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093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101</Words>
  <Application>Microsoft Office PowerPoint</Application>
  <PresentationFormat>Widescreen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National High Magnetic Field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AUP</dc:title>
  <dc:creator>Manish Mandal</dc:creator>
  <cp:lastModifiedBy>Giorgio Ambrosio</cp:lastModifiedBy>
  <cp:revision>2</cp:revision>
  <cp:lastPrinted>2024-02-29T20:49:16Z</cp:lastPrinted>
  <dcterms:created xsi:type="dcterms:W3CDTF">2024-02-28T20:23:34Z</dcterms:created>
  <dcterms:modified xsi:type="dcterms:W3CDTF">2024-03-15T19:20:51Z</dcterms:modified>
</cp:coreProperties>
</file>