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1" r:id="rId5"/>
  </p:sldMasterIdLst>
  <p:notesMasterIdLst>
    <p:notesMasterId r:id="rId10"/>
  </p:notesMasterIdLst>
  <p:handoutMasterIdLst>
    <p:handoutMasterId r:id="rId11"/>
  </p:handoutMasterIdLst>
  <p:sldIdLst>
    <p:sldId id="263" r:id="rId6"/>
    <p:sldId id="2338" r:id="rId7"/>
    <p:sldId id="2339" r:id="rId8"/>
    <p:sldId id="2337" r:id="rId9"/>
  </p:sldIdLst>
  <p:sldSz cx="12192000" cy="6858000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 userDrawn="1">
          <p15:clr>
            <a:srgbClr val="A4A3A4"/>
          </p15:clr>
        </p15:guide>
        <p15:guide id="2" orient="horz" pos="4186" userDrawn="1">
          <p15:clr>
            <a:srgbClr val="A4A3A4"/>
          </p15:clr>
        </p15:guide>
        <p15:guide id="3" orient="horz" pos="3394" userDrawn="1">
          <p15:clr>
            <a:srgbClr val="A4A3A4"/>
          </p15:clr>
        </p15:guide>
        <p15:guide id="4" orient="horz" pos="777" userDrawn="1">
          <p15:clr>
            <a:srgbClr val="A4A3A4"/>
          </p15:clr>
        </p15:guide>
        <p15:guide id="5" orient="horz" pos="1749" userDrawn="1">
          <p15:clr>
            <a:srgbClr val="A4A3A4"/>
          </p15:clr>
        </p15:guide>
        <p15:guide id="6" orient="horz" pos="457" userDrawn="1">
          <p15:clr>
            <a:srgbClr val="A4A3A4"/>
          </p15:clr>
        </p15:guide>
        <p15:guide id="7" pos="380" userDrawn="1">
          <p15:clr>
            <a:srgbClr val="A4A3A4"/>
          </p15:clr>
        </p15:guide>
        <p15:guide id="8" pos="73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aine G Mccluskey" initials="EGM" lastIdx="1" clrIdx="0">
    <p:extLst>
      <p:ext uri="{19B8F6BF-5375-455C-9EA6-DF929625EA0E}">
        <p15:presenceInfo xmlns:p15="http://schemas.microsoft.com/office/powerpoint/2012/main" userId="S::mccluskey@services.fnal.gov::df1c1e58-44d7-473b-87b2-c09fd2ed5497" providerId="AD"/>
      </p:ext>
    </p:extLst>
  </p:cmAuthor>
  <p:cmAuthor id="2" name="Jolie" initials="J" lastIdx="9" clrIdx="1">
    <p:extLst>
      <p:ext uri="{19B8F6BF-5375-455C-9EA6-DF929625EA0E}">
        <p15:presenceInfo xmlns:p15="http://schemas.microsoft.com/office/powerpoint/2012/main" userId="S::jrmacier@services.fnal.gov::092693b1-a69a-4339-83de-6650eb6d6f2f" providerId="AD"/>
      </p:ext>
    </p:extLst>
  </p:cmAuthor>
  <p:cmAuthor id="3" name="Robert J. O'Sullivan" initials="RO" lastIdx="16" clrIdx="2">
    <p:extLst>
      <p:ext uri="{19B8F6BF-5375-455C-9EA6-DF929625EA0E}">
        <p15:presenceInfo xmlns:p15="http://schemas.microsoft.com/office/powerpoint/2012/main" userId="S::bobo@services.fnal.gov::8ce1a7f3-f269-4c60-9a24-0f7b697dbf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79646"/>
    <a:srgbClr val="FFFF99"/>
    <a:srgbClr val="C0504D"/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2BE16D-2CAE-4495-8CC3-892F42F70540}" v="9" dt="2024-05-14T13:53:14.7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380"/>
        <p:guide pos="73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iak, Nicholas" userId="b184252a-bf95-4878-924f-b9fe6bfdae1c" providerId="ADAL" clId="{46B8D788-6AAD-4C67-9EE9-23948021703C}"/>
    <pc:docChg chg="undo custSel addSld delSld modSld sldOrd">
      <pc:chgData name="Joniak, Nicholas" userId="b184252a-bf95-4878-924f-b9fe6bfdae1c" providerId="ADAL" clId="{46B8D788-6AAD-4C67-9EE9-23948021703C}" dt="2024-03-11T18:33:17.266" v="2764" actId="20577"/>
      <pc:docMkLst>
        <pc:docMk/>
      </pc:docMkLst>
      <pc:sldChg chg="modSp mod">
        <pc:chgData name="Joniak, Nicholas" userId="b184252a-bf95-4878-924f-b9fe6bfdae1c" providerId="ADAL" clId="{46B8D788-6AAD-4C67-9EE9-23948021703C}" dt="2024-03-11T14:10:59.862" v="15" actId="20577"/>
        <pc:sldMkLst>
          <pc:docMk/>
          <pc:sldMk cId="0" sldId="263"/>
        </pc:sldMkLst>
        <pc:spChg chg="mod">
          <ac:chgData name="Joniak, Nicholas" userId="b184252a-bf95-4878-924f-b9fe6bfdae1c" providerId="ADAL" clId="{46B8D788-6AAD-4C67-9EE9-23948021703C}" dt="2024-03-11T14:10:22.451" v="13" actId="20577"/>
          <ac:spMkLst>
            <pc:docMk/>
            <pc:sldMk cId="0" sldId="263"/>
            <ac:spMk id="6145" creationId="{00000000-0000-0000-0000-000000000000}"/>
          </ac:spMkLst>
        </pc:spChg>
        <pc:spChg chg="mod">
          <ac:chgData name="Joniak, Nicholas" userId="b184252a-bf95-4878-924f-b9fe6bfdae1c" providerId="ADAL" clId="{46B8D788-6AAD-4C67-9EE9-23948021703C}" dt="2024-03-11T14:10:59.862" v="15" actId="20577"/>
          <ac:spMkLst>
            <pc:docMk/>
            <pc:sldMk cId="0" sldId="263"/>
            <ac:spMk id="6146" creationId="{00000000-0000-0000-0000-000000000000}"/>
          </ac:spMkLst>
        </pc:spChg>
      </pc:sldChg>
      <pc:sldChg chg="del">
        <pc:chgData name="Joniak, Nicholas" userId="b184252a-bf95-4878-924f-b9fe6bfdae1c" providerId="ADAL" clId="{46B8D788-6AAD-4C67-9EE9-23948021703C}" dt="2024-03-11T14:11:09.288" v="21" actId="47"/>
        <pc:sldMkLst>
          <pc:docMk/>
          <pc:sldMk cId="2344781569" sldId="2266"/>
        </pc:sldMkLst>
      </pc:sldChg>
      <pc:sldChg chg="del">
        <pc:chgData name="Joniak, Nicholas" userId="b184252a-bf95-4878-924f-b9fe6bfdae1c" providerId="ADAL" clId="{46B8D788-6AAD-4C67-9EE9-23948021703C}" dt="2024-03-11T14:11:08.171" v="19" actId="47"/>
        <pc:sldMkLst>
          <pc:docMk/>
          <pc:sldMk cId="2619612251" sldId="2300"/>
        </pc:sldMkLst>
      </pc:sldChg>
      <pc:sldChg chg="del">
        <pc:chgData name="Joniak, Nicholas" userId="b184252a-bf95-4878-924f-b9fe6bfdae1c" providerId="ADAL" clId="{46B8D788-6AAD-4C67-9EE9-23948021703C}" dt="2024-03-11T14:11:08.738" v="20" actId="47"/>
        <pc:sldMkLst>
          <pc:docMk/>
          <pc:sldMk cId="1910663203" sldId="2301"/>
        </pc:sldMkLst>
      </pc:sldChg>
      <pc:sldChg chg="addSp delSp modSp new del mod ord chgLayout">
        <pc:chgData name="Joniak, Nicholas" userId="b184252a-bf95-4878-924f-b9fe6bfdae1c" providerId="ADAL" clId="{46B8D788-6AAD-4C67-9EE9-23948021703C}" dt="2024-03-11T18:06:53.277" v="2021" actId="47"/>
        <pc:sldMkLst>
          <pc:docMk/>
          <pc:sldMk cId="2917250439" sldId="2302"/>
        </pc:sldMkLst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2" creationId="{99B7907E-BE03-CEC2-02DD-D224C0DA267F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3" creationId="{5E03D68B-AE33-BCA8-3779-838688530F5D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4" creationId="{61ACF30D-20BF-034F-C63E-2093B77FD0A0}"/>
          </ac:spMkLst>
        </pc:spChg>
        <pc:spChg chg="del mod">
          <ac:chgData name="Joniak, Nicholas" userId="b184252a-bf95-4878-924f-b9fe6bfdae1c" providerId="ADAL" clId="{46B8D788-6AAD-4C67-9EE9-23948021703C}" dt="2024-03-11T18:06:01.296" v="2002" actId="478"/>
          <ac:spMkLst>
            <pc:docMk/>
            <pc:sldMk cId="2917250439" sldId="2302"/>
            <ac:spMk id="5" creationId="{F8EBAEF3-6863-80ED-D322-915EC3BD4C2A}"/>
          </ac:spMkLst>
        </pc:spChg>
        <pc:spChg chg="del">
          <ac:chgData name="Joniak, Nicholas" userId="b184252a-bf95-4878-924f-b9fe6bfdae1c" providerId="ADAL" clId="{46B8D788-6AAD-4C67-9EE9-23948021703C}" dt="2024-03-11T18:02:04.012" v="1776" actId="22"/>
          <ac:spMkLst>
            <pc:docMk/>
            <pc:sldMk cId="2917250439" sldId="2302"/>
            <ac:spMk id="6" creationId="{0F4F66DE-3016-302C-7276-7DAF71B2C16D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7" creationId="{19798E05-9351-67A8-DD7B-28ED67EEE843}"/>
          </ac:spMkLst>
        </pc:spChg>
        <pc:spChg chg="add del mod">
          <ac:chgData name="Joniak, Nicholas" userId="b184252a-bf95-4878-924f-b9fe6bfdae1c" providerId="ADAL" clId="{46B8D788-6AAD-4C67-9EE9-23948021703C}" dt="2024-03-11T18:04:26.126" v="1980" actId="478"/>
          <ac:spMkLst>
            <pc:docMk/>
            <pc:sldMk cId="2917250439" sldId="2302"/>
            <ac:spMk id="15" creationId="{6744EA6C-77EC-2D8C-A1CD-1C4C932EA8B9}"/>
          </ac:spMkLst>
        </pc:spChg>
        <pc:spChg chg="add 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23" creationId="{CFB71BC4-14D4-C462-85BC-F83903F9D072}"/>
          </ac:spMkLst>
        </pc:spChg>
        <pc:spChg chg="add 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2917250439" sldId="2302"/>
            <ac:spMk id="24" creationId="{FC0BB08C-8204-0512-5D72-3904DF667553}"/>
          </ac:spMkLst>
        </pc:spChg>
        <pc:picChg chg="add del mod ord">
          <ac:chgData name="Joniak, Nicholas" userId="b184252a-bf95-4878-924f-b9fe6bfdae1c" providerId="ADAL" clId="{46B8D788-6AAD-4C67-9EE9-23948021703C}" dt="2024-03-11T18:04:24.184" v="1978" actId="478"/>
          <ac:picMkLst>
            <pc:docMk/>
            <pc:sldMk cId="2917250439" sldId="2302"/>
            <ac:picMk id="9" creationId="{2E3A218F-E7A9-D54E-3B03-EC7120643AD0}"/>
          </ac:picMkLst>
        </pc:picChg>
        <pc:picChg chg="add del mod">
          <ac:chgData name="Joniak, Nicholas" userId="b184252a-bf95-4878-924f-b9fe6bfdae1c" providerId="ADAL" clId="{46B8D788-6AAD-4C67-9EE9-23948021703C}" dt="2024-03-11T18:04:23.708" v="1977" actId="478"/>
          <ac:picMkLst>
            <pc:docMk/>
            <pc:sldMk cId="2917250439" sldId="2302"/>
            <ac:picMk id="11" creationId="{13FF6ECA-7362-76BB-EEB4-C5A9A9BC796D}"/>
          </ac:picMkLst>
        </pc:picChg>
        <pc:picChg chg="add del mod">
          <ac:chgData name="Joniak, Nicholas" userId="b184252a-bf95-4878-924f-b9fe6bfdae1c" providerId="ADAL" clId="{46B8D788-6AAD-4C67-9EE9-23948021703C}" dt="2024-03-11T18:04:25.035" v="1979" actId="478"/>
          <ac:picMkLst>
            <pc:docMk/>
            <pc:sldMk cId="2917250439" sldId="2302"/>
            <ac:picMk id="13" creationId="{ACFC3008-092D-AB12-1EB4-3FF575E21A35}"/>
          </ac:picMkLst>
        </pc:picChg>
        <pc:picChg chg="add mod">
          <ac:chgData name="Joniak, Nicholas" userId="b184252a-bf95-4878-924f-b9fe6bfdae1c" providerId="ADAL" clId="{46B8D788-6AAD-4C67-9EE9-23948021703C}" dt="2024-03-11T18:05:22.934" v="1990" actId="1076"/>
          <ac:picMkLst>
            <pc:docMk/>
            <pc:sldMk cId="2917250439" sldId="2302"/>
            <ac:picMk id="17" creationId="{CB96A542-30CC-C584-0FF6-161B32CA469F}"/>
          </ac:picMkLst>
        </pc:picChg>
        <pc:picChg chg="add mod">
          <ac:chgData name="Joniak, Nicholas" userId="b184252a-bf95-4878-924f-b9fe6bfdae1c" providerId="ADAL" clId="{46B8D788-6AAD-4C67-9EE9-23948021703C}" dt="2024-03-11T18:05:30.285" v="1991" actId="1076"/>
          <ac:picMkLst>
            <pc:docMk/>
            <pc:sldMk cId="2917250439" sldId="2302"/>
            <ac:picMk id="19" creationId="{ACCD47E1-D145-2C51-1145-AF531A71A467}"/>
          </ac:picMkLst>
        </pc:picChg>
        <pc:picChg chg="add mod">
          <ac:chgData name="Joniak, Nicholas" userId="b184252a-bf95-4878-924f-b9fe6bfdae1c" providerId="ADAL" clId="{46B8D788-6AAD-4C67-9EE9-23948021703C}" dt="2024-03-11T18:05:33.405" v="1992" actId="1076"/>
          <ac:picMkLst>
            <pc:docMk/>
            <pc:sldMk cId="2917250439" sldId="2302"/>
            <ac:picMk id="21" creationId="{7B3D4BD9-452D-7BDB-FDEE-4BBF6E327B83}"/>
          </ac:picMkLst>
        </pc:picChg>
      </pc:sldChg>
      <pc:sldChg chg="addSp delSp modSp add mod ord">
        <pc:chgData name="Joniak, Nicholas" userId="b184252a-bf95-4878-924f-b9fe6bfdae1c" providerId="ADAL" clId="{46B8D788-6AAD-4C67-9EE9-23948021703C}" dt="2024-03-11T17:46:30.101" v="140" actId="20577"/>
        <pc:sldMkLst>
          <pc:docMk/>
          <pc:sldMk cId="16298178" sldId="2303"/>
        </pc:sldMkLst>
        <pc:spChg chg="mod">
          <ac:chgData name="Joniak, Nicholas" userId="b184252a-bf95-4878-924f-b9fe6bfdae1c" providerId="ADAL" clId="{46B8D788-6AAD-4C67-9EE9-23948021703C}" dt="2024-03-11T17:46:30.101" v="140" actId="20577"/>
          <ac:spMkLst>
            <pc:docMk/>
            <pc:sldMk cId="16298178" sldId="2303"/>
            <ac:spMk id="2" creationId="{99B7907E-BE03-CEC2-02DD-D224C0DA267F}"/>
          </ac:spMkLst>
        </pc:spChg>
        <pc:spChg chg="del">
          <ac:chgData name="Joniak, Nicholas" userId="b184252a-bf95-4878-924f-b9fe6bfdae1c" providerId="ADAL" clId="{46B8D788-6AAD-4C67-9EE9-23948021703C}" dt="2024-03-11T17:41:07.434" v="98" actId="22"/>
          <ac:spMkLst>
            <pc:docMk/>
            <pc:sldMk cId="16298178" sldId="2303"/>
            <ac:spMk id="5" creationId="{F8EBAEF3-6863-80ED-D322-915EC3BD4C2A}"/>
          </ac:spMkLst>
        </pc:spChg>
        <pc:spChg chg="del">
          <ac:chgData name="Joniak, Nicholas" userId="b184252a-bf95-4878-924f-b9fe6bfdae1c" providerId="ADAL" clId="{46B8D788-6AAD-4C67-9EE9-23948021703C}" dt="2024-03-11T17:40:57.604" v="97" actId="22"/>
          <ac:spMkLst>
            <pc:docMk/>
            <pc:sldMk cId="16298178" sldId="2303"/>
            <ac:spMk id="6" creationId="{0F4F66DE-3016-302C-7276-7DAF71B2C16D}"/>
          </ac:spMkLst>
        </pc:spChg>
        <pc:spChg chg="add del mod">
          <ac:chgData name="Joniak, Nicholas" userId="b184252a-bf95-4878-924f-b9fe6bfdae1c" providerId="ADAL" clId="{46B8D788-6AAD-4C67-9EE9-23948021703C}" dt="2024-03-11T17:43:03.591" v="100" actId="22"/>
          <ac:spMkLst>
            <pc:docMk/>
            <pc:sldMk cId="16298178" sldId="2303"/>
            <ac:spMk id="13" creationId="{FCF1AE65-7367-7269-F468-FF4504AA1886}"/>
          </ac:spMkLst>
        </pc:spChg>
        <pc:picChg chg="add del mod ord">
          <ac:chgData name="Joniak, Nicholas" userId="b184252a-bf95-4878-924f-b9fe6bfdae1c" providerId="ADAL" clId="{46B8D788-6AAD-4C67-9EE9-23948021703C}" dt="2024-03-11T17:41:10.850" v="99" actId="478"/>
          <ac:picMkLst>
            <pc:docMk/>
            <pc:sldMk cId="16298178" sldId="2303"/>
            <ac:picMk id="9" creationId="{54B6AD74-FD2B-D996-11CE-A755BD783438}"/>
          </ac:picMkLst>
        </pc:picChg>
        <pc:picChg chg="add mod ord">
          <ac:chgData name="Joniak, Nicholas" userId="b184252a-bf95-4878-924f-b9fe6bfdae1c" providerId="ADAL" clId="{46B8D788-6AAD-4C67-9EE9-23948021703C}" dt="2024-03-11T17:45:25.888" v="126" actId="1076"/>
          <ac:picMkLst>
            <pc:docMk/>
            <pc:sldMk cId="16298178" sldId="2303"/>
            <ac:picMk id="11" creationId="{2C7411D6-35E5-8E12-690F-FFB6299152A6}"/>
          </ac:picMkLst>
        </pc:picChg>
        <pc:picChg chg="add mod ord">
          <ac:chgData name="Joniak, Nicholas" userId="b184252a-bf95-4878-924f-b9fe6bfdae1c" providerId="ADAL" clId="{46B8D788-6AAD-4C67-9EE9-23948021703C}" dt="2024-03-11T17:43:03.591" v="100" actId="22"/>
          <ac:picMkLst>
            <pc:docMk/>
            <pc:sldMk cId="16298178" sldId="2303"/>
            <ac:picMk id="15" creationId="{33894599-5A0B-80D3-3691-167E62882FBE}"/>
          </ac:picMkLst>
        </pc:picChg>
        <pc:cxnChg chg="add mod">
          <ac:chgData name="Joniak, Nicholas" userId="b184252a-bf95-4878-924f-b9fe6bfdae1c" providerId="ADAL" clId="{46B8D788-6AAD-4C67-9EE9-23948021703C}" dt="2024-03-11T17:45:21.044" v="123" actId="208"/>
          <ac:cxnSpMkLst>
            <pc:docMk/>
            <pc:sldMk cId="16298178" sldId="2303"/>
            <ac:cxnSpMk id="17" creationId="{BC21DD9C-B966-9DD5-D28F-576D0F860B58}"/>
          </ac:cxnSpMkLst>
        </pc:cxnChg>
        <pc:cxnChg chg="add mod">
          <ac:chgData name="Joniak, Nicholas" userId="b184252a-bf95-4878-924f-b9fe6bfdae1c" providerId="ADAL" clId="{46B8D788-6AAD-4C67-9EE9-23948021703C}" dt="2024-03-11T17:45:40.099" v="129" actId="14100"/>
          <ac:cxnSpMkLst>
            <pc:docMk/>
            <pc:sldMk cId="16298178" sldId="2303"/>
            <ac:cxnSpMk id="18" creationId="{6654DB4D-AE2B-BBA7-8A22-1A40DB905AEE}"/>
          </ac:cxnSpMkLst>
        </pc:cxnChg>
      </pc:sldChg>
      <pc:sldChg chg="addSp delSp modSp add mod">
        <pc:chgData name="Joniak, Nicholas" userId="b184252a-bf95-4878-924f-b9fe6bfdae1c" providerId="ADAL" clId="{46B8D788-6AAD-4C67-9EE9-23948021703C}" dt="2024-03-11T17:54:40.678" v="892" actId="20577"/>
        <pc:sldMkLst>
          <pc:docMk/>
          <pc:sldMk cId="2452641356" sldId="2304"/>
        </pc:sldMkLst>
        <pc:spChg chg="mod">
          <ac:chgData name="Joniak, Nicholas" userId="b184252a-bf95-4878-924f-b9fe6bfdae1c" providerId="ADAL" clId="{46B8D788-6AAD-4C67-9EE9-23948021703C}" dt="2024-03-11T17:46:34.158" v="149" actId="6549"/>
          <ac:spMkLst>
            <pc:docMk/>
            <pc:sldMk cId="2452641356" sldId="2304"/>
            <ac:spMk id="2" creationId="{99B7907E-BE03-CEC2-02DD-D224C0DA267F}"/>
          </ac:spMkLst>
        </pc:spChg>
        <pc:spChg chg="add mod">
          <ac:chgData name="Joniak, Nicholas" userId="b184252a-bf95-4878-924f-b9fe6bfdae1c" providerId="ADAL" clId="{46B8D788-6AAD-4C67-9EE9-23948021703C}" dt="2024-03-11T17:54:40.678" v="892" actId="20577"/>
          <ac:spMkLst>
            <pc:docMk/>
            <pc:sldMk cId="2452641356" sldId="2304"/>
            <ac:spMk id="6" creationId="{A9AB97FE-3B4D-0F78-D374-AD4C3C25B8AE}"/>
          </ac:spMkLst>
        </pc:spChg>
        <pc:spChg chg="add del mod">
          <ac:chgData name="Joniak, Nicholas" userId="b184252a-bf95-4878-924f-b9fe6bfdae1c" providerId="ADAL" clId="{46B8D788-6AAD-4C67-9EE9-23948021703C}" dt="2024-03-11T17:46:54.011" v="154"/>
          <ac:spMkLst>
            <pc:docMk/>
            <pc:sldMk cId="2452641356" sldId="2304"/>
            <ac:spMk id="9" creationId="{25F41140-9FF2-D9D9-333D-ABFC9D47C569}"/>
          </ac:spMkLst>
        </pc:spChg>
        <pc:spChg chg="add mod">
          <ac:chgData name="Joniak, Nicholas" userId="b184252a-bf95-4878-924f-b9fe6bfdae1c" providerId="ADAL" clId="{46B8D788-6AAD-4C67-9EE9-23948021703C}" dt="2024-03-11T17:47:55.710" v="202" actId="1076"/>
          <ac:spMkLst>
            <pc:docMk/>
            <pc:sldMk cId="2452641356" sldId="2304"/>
            <ac:spMk id="18" creationId="{8D161C78-0B8B-FE28-B270-EB6955D50DA3}"/>
          </ac:spMkLst>
        </pc:spChg>
        <pc:spChg chg="add mod">
          <ac:chgData name="Joniak, Nicholas" userId="b184252a-bf95-4878-924f-b9fe6bfdae1c" providerId="ADAL" clId="{46B8D788-6AAD-4C67-9EE9-23948021703C}" dt="2024-03-11T17:48:40.255" v="259" actId="1076"/>
          <ac:spMkLst>
            <pc:docMk/>
            <pc:sldMk cId="2452641356" sldId="2304"/>
            <ac:spMk id="21" creationId="{4F1EC8C0-D958-102B-3CCF-B49E6EAC5B49}"/>
          </ac:spMkLst>
        </pc:spChg>
        <pc:spChg chg="add mod">
          <ac:chgData name="Joniak, Nicholas" userId="b184252a-bf95-4878-924f-b9fe6bfdae1c" providerId="ADAL" clId="{46B8D788-6AAD-4C67-9EE9-23948021703C}" dt="2024-03-11T17:51:27.273" v="447" actId="20577"/>
          <ac:spMkLst>
            <pc:docMk/>
            <pc:sldMk cId="2452641356" sldId="2304"/>
            <ac:spMk id="25" creationId="{446FF400-97D6-8793-9C57-CA2BA93B7849}"/>
          </ac:spMkLst>
        </pc:spChg>
        <pc:picChg chg="add del mod">
          <ac:chgData name="Joniak, Nicholas" userId="b184252a-bf95-4878-924f-b9fe6bfdae1c" providerId="ADAL" clId="{46B8D788-6AAD-4C67-9EE9-23948021703C}" dt="2024-03-11T17:46:45.600" v="151" actId="478"/>
          <ac:picMkLst>
            <pc:docMk/>
            <pc:sldMk cId="2452641356" sldId="2304"/>
            <ac:picMk id="10" creationId="{4565AC4A-1271-5905-BE23-2790ADC361EF}"/>
          </ac:picMkLst>
        </pc:picChg>
        <pc:picChg chg="del">
          <ac:chgData name="Joniak, Nicholas" userId="b184252a-bf95-4878-924f-b9fe6bfdae1c" providerId="ADAL" clId="{46B8D788-6AAD-4C67-9EE9-23948021703C}" dt="2024-03-11T17:43:48.745" v="119" actId="478"/>
          <ac:picMkLst>
            <pc:docMk/>
            <pc:sldMk cId="2452641356" sldId="2304"/>
            <ac:picMk id="11" creationId="{2C7411D6-35E5-8E12-690F-FFB6299152A6}"/>
          </ac:picMkLst>
        </pc:picChg>
        <pc:picChg chg="add mod">
          <ac:chgData name="Joniak, Nicholas" userId="b184252a-bf95-4878-924f-b9fe6bfdae1c" providerId="ADAL" clId="{46B8D788-6AAD-4C67-9EE9-23948021703C}" dt="2024-03-11T17:46:50.076" v="153"/>
          <ac:picMkLst>
            <pc:docMk/>
            <pc:sldMk cId="2452641356" sldId="2304"/>
            <ac:picMk id="13" creationId="{3166E2A4-E938-6E18-A737-3C2514A22C31}"/>
          </ac:picMkLst>
        </pc:picChg>
        <pc:picChg chg="del">
          <ac:chgData name="Joniak, Nicholas" userId="b184252a-bf95-4878-924f-b9fe6bfdae1c" providerId="ADAL" clId="{46B8D788-6AAD-4C67-9EE9-23948021703C}" dt="2024-03-11T17:45:01.217" v="120" actId="478"/>
          <ac:picMkLst>
            <pc:docMk/>
            <pc:sldMk cId="2452641356" sldId="2304"/>
            <ac:picMk id="15" creationId="{33894599-5A0B-80D3-3691-167E62882FBE}"/>
          </ac:picMkLst>
        </pc:picChg>
        <pc:picChg chg="add mod">
          <ac:chgData name="Joniak, Nicholas" userId="b184252a-bf95-4878-924f-b9fe6bfdae1c" providerId="ADAL" clId="{46B8D788-6AAD-4C67-9EE9-23948021703C}" dt="2024-03-11T17:46:54.011" v="154"/>
          <ac:picMkLst>
            <pc:docMk/>
            <pc:sldMk cId="2452641356" sldId="2304"/>
            <ac:picMk id="16" creationId="{D04888B2-0829-A2F0-B7FF-7813448F9C79}"/>
          </ac:picMkLst>
        </pc:picChg>
        <pc:cxnChg chg="add del mod">
          <ac:chgData name="Joniak, Nicholas" userId="b184252a-bf95-4878-924f-b9fe6bfdae1c" providerId="ADAL" clId="{46B8D788-6AAD-4C67-9EE9-23948021703C}" dt="2024-03-11T17:46:44.730" v="150" actId="478"/>
          <ac:cxnSpMkLst>
            <pc:docMk/>
            <pc:sldMk cId="2452641356" sldId="2304"/>
            <ac:cxnSpMk id="12" creationId="{F48FC5BF-9084-3A77-9078-A7CBEF99B3CE}"/>
          </ac:cxnSpMkLst>
        </pc:cxnChg>
        <pc:cxnChg chg="add mod">
          <ac:chgData name="Joniak, Nicholas" userId="b184252a-bf95-4878-924f-b9fe6bfdae1c" providerId="ADAL" clId="{46B8D788-6AAD-4C67-9EE9-23948021703C}" dt="2024-03-11T17:46:46.704" v="152"/>
          <ac:cxnSpMkLst>
            <pc:docMk/>
            <pc:sldMk cId="2452641356" sldId="2304"/>
            <ac:cxnSpMk id="14" creationId="{1D8AE6E4-67C1-2981-C0CD-3253DCAC39E3}"/>
          </ac:cxnSpMkLst>
        </pc:cxnChg>
        <pc:cxnChg chg="add mod">
          <ac:chgData name="Joniak, Nicholas" userId="b184252a-bf95-4878-924f-b9fe6bfdae1c" providerId="ADAL" clId="{46B8D788-6AAD-4C67-9EE9-23948021703C}" dt="2024-03-11T17:47:13.536" v="163" actId="1035"/>
          <ac:cxnSpMkLst>
            <pc:docMk/>
            <pc:sldMk cId="2452641356" sldId="2304"/>
            <ac:cxnSpMk id="17" creationId="{2122D722-05C5-4859-C444-3F8A8D829332}"/>
          </ac:cxnSpMkLst>
        </pc:cxnChg>
        <pc:cxnChg chg="add mod">
          <ac:chgData name="Joniak, Nicholas" userId="b184252a-bf95-4878-924f-b9fe6bfdae1c" providerId="ADAL" clId="{46B8D788-6AAD-4C67-9EE9-23948021703C}" dt="2024-03-11T17:48:03.751" v="204" actId="208"/>
          <ac:cxnSpMkLst>
            <pc:docMk/>
            <pc:sldMk cId="2452641356" sldId="2304"/>
            <ac:cxnSpMk id="20" creationId="{B1BE3A86-2ACD-92C7-0135-CA358B403586}"/>
          </ac:cxnSpMkLst>
        </pc:cxnChg>
        <pc:cxnChg chg="add mod">
          <ac:chgData name="Joniak, Nicholas" userId="b184252a-bf95-4878-924f-b9fe6bfdae1c" providerId="ADAL" clId="{46B8D788-6AAD-4C67-9EE9-23948021703C}" dt="2024-03-11T17:48:48.198" v="262" actId="14100"/>
          <ac:cxnSpMkLst>
            <pc:docMk/>
            <pc:sldMk cId="2452641356" sldId="2304"/>
            <ac:cxnSpMk id="22" creationId="{9083B635-4231-75FA-A554-B3DFCE79DC73}"/>
          </ac:cxnSpMkLst>
        </pc:cxnChg>
        <pc:cxnChg chg="add mod">
          <ac:chgData name="Joniak, Nicholas" userId="b184252a-bf95-4878-924f-b9fe6bfdae1c" providerId="ADAL" clId="{46B8D788-6AAD-4C67-9EE9-23948021703C}" dt="2024-03-11T17:50:56.189" v="397" actId="1076"/>
          <ac:cxnSpMkLst>
            <pc:docMk/>
            <pc:sldMk cId="2452641356" sldId="2304"/>
            <ac:cxnSpMk id="26" creationId="{DB0CC6F9-3808-F0C9-1C6A-8EE07F91EAFC}"/>
          </ac:cxnSpMkLst>
        </pc:cxnChg>
      </pc:sldChg>
      <pc:sldChg chg="modSp add mod">
        <pc:chgData name="Joniak, Nicholas" userId="b184252a-bf95-4878-924f-b9fe6bfdae1c" providerId="ADAL" clId="{46B8D788-6AAD-4C67-9EE9-23948021703C}" dt="2024-03-11T17:58:51.695" v="1543" actId="14100"/>
        <pc:sldMkLst>
          <pc:docMk/>
          <pc:sldMk cId="3850348032" sldId="2305"/>
        </pc:sldMkLst>
        <pc:spChg chg="mod">
          <ac:chgData name="Joniak, Nicholas" userId="b184252a-bf95-4878-924f-b9fe6bfdae1c" providerId="ADAL" clId="{46B8D788-6AAD-4C67-9EE9-23948021703C}" dt="2024-03-11T17:54:49.521" v="905" actId="20577"/>
          <ac:spMkLst>
            <pc:docMk/>
            <pc:sldMk cId="3850348032" sldId="2305"/>
            <ac:spMk id="2" creationId="{99B7907E-BE03-CEC2-02DD-D224C0DA267F}"/>
          </ac:spMkLst>
        </pc:spChg>
        <pc:spChg chg="mod">
          <ac:chgData name="Joniak, Nicholas" userId="b184252a-bf95-4878-924f-b9fe6bfdae1c" providerId="ADAL" clId="{46B8D788-6AAD-4C67-9EE9-23948021703C}" dt="2024-03-11T17:58:51.695" v="1543" actId="14100"/>
          <ac:spMkLst>
            <pc:docMk/>
            <pc:sldMk cId="3850348032" sldId="2305"/>
            <ac:spMk id="6" creationId="{A9AB97FE-3B4D-0F78-D374-AD4C3C25B8AE}"/>
          </ac:spMkLst>
        </pc:spChg>
      </pc:sldChg>
      <pc:sldChg chg="addSp delSp modSp add mod chgLayout">
        <pc:chgData name="Joniak, Nicholas" userId="b184252a-bf95-4878-924f-b9fe6bfdae1c" providerId="ADAL" clId="{46B8D788-6AAD-4C67-9EE9-23948021703C}" dt="2024-03-11T18:33:17.266" v="2764" actId="20577"/>
        <pc:sldMkLst>
          <pc:docMk/>
          <pc:sldMk cId="541748561" sldId="2306"/>
        </pc:sldMkLst>
        <pc:spChg chg="mod ord">
          <ac:chgData name="Joniak, Nicholas" userId="b184252a-bf95-4878-924f-b9fe6bfdae1c" providerId="ADAL" clId="{46B8D788-6AAD-4C67-9EE9-23948021703C}" dt="2024-03-11T18:06:56.049" v="2029" actId="6549"/>
          <ac:spMkLst>
            <pc:docMk/>
            <pc:sldMk cId="541748561" sldId="2306"/>
            <ac:spMk id="2" creationId="{99B7907E-BE03-CEC2-02DD-D224C0DA267F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541748561" sldId="2306"/>
            <ac:spMk id="3" creationId="{5E03D68B-AE33-BCA8-3779-838688530F5D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541748561" sldId="2306"/>
            <ac:spMk id="4" creationId="{61ACF30D-20BF-034F-C63E-2093B77FD0A0}"/>
          </ac:spMkLst>
        </pc:spChg>
        <pc:spChg chg="mod ord">
          <ac:chgData name="Joniak, Nicholas" userId="b184252a-bf95-4878-924f-b9fe6bfdae1c" providerId="ADAL" clId="{46B8D788-6AAD-4C67-9EE9-23948021703C}" dt="2024-03-11T18:33:17.266" v="2764" actId="20577"/>
          <ac:spMkLst>
            <pc:docMk/>
            <pc:sldMk cId="541748561" sldId="2306"/>
            <ac:spMk id="5" creationId="{F8EBAEF3-6863-80ED-D322-915EC3BD4C2A}"/>
          </ac:spMkLst>
        </pc:spChg>
        <pc:spChg chg="add del mod ord">
          <ac:chgData name="Joniak, Nicholas" userId="b184252a-bf95-4878-924f-b9fe6bfdae1c" providerId="ADAL" clId="{46B8D788-6AAD-4C67-9EE9-23948021703C}" dt="2024-03-11T18:06:18.108" v="2008"/>
          <ac:spMkLst>
            <pc:docMk/>
            <pc:sldMk cId="541748561" sldId="2306"/>
            <ac:spMk id="6" creationId="{5431DF72-A4B8-4266-68D0-B4E78A86CA29}"/>
          </ac:spMkLst>
        </pc:spChg>
        <pc:spChg chg="mod ord">
          <ac:chgData name="Joniak, Nicholas" userId="b184252a-bf95-4878-924f-b9fe6bfdae1c" providerId="ADAL" clId="{46B8D788-6AAD-4C67-9EE9-23948021703C}" dt="2024-03-11T18:06:13.106" v="2006" actId="700"/>
          <ac:spMkLst>
            <pc:docMk/>
            <pc:sldMk cId="541748561" sldId="2306"/>
            <ac:spMk id="7" creationId="{19798E05-9351-67A8-DD7B-28ED67EEE843}"/>
          </ac:spMkLst>
        </pc:spChg>
        <pc:picChg chg="add mod">
          <ac:chgData name="Joniak, Nicholas" userId="b184252a-bf95-4878-924f-b9fe6bfdae1c" providerId="ADAL" clId="{46B8D788-6AAD-4C67-9EE9-23948021703C}" dt="2024-03-11T18:06:18.108" v="2008"/>
          <ac:picMkLst>
            <pc:docMk/>
            <pc:sldMk cId="541748561" sldId="2306"/>
            <ac:picMk id="8" creationId="{ACCD47E1-D145-2C51-1145-AF531A71A467}"/>
          </ac:picMkLst>
        </pc:picChg>
        <pc:picChg chg="del">
          <ac:chgData name="Joniak, Nicholas" userId="b184252a-bf95-4878-924f-b9fe6bfdae1c" providerId="ADAL" clId="{46B8D788-6AAD-4C67-9EE9-23948021703C}" dt="2024-03-11T18:06:49.875" v="2020" actId="478"/>
          <ac:picMkLst>
            <pc:docMk/>
            <pc:sldMk cId="541748561" sldId="2306"/>
            <ac:picMk id="17" creationId="{CB96A542-30CC-C584-0FF6-161B32CA469F}"/>
          </ac:picMkLst>
        </pc:picChg>
        <pc:picChg chg="del">
          <ac:chgData name="Joniak, Nicholas" userId="b184252a-bf95-4878-924f-b9fe6bfdae1c" providerId="ADAL" clId="{46B8D788-6AAD-4C67-9EE9-23948021703C}" dt="2024-03-11T18:06:17.296" v="2007" actId="21"/>
          <ac:picMkLst>
            <pc:docMk/>
            <pc:sldMk cId="541748561" sldId="2306"/>
            <ac:picMk id="19" creationId="{ACCD47E1-D145-2C51-1145-AF531A71A467}"/>
          </ac:picMkLst>
        </pc:picChg>
        <pc:picChg chg="del mod">
          <ac:chgData name="Joniak, Nicholas" userId="b184252a-bf95-4878-924f-b9fe6bfdae1c" providerId="ADAL" clId="{46B8D788-6AAD-4C67-9EE9-23948021703C}" dt="2024-03-11T18:06:49.664" v="2019" actId="478"/>
          <ac:picMkLst>
            <pc:docMk/>
            <pc:sldMk cId="541748561" sldId="2306"/>
            <ac:picMk id="21" creationId="{7B3D4BD9-452D-7BDB-FDEE-4BBF6E327B83}"/>
          </ac:picMkLst>
        </pc:picChg>
      </pc:sldChg>
      <pc:sldChg chg="addSp delSp modSp add mod">
        <pc:chgData name="Joniak, Nicholas" userId="b184252a-bf95-4878-924f-b9fe6bfdae1c" providerId="ADAL" clId="{46B8D788-6AAD-4C67-9EE9-23948021703C}" dt="2024-03-11T18:31:46.785" v="2512"/>
        <pc:sldMkLst>
          <pc:docMk/>
          <pc:sldMk cId="1893302884" sldId="2307"/>
        </pc:sldMkLst>
        <pc:spChg chg="del mod">
          <ac:chgData name="Joniak, Nicholas" userId="b184252a-bf95-4878-924f-b9fe6bfdae1c" providerId="ADAL" clId="{46B8D788-6AAD-4C67-9EE9-23948021703C}" dt="2024-03-11T18:31:42.783" v="2510"/>
          <ac:spMkLst>
            <pc:docMk/>
            <pc:sldMk cId="1893302884" sldId="2307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46B8D788-6AAD-4C67-9EE9-23948021703C}" dt="2024-03-11T18:06:34.408" v="2013"/>
          <ac:spMkLst>
            <pc:docMk/>
            <pc:sldMk cId="1893302884" sldId="2307"/>
            <ac:spMk id="9" creationId="{596F8280-4954-2332-A7EC-E853F5DB66F0}"/>
          </ac:spMkLst>
        </pc:spChg>
        <pc:spChg chg="add del mod">
          <ac:chgData name="Joniak, Nicholas" userId="b184252a-bf95-4878-924f-b9fe6bfdae1c" providerId="ADAL" clId="{46B8D788-6AAD-4C67-9EE9-23948021703C}" dt="2024-03-11T18:31:46.785" v="2512"/>
          <ac:spMkLst>
            <pc:docMk/>
            <pc:sldMk cId="1893302884" sldId="2307"/>
            <ac:spMk id="13" creationId="{1AC5B1CD-C836-5B6B-F5F4-0F33CFBB7FF6}"/>
          </ac:spMkLst>
        </pc:spChg>
        <pc:picChg chg="del">
          <ac:chgData name="Joniak, Nicholas" userId="b184252a-bf95-4878-924f-b9fe6bfdae1c" providerId="ADAL" clId="{46B8D788-6AAD-4C67-9EE9-23948021703C}" dt="2024-03-11T18:06:32.271" v="2011" actId="478"/>
          <ac:picMkLst>
            <pc:docMk/>
            <pc:sldMk cId="1893302884" sldId="2307"/>
            <ac:picMk id="8" creationId="{ACCD47E1-D145-2C51-1145-AF531A71A467}"/>
          </ac:picMkLst>
        </pc:picChg>
        <pc:picChg chg="add del mod">
          <ac:chgData name="Joniak, Nicholas" userId="b184252a-bf95-4878-924f-b9fe6bfdae1c" providerId="ADAL" clId="{46B8D788-6AAD-4C67-9EE9-23948021703C}" dt="2024-03-11T18:31:45.771" v="2511" actId="478"/>
          <ac:picMkLst>
            <pc:docMk/>
            <pc:sldMk cId="1893302884" sldId="2307"/>
            <ac:picMk id="10" creationId="{CB96A542-30CC-C584-0FF6-161B32CA469F}"/>
          </ac:picMkLst>
        </pc:picChg>
        <pc:picChg chg="add mod">
          <ac:chgData name="Joniak, Nicholas" userId="b184252a-bf95-4878-924f-b9fe6bfdae1c" providerId="ADAL" clId="{46B8D788-6AAD-4C67-9EE9-23948021703C}" dt="2024-03-11T18:31:42.783" v="2510"/>
          <ac:picMkLst>
            <pc:docMk/>
            <pc:sldMk cId="1893302884" sldId="2307"/>
            <ac:picMk id="11" creationId="{933B5325-950B-D6D3-C066-3F612DFEF001}"/>
          </ac:picMkLst>
        </pc:picChg>
        <pc:picChg chg="add mod">
          <ac:chgData name="Joniak, Nicholas" userId="b184252a-bf95-4878-924f-b9fe6bfdae1c" providerId="ADAL" clId="{46B8D788-6AAD-4C67-9EE9-23948021703C}" dt="2024-03-11T18:31:46.785" v="2512"/>
          <ac:picMkLst>
            <pc:docMk/>
            <pc:sldMk cId="1893302884" sldId="2307"/>
            <ac:picMk id="14" creationId="{0627D582-52BA-F7C1-3086-2FDABE5D556B}"/>
          </ac:picMkLst>
        </pc:picChg>
        <pc:picChg chg="del">
          <ac:chgData name="Joniak, Nicholas" userId="b184252a-bf95-4878-924f-b9fe6bfdae1c" providerId="ADAL" clId="{46B8D788-6AAD-4C67-9EE9-23948021703C}" dt="2024-03-11T18:06:33.557" v="2012" actId="21"/>
          <ac:picMkLst>
            <pc:docMk/>
            <pc:sldMk cId="1893302884" sldId="2307"/>
            <ac:picMk id="17" creationId="{CB96A542-30CC-C584-0FF6-161B32CA469F}"/>
          </ac:picMkLst>
        </pc:picChg>
        <pc:picChg chg="del">
          <ac:chgData name="Joniak, Nicholas" userId="b184252a-bf95-4878-924f-b9fe6bfdae1c" providerId="ADAL" clId="{46B8D788-6AAD-4C67-9EE9-23948021703C}" dt="2024-03-11T18:06:48.260" v="2018" actId="478"/>
          <ac:picMkLst>
            <pc:docMk/>
            <pc:sldMk cId="1893302884" sldId="2307"/>
            <ac:picMk id="21" creationId="{7B3D4BD9-452D-7BDB-FDEE-4BBF6E327B83}"/>
          </ac:picMkLst>
        </pc:picChg>
      </pc:sldChg>
      <pc:sldChg chg="addSp delSp modSp add del mod">
        <pc:chgData name="Joniak, Nicholas" userId="b184252a-bf95-4878-924f-b9fe6bfdae1c" providerId="ADAL" clId="{46B8D788-6AAD-4C67-9EE9-23948021703C}" dt="2024-03-11T18:31:47.996" v="2513" actId="47"/>
        <pc:sldMkLst>
          <pc:docMk/>
          <pc:sldMk cId="666192660" sldId="2308"/>
        </pc:sldMkLst>
        <pc:spChg chg="add del mod">
          <ac:chgData name="Joniak, Nicholas" userId="b184252a-bf95-4878-924f-b9fe6bfdae1c" providerId="ADAL" clId="{46B8D788-6AAD-4C67-9EE9-23948021703C}" dt="2024-03-11T18:06:45.579" v="2017"/>
          <ac:spMkLst>
            <pc:docMk/>
            <pc:sldMk cId="666192660" sldId="2308"/>
            <ac:spMk id="8" creationId="{E5FC3F79-52CE-554B-E9D7-6962E011D4B3}"/>
          </ac:spMkLst>
        </pc:spChg>
        <pc:picChg chg="add mod">
          <ac:chgData name="Joniak, Nicholas" userId="b184252a-bf95-4878-924f-b9fe6bfdae1c" providerId="ADAL" clId="{46B8D788-6AAD-4C67-9EE9-23948021703C}" dt="2024-03-11T18:06:45.579" v="2017"/>
          <ac:picMkLst>
            <pc:docMk/>
            <pc:sldMk cId="666192660" sldId="2308"/>
            <ac:picMk id="9" creationId="{7B3D4BD9-452D-7BDB-FDEE-4BBF6E327B83}"/>
          </ac:picMkLst>
        </pc:picChg>
        <pc:picChg chg="del">
          <ac:chgData name="Joniak, Nicholas" userId="b184252a-bf95-4878-924f-b9fe6bfdae1c" providerId="ADAL" clId="{46B8D788-6AAD-4C67-9EE9-23948021703C}" dt="2024-03-11T18:06:43.887" v="2015" actId="478"/>
          <ac:picMkLst>
            <pc:docMk/>
            <pc:sldMk cId="666192660" sldId="2308"/>
            <ac:picMk id="10" creationId="{CB96A542-30CC-C584-0FF6-161B32CA469F}"/>
          </ac:picMkLst>
        </pc:picChg>
        <pc:picChg chg="del">
          <ac:chgData name="Joniak, Nicholas" userId="b184252a-bf95-4878-924f-b9fe6bfdae1c" providerId="ADAL" clId="{46B8D788-6AAD-4C67-9EE9-23948021703C}" dt="2024-03-11T18:06:44.989" v="2016" actId="21"/>
          <ac:picMkLst>
            <pc:docMk/>
            <pc:sldMk cId="666192660" sldId="2308"/>
            <ac:picMk id="21" creationId="{7B3D4BD9-452D-7BDB-FDEE-4BBF6E327B83}"/>
          </ac:picMkLst>
        </pc:picChg>
      </pc:sldChg>
    </pc:docChg>
  </pc:docChgLst>
  <pc:docChgLst>
    <pc:chgData name="Joniak, Nicholas" userId="b184252a-bf95-4878-924f-b9fe6bfdae1c" providerId="ADAL" clId="{31B5427B-38DB-4334-A551-27F76C277365}"/>
    <pc:docChg chg="undo custSel addSld delSld modSld sldOrd">
      <pc:chgData name="Joniak, Nicholas" userId="b184252a-bf95-4878-924f-b9fe6bfdae1c" providerId="ADAL" clId="{31B5427B-38DB-4334-A551-27F76C277365}" dt="2023-10-03T13:58:28.153" v="5378" actId="6549"/>
      <pc:docMkLst>
        <pc:docMk/>
      </pc:docMkLst>
      <pc:sldChg chg="modSp mod">
        <pc:chgData name="Joniak, Nicholas" userId="b184252a-bf95-4878-924f-b9fe6bfdae1c" providerId="ADAL" clId="{31B5427B-38DB-4334-A551-27F76C277365}" dt="2023-10-03T13:12:50.617" v="3" actId="20577"/>
        <pc:sldMkLst>
          <pc:docMk/>
          <pc:sldMk cId="0" sldId="263"/>
        </pc:sldMkLst>
        <pc:spChg chg="mod">
          <ac:chgData name="Joniak, Nicholas" userId="b184252a-bf95-4878-924f-b9fe6bfdae1c" providerId="ADAL" clId="{31B5427B-38DB-4334-A551-27F76C277365}" dt="2023-10-03T13:12:50.617" v="3" actId="20577"/>
          <ac:spMkLst>
            <pc:docMk/>
            <pc:sldMk cId="0" sldId="263"/>
            <ac:spMk id="6146" creationId="{00000000-0000-0000-0000-000000000000}"/>
          </ac:spMkLst>
        </pc:spChg>
      </pc:sldChg>
      <pc:sldChg chg="addSp modSp add del mod">
        <pc:chgData name="Joniak, Nicholas" userId="b184252a-bf95-4878-924f-b9fe6bfdae1c" providerId="ADAL" clId="{31B5427B-38DB-4334-A551-27F76C277365}" dt="2023-10-03T13:17:58.858" v="1044" actId="15"/>
        <pc:sldMkLst>
          <pc:docMk/>
          <pc:sldMk cId="4273525855" sldId="2276"/>
        </pc:sldMkLst>
        <pc:spChg chg="mod">
          <ac:chgData name="Joniak, Nicholas" userId="b184252a-bf95-4878-924f-b9fe6bfdae1c" providerId="ADAL" clId="{31B5427B-38DB-4334-A551-27F76C277365}" dt="2023-10-03T13:13:59.716" v="30" actId="20577"/>
          <ac:spMkLst>
            <pc:docMk/>
            <pc:sldMk cId="4273525855" sldId="2276"/>
            <ac:spMk id="2" creationId="{8D50D4D1-E1D3-31E8-5503-B94664E3A93C}"/>
          </ac:spMkLst>
        </pc:spChg>
        <pc:spChg chg="mod">
          <ac:chgData name="Joniak, Nicholas" userId="b184252a-bf95-4878-924f-b9fe6bfdae1c" providerId="ADAL" clId="{31B5427B-38DB-4334-A551-27F76C277365}" dt="2023-10-03T13:17:58.858" v="1044" actId="15"/>
          <ac:spMkLst>
            <pc:docMk/>
            <pc:sldMk cId="4273525855" sldId="2276"/>
            <ac:spMk id="5" creationId="{F40F4AAB-ADBB-E513-6F3B-FBC21E344027}"/>
          </ac:spMkLst>
        </pc:spChg>
        <pc:picChg chg="add mod">
          <ac:chgData name="Joniak, Nicholas" userId="b184252a-bf95-4878-924f-b9fe6bfdae1c" providerId="ADAL" clId="{31B5427B-38DB-4334-A551-27F76C277365}" dt="2023-10-03T13:16:17.071" v="774" actId="1076"/>
          <ac:picMkLst>
            <pc:docMk/>
            <pc:sldMk cId="4273525855" sldId="2276"/>
            <ac:picMk id="6" creationId="{E34D183F-561B-DC26-2F45-C167F10355F7}"/>
          </ac:picMkLst>
        </pc:picChg>
        <pc:picChg chg="mod">
          <ac:chgData name="Joniak, Nicholas" userId="b184252a-bf95-4878-924f-b9fe6bfdae1c" providerId="ADAL" clId="{31B5427B-38DB-4334-A551-27F76C277365}" dt="2023-10-03T13:16:14.325" v="772" actId="1076"/>
          <ac:picMkLst>
            <pc:docMk/>
            <pc:sldMk cId="4273525855" sldId="2276"/>
            <ac:picMk id="13" creationId="{C6D9D509-64E0-6B95-39D3-8D425CF8DA59}"/>
          </ac:picMkLst>
        </pc:picChg>
      </pc:sldChg>
      <pc:sldChg chg="del">
        <pc:chgData name="Joniak, Nicholas" userId="b184252a-bf95-4878-924f-b9fe6bfdae1c" providerId="ADAL" clId="{31B5427B-38DB-4334-A551-27F76C277365}" dt="2023-10-03T13:40:25.784" v="3514" actId="47"/>
        <pc:sldMkLst>
          <pc:docMk/>
          <pc:sldMk cId="985976455" sldId="2277"/>
        </pc:sldMkLst>
      </pc:sldChg>
      <pc:sldChg chg="del">
        <pc:chgData name="Joniak, Nicholas" userId="b184252a-bf95-4878-924f-b9fe6bfdae1c" providerId="ADAL" clId="{31B5427B-38DB-4334-A551-27F76C277365}" dt="2023-10-03T13:40:37.545" v="3521" actId="47"/>
        <pc:sldMkLst>
          <pc:docMk/>
          <pc:sldMk cId="1790766728" sldId="2278"/>
        </pc:sldMkLst>
      </pc:sldChg>
      <pc:sldChg chg="del">
        <pc:chgData name="Joniak, Nicholas" userId="b184252a-bf95-4878-924f-b9fe6bfdae1c" providerId="ADAL" clId="{31B5427B-38DB-4334-A551-27F76C277365}" dt="2023-10-03T13:40:38.871" v="3522" actId="47"/>
        <pc:sldMkLst>
          <pc:docMk/>
          <pc:sldMk cId="502961371" sldId="2279"/>
        </pc:sldMkLst>
      </pc:sldChg>
      <pc:sldChg chg="del">
        <pc:chgData name="Joniak, Nicholas" userId="b184252a-bf95-4878-924f-b9fe6bfdae1c" providerId="ADAL" clId="{31B5427B-38DB-4334-A551-27F76C277365}" dt="2023-10-03T13:40:30.755" v="3516" actId="47"/>
        <pc:sldMkLst>
          <pc:docMk/>
          <pc:sldMk cId="2634420798" sldId="2280"/>
        </pc:sldMkLst>
      </pc:sldChg>
      <pc:sldChg chg="addSp delSp modSp mod">
        <pc:chgData name="Joniak, Nicholas" userId="b184252a-bf95-4878-924f-b9fe6bfdae1c" providerId="ADAL" clId="{31B5427B-38DB-4334-A551-27F76C277365}" dt="2023-10-03T13:42:43.998" v="3540" actId="14100"/>
        <pc:sldMkLst>
          <pc:docMk/>
          <pc:sldMk cId="468681210" sldId="2281"/>
        </pc:sldMkLst>
        <pc:spChg chg="mod">
          <ac:chgData name="Joniak, Nicholas" userId="b184252a-bf95-4878-924f-b9fe6bfdae1c" providerId="ADAL" clId="{31B5427B-38DB-4334-A551-27F76C277365}" dt="2023-10-03T13:40:57.180" v="3523" actId="33524"/>
          <ac:spMkLst>
            <pc:docMk/>
            <pc:sldMk cId="468681210" sldId="2281"/>
            <ac:spMk id="5" creationId="{1AEFCB74-5634-918D-D6E6-FAC7A6D2D484}"/>
          </ac:spMkLst>
        </pc:spChg>
        <pc:spChg chg="del">
          <ac:chgData name="Joniak, Nicholas" userId="b184252a-bf95-4878-924f-b9fe6bfdae1c" providerId="ADAL" clId="{31B5427B-38DB-4334-A551-27F76C277365}" dt="2023-10-03T13:41:43.334" v="3524"/>
          <ac:spMkLst>
            <pc:docMk/>
            <pc:sldMk cId="468681210" sldId="2281"/>
            <ac:spMk id="6" creationId="{2B344A57-BA42-9550-4773-C50170EBADCA}"/>
          </ac:spMkLst>
        </pc:spChg>
        <pc:spChg chg="add del mod">
          <ac:chgData name="Joniak, Nicholas" userId="b184252a-bf95-4878-924f-b9fe6bfdae1c" providerId="ADAL" clId="{31B5427B-38DB-4334-A551-27F76C277365}" dt="2023-10-03T13:42:19.824" v="3529"/>
          <ac:spMkLst>
            <pc:docMk/>
            <pc:sldMk cId="468681210" sldId="2281"/>
            <ac:spMk id="10" creationId="{7AA5CE2C-6A8D-ED5E-09DE-818D44F5BE34}"/>
          </ac:spMkLst>
        </pc:spChg>
        <pc:picChg chg="add del mod">
          <ac:chgData name="Joniak, Nicholas" userId="b184252a-bf95-4878-924f-b9fe6bfdae1c" providerId="ADAL" clId="{31B5427B-38DB-4334-A551-27F76C277365}" dt="2023-10-03T13:42:18.627" v="3528" actId="478"/>
          <ac:picMkLst>
            <pc:docMk/>
            <pc:sldMk cId="468681210" sldId="2281"/>
            <ac:picMk id="8" creationId="{60AC9D5B-85EE-F25F-D3DD-B01208C0449C}"/>
          </ac:picMkLst>
        </pc:picChg>
        <pc:picChg chg="add mod">
          <ac:chgData name="Joniak, Nicholas" userId="b184252a-bf95-4878-924f-b9fe6bfdae1c" providerId="ADAL" clId="{31B5427B-38DB-4334-A551-27F76C277365}" dt="2023-10-03T13:42:39.980" v="3539" actId="1076"/>
          <ac:picMkLst>
            <pc:docMk/>
            <pc:sldMk cId="468681210" sldId="2281"/>
            <ac:picMk id="11" creationId="{05B1D3A8-7924-434C-169C-68B174F189D6}"/>
          </ac:picMkLst>
        </pc:picChg>
        <pc:picChg chg="add mod">
          <ac:chgData name="Joniak, Nicholas" userId="b184252a-bf95-4878-924f-b9fe6bfdae1c" providerId="ADAL" clId="{31B5427B-38DB-4334-A551-27F76C277365}" dt="2023-10-03T13:42:43.998" v="3540" actId="14100"/>
          <ac:picMkLst>
            <pc:docMk/>
            <pc:sldMk cId="468681210" sldId="2281"/>
            <ac:picMk id="12" creationId="{9DD1DEA3-E0B3-0395-81AC-9E5E65D005DE}"/>
          </ac:picMkLst>
        </pc:picChg>
      </pc:sldChg>
      <pc:sldChg chg="del">
        <pc:chgData name="Joniak, Nicholas" userId="b184252a-bf95-4878-924f-b9fe6bfdae1c" providerId="ADAL" clId="{31B5427B-38DB-4334-A551-27F76C277365}" dt="2023-10-03T13:40:29.905" v="3515" actId="47"/>
        <pc:sldMkLst>
          <pc:docMk/>
          <pc:sldMk cId="1674281157" sldId="2282"/>
        </pc:sldMkLst>
      </pc:sldChg>
      <pc:sldChg chg="add del">
        <pc:chgData name="Joniak, Nicholas" userId="b184252a-bf95-4878-924f-b9fe6bfdae1c" providerId="ADAL" clId="{31B5427B-38DB-4334-A551-27F76C277365}" dt="2023-10-03T13:18:03.264" v="1045" actId="47"/>
        <pc:sldMkLst>
          <pc:docMk/>
          <pc:sldMk cId="2750158690" sldId="2283"/>
        </pc:sldMkLst>
      </pc:sldChg>
      <pc:sldChg chg="modSp add del mod">
        <pc:chgData name="Joniak, Nicholas" userId="b184252a-bf95-4878-924f-b9fe6bfdae1c" providerId="ADAL" clId="{31B5427B-38DB-4334-A551-27F76C277365}" dt="2023-10-03T13:57:49.719" v="5344" actId="20577"/>
        <pc:sldMkLst>
          <pc:docMk/>
          <pc:sldMk cId="4079155160" sldId="2284"/>
        </pc:sldMkLst>
        <pc:spChg chg="mod">
          <ac:chgData name="Joniak, Nicholas" userId="b184252a-bf95-4878-924f-b9fe6bfdae1c" providerId="ADAL" clId="{31B5427B-38DB-4334-A551-27F76C277365}" dt="2023-10-03T13:57:49.719" v="5344" actId="20577"/>
          <ac:spMkLst>
            <pc:docMk/>
            <pc:sldMk cId="4079155160" sldId="2284"/>
            <ac:spMk id="5" creationId="{F40F4AAB-ADBB-E513-6F3B-FBC21E344027}"/>
          </ac:spMkLst>
        </pc:spChg>
      </pc:sldChg>
      <pc:sldChg chg="addSp delSp modSp mod">
        <pc:chgData name="Joniak, Nicholas" userId="b184252a-bf95-4878-924f-b9fe6bfdae1c" providerId="ADAL" clId="{31B5427B-38DB-4334-A551-27F76C277365}" dt="2023-10-03T13:35:26.126" v="2385" actId="22"/>
        <pc:sldMkLst>
          <pc:docMk/>
          <pc:sldMk cId="2333602951" sldId="2285"/>
        </pc:sldMkLst>
        <pc:spChg chg="mod">
          <ac:chgData name="Joniak, Nicholas" userId="b184252a-bf95-4878-924f-b9fe6bfdae1c" providerId="ADAL" clId="{31B5427B-38DB-4334-A551-27F76C277365}" dt="2023-10-03T13:21:58.905" v="1180" actId="14100"/>
          <ac:spMkLst>
            <pc:docMk/>
            <pc:sldMk cId="2333602951" sldId="2285"/>
            <ac:spMk id="5" creationId="{F40F4AAB-ADBB-E513-6F3B-FBC21E344027}"/>
          </ac:spMkLst>
        </pc:spChg>
        <pc:spChg chg="add del mod">
          <ac:chgData name="Joniak, Nicholas" userId="b184252a-bf95-4878-924f-b9fe6bfdae1c" providerId="ADAL" clId="{31B5427B-38DB-4334-A551-27F76C277365}" dt="2023-10-03T13:35:26.126" v="2385" actId="22"/>
          <ac:spMkLst>
            <pc:docMk/>
            <pc:sldMk cId="2333602951" sldId="2285"/>
            <ac:spMk id="8" creationId="{FA4A4F9C-7D79-7A73-318A-F5A90BF4E519}"/>
          </ac:spMkLst>
        </pc:spChg>
        <pc:picChg chg="del">
          <ac:chgData name="Joniak, Nicholas" userId="b184252a-bf95-4878-924f-b9fe6bfdae1c" providerId="ADAL" clId="{31B5427B-38DB-4334-A551-27F76C277365}" dt="2023-10-03T13:35:25.104" v="2384" actId="478"/>
          <ac:picMkLst>
            <pc:docMk/>
            <pc:sldMk cId="2333602951" sldId="2285"/>
            <ac:picMk id="9" creationId="{8BFC0F00-ACDA-A485-CAFD-EEA22B117DED}"/>
          </ac:picMkLst>
        </pc:picChg>
        <pc:picChg chg="add mod ord">
          <ac:chgData name="Joniak, Nicholas" userId="b184252a-bf95-4878-924f-b9fe6bfdae1c" providerId="ADAL" clId="{31B5427B-38DB-4334-A551-27F76C277365}" dt="2023-10-03T13:35:26.126" v="2385" actId="22"/>
          <ac:picMkLst>
            <pc:docMk/>
            <pc:sldMk cId="2333602951" sldId="2285"/>
            <ac:picMk id="11" creationId="{713F790A-05EB-9582-2E1D-9C24E23961B5}"/>
          </ac:picMkLst>
        </pc:picChg>
      </pc:sldChg>
      <pc:sldChg chg="addSp delSp modSp mod">
        <pc:chgData name="Joniak, Nicholas" userId="b184252a-bf95-4878-924f-b9fe6bfdae1c" providerId="ADAL" clId="{31B5427B-38DB-4334-A551-27F76C277365}" dt="2023-10-03T13:32:41.860" v="2325" actId="22"/>
        <pc:sldMkLst>
          <pc:docMk/>
          <pc:sldMk cId="348201604" sldId="2286"/>
        </pc:sldMkLst>
        <pc:spChg chg="add del mod">
          <ac:chgData name="Joniak, Nicholas" userId="b184252a-bf95-4878-924f-b9fe6bfdae1c" providerId="ADAL" clId="{31B5427B-38DB-4334-A551-27F76C277365}" dt="2023-10-03T13:32:41.860" v="2325" actId="22"/>
          <ac:spMkLst>
            <pc:docMk/>
            <pc:sldMk cId="348201604" sldId="2286"/>
            <ac:spMk id="8" creationId="{96E786D1-A3F7-A77A-002D-8E4FD722D110}"/>
          </ac:spMkLst>
        </pc:spChg>
        <pc:picChg chg="del">
          <ac:chgData name="Joniak, Nicholas" userId="b184252a-bf95-4878-924f-b9fe6bfdae1c" providerId="ADAL" clId="{31B5427B-38DB-4334-A551-27F76C277365}" dt="2023-10-03T13:32:40.853" v="2324" actId="478"/>
          <ac:picMkLst>
            <pc:docMk/>
            <pc:sldMk cId="348201604" sldId="2286"/>
            <ac:picMk id="9" creationId="{00C44A7F-7ABD-13CE-9B04-D030051D7B66}"/>
          </ac:picMkLst>
        </pc:picChg>
        <pc:picChg chg="add mod ord">
          <ac:chgData name="Joniak, Nicholas" userId="b184252a-bf95-4878-924f-b9fe6bfdae1c" providerId="ADAL" clId="{31B5427B-38DB-4334-A551-27F76C277365}" dt="2023-10-03T13:32:41.860" v="2325" actId="22"/>
          <ac:picMkLst>
            <pc:docMk/>
            <pc:sldMk cId="348201604" sldId="2286"/>
            <ac:picMk id="11" creationId="{CE160921-9D61-6F10-A3E6-FC4DDD3880AA}"/>
          </ac:picMkLst>
        </pc:picChg>
      </pc:sldChg>
      <pc:sldChg chg="addSp modSp add del mod">
        <pc:chgData name="Joniak, Nicholas" userId="b184252a-bf95-4878-924f-b9fe6bfdae1c" providerId="ADAL" clId="{31B5427B-38DB-4334-A551-27F76C277365}" dt="2023-10-03T13:58:09.152" v="5377" actId="20577"/>
        <pc:sldMkLst>
          <pc:docMk/>
          <pc:sldMk cId="64711034" sldId="2287"/>
        </pc:sldMkLst>
        <pc:spChg chg="mod">
          <ac:chgData name="Joniak, Nicholas" userId="b184252a-bf95-4878-924f-b9fe6bfdae1c" providerId="ADAL" clId="{31B5427B-38DB-4334-A551-27F76C277365}" dt="2023-10-03T13:58:09.152" v="5377" actId="20577"/>
          <ac:spMkLst>
            <pc:docMk/>
            <pc:sldMk cId="64711034" sldId="2287"/>
            <ac:spMk id="5" creationId="{D5F5E7F1-5E1A-1B44-DD05-A139B8E37A00}"/>
          </ac:spMkLst>
        </pc:spChg>
        <pc:spChg chg="add mod">
          <ac:chgData name="Joniak, Nicholas" userId="b184252a-bf95-4878-924f-b9fe6bfdae1c" providerId="ADAL" clId="{31B5427B-38DB-4334-A551-27F76C277365}" dt="2023-10-03T13:20:03.835" v="1077" actId="1036"/>
          <ac:spMkLst>
            <pc:docMk/>
            <pc:sldMk cId="64711034" sldId="2287"/>
            <ac:spMk id="10" creationId="{4B5D60E0-7F5F-9366-8620-DBAEC896805C}"/>
          </ac:spMkLst>
        </pc:spChg>
        <pc:spChg chg="add mod">
          <ac:chgData name="Joniak, Nicholas" userId="b184252a-bf95-4878-924f-b9fe6bfdae1c" providerId="ADAL" clId="{31B5427B-38DB-4334-A551-27F76C277365}" dt="2023-10-03T13:20:28.184" v="1115" actId="1076"/>
          <ac:spMkLst>
            <pc:docMk/>
            <pc:sldMk cId="64711034" sldId="2287"/>
            <ac:spMk id="13" creationId="{D7E9EC89-D7E8-4860-D75A-2BEDC5FD9E68}"/>
          </ac:spMkLst>
        </pc:spChg>
        <pc:picChg chg="mod">
          <ac:chgData name="Joniak, Nicholas" userId="b184252a-bf95-4878-924f-b9fe6bfdae1c" providerId="ADAL" clId="{31B5427B-38DB-4334-A551-27F76C277365}" dt="2023-10-03T13:20:03.835" v="1077" actId="1036"/>
          <ac:picMkLst>
            <pc:docMk/>
            <pc:sldMk cId="64711034" sldId="2287"/>
            <ac:picMk id="9" creationId="{A21DC4FC-F098-F5E6-55AD-8B3E262AFBCE}"/>
          </ac:picMkLst>
        </pc:picChg>
        <pc:cxnChg chg="add mod">
          <ac:chgData name="Joniak, Nicholas" userId="b184252a-bf95-4878-924f-b9fe6bfdae1c" providerId="ADAL" clId="{31B5427B-38DB-4334-A551-27F76C277365}" dt="2023-10-03T13:20:03.835" v="1077" actId="1036"/>
          <ac:cxnSpMkLst>
            <pc:docMk/>
            <pc:sldMk cId="64711034" sldId="2287"/>
            <ac:cxnSpMk id="8" creationId="{602ECCA0-DB7E-CDF3-3683-1A675550CF1A}"/>
          </ac:cxnSpMkLst>
        </pc:cxnChg>
        <pc:cxnChg chg="add mod">
          <ac:chgData name="Joniak, Nicholas" userId="b184252a-bf95-4878-924f-b9fe6bfdae1c" providerId="ADAL" clId="{31B5427B-38DB-4334-A551-27F76C277365}" dt="2023-10-03T13:20:47.868" v="1121" actId="208"/>
          <ac:cxnSpMkLst>
            <pc:docMk/>
            <pc:sldMk cId="64711034" sldId="2287"/>
            <ac:cxnSpMk id="12" creationId="{4DED2638-A491-D61D-219E-9DB3BDE7A944}"/>
          </ac:cxnSpMkLst>
        </pc:cxnChg>
        <pc:cxnChg chg="add mod">
          <ac:chgData name="Joniak, Nicholas" userId="b184252a-bf95-4878-924f-b9fe6bfdae1c" providerId="ADAL" clId="{31B5427B-38DB-4334-A551-27F76C277365}" dt="2023-10-03T13:20:47.868" v="1121" actId="208"/>
          <ac:cxnSpMkLst>
            <pc:docMk/>
            <pc:sldMk cId="64711034" sldId="2287"/>
            <ac:cxnSpMk id="16" creationId="{9E192C18-C4C6-C5CA-35F1-9EEFB34985AF}"/>
          </ac:cxnSpMkLst>
        </pc:cxnChg>
      </pc:sldChg>
      <pc:sldChg chg="del">
        <pc:chgData name="Joniak, Nicholas" userId="b184252a-bf95-4878-924f-b9fe6bfdae1c" providerId="ADAL" clId="{31B5427B-38DB-4334-A551-27F76C277365}" dt="2023-10-03T13:40:35.281" v="3518" actId="47"/>
        <pc:sldMkLst>
          <pc:docMk/>
          <pc:sldMk cId="6284397" sldId="2288"/>
        </pc:sldMkLst>
      </pc:sldChg>
      <pc:sldChg chg="del">
        <pc:chgData name="Joniak, Nicholas" userId="b184252a-bf95-4878-924f-b9fe6bfdae1c" providerId="ADAL" clId="{31B5427B-38DB-4334-A551-27F76C277365}" dt="2023-10-03T13:40:35.616" v="3519" actId="47"/>
        <pc:sldMkLst>
          <pc:docMk/>
          <pc:sldMk cId="987497010" sldId="2289"/>
        </pc:sldMkLst>
      </pc:sldChg>
      <pc:sldChg chg="del">
        <pc:chgData name="Joniak, Nicholas" userId="b184252a-bf95-4878-924f-b9fe6bfdae1c" providerId="ADAL" clId="{31B5427B-38DB-4334-A551-27F76C277365}" dt="2023-10-03T13:40:36.862" v="3520" actId="47"/>
        <pc:sldMkLst>
          <pc:docMk/>
          <pc:sldMk cId="4094172958" sldId="2290"/>
        </pc:sldMkLst>
      </pc:sldChg>
      <pc:sldChg chg="del">
        <pc:chgData name="Joniak, Nicholas" userId="b184252a-bf95-4878-924f-b9fe6bfdae1c" providerId="ADAL" clId="{31B5427B-38DB-4334-A551-27F76C277365}" dt="2023-10-03T13:40:31.891" v="3517" actId="47"/>
        <pc:sldMkLst>
          <pc:docMk/>
          <pc:sldMk cId="1975175848" sldId="2291"/>
        </pc:sldMkLst>
      </pc:sldChg>
      <pc:sldChg chg="del">
        <pc:chgData name="Joniak, Nicholas" userId="b184252a-bf95-4878-924f-b9fe6bfdae1c" providerId="ADAL" clId="{31B5427B-38DB-4334-A551-27F76C277365}" dt="2023-10-03T13:40:29.905" v="3515" actId="47"/>
        <pc:sldMkLst>
          <pc:docMk/>
          <pc:sldMk cId="3223740750" sldId="2292"/>
        </pc:sldMkLst>
      </pc:sldChg>
      <pc:sldChg chg="new del">
        <pc:chgData name="Joniak, Nicholas" userId="b184252a-bf95-4878-924f-b9fe6bfdae1c" providerId="ADAL" clId="{31B5427B-38DB-4334-A551-27F76C277365}" dt="2023-10-03T13:22:09.003" v="1182" actId="47"/>
        <pc:sldMkLst>
          <pc:docMk/>
          <pc:sldMk cId="786619838" sldId="2293"/>
        </pc:sldMkLst>
      </pc:sldChg>
      <pc:sldChg chg="addSp delSp modSp add mod">
        <pc:chgData name="Joniak, Nicholas" userId="b184252a-bf95-4878-924f-b9fe6bfdae1c" providerId="ADAL" clId="{31B5427B-38DB-4334-A551-27F76C277365}" dt="2023-10-03T13:31:11.261" v="2298" actId="1038"/>
        <pc:sldMkLst>
          <pc:docMk/>
          <pc:sldMk cId="1624577760" sldId="2293"/>
        </pc:sldMkLst>
        <pc:spChg chg="mod">
          <ac:chgData name="Joniak, Nicholas" userId="b184252a-bf95-4878-924f-b9fe6bfdae1c" providerId="ADAL" clId="{31B5427B-38DB-4334-A551-27F76C277365}" dt="2023-10-03T13:22:26.411" v="1212" actId="20577"/>
          <ac:spMkLst>
            <pc:docMk/>
            <pc:sldMk cId="1624577760" sldId="2293"/>
            <ac:spMk id="2" creationId="{8D50D4D1-E1D3-31E8-5503-B94664E3A93C}"/>
          </ac:spMkLst>
        </pc:spChg>
        <pc:spChg chg="mod">
          <ac:chgData name="Joniak, Nicholas" userId="b184252a-bf95-4878-924f-b9fe6bfdae1c" providerId="ADAL" clId="{31B5427B-38DB-4334-A551-27F76C277365}" dt="2023-10-03T13:30:31.620" v="2285" actId="20577"/>
          <ac:spMkLst>
            <pc:docMk/>
            <pc:sldMk cId="1624577760" sldId="2293"/>
            <ac:spMk id="5" creationId="{F40F4AAB-ADBB-E513-6F3B-FBC21E344027}"/>
          </ac:spMkLst>
        </pc:spChg>
        <pc:spChg chg="add del mod">
          <ac:chgData name="Joniak, Nicholas" userId="b184252a-bf95-4878-924f-b9fe6bfdae1c" providerId="ADAL" clId="{31B5427B-38DB-4334-A551-27F76C277365}" dt="2023-10-03T13:23:28.196" v="1214" actId="931"/>
          <ac:spMkLst>
            <pc:docMk/>
            <pc:sldMk cId="1624577760" sldId="2293"/>
            <ac:spMk id="8" creationId="{220FF5DC-F558-B241-A464-C1444CA8106F}"/>
          </ac:spMkLst>
        </pc:spChg>
        <pc:picChg chg="del">
          <ac:chgData name="Joniak, Nicholas" userId="b184252a-bf95-4878-924f-b9fe6bfdae1c" providerId="ADAL" clId="{31B5427B-38DB-4334-A551-27F76C277365}" dt="2023-10-03T13:23:04.291" v="1213" actId="478"/>
          <ac:picMkLst>
            <pc:docMk/>
            <pc:sldMk cId="1624577760" sldId="2293"/>
            <ac:picMk id="9" creationId="{8BFC0F00-ACDA-A485-CAFD-EEA22B117DED}"/>
          </ac:picMkLst>
        </pc:picChg>
        <pc:picChg chg="add mod">
          <ac:chgData name="Joniak, Nicholas" userId="b184252a-bf95-4878-924f-b9fe6bfdae1c" providerId="ADAL" clId="{31B5427B-38DB-4334-A551-27F76C277365}" dt="2023-10-03T13:23:58.313" v="1227" actId="14100"/>
          <ac:picMkLst>
            <pc:docMk/>
            <pc:sldMk cId="1624577760" sldId="2293"/>
            <ac:picMk id="11" creationId="{08A394E7-FC55-114C-463E-6EBBF5C19184}"/>
          </ac:picMkLst>
        </pc:picChg>
        <pc:picChg chg="add mod">
          <ac:chgData name="Joniak, Nicholas" userId="b184252a-bf95-4878-924f-b9fe6bfdae1c" providerId="ADAL" clId="{31B5427B-38DB-4334-A551-27F76C277365}" dt="2023-10-03T13:31:02.105" v="2290" actId="1076"/>
          <ac:picMkLst>
            <pc:docMk/>
            <pc:sldMk cId="1624577760" sldId="2293"/>
            <ac:picMk id="13" creationId="{66DBD86B-2035-28C4-4F0A-2347437478DF}"/>
          </ac:picMkLst>
        </pc:picChg>
        <pc:picChg chg="add mod">
          <ac:chgData name="Joniak, Nicholas" userId="b184252a-bf95-4878-924f-b9fe6bfdae1c" providerId="ADAL" clId="{31B5427B-38DB-4334-A551-27F76C277365}" dt="2023-10-03T13:31:11.261" v="2298" actId="1038"/>
          <ac:picMkLst>
            <pc:docMk/>
            <pc:sldMk cId="1624577760" sldId="2293"/>
            <ac:picMk id="15" creationId="{847DDC22-A1A8-85F0-794B-E6C7DB794A8F}"/>
          </ac:picMkLst>
        </pc:picChg>
      </pc:sldChg>
      <pc:sldChg chg="new del">
        <pc:chgData name="Joniak, Nicholas" userId="b184252a-bf95-4878-924f-b9fe6bfdae1c" providerId="ADAL" clId="{31B5427B-38DB-4334-A551-27F76C277365}" dt="2023-10-03T13:14:03.621" v="31" actId="47"/>
        <pc:sldMkLst>
          <pc:docMk/>
          <pc:sldMk cId="2191033885" sldId="2293"/>
        </pc:sldMkLst>
      </pc:sldChg>
      <pc:sldChg chg="new add del">
        <pc:chgData name="Joniak, Nicholas" userId="b184252a-bf95-4878-924f-b9fe6bfdae1c" providerId="ADAL" clId="{31B5427B-38DB-4334-A551-27F76C277365}" dt="2023-10-03T13:13:40.010" v="15" actId="680"/>
        <pc:sldMkLst>
          <pc:docMk/>
          <pc:sldMk cId="1011824141" sldId="2294"/>
        </pc:sldMkLst>
      </pc:sldChg>
      <pc:sldChg chg="addSp delSp modSp new mod">
        <pc:chgData name="Joniak, Nicholas" userId="b184252a-bf95-4878-924f-b9fe6bfdae1c" providerId="ADAL" clId="{31B5427B-38DB-4334-A551-27F76C277365}" dt="2023-10-03T13:58:28.153" v="5378" actId="6549"/>
        <pc:sldMkLst>
          <pc:docMk/>
          <pc:sldMk cId="1472007701" sldId="2294"/>
        </pc:sldMkLst>
        <pc:spChg chg="mod">
          <ac:chgData name="Joniak, Nicholas" userId="b184252a-bf95-4878-924f-b9fe6bfdae1c" providerId="ADAL" clId="{31B5427B-38DB-4334-A551-27F76C277365}" dt="2023-10-03T13:27:02.466" v="1763" actId="20577"/>
          <ac:spMkLst>
            <pc:docMk/>
            <pc:sldMk cId="1472007701" sldId="2294"/>
            <ac:spMk id="2" creationId="{806BB1E3-90CC-883F-F609-86E6E62977AF}"/>
          </ac:spMkLst>
        </pc:spChg>
        <pc:spChg chg="mod">
          <ac:chgData name="Joniak, Nicholas" userId="b184252a-bf95-4878-924f-b9fe6bfdae1c" providerId="ADAL" clId="{31B5427B-38DB-4334-A551-27F76C277365}" dt="2023-10-03T13:58:28.153" v="5378" actId="6549"/>
          <ac:spMkLst>
            <pc:docMk/>
            <pc:sldMk cId="1472007701" sldId="2294"/>
            <ac:spMk id="5" creationId="{5C464152-514D-5CB9-A30C-C048DF4D8259}"/>
          </ac:spMkLst>
        </pc:spChg>
        <pc:spChg chg="del">
          <ac:chgData name="Joniak, Nicholas" userId="b184252a-bf95-4878-924f-b9fe6bfdae1c" providerId="ADAL" clId="{31B5427B-38DB-4334-A551-27F76C277365}" dt="2023-10-03T13:27:29.993" v="1764" actId="22"/>
          <ac:spMkLst>
            <pc:docMk/>
            <pc:sldMk cId="1472007701" sldId="2294"/>
            <ac:spMk id="6" creationId="{818B8673-A0CB-5951-B7F0-557F47C954B7}"/>
          </ac:spMkLst>
        </pc:spChg>
        <pc:picChg chg="add mod ord">
          <ac:chgData name="Joniak, Nicholas" userId="b184252a-bf95-4878-924f-b9fe6bfdae1c" providerId="ADAL" clId="{31B5427B-38DB-4334-A551-27F76C277365}" dt="2023-10-03T13:27:29.993" v="1764" actId="22"/>
          <ac:picMkLst>
            <pc:docMk/>
            <pc:sldMk cId="1472007701" sldId="2294"/>
            <ac:picMk id="9" creationId="{AE860410-CB6C-178B-32DE-E53142F54EA6}"/>
          </ac:picMkLst>
        </pc:picChg>
      </pc:sldChg>
      <pc:sldChg chg="addSp delSp modSp add mod">
        <pc:chgData name="Joniak, Nicholas" userId="b184252a-bf95-4878-924f-b9fe6bfdae1c" providerId="ADAL" clId="{31B5427B-38DB-4334-A551-27F76C277365}" dt="2023-10-03T13:34:04.341" v="2360" actId="20577"/>
        <pc:sldMkLst>
          <pc:docMk/>
          <pc:sldMk cId="3578136733" sldId="2295"/>
        </pc:sldMkLst>
        <pc:spChg chg="mod">
          <ac:chgData name="Joniak, Nicholas" userId="b184252a-bf95-4878-924f-b9fe6bfdae1c" providerId="ADAL" clId="{31B5427B-38DB-4334-A551-27F76C277365}" dt="2023-10-03T13:31:58.410" v="2322" actId="20577"/>
          <ac:spMkLst>
            <pc:docMk/>
            <pc:sldMk cId="3578136733" sldId="2295"/>
            <ac:spMk id="2" creationId="{8D50D4D1-E1D3-31E8-5503-B94664E3A93C}"/>
          </ac:spMkLst>
        </pc:spChg>
        <pc:spChg chg="mod">
          <ac:chgData name="Joniak, Nicholas" userId="b184252a-bf95-4878-924f-b9fe6bfdae1c" providerId="ADAL" clId="{31B5427B-38DB-4334-A551-27F76C277365}" dt="2023-10-03T13:34:04.341" v="2360" actId="20577"/>
          <ac:spMkLst>
            <pc:docMk/>
            <pc:sldMk cId="3578136733" sldId="2295"/>
            <ac:spMk id="5" creationId="{F40F4AAB-ADBB-E513-6F3B-FBC21E344027}"/>
          </ac:spMkLst>
        </pc:spChg>
        <pc:spChg chg="add del mod">
          <ac:chgData name="Joniak, Nicholas" userId="b184252a-bf95-4878-924f-b9fe6bfdae1c" providerId="ADAL" clId="{31B5427B-38DB-4334-A551-27F76C277365}" dt="2023-10-03T13:32:59.256" v="2327" actId="931"/>
          <ac:spMkLst>
            <pc:docMk/>
            <pc:sldMk cId="3578136733" sldId="2295"/>
            <ac:spMk id="8" creationId="{B791A8F5-396A-8AE7-E9B2-FD85E95DD278}"/>
          </ac:spMkLst>
        </pc:spChg>
        <pc:picChg chg="del">
          <ac:chgData name="Joniak, Nicholas" userId="b184252a-bf95-4878-924f-b9fe6bfdae1c" providerId="ADAL" clId="{31B5427B-38DB-4334-A551-27F76C277365}" dt="2023-10-03T13:32:00.514" v="2323" actId="478"/>
          <ac:picMkLst>
            <pc:docMk/>
            <pc:sldMk cId="3578136733" sldId="2295"/>
            <ac:picMk id="9" creationId="{00C44A7F-7ABD-13CE-9B04-D030051D7B66}"/>
          </ac:picMkLst>
        </pc:picChg>
        <pc:picChg chg="add mod">
          <ac:chgData name="Joniak, Nicholas" userId="b184252a-bf95-4878-924f-b9fe6bfdae1c" providerId="ADAL" clId="{31B5427B-38DB-4334-A551-27F76C277365}" dt="2023-10-03T13:33:19.370" v="2334" actId="1076"/>
          <ac:picMkLst>
            <pc:docMk/>
            <pc:sldMk cId="3578136733" sldId="2295"/>
            <ac:picMk id="11" creationId="{2FFF229F-8BE5-A914-8E32-899040D3F193}"/>
          </ac:picMkLst>
        </pc:picChg>
        <pc:picChg chg="add del mod">
          <ac:chgData name="Joniak, Nicholas" userId="b184252a-bf95-4878-924f-b9fe6bfdae1c" providerId="ADAL" clId="{31B5427B-38DB-4334-A551-27F76C277365}" dt="2023-10-03T13:33:08.873" v="2330" actId="478"/>
          <ac:picMkLst>
            <pc:docMk/>
            <pc:sldMk cId="3578136733" sldId="2295"/>
            <ac:picMk id="13" creationId="{0C07D954-D3AB-AE44-943B-FB3C192F59C4}"/>
          </ac:picMkLst>
        </pc:picChg>
        <pc:picChg chg="add mod">
          <ac:chgData name="Joniak, Nicholas" userId="b184252a-bf95-4878-924f-b9fe6bfdae1c" providerId="ADAL" clId="{31B5427B-38DB-4334-A551-27F76C277365}" dt="2023-10-03T13:33:23.229" v="2336" actId="14100"/>
          <ac:picMkLst>
            <pc:docMk/>
            <pc:sldMk cId="3578136733" sldId="2295"/>
            <ac:picMk id="15" creationId="{6E69B4FC-4EB1-DBDD-5652-9CE34458814C}"/>
          </ac:picMkLst>
        </pc:picChg>
      </pc:sldChg>
      <pc:sldChg chg="addSp delSp modSp add mod ord">
        <pc:chgData name="Joniak, Nicholas" userId="b184252a-bf95-4878-924f-b9fe6bfdae1c" providerId="ADAL" clId="{31B5427B-38DB-4334-A551-27F76C277365}" dt="2023-10-03T13:40:19.768" v="3513" actId="14100"/>
        <pc:sldMkLst>
          <pc:docMk/>
          <pc:sldMk cId="2986033275" sldId="2296"/>
        </pc:sldMkLst>
        <pc:spChg chg="mod">
          <ac:chgData name="Joniak, Nicholas" userId="b184252a-bf95-4878-924f-b9fe6bfdae1c" providerId="ADAL" clId="{31B5427B-38DB-4334-A551-27F76C277365}" dt="2023-10-03T13:36:03.857" v="2398" actId="20577"/>
          <ac:spMkLst>
            <pc:docMk/>
            <pc:sldMk cId="2986033275" sldId="2296"/>
            <ac:spMk id="2" creationId="{806BB1E3-90CC-883F-F609-86E6E62977AF}"/>
          </ac:spMkLst>
        </pc:spChg>
        <pc:spChg chg="mod">
          <ac:chgData name="Joniak, Nicholas" userId="b184252a-bf95-4878-924f-b9fe6bfdae1c" providerId="ADAL" clId="{31B5427B-38DB-4334-A551-27F76C277365}" dt="2023-10-03T13:40:19.768" v="3513" actId="14100"/>
          <ac:spMkLst>
            <pc:docMk/>
            <pc:sldMk cId="2986033275" sldId="2296"/>
            <ac:spMk id="5" creationId="{5C464152-514D-5CB9-A30C-C048DF4D8259}"/>
          </ac:spMkLst>
        </pc:spChg>
        <pc:spChg chg="add del mod">
          <ac:chgData name="Joniak, Nicholas" userId="b184252a-bf95-4878-924f-b9fe6bfdae1c" providerId="ADAL" clId="{31B5427B-38DB-4334-A551-27F76C277365}" dt="2023-10-03T13:34:30.309" v="2365"/>
          <ac:spMkLst>
            <pc:docMk/>
            <pc:sldMk cId="2986033275" sldId="2296"/>
            <ac:spMk id="8" creationId="{01D14DC5-3DB0-AA57-F2FE-52DDAA565581}"/>
          </ac:spMkLst>
        </pc:spChg>
        <pc:spChg chg="add del mod">
          <ac:chgData name="Joniak, Nicholas" userId="b184252a-bf95-4878-924f-b9fe6bfdae1c" providerId="ADAL" clId="{31B5427B-38DB-4334-A551-27F76C277365}" dt="2023-10-03T13:35:13.158" v="2379" actId="22"/>
          <ac:spMkLst>
            <pc:docMk/>
            <pc:sldMk cId="2986033275" sldId="2296"/>
            <ac:spMk id="13" creationId="{A5850DB1-1C30-2E26-0561-A27901B33A0E}"/>
          </ac:spMkLst>
        </pc:spChg>
        <pc:picChg chg="del">
          <ac:chgData name="Joniak, Nicholas" userId="b184252a-bf95-4878-924f-b9fe6bfdae1c" providerId="ADAL" clId="{31B5427B-38DB-4334-A551-27F76C277365}" dt="2023-10-03T13:34:21.288" v="2364" actId="478"/>
          <ac:picMkLst>
            <pc:docMk/>
            <pc:sldMk cId="2986033275" sldId="2296"/>
            <ac:picMk id="9" creationId="{AE860410-CB6C-178B-32DE-E53142F54EA6}"/>
          </ac:picMkLst>
        </pc:picChg>
        <pc:picChg chg="add del mod">
          <ac:chgData name="Joniak, Nicholas" userId="b184252a-bf95-4878-924f-b9fe6bfdae1c" providerId="ADAL" clId="{31B5427B-38DB-4334-A551-27F76C277365}" dt="2023-10-03T13:35:12.055" v="2378" actId="478"/>
          <ac:picMkLst>
            <pc:docMk/>
            <pc:sldMk cId="2986033275" sldId="2296"/>
            <ac:picMk id="10" creationId="{7DAEC7F8-65D0-40AE-EF70-87D59D1B7DE5}"/>
          </ac:picMkLst>
        </pc:picChg>
        <pc:picChg chg="add mod ord">
          <ac:chgData name="Joniak, Nicholas" userId="b184252a-bf95-4878-924f-b9fe6bfdae1c" providerId="ADAL" clId="{31B5427B-38DB-4334-A551-27F76C277365}" dt="2023-10-03T13:35:21.782" v="2383" actId="166"/>
          <ac:picMkLst>
            <pc:docMk/>
            <pc:sldMk cId="2986033275" sldId="2296"/>
            <ac:picMk id="11" creationId="{1E3B6F38-5815-AD93-7E5E-14AC973720A0}"/>
          </ac:picMkLst>
        </pc:picChg>
        <pc:picChg chg="add mod ord">
          <ac:chgData name="Joniak, Nicholas" userId="b184252a-bf95-4878-924f-b9fe6bfdae1c" providerId="ADAL" clId="{31B5427B-38DB-4334-A551-27F76C277365}" dt="2023-10-03T13:40:17.188" v="3512" actId="1076"/>
          <ac:picMkLst>
            <pc:docMk/>
            <pc:sldMk cId="2986033275" sldId="2296"/>
            <ac:picMk id="15" creationId="{8512E8D9-EED1-1089-4E70-20CD130B0465}"/>
          </ac:picMkLst>
        </pc:picChg>
      </pc:sldChg>
      <pc:sldChg chg="addSp delSp modSp add mod">
        <pc:chgData name="Joniak, Nicholas" userId="b184252a-bf95-4878-924f-b9fe6bfdae1c" providerId="ADAL" clId="{31B5427B-38DB-4334-A551-27F76C277365}" dt="2023-10-03T13:46:26.247" v="4199" actId="20577"/>
        <pc:sldMkLst>
          <pc:docMk/>
          <pc:sldMk cId="1972057057" sldId="2297"/>
        </pc:sldMkLst>
        <pc:spChg chg="mod">
          <ac:chgData name="Joniak, Nicholas" userId="b184252a-bf95-4878-924f-b9fe6bfdae1c" providerId="ADAL" clId="{31B5427B-38DB-4334-A551-27F76C277365}" dt="2023-10-03T13:43:32.623" v="3586" actId="20577"/>
          <ac:spMkLst>
            <pc:docMk/>
            <pc:sldMk cId="1972057057" sldId="2297"/>
            <ac:spMk id="2" creationId="{12BBD07F-9800-C38F-79AC-25F72DA274D9}"/>
          </ac:spMkLst>
        </pc:spChg>
        <pc:spChg chg="mod">
          <ac:chgData name="Joniak, Nicholas" userId="b184252a-bf95-4878-924f-b9fe6bfdae1c" providerId="ADAL" clId="{31B5427B-38DB-4334-A551-27F76C277365}" dt="2023-10-03T13:46:26.247" v="4199" actId="20577"/>
          <ac:spMkLst>
            <pc:docMk/>
            <pc:sldMk cId="1972057057" sldId="2297"/>
            <ac:spMk id="5" creationId="{1AEFCB74-5634-918D-D6E6-FAC7A6D2D484}"/>
          </ac:spMkLst>
        </pc:spChg>
        <pc:spChg chg="add del mod">
          <ac:chgData name="Joniak, Nicholas" userId="b184252a-bf95-4878-924f-b9fe6bfdae1c" providerId="ADAL" clId="{31B5427B-38DB-4334-A551-27F76C277365}" dt="2023-10-03T13:43:17.409" v="3582"/>
          <ac:spMkLst>
            <pc:docMk/>
            <pc:sldMk cId="1972057057" sldId="2297"/>
            <ac:spMk id="8" creationId="{98170B3F-228F-1130-1F55-133D0C84C795}"/>
          </ac:spMkLst>
        </pc:spChg>
        <pc:picChg chg="add mod">
          <ac:chgData name="Joniak, Nicholas" userId="b184252a-bf95-4878-924f-b9fe6bfdae1c" providerId="ADAL" clId="{31B5427B-38DB-4334-A551-27F76C277365}" dt="2023-10-03T13:43:17.409" v="3582"/>
          <ac:picMkLst>
            <pc:docMk/>
            <pc:sldMk cId="1972057057" sldId="2297"/>
            <ac:picMk id="9" creationId="{5FF7FCAA-67F0-D2F3-B446-83BD1E824A19}"/>
          </ac:picMkLst>
        </pc:picChg>
        <pc:picChg chg="del">
          <ac:chgData name="Joniak, Nicholas" userId="b184252a-bf95-4878-924f-b9fe6bfdae1c" providerId="ADAL" clId="{31B5427B-38DB-4334-A551-27F76C277365}" dt="2023-10-03T13:43:11.207" v="3580" actId="478"/>
          <ac:picMkLst>
            <pc:docMk/>
            <pc:sldMk cId="1972057057" sldId="2297"/>
            <ac:picMk id="11" creationId="{05B1D3A8-7924-434C-169C-68B174F189D6}"/>
          </ac:picMkLst>
        </pc:picChg>
        <pc:picChg chg="del">
          <ac:chgData name="Joniak, Nicholas" userId="b184252a-bf95-4878-924f-b9fe6bfdae1c" providerId="ADAL" clId="{31B5427B-38DB-4334-A551-27F76C277365}" dt="2023-10-03T13:43:13.390" v="3581" actId="478"/>
          <ac:picMkLst>
            <pc:docMk/>
            <pc:sldMk cId="1972057057" sldId="2297"/>
            <ac:picMk id="12" creationId="{9DD1DEA3-E0B3-0395-81AC-9E5E65D005DE}"/>
          </ac:picMkLst>
        </pc:picChg>
      </pc:sldChg>
      <pc:sldChg chg="modSp add mod">
        <pc:chgData name="Joniak, Nicholas" userId="b184252a-bf95-4878-924f-b9fe6bfdae1c" providerId="ADAL" clId="{31B5427B-38DB-4334-A551-27F76C277365}" dt="2023-10-03T13:49:47.619" v="4879" actId="20577"/>
        <pc:sldMkLst>
          <pc:docMk/>
          <pc:sldMk cId="2313783371" sldId="2298"/>
        </pc:sldMkLst>
        <pc:spChg chg="mod">
          <ac:chgData name="Joniak, Nicholas" userId="b184252a-bf95-4878-924f-b9fe6bfdae1c" providerId="ADAL" clId="{31B5427B-38DB-4334-A551-27F76C277365}" dt="2023-10-03T13:46:41.769" v="4224" actId="6549"/>
          <ac:spMkLst>
            <pc:docMk/>
            <pc:sldMk cId="2313783371" sldId="2298"/>
            <ac:spMk id="2" creationId="{12BBD07F-9800-C38F-79AC-25F72DA274D9}"/>
          </ac:spMkLst>
        </pc:spChg>
        <pc:spChg chg="mod">
          <ac:chgData name="Joniak, Nicholas" userId="b184252a-bf95-4878-924f-b9fe6bfdae1c" providerId="ADAL" clId="{31B5427B-38DB-4334-A551-27F76C277365}" dt="2023-10-03T13:49:47.619" v="4879" actId="20577"/>
          <ac:spMkLst>
            <pc:docMk/>
            <pc:sldMk cId="2313783371" sldId="2298"/>
            <ac:spMk id="5" creationId="{1AEFCB74-5634-918D-D6E6-FAC7A6D2D484}"/>
          </ac:spMkLst>
        </pc:spChg>
      </pc:sldChg>
    </pc:docChg>
  </pc:docChgLst>
  <pc:docChgLst>
    <pc:chgData name="Joniak, Nicholas" userId="b184252a-bf95-4878-924f-b9fe6bfdae1c" providerId="ADAL" clId="{D02BE16D-2CAE-4495-8CC3-892F42F70540}"/>
    <pc:docChg chg="undo custSel addSld delSld modSld sldOrd">
      <pc:chgData name="Joniak, Nicholas" userId="b184252a-bf95-4878-924f-b9fe6bfdae1c" providerId="ADAL" clId="{D02BE16D-2CAE-4495-8CC3-892F42F70540}" dt="2024-05-14T13:53:48.981" v="1137" actId="208"/>
      <pc:docMkLst>
        <pc:docMk/>
      </pc:docMkLst>
      <pc:sldChg chg="modSp mod">
        <pc:chgData name="Joniak, Nicholas" userId="b184252a-bf95-4878-924f-b9fe6bfdae1c" providerId="ADAL" clId="{D02BE16D-2CAE-4495-8CC3-892F42F70540}" dt="2024-05-14T12:56:33.824" v="3" actId="20577"/>
        <pc:sldMkLst>
          <pc:docMk/>
          <pc:sldMk cId="0" sldId="263"/>
        </pc:sldMkLst>
        <pc:spChg chg="mod">
          <ac:chgData name="Joniak, Nicholas" userId="b184252a-bf95-4878-924f-b9fe6bfdae1c" providerId="ADAL" clId="{D02BE16D-2CAE-4495-8CC3-892F42F70540}" dt="2024-05-14T12:56:33.824" v="3" actId="20577"/>
          <ac:spMkLst>
            <pc:docMk/>
            <pc:sldMk cId="0" sldId="263"/>
            <ac:spMk id="6146" creationId="{00000000-0000-0000-0000-000000000000}"/>
          </ac:spMkLst>
        </pc:spChg>
      </pc:sldChg>
      <pc:sldChg chg="del">
        <pc:chgData name="Joniak, Nicholas" userId="b184252a-bf95-4878-924f-b9fe6bfdae1c" providerId="ADAL" clId="{D02BE16D-2CAE-4495-8CC3-892F42F70540}" dt="2024-05-14T13:48:38.198" v="598" actId="47"/>
        <pc:sldMkLst>
          <pc:docMk/>
          <pc:sldMk cId="1357707328" sldId="2327"/>
        </pc:sldMkLst>
      </pc:sldChg>
      <pc:sldChg chg="del">
        <pc:chgData name="Joniak, Nicholas" userId="b184252a-bf95-4878-924f-b9fe6bfdae1c" providerId="ADAL" clId="{D02BE16D-2CAE-4495-8CC3-892F42F70540}" dt="2024-05-14T13:48:38.644" v="599" actId="47"/>
        <pc:sldMkLst>
          <pc:docMk/>
          <pc:sldMk cId="2011250471" sldId="2328"/>
        </pc:sldMkLst>
      </pc:sldChg>
      <pc:sldChg chg="del">
        <pc:chgData name="Joniak, Nicholas" userId="b184252a-bf95-4878-924f-b9fe6bfdae1c" providerId="ADAL" clId="{D02BE16D-2CAE-4495-8CC3-892F42F70540}" dt="2024-05-14T13:48:39.115" v="600" actId="47"/>
        <pc:sldMkLst>
          <pc:docMk/>
          <pc:sldMk cId="2579316237" sldId="2329"/>
        </pc:sldMkLst>
      </pc:sldChg>
      <pc:sldChg chg="del">
        <pc:chgData name="Joniak, Nicholas" userId="b184252a-bf95-4878-924f-b9fe6bfdae1c" providerId="ADAL" clId="{D02BE16D-2CAE-4495-8CC3-892F42F70540}" dt="2024-05-14T13:48:39.588" v="601" actId="47"/>
        <pc:sldMkLst>
          <pc:docMk/>
          <pc:sldMk cId="4277339619" sldId="2330"/>
        </pc:sldMkLst>
      </pc:sldChg>
      <pc:sldChg chg="del">
        <pc:chgData name="Joniak, Nicholas" userId="b184252a-bf95-4878-924f-b9fe6bfdae1c" providerId="ADAL" clId="{D02BE16D-2CAE-4495-8CC3-892F42F70540}" dt="2024-05-14T13:48:40.040" v="602" actId="47"/>
        <pc:sldMkLst>
          <pc:docMk/>
          <pc:sldMk cId="900182639" sldId="2331"/>
        </pc:sldMkLst>
      </pc:sldChg>
      <pc:sldChg chg="del">
        <pc:chgData name="Joniak, Nicholas" userId="b184252a-bf95-4878-924f-b9fe6bfdae1c" providerId="ADAL" clId="{D02BE16D-2CAE-4495-8CC3-892F42F70540}" dt="2024-05-14T13:48:40.467" v="603" actId="47"/>
        <pc:sldMkLst>
          <pc:docMk/>
          <pc:sldMk cId="986703861" sldId="2332"/>
        </pc:sldMkLst>
      </pc:sldChg>
      <pc:sldChg chg="del">
        <pc:chgData name="Joniak, Nicholas" userId="b184252a-bf95-4878-924f-b9fe6bfdae1c" providerId="ADAL" clId="{D02BE16D-2CAE-4495-8CC3-892F42F70540}" dt="2024-05-14T13:48:40.947" v="604" actId="47"/>
        <pc:sldMkLst>
          <pc:docMk/>
          <pc:sldMk cId="3221893114" sldId="2333"/>
        </pc:sldMkLst>
      </pc:sldChg>
      <pc:sldChg chg="del">
        <pc:chgData name="Joniak, Nicholas" userId="b184252a-bf95-4878-924f-b9fe6bfdae1c" providerId="ADAL" clId="{D02BE16D-2CAE-4495-8CC3-892F42F70540}" dt="2024-05-14T13:48:41.404" v="605" actId="47"/>
        <pc:sldMkLst>
          <pc:docMk/>
          <pc:sldMk cId="853679855" sldId="2334"/>
        </pc:sldMkLst>
      </pc:sldChg>
      <pc:sldChg chg="del">
        <pc:chgData name="Joniak, Nicholas" userId="b184252a-bf95-4878-924f-b9fe6bfdae1c" providerId="ADAL" clId="{D02BE16D-2CAE-4495-8CC3-892F42F70540}" dt="2024-05-14T13:48:41.944" v="606" actId="47"/>
        <pc:sldMkLst>
          <pc:docMk/>
          <pc:sldMk cId="1303782013" sldId="2335"/>
        </pc:sldMkLst>
      </pc:sldChg>
      <pc:sldChg chg="del">
        <pc:chgData name="Joniak, Nicholas" userId="b184252a-bf95-4878-924f-b9fe6bfdae1c" providerId="ADAL" clId="{D02BE16D-2CAE-4495-8CC3-892F42F70540}" dt="2024-05-14T13:48:42.424" v="607" actId="47"/>
        <pc:sldMkLst>
          <pc:docMk/>
          <pc:sldMk cId="3454656902" sldId="2336"/>
        </pc:sldMkLst>
      </pc:sldChg>
      <pc:sldChg chg="modSp mod">
        <pc:chgData name="Joniak, Nicholas" userId="b184252a-bf95-4878-924f-b9fe6bfdae1c" providerId="ADAL" clId="{D02BE16D-2CAE-4495-8CC3-892F42F70540}" dt="2024-05-14T13:50:38.346" v="986" actId="20577"/>
        <pc:sldMkLst>
          <pc:docMk/>
          <pc:sldMk cId="616888004" sldId="2337"/>
        </pc:sldMkLst>
        <pc:spChg chg="mod">
          <ac:chgData name="Joniak, Nicholas" userId="b184252a-bf95-4878-924f-b9fe6bfdae1c" providerId="ADAL" clId="{D02BE16D-2CAE-4495-8CC3-892F42F70540}" dt="2024-05-14T13:48:46.276" v="613" actId="20577"/>
          <ac:spMkLst>
            <pc:docMk/>
            <pc:sldMk cId="616888004" sldId="2337"/>
            <ac:spMk id="2" creationId="{AC8534DC-FC81-5447-7016-88B12F595DAF}"/>
          </ac:spMkLst>
        </pc:spChg>
        <pc:spChg chg="mod">
          <ac:chgData name="Joniak, Nicholas" userId="b184252a-bf95-4878-924f-b9fe6bfdae1c" providerId="ADAL" clId="{D02BE16D-2CAE-4495-8CC3-892F42F70540}" dt="2024-05-14T13:50:38.346" v="986" actId="20577"/>
          <ac:spMkLst>
            <pc:docMk/>
            <pc:sldMk cId="616888004" sldId="2337"/>
            <ac:spMk id="5" creationId="{FF641FAA-91BD-5B3D-B2EF-CB161D32145E}"/>
          </ac:spMkLst>
        </pc:spChg>
      </pc:sldChg>
      <pc:sldChg chg="addSp delSp modSp new mod ord">
        <pc:chgData name="Joniak, Nicholas" userId="b184252a-bf95-4878-924f-b9fe6bfdae1c" providerId="ADAL" clId="{D02BE16D-2CAE-4495-8CC3-892F42F70540}" dt="2024-05-14T13:45:11.974" v="507" actId="20577"/>
        <pc:sldMkLst>
          <pc:docMk/>
          <pc:sldMk cId="2784542299" sldId="2338"/>
        </pc:sldMkLst>
        <pc:spChg chg="mod">
          <ac:chgData name="Joniak, Nicholas" userId="b184252a-bf95-4878-924f-b9fe6bfdae1c" providerId="ADAL" clId="{D02BE16D-2CAE-4495-8CC3-892F42F70540}" dt="2024-05-14T13:40:19.357" v="37" actId="20577"/>
          <ac:spMkLst>
            <pc:docMk/>
            <pc:sldMk cId="2784542299" sldId="2338"/>
            <ac:spMk id="2" creationId="{F90989F9-E46B-F54D-0D33-FDDA01CF87AD}"/>
          </ac:spMkLst>
        </pc:spChg>
        <pc:spChg chg="mod">
          <ac:chgData name="Joniak, Nicholas" userId="b184252a-bf95-4878-924f-b9fe6bfdae1c" providerId="ADAL" clId="{D02BE16D-2CAE-4495-8CC3-892F42F70540}" dt="2024-05-14T13:45:11.974" v="507" actId="20577"/>
          <ac:spMkLst>
            <pc:docMk/>
            <pc:sldMk cId="2784542299" sldId="2338"/>
            <ac:spMk id="5" creationId="{77D8F351-067A-0BA6-57EA-FF179315F448}"/>
          </ac:spMkLst>
        </pc:spChg>
        <pc:spChg chg="del">
          <ac:chgData name="Joniak, Nicholas" userId="b184252a-bf95-4878-924f-b9fe6bfdae1c" providerId="ADAL" clId="{D02BE16D-2CAE-4495-8CC3-892F42F70540}" dt="2024-05-14T13:40:31.100" v="38" actId="22"/>
          <ac:spMkLst>
            <pc:docMk/>
            <pc:sldMk cId="2784542299" sldId="2338"/>
            <ac:spMk id="6" creationId="{6A20F238-A1B6-2033-9327-48B57CEBB7FE}"/>
          </ac:spMkLst>
        </pc:spChg>
        <pc:picChg chg="add mod ord">
          <ac:chgData name="Joniak, Nicholas" userId="b184252a-bf95-4878-924f-b9fe6bfdae1c" providerId="ADAL" clId="{D02BE16D-2CAE-4495-8CC3-892F42F70540}" dt="2024-05-14T13:40:31.100" v="38" actId="22"/>
          <ac:picMkLst>
            <pc:docMk/>
            <pc:sldMk cId="2784542299" sldId="2338"/>
            <ac:picMk id="9" creationId="{EA76C4F2-0A9D-635F-9A41-1DC1B9525FB5}"/>
          </ac:picMkLst>
        </pc:picChg>
      </pc:sldChg>
      <pc:sldChg chg="addSp delSp modSp add mod">
        <pc:chgData name="Joniak, Nicholas" userId="b184252a-bf95-4878-924f-b9fe6bfdae1c" providerId="ADAL" clId="{D02BE16D-2CAE-4495-8CC3-892F42F70540}" dt="2024-05-14T13:53:48.981" v="1137" actId="208"/>
        <pc:sldMkLst>
          <pc:docMk/>
          <pc:sldMk cId="1444162397" sldId="2339"/>
        </pc:sldMkLst>
        <pc:spChg chg="mod">
          <ac:chgData name="Joniak, Nicholas" userId="b184252a-bf95-4878-924f-b9fe6bfdae1c" providerId="ADAL" clId="{D02BE16D-2CAE-4495-8CC3-892F42F70540}" dt="2024-05-14T13:47:09.797" v="516" actId="20577"/>
          <ac:spMkLst>
            <pc:docMk/>
            <pc:sldMk cId="1444162397" sldId="2339"/>
            <ac:spMk id="2" creationId="{F90989F9-E46B-F54D-0D33-FDDA01CF87AD}"/>
          </ac:spMkLst>
        </pc:spChg>
        <pc:spChg chg="del mod">
          <ac:chgData name="Joniak, Nicholas" userId="b184252a-bf95-4878-924f-b9fe6bfdae1c" providerId="ADAL" clId="{D02BE16D-2CAE-4495-8CC3-892F42F70540}" dt="2024-05-14T13:48:08.318" v="592" actId="478"/>
          <ac:spMkLst>
            <pc:docMk/>
            <pc:sldMk cId="1444162397" sldId="2339"/>
            <ac:spMk id="5" creationId="{77D8F351-067A-0BA6-57EA-FF179315F448}"/>
          </ac:spMkLst>
        </pc:spChg>
        <pc:spChg chg="add del mod">
          <ac:chgData name="Joniak, Nicholas" userId="b184252a-bf95-4878-924f-b9fe6bfdae1c" providerId="ADAL" clId="{D02BE16D-2CAE-4495-8CC3-892F42F70540}" dt="2024-05-14T13:47:12.176" v="518" actId="22"/>
          <ac:spMkLst>
            <pc:docMk/>
            <pc:sldMk cId="1444162397" sldId="2339"/>
            <ac:spMk id="8" creationId="{C3582D33-CA75-A7D7-3B16-65910D0CFDCD}"/>
          </ac:spMkLst>
        </pc:spChg>
        <pc:spChg chg="add del mod">
          <ac:chgData name="Joniak, Nicholas" userId="b184252a-bf95-4878-924f-b9fe6bfdae1c" providerId="ADAL" clId="{D02BE16D-2CAE-4495-8CC3-892F42F70540}" dt="2024-05-14T13:48:10.373" v="593" actId="478"/>
          <ac:spMkLst>
            <pc:docMk/>
            <pc:sldMk cId="1444162397" sldId="2339"/>
            <ac:spMk id="13" creationId="{D7BFB8F2-C76E-F1A5-5912-E5A3F9DC336D}"/>
          </ac:spMkLst>
        </pc:spChg>
        <pc:spChg chg="add mod">
          <ac:chgData name="Joniak, Nicholas" userId="b184252a-bf95-4878-924f-b9fe6bfdae1c" providerId="ADAL" clId="{D02BE16D-2CAE-4495-8CC3-892F42F70540}" dt="2024-05-14T13:53:48.981" v="1137" actId="208"/>
          <ac:spMkLst>
            <pc:docMk/>
            <pc:sldMk cId="1444162397" sldId="2339"/>
            <ac:spMk id="14" creationId="{2F49A8C9-B61D-24E1-75AF-C40A0F39E76E}"/>
          </ac:spMkLst>
        </pc:spChg>
        <pc:spChg chg="add mod">
          <ac:chgData name="Joniak, Nicholas" userId="b184252a-bf95-4878-924f-b9fe6bfdae1c" providerId="ADAL" clId="{D02BE16D-2CAE-4495-8CC3-892F42F70540}" dt="2024-05-14T13:53:48.981" v="1137" actId="208"/>
          <ac:spMkLst>
            <pc:docMk/>
            <pc:sldMk cId="1444162397" sldId="2339"/>
            <ac:spMk id="16" creationId="{392B96EE-EDC2-3DB2-781F-8A5D99F69FB3}"/>
          </ac:spMkLst>
        </pc:spChg>
        <pc:spChg chg="add mod">
          <ac:chgData name="Joniak, Nicholas" userId="b184252a-bf95-4878-924f-b9fe6bfdae1c" providerId="ADAL" clId="{D02BE16D-2CAE-4495-8CC3-892F42F70540}" dt="2024-05-14T13:53:48.981" v="1137" actId="208"/>
          <ac:spMkLst>
            <pc:docMk/>
            <pc:sldMk cId="1444162397" sldId="2339"/>
            <ac:spMk id="19" creationId="{5CF431BB-A8FE-88F1-7DFD-1580F0C037B6}"/>
          </ac:spMkLst>
        </pc:spChg>
        <pc:spChg chg="add mod">
          <ac:chgData name="Joniak, Nicholas" userId="b184252a-bf95-4878-924f-b9fe6bfdae1c" providerId="ADAL" clId="{D02BE16D-2CAE-4495-8CC3-892F42F70540}" dt="2024-05-14T13:53:48.981" v="1137" actId="208"/>
          <ac:spMkLst>
            <pc:docMk/>
            <pc:sldMk cId="1444162397" sldId="2339"/>
            <ac:spMk id="22" creationId="{41994064-CCA5-9EBA-D070-A42A185D6106}"/>
          </ac:spMkLst>
        </pc:spChg>
        <pc:spChg chg="add mod">
          <ac:chgData name="Joniak, Nicholas" userId="b184252a-bf95-4878-924f-b9fe6bfdae1c" providerId="ADAL" clId="{D02BE16D-2CAE-4495-8CC3-892F42F70540}" dt="2024-05-14T13:53:48.981" v="1137" actId="208"/>
          <ac:spMkLst>
            <pc:docMk/>
            <pc:sldMk cId="1444162397" sldId="2339"/>
            <ac:spMk id="25" creationId="{9DC8838D-1301-7FD9-BC3C-348F251B734A}"/>
          </ac:spMkLst>
        </pc:spChg>
        <pc:spChg chg="add mod">
          <ac:chgData name="Joniak, Nicholas" userId="b184252a-bf95-4878-924f-b9fe6bfdae1c" providerId="ADAL" clId="{D02BE16D-2CAE-4495-8CC3-892F42F70540}" dt="2024-05-14T13:53:48.981" v="1137" actId="208"/>
          <ac:spMkLst>
            <pc:docMk/>
            <pc:sldMk cId="1444162397" sldId="2339"/>
            <ac:spMk id="27" creationId="{F76B6ED2-1F22-89C3-BB56-FDB6666CF759}"/>
          </ac:spMkLst>
        </pc:spChg>
        <pc:spChg chg="add mod">
          <ac:chgData name="Joniak, Nicholas" userId="b184252a-bf95-4878-924f-b9fe6bfdae1c" providerId="ADAL" clId="{D02BE16D-2CAE-4495-8CC3-892F42F70540}" dt="2024-05-14T13:53:48.981" v="1137" actId="208"/>
          <ac:spMkLst>
            <pc:docMk/>
            <pc:sldMk cId="1444162397" sldId="2339"/>
            <ac:spMk id="32" creationId="{8EB99FA6-A5D0-3FB7-8CBC-7B600ADBA62D}"/>
          </ac:spMkLst>
        </pc:spChg>
        <pc:spChg chg="add mod">
          <ac:chgData name="Joniak, Nicholas" userId="b184252a-bf95-4878-924f-b9fe6bfdae1c" providerId="ADAL" clId="{D02BE16D-2CAE-4495-8CC3-892F42F70540}" dt="2024-05-14T13:53:48.981" v="1137" actId="208"/>
          <ac:spMkLst>
            <pc:docMk/>
            <pc:sldMk cId="1444162397" sldId="2339"/>
            <ac:spMk id="37" creationId="{4FF5DDFA-0C15-D974-61FA-FDE12472993D}"/>
          </ac:spMkLst>
        </pc:spChg>
        <pc:picChg chg="del">
          <ac:chgData name="Joniak, Nicholas" userId="b184252a-bf95-4878-924f-b9fe6bfdae1c" providerId="ADAL" clId="{D02BE16D-2CAE-4495-8CC3-892F42F70540}" dt="2024-05-14T13:47:11.132" v="517" actId="478"/>
          <ac:picMkLst>
            <pc:docMk/>
            <pc:sldMk cId="1444162397" sldId="2339"/>
            <ac:picMk id="9" creationId="{EA76C4F2-0A9D-635F-9A41-1DC1B9525FB5}"/>
          </ac:picMkLst>
        </pc:picChg>
        <pc:picChg chg="add mod ord">
          <ac:chgData name="Joniak, Nicholas" userId="b184252a-bf95-4878-924f-b9fe6bfdae1c" providerId="ADAL" clId="{D02BE16D-2CAE-4495-8CC3-892F42F70540}" dt="2024-05-14T13:48:20.382" v="597" actId="14100"/>
          <ac:picMkLst>
            <pc:docMk/>
            <pc:sldMk cId="1444162397" sldId="2339"/>
            <ac:picMk id="11" creationId="{AEAC3231-F0DF-2556-9045-94D7E25417E2}"/>
          </ac:picMkLst>
        </pc:picChg>
        <pc:cxnChg chg="add mod">
          <ac:chgData name="Joniak, Nicholas" userId="b184252a-bf95-4878-924f-b9fe6bfdae1c" providerId="ADAL" clId="{D02BE16D-2CAE-4495-8CC3-892F42F70540}" dt="2024-05-14T13:53:48.981" v="1137" actId="208"/>
          <ac:cxnSpMkLst>
            <pc:docMk/>
            <pc:sldMk cId="1444162397" sldId="2339"/>
            <ac:cxnSpMk id="15" creationId="{2A8181F9-E92C-6375-0AA8-A02B79308289}"/>
          </ac:cxnSpMkLst>
        </pc:cxnChg>
        <pc:cxnChg chg="add mod">
          <ac:chgData name="Joniak, Nicholas" userId="b184252a-bf95-4878-924f-b9fe6bfdae1c" providerId="ADAL" clId="{D02BE16D-2CAE-4495-8CC3-892F42F70540}" dt="2024-05-14T13:53:48.981" v="1137" actId="208"/>
          <ac:cxnSpMkLst>
            <pc:docMk/>
            <pc:sldMk cId="1444162397" sldId="2339"/>
            <ac:cxnSpMk id="17" creationId="{0BDE7BFE-2ACE-2AD8-4001-92FC74262B4F}"/>
          </ac:cxnSpMkLst>
        </pc:cxnChg>
        <pc:cxnChg chg="add mod">
          <ac:chgData name="Joniak, Nicholas" userId="b184252a-bf95-4878-924f-b9fe6bfdae1c" providerId="ADAL" clId="{D02BE16D-2CAE-4495-8CC3-892F42F70540}" dt="2024-05-14T13:53:48.981" v="1137" actId="208"/>
          <ac:cxnSpMkLst>
            <pc:docMk/>
            <pc:sldMk cId="1444162397" sldId="2339"/>
            <ac:cxnSpMk id="20" creationId="{3780AF38-8C98-E469-6B55-F7EAF6AD7801}"/>
          </ac:cxnSpMkLst>
        </pc:cxnChg>
        <pc:cxnChg chg="add mod">
          <ac:chgData name="Joniak, Nicholas" userId="b184252a-bf95-4878-924f-b9fe6bfdae1c" providerId="ADAL" clId="{D02BE16D-2CAE-4495-8CC3-892F42F70540}" dt="2024-05-14T13:53:48.981" v="1137" actId="208"/>
          <ac:cxnSpMkLst>
            <pc:docMk/>
            <pc:sldMk cId="1444162397" sldId="2339"/>
            <ac:cxnSpMk id="23" creationId="{0BFAA984-59FD-0181-CD80-05849865208D}"/>
          </ac:cxnSpMkLst>
        </pc:cxnChg>
        <pc:cxnChg chg="add mod">
          <ac:chgData name="Joniak, Nicholas" userId="b184252a-bf95-4878-924f-b9fe6bfdae1c" providerId="ADAL" clId="{D02BE16D-2CAE-4495-8CC3-892F42F70540}" dt="2024-05-14T13:53:48.981" v="1137" actId="208"/>
          <ac:cxnSpMkLst>
            <pc:docMk/>
            <pc:sldMk cId="1444162397" sldId="2339"/>
            <ac:cxnSpMk id="26" creationId="{EFFA34B4-DAE3-C32B-16CD-7885E42364D2}"/>
          </ac:cxnSpMkLst>
        </pc:cxnChg>
        <pc:cxnChg chg="add mod">
          <ac:chgData name="Joniak, Nicholas" userId="b184252a-bf95-4878-924f-b9fe6bfdae1c" providerId="ADAL" clId="{D02BE16D-2CAE-4495-8CC3-892F42F70540}" dt="2024-05-14T13:53:48.981" v="1137" actId="208"/>
          <ac:cxnSpMkLst>
            <pc:docMk/>
            <pc:sldMk cId="1444162397" sldId="2339"/>
            <ac:cxnSpMk id="28" creationId="{D2868C51-C789-8D1A-47CF-4827D2F9D376}"/>
          </ac:cxnSpMkLst>
        </pc:cxnChg>
        <pc:cxnChg chg="add mod">
          <ac:chgData name="Joniak, Nicholas" userId="b184252a-bf95-4878-924f-b9fe6bfdae1c" providerId="ADAL" clId="{D02BE16D-2CAE-4495-8CC3-892F42F70540}" dt="2024-05-14T13:53:48.981" v="1137" actId="208"/>
          <ac:cxnSpMkLst>
            <pc:docMk/>
            <pc:sldMk cId="1444162397" sldId="2339"/>
            <ac:cxnSpMk id="33" creationId="{0D2A496D-79DA-7D4C-46E2-8B81A12FDD43}"/>
          </ac:cxnSpMkLst>
        </pc:cxnChg>
        <pc:cxnChg chg="add mod">
          <ac:chgData name="Joniak, Nicholas" userId="b184252a-bf95-4878-924f-b9fe6bfdae1c" providerId="ADAL" clId="{D02BE16D-2CAE-4495-8CC3-892F42F70540}" dt="2024-05-14T13:53:48.981" v="1137" actId="208"/>
          <ac:cxnSpMkLst>
            <pc:docMk/>
            <pc:sldMk cId="1444162397" sldId="2339"/>
            <ac:cxnSpMk id="38" creationId="{482A52F7-5B22-64FA-0448-CCA761EB2D20}"/>
          </ac:cxnSpMkLst>
        </pc:cxnChg>
      </pc:sldChg>
    </pc:docChg>
  </pc:docChgLst>
  <pc:docChgLst>
    <pc:chgData name="Joniak, Nicholas" userId="b184252a-bf95-4878-924f-b9fe6bfdae1c" providerId="ADAL" clId="{25210458-2D36-4916-87CB-99C1F42677BA}"/>
    <pc:docChg chg="undo custSel addSld delSld modSld">
      <pc:chgData name="Joniak, Nicholas" userId="b184252a-bf95-4878-924f-b9fe6bfdae1c" providerId="ADAL" clId="{25210458-2D36-4916-87CB-99C1F42677BA}" dt="2023-09-27T20:48:24.384" v="13776" actId="20577"/>
      <pc:docMkLst>
        <pc:docMk/>
      </pc:docMkLst>
      <pc:sldChg chg="modSp mod">
        <pc:chgData name="Joniak, Nicholas" userId="b184252a-bf95-4878-924f-b9fe6bfdae1c" providerId="ADAL" clId="{25210458-2D36-4916-87CB-99C1F42677BA}" dt="2023-09-27T15:57:21.256" v="7" actId="20577"/>
        <pc:sldMkLst>
          <pc:docMk/>
          <pc:sldMk cId="0" sldId="263"/>
        </pc:sldMkLst>
        <pc:spChg chg="mod">
          <ac:chgData name="Joniak, Nicholas" userId="b184252a-bf95-4878-924f-b9fe6bfdae1c" providerId="ADAL" clId="{25210458-2D36-4916-87CB-99C1F42677BA}" dt="2023-09-27T15:57:21.256" v="7" actId="20577"/>
          <ac:spMkLst>
            <pc:docMk/>
            <pc:sldMk cId="0" sldId="263"/>
            <ac:spMk id="6146" creationId="{00000000-0000-0000-0000-000000000000}"/>
          </ac:spMkLst>
        </pc:spChg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451738043" sldId="2263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3551983478" sldId="2264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1200152277" sldId="2265"/>
        </pc:sldMkLst>
      </pc:sldChg>
      <pc:sldChg chg="del">
        <pc:chgData name="Joniak, Nicholas" userId="b184252a-bf95-4878-924f-b9fe6bfdae1c" providerId="ADAL" clId="{25210458-2D36-4916-87CB-99C1F42677BA}" dt="2023-09-27T15:57:37.223" v="9" actId="47"/>
        <pc:sldMkLst>
          <pc:docMk/>
          <pc:sldMk cId="588084386" sldId="2266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436073070" sldId="2267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140387017" sldId="2268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829011486" sldId="2269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4205415839" sldId="2270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2815422363" sldId="2271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4158353006" sldId="2272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3197248751" sldId="2273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3516348720" sldId="2274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2507254919" sldId="2275"/>
        </pc:sldMkLst>
      </pc:sldChg>
      <pc:sldChg chg="addSp delSp modSp new mod">
        <pc:chgData name="Joniak, Nicholas" userId="b184252a-bf95-4878-924f-b9fe6bfdae1c" providerId="ADAL" clId="{25210458-2D36-4916-87CB-99C1F42677BA}" dt="2023-09-27T18:02:09.319" v="3026" actId="404"/>
        <pc:sldMkLst>
          <pc:docMk/>
          <pc:sldMk cId="4273525855" sldId="2276"/>
        </pc:sldMkLst>
        <pc:spChg chg="mod">
          <ac:chgData name="Joniak, Nicholas" userId="b184252a-bf95-4878-924f-b9fe6bfdae1c" providerId="ADAL" clId="{25210458-2D36-4916-87CB-99C1F42677BA}" dt="2023-09-27T17:49:40.811" v="1245" actId="6549"/>
          <ac:spMkLst>
            <pc:docMk/>
            <pc:sldMk cId="4273525855" sldId="2276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8:02:09.319" v="3026" actId="404"/>
          <ac:spMkLst>
            <pc:docMk/>
            <pc:sldMk cId="4273525855" sldId="2276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7:52:14.409" v="1277" actId="22"/>
          <ac:spMkLst>
            <pc:docMk/>
            <pc:sldMk cId="4273525855" sldId="2276"/>
            <ac:spMk id="6" creationId="{F1190427-E03E-17AA-E056-5C4BF9959392}"/>
          </ac:spMkLst>
        </pc:spChg>
        <pc:spChg chg="add del mod">
          <ac:chgData name="Joniak, Nicholas" userId="b184252a-bf95-4878-924f-b9fe6bfdae1c" providerId="ADAL" clId="{25210458-2D36-4916-87CB-99C1F42677BA}" dt="2023-09-27T17:53:30.798" v="1281" actId="22"/>
          <ac:spMkLst>
            <pc:docMk/>
            <pc:sldMk cId="4273525855" sldId="2276"/>
            <ac:spMk id="11" creationId="{87A2FDA0-BB24-E17A-6DEE-5BB36831CDF5}"/>
          </ac:spMkLst>
        </pc:spChg>
        <pc:picChg chg="add del mod ord">
          <ac:chgData name="Joniak, Nicholas" userId="b184252a-bf95-4878-924f-b9fe6bfdae1c" providerId="ADAL" clId="{25210458-2D36-4916-87CB-99C1F42677BA}" dt="2023-09-27T17:52:34.801" v="1280" actId="478"/>
          <ac:picMkLst>
            <pc:docMk/>
            <pc:sldMk cId="4273525855" sldId="2276"/>
            <ac:picMk id="9" creationId="{F396576F-B465-02A2-0CA5-32842BAB140D}"/>
          </ac:picMkLst>
        </pc:picChg>
        <pc:picChg chg="add mod ord">
          <ac:chgData name="Joniak, Nicholas" userId="b184252a-bf95-4878-924f-b9fe6bfdae1c" providerId="ADAL" clId="{25210458-2D36-4916-87CB-99C1F42677BA}" dt="2023-09-27T17:53:30.798" v="1281" actId="22"/>
          <ac:picMkLst>
            <pc:docMk/>
            <pc:sldMk cId="4273525855" sldId="2276"/>
            <ac:picMk id="13" creationId="{C6D9D509-64E0-6B95-39D3-8D425CF8DA59}"/>
          </ac:picMkLst>
        </pc:picChg>
      </pc:sldChg>
      <pc:sldChg chg="addSp delSp modSp add mod">
        <pc:chgData name="Joniak, Nicholas" userId="b184252a-bf95-4878-924f-b9fe6bfdae1c" providerId="ADAL" clId="{25210458-2D36-4916-87CB-99C1F42677BA}" dt="2023-09-27T19:12:35.526" v="7512" actId="1076"/>
        <pc:sldMkLst>
          <pc:docMk/>
          <pc:sldMk cId="985976455" sldId="2277"/>
        </pc:sldMkLst>
        <pc:spChg chg="mod">
          <ac:chgData name="Joniak, Nicholas" userId="b184252a-bf95-4878-924f-b9fe6bfdae1c" providerId="ADAL" clId="{25210458-2D36-4916-87CB-99C1F42677BA}" dt="2023-09-27T15:58:04.329" v="55" actId="20577"/>
          <ac:spMkLst>
            <pc:docMk/>
            <pc:sldMk cId="985976455" sldId="2277"/>
            <ac:spMk id="2" creationId="{8D50D4D1-E1D3-31E8-5503-B94664E3A93C}"/>
          </ac:spMkLst>
        </pc:spChg>
        <pc:spChg chg="add del mod">
          <ac:chgData name="Joniak, Nicholas" userId="b184252a-bf95-4878-924f-b9fe6bfdae1c" providerId="ADAL" clId="{25210458-2D36-4916-87CB-99C1F42677BA}" dt="2023-09-27T19:06:52.999" v="6705" actId="20577"/>
          <ac:spMkLst>
            <pc:docMk/>
            <pc:sldMk cId="985976455" sldId="2277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9:04:39.104" v="6307"/>
          <ac:spMkLst>
            <pc:docMk/>
            <pc:sldMk cId="985976455" sldId="2277"/>
            <ac:spMk id="6" creationId="{F1190427-E03E-17AA-E056-5C4BF9959392}"/>
          </ac:spMkLst>
        </pc:spChg>
        <pc:spChg chg="add del mod">
          <ac:chgData name="Joniak, Nicholas" userId="b184252a-bf95-4878-924f-b9fe6bfdae1c" providerId="ADAL" clId="{25210458-2D36-4916-87CB-99C1F42677BA}" dt="2023-09-27T19:07:22.833" v="6725"/>
          <ac:spMkLst>
            <pc:docMk/>
            <pc:sldMk cId="985976455" sldId="2277"/>
            <ac:spMk id="11" creationId="{D8FA86A2-C058-0284-FBD2-0D493E52FFDC}"/>
          </ac:spMkLst>
        </pc:spChg>
        <pc:picChg chg="add del mod">
          <ac:chgData name="Joniak, Nicholas" userId="b184252a-bf95-4878-924f-b9fe6bfdae1c" providerId="ADAL" clId="{25210458-2D36-4916-87CB-99C1F42677BA}" dt="2023-09-27T19:04:38.280" v="6306"/>
          <ac:picMkLst>
            <pc:docMk/>
            <pc:sldMk cId="985976455" sldId="2277"/>
            <ac:picMk id="8" creationId="{CD843F6C-45AE-0437-B0A6-017EC44EE171}"/>
          </ac:picMkLst>
        </pc:picChg>
        <pc:picChg chg="add del mod">
          <ac:chgData name="Joniak, Nicholas" userId="b184252a-bf95-4878-924f-b9fe6bfdae1c" providerId="ADAL" clId="{25210458-2D36-4916-87CB-99C1F42677BA}" dt="2023-09-27T19:07:16.581" v="6724" actId="478"/>
          <ac:picMkLst>
            <pc:docMk/>
            <pc:sldMk cId="985976455" sldId="2277"/>
            <ac:picMk id="9" creationId="{5AD60B5E-0282-EEB3-F980-E990EDC17AB5}"/>
          </ac:picMkLst>
        </pc:picChg>
        <pc:picChg chg="add mod">
          <ac:chgData name="Joniak, Nicholas" userId="b184252a-bf95-4878-924f-b9fe6bfdae1c" providerId="ADAL" clId="{25210458-2D36-4916-87CB-99C1F42677BA}" dt="2023-09-27T19:12:35.526" v="7512" actId="1076"/>
          <ac:picMkLst>
            <pc:docMk/>
            <pc:sldMk cId="985976455" sldId="2277"/>
            <ac:picMk id="12" creationId="{3F32913E-59E1-FCC9-140E-CAE9B9A94949}"/>
          </ac:picMkLst>
        </pc:picChg>
        <pc:picChg chg="add del mod">
          <ac:chgData name="Joniak, Nicholas" userId="b184252a-bf95-4878-924f-b9fe6bfdae1c" providerId="ADAL" clId="{25210458-2D36-4916-87CB-99C1F42677BA}" dt="2023-09-27T19:11:10.812" v="7499" actId="21"/>
          <ac:picMkLst>
            <pc:docMk/>
            <pc:sldMk cId="985976455" sldId="2277"/>
            <ac:picMk id="13" creationId="{02265F19-2175-2FAF-229E-6F05C74B6BF7}"/>
          </ac:picMkLst>
        </pc:picChg>
        <pc:picChg chg="add del mod">
          <ac:chgData name="Joniak, Nicholas" userId="b184252a-bf95-4878-924f-b9fe6bfdae1c" providerId="ADAL" clId="{25210458-2D36-4916-87CB-99C1F42677BA}" dt="2023-09-27T19:11:10.812" v="7499" actId="21"/>
          <ac:picMkLst>
            <pc:docMk/>
            <pc:sldMk cId="985976455" sldId="2277"/>
            <ac:picMk id="14" creationId="{B7D01CEF-636F-18C5-676D-A4AA977180E7}"/>
          </ac:picMkLst>
        </pc:picChg>
        <pc:picChg chg="add mod">
          <ac:chgData name="Joniak, Nicholas" userId="b184252a-bf95-4878-924f-b9fe6bfdae1c" providerId="ADAL" clId="{25210458-2D36-4916-87CB-99C1F42677BA}" dt="2023-09-27T19:12:32.660" v="7511" actId="1076"/>
          <ac:picMkLst>
            <pc:docMk/>
            <pc:sldMk cId="985976455" sldId="2277"/>
            <ac:picMk id="15" creationId="{1E772734-E320-F271-0C54-E7E8C1B7EEEC}"/>
          </ac:picMkLst>
        </pc:picChg>
      </pc:sldChg>
      <pc:sldChg chg="modSp add mod">
        <pc:chgData name="Joniak, Nicholas" userId="b184252a-bf95-4878-924f-b9fe6bfdae1c" providerId="ADAL" clId="{25210458-2D36-4916-87CB-99C1F42677BA}" dt="2023-09-27T19:27:06.610" v="10462" actId="20577"/>
        <pc:sldMkLst>
          <pc:docMk/>
          <pc:sldMk cId="1790766728" sldId="2278"/>
        </pc:sldMkLst>
        <pc:spChg chg="mod">
          <ac:chgData name="Joniak, Nicholas" userId="b184252a-bf95-4878-924f-b9fe6bfdae1c" providerId="ADAL" clId="{25210458-2D36-4916-87CB-99C1F42677BA}" dt="2023-09-27T15:58:19.376" v="83" actId="20577"/>
          <ac:spMkLst>
            <pc:docMk/>
            <pc:sldMk cId="1790766728" sldId="2278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9:27:06.610" v="10462" actId="20577"/>
          <ac:spMkLst>
            <pc:docMk/>
            <pc:sldMk cId="1790766728" sldId="2278"/>
            <ac:spMk id="5" creationId="{F40F4AAB-ADBB-E513-6F3B-FBC21E344027}"/>
          </ac:spMkLst>
        </pc:spChg>
      </pc:sldChg>
      <pc:sldChg chg="modSp add mod">
        <pc:chgData name="Joniak, Nicholas" userId="b184252a-bf95-4878-924f-b9fe6bfdae1c" providerId="ADAL" clId="{25210458-2D36-4916-87CB-99C1F42677BA}" dt="2023-09-27T19:34:55.575" v="12033" actId="313"/>
        <pc:sldMkLst>
          <pc:docMk/>
          <pc:sldMk cId="502961371" sldId="2279"/>
        </pc:sldMkLst>
        <pc:spChg chg="mod">
          <ac:chgData name="Joniak, Nicholas" userId="b184252a-bf95-4878-924f-b9fe6bfdae1c" providerId="ADAL" clId="{25210458-2D36-4916-87CB-99C1F42677BA}" dt="2023-09-27T15:58:30.371" v="109" actId="20577"/>
          <ac:spMkLst>
            <pc:docMk/>
            <pc:sldMk cId="502961371" sldId="2279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9:34:55.575" v="12033" actId="313"/>
          <ac:spMkLst>
            <pc:docMk/>
            <pc:sldMk cId="502961371" sldId="2279"/>
            <ac:spMk id="5" creationId="{F40F4AAB-ADBB-E513-6F3B-FBC21E344027}"/>
          </ac:spMkLst>
        </pc:spChg>
      </pc:sldChg>
      <pc:sldChg chg="modSp new mod">
        <pc:chgData name="Joniak, Nicholas" userId="b184252a-bf95-4878-924f-b9fe6bfdae1c" providerId="ADAL" clId="{25210458-2D36-4916-87CB-99C1F42677BA}" dt="2023-09-27T19:33:32.842" v="11776" actId="20577"/>
        <pc:sldMkLst>
          <pc:docMk/>
          <pc:sldMk cId="2634420798" sldId="2280"/>
        </pc:sldMkLst>
        <pc:spChg chg="mod">
          <ac:chgData name="Joniak, Nicholas" userId="b184252a-bf95-4878-924f-b9fe6bfdae1c" providerId="ADAL" clId="{25210458-2D36-4916-87CB-99C1F42677BA}" dt="2023-09-27T15:58:43.719" v="139" actId="20577"/>
          <ac:spMkLst>
            <pc:docMk/>
            <pc:sldMk cId="2634420798" sldId="2280"/>
            <ac:spMk id="2" creationId="{6CFA67BE-BDC2-DBFC-AF2D-BAE1E86B06E6}"/>
          </ac:spMkLst>
        </pc:spChg>
        <pc:spChg chg="mod">
          <ac:chgData name="Joniak, Nicholas" userId="b184252a-bf95-4878-924f-b9fe6bfdae1c" providerId="ADAL" clId="{25210458-2D36-4916-87CB-99C1F42677BA}" dt="2023-09-27T19:33:32.842" v="11776" actId="20577"/>
          <ac:spMkLst>
            <pc:docMk/>
            <pc:sldMk cId="2634420798" sldId="2280"/>
            <ac:spMk id="5" creationId="{339446AB-F80D-E724-C4CA-DD858B1958B1}"/>
          </ac:spMkLst>
        </pc:spChg>
      </pc:sldChg>
      <pc:sldChg chg="modSp new mod">
        <pc:chgData name="Joniak, Nicholas" userId="b184252a-bf95-4878-924f-b9fe6bfdae1c" providerId="ADAL" clId="{25210458-2D36-4916-87CB-99C1F42677BA}" dt="2023-09-27T19:37:53.719" v="12739" actId="20577"/>
        <pc:sldMkLst>
          <pc:docMk/>
          <pc:sldMk cId="468681210" sldId="2281"/>
        </pc:sldMkLst>
        <pc:spChg chg="mod">
          <ac:chgData name="Joniak, Nicholas" userId="b184252a-bf95-4878-924f-b9fe6bfdae1c" providerId="ADAL" clId="{25210458-2D36-4916-87CB-99C1F42677BA}" dt="2023-09-27T19:35:56.352" v="12239" actId="20577"/>
          <ac:spMkLst>
            <pc:docMk/>
            <pc:sldMk cId="468681210" sldId="2281"/>
            <ac:spMk id="2" creationId="{12BBD07F-9800-C38F-79AC-25F72DA274D9}"/>
          </ac:spMkLst>
        </pc:spChg>
        <pc:spChg chg="mod">
          <ac:chgData name="Joniak, Nicholas" userId="b184252a-bf95-4878-924f-b9fe6bfdae1c" providerId="ADAL" clId="{25210458-2D36-4916-87CB-99C1F42677BA}" dt="2023-09-27T19:37:53.719" v="12739" actId="20577"/>
          <ac:spMkLst>
            <pc:docMk/>
            <pc:sldMk cId="468681210" sldId="2281"/>
            <ac:spMk id="5" creationId="{1AEFCB74-5634-918D-D6E6-FAC7A6D2D484}"/>
          </ac:spMkLst>
        </pc:spChg>
      </pc:sldChg>
      <pc:sldChg chg="modSp new mod">
        <pc:chgData name="Joniak, Nicholas" userId="b184252a-bf95-4878-924f-b9fe6bfdae1c" providerId="ADAL" clId="{25210458-2D36-4916-87CB-99C1F42677BA}" dt="2023-09-27T20:47:16.604" v="13548" actId="20577"/>
        <pc:sldMkLst>
          <pc:docMk/>
          <pc:sldMk cId="1674281157" sldId="2282"/>
        </pc:sldMkLst>
        <pc:spChg chg="mod">
          <ac:chgData name="Joniak, Nicholas" userId="b184252a-bf95-4878-924f-b9fe6bfdae1c" providerId="ADAL" clId="{25210458-2D36-4916-87CB-99C1F42677BA}" dt="2023-09-27T15:59:15.723" v="230" actId="20577"/>
          <ac:spMkLst>
            <pc:docMk/>
            <pc:sldMk cId="1674281157" sldId="2282"/>
            <ac:spMk id="2" creationId="{0251929D-5B7F-D0FA-FC94-37DFE0A53416}"/>
          </ac:spMkLst>
        </pc:spChg>
        <pc:spChg chg="mod">
          <ac:chgData name="Joniak, Nicholas" userId="b184252a-bf95-4878-924f-b9fe6bfdae1c" providerId="ADAL" clId="{25210458-2D36-4916-87CB-99C1F42677BA}" dt="2023-09-27T19:39:59.490" v="13358" actId="20577"/>
          <ac:spMkLst>
            <pc:docMk/>
            <pc:sldMk cId="1674281157" sldId="2282"/>
            <ac:spMk id="5" creationId="{1ED2B003-219D-44CF-22C3-4EFAA611B113}"/>
          </ac:spMkLst>
        </pc:spChg>
        <pc:spChg chg="mod">
          <ac:chgData name="Joniak, Nicholas" userId="b184252a-bf95-4878-924f-b9fe6bfdae1c" providerId="ADAL" clId="{25210458-2D36-4916-87CB-99C1F42677BA}" dt="2023-09-27T20:47:16.604" v="13548" actId="20577"/>
          <ac:spMkLst>
            <pc:docMk/>
            <pc:sldMk cId="1674281157" sldId="2282"/>
            <ac:spMk id="6" creationId="{6671FD9E-476A-F547-65E3-5E6881EED5E6}"/>
          </ac:spMkLst>
        </pc:spChg>
      </pc:sldChg>
      <pc:sldChg chg="addSp delSp modSp add mod">
        <pc:chgData name="Joniak, Nicholas" userId="b184252a-bf95-4878-924f-b9fe6bfdae1c" providerId="ADAL" clId="{25210458-2D36-4916-87CB-99C1F42677BA}" dt="2023-09-27T18:05:05.122" v="3227" actId="1035"/>
        <pc:sldMkLst>
          <pc:docMk/>
          <pc:sldMk cId="2750158690" sldId="2283"/>
        </pc:sldMkLst>
        <pc:spChg chg="mod">
          <ac:chgData name="Joniak, Nicholas" userId="b184252a-bf95-4878-924f-b9fe6bfdae1c" providerId="ADAL" clId="{25210458-2D36-4916-87CB-99C1F42677BA}" dt="2023-09-27T17:49:31.629" v="1236" actId="20577"/>
          <ac:spMkLst>
            <pc:docMk/>
            <pc:sldMk cId="2750158690" sldId="2283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8:03:33.665" v="3180" actId="20577"/>
          <ac:spMkLst>
            <pc:docMk/>
            <pc:sldMk cId="2750158690" sldId="2283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8:04:11.789" v="3181"/>
          <ac:spMkLst>
            <pc:docMk/>
            <pc:sldMk cId="2750158690" sldId="2283"/>
            <ac:spMk id="6" creationId="{F1190427-E03E-17AA-E056-5C4BF9959392}"/>
          </ac:spMkLst>
        </pc:spChg>
        <pc:picChg chg="add mod">
          <ac:chgData name="Joniak, Nicholas" userId="b184252a-bf95-4878-924f-b9fe6bfdae1c" providerId="ADAL" clId="{25210458-2D36-4916-87CB-99C1F42677BA}" dt="2023-09-27T18:05:05.122" v="3227" actId="1035"/>
          <ac:picMkLst>
            <pc:docMk/>
            <pc:sldMk cId="2750158690" sldId="2283"/>
            <ac:picMk id="8" creationId="{E8705639-E73B-AD41-FF14-F3BFB5D0C255}"/>
          </ac:picMkLst>
        </pc:picChg>
        <pc:picChg chg="add mod">
          <ac:chgData name="Joniak, Nicholas" userId="b184252a-bf95-4878-924f-b9fe6bfdae1c" providerId="ADAL" clId="{25210458-2D36-4916-87CB-99C1F42677BA}" dt="2023-09-27T18:04:57.279" v="3187" actId="1076"/>
          <ac:picMkLst>
            <pc:docMk/>
            <pc:sldMk cId="2750158690" sldId="2283"/>
            <ac:picMk id="9" creationId="{1BF50D3C-5C01-A6B2-3B4F-E3DD214F386B}"/>
          </ac:picMkLst>
        </pc:picChg>
      </pc:sldChg>
      <pc:sldChg chg="add del">
        <pc:chgData name="Joniak, Nicholas" userId="b184252a-bf95-4878-924f-b9fe6bfdae1c" providerId="ADAL" clId="{25210458-2D36-4916-87CB-99C1F42677BA}" dt="2023-09-27T17:49:44.507" v="1246" actId="47"/>
        <pc:sldMkLst>
          <pc:docMk/>
          <pc:sldMk cId="1294866540" sldId="2284"/>
        </pc:sldMkLst>
      </pc:sldChg>
      <pc:sldChg chg="addSp delSp modSp add mod">
        <pc:chgData name="Joniak, Nicholas" userId="b184252a-bf95-4878-924f-b9fe6bfdae1c" providerId="ADAL" clId="{25210458-2D36-4916-87CB-99C1F42677BA}" dt="2023-09-27T18:17:33.526" v="3914" actId="1076"/>
        <pc:sldMkLst>
          <pc:docMk/>
          <pc:sldMk cId="4079155160" sldId="2284"/>
        </pc:sldMkLst>
        <pc:spChg chg="mod">
          <ac:chgData name="Joniak, Nicholas" userId="b184252a-bf95-4878-924f-b9fe6bfdae1c" providerId="ADAL" clId="{25210458-2D36-4916-87CB-99C1F42677BA}" dt="2023-09-27T18:05:35.237" v="3246" actId="20577"/>
          <ac:spMkLst>
            <pc:docMk/>
            <pc:sldMk cId="4079155160" sldId="2284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8:10:59.582" v="3910" actId="20577"/>
          <ac:spMkLst>
            <pc:docMk/>
            <pc:sldMk cId="4079155160" sldId="2284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8:06:58.757" v="3247"/>
          <ac:spMkLst>
            <pc:docMk/>
            <pc:sldMk cId="4079155160" sldId="2284"/>
            <ac:spMk id="6" creationId="{F1190427-E03E-17AA-E056-5C4BF9959392}"/>
          </ac:spMkLst>
        </pc:spChg>
        <pc:spChg chg="add del mod">
          <ac:chgData name="Joniak, Nicholas" userId="b184252a-bf95-4878-924f-b9fe6bfdae1c" providerId="ADAL" clId="{25210458-2D36-4916-87CB-99C1F42677BA}" dt="2023-09-27T18:17:30.209" v="3913" actId="22"/>
          <ac:spMkLst>
            <pc:docMk/>
            <pc:sldMk cId="4079155160" sldId="2284"/>
            <ac:spMk id="10" creationId="{A3280452-51D3-82D1-8621-6EAEB2C45CA2}"/>
          </ac:spMkLst>
        </pc:spChg>
        <pc:picChg chg="add del mod">
          <ac:chgData name="Joniak, Nicholas" userId="b184252a-bf95-4878-924f-b9fe6bfdae1c" providerId="ADAL" clId="{25210458-2D36-4916-87CB-99C1F42677BA}" dt="2023-09-27T18:17:28.900" v="3912" actId="478"/>
          <ac:picMkLst>
            <pc:docMk/>
            <pc:sldMk cId="4079155160" sldId="2284"/>
            <ac:picMk id="8" creationId="{51FAE797-E670-093C-23ED-65156819EA34}"/>
          </ac:picMkLst>
        </pc:picChg>
        <pc:picChg chg="add mod ord">
          <ac:chgData name="Joniak, Nicholas" userId="b184252a-bf95-4878-924f-b9fe6bfdae1c" providerId="ADAL" clId="{25210458-2D36-4916-87CB-99C1F42677BA}" dt="2023-09-27T18:17:33.526" v="3914" actId="1076"/>
          <ac:picMkLst>
            <pc:docMk/>
            <pc:sldMk cId="4079155160" sldId="2284"/>
            <ac:picMk id="12" creationId="{C1707269-F173-F784-A0D9-9563057797B2}"/>
          </ac:picMkLst>
        </pc:picChg>
      </pc:sldChg>
      <pc:sldChg chg="new del">
        <pc:chgData name="Joniak, Nicholas" userId="b184252a-bf95-4878-924f-b9fe6bfdae1c" providerId="ADAL" clId="{25210458-2D36-4916-87CB-99C1F42677BA}" dt="2023-09-27T17:49:50.202" v="1249" actId="680"/>
        <pc:sldMkLst>
          <pc:docMk/>
          <pc:sldMk cId="1155503599" sldId="2285"/>
        </pc:sldMkLst>
      </pc:sldChg>
      <pc:sldChg chg="addSp delSp modSp add mod">
        <pc:chgData name="Joniak, Nicholas" userId="b184252a-bf95-4878-924f-b9fe6bfdae1c" providerId="ADAL" clId="{25210458-2D36-4916-87CB-99C1F42677BA}" dt="2023-09-27T18:36:00.859" v="6304" actId="22"/>
        <pc:sldMkLst>
          <pc:docMk/>
          <pc:sldMk cId="2333602951" sldId="2285"/>
        </pc:sldMkLst>
        <pc:spChg chg="mod">
          <ac:chgData name="Joniak, Nicholas" userId="b184252a-bf95-4878-924f-b9fe6bfdae1c" providerId="ADAL" clId="{25210458-2D36-4916-87CB-99C1F42677BA}" dt="2023-09-27T18:26:36.065" v="5076" actId="6549"/>
          <ac:spMkLst>
            <pc:docMk/>
            <pc:sldMk cId="2333602951" sldId="2285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8:35:09.180" v="6303" actId="20577"/>
          <ac:spMkLst>
            <pc:docMk/>
            <pc:sldMk cId="2333602951" sldId="2285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8:36:00.859" v="6304" actId="22"/>
          <ac:spMkLst>
            <pc:docMk/>
            <pc:sldMk cId="2333602951" sldId="2285"/>
            <ac:spMk id="6" creationId="{F1190427-E03E-17AA-E056-5C4BF9959392}"/>
          </ac:spMkLst>
        </pc:spChg>
        <pc:picChg chg="add mod ord">
          <ac:chgData name="Joniak, Nicholas" userId="b184252a-bf95-4878-924f-b9fe6bfdae1c" providerId="ADAL" clId="{25210458-2D36-4916-87CB-99C1F42677BA}" dt="2023-09-27T18:36:00.859" v="6304" actId="22"/>
          <ac:picMkLst>
            <pc:docMk/>
            <pc:sldMk cId="2333602951" sldId="2285"/>
            <ac:picMk id="9" creationId="{8BFC0F00-ACDA-A485-CAFD-EEA22B117DED}"/>
          </ac:picMkLst>
        </pc:picChg>
      </pc:sldChg>
      <pc:sldChg chg="add del">
        <pc:chgData name="Joniak, Nicholas" userId="b184252a-bf95-4878-924f-b9fe6bfdae1c" providerId="ADAL" clId="{25210458-2D36-4916-87CB-99C1F42677BA}" dt="2023-09-27T17:49:44.507" v="1246" actId="47"/>
        <pc:sldMkLst>
          <pc:docMk/>
          <pc:sldMk cId="3484146237" sldId="2285"/>
        </pc:sldMkLst>
      </pc:sldChg>
      <pc:sldChg chg="addSp delSp modSp add mod">
        <pc:chgData name="Joniak, Nicholas" userId="b184252a-bf95-4878-924f-b9fe6bfdae1c" providerId="ADAL" clId="{25210458-2D36-4916-87CB-99C1F42677BA}" dt="2023-09-27T18:26:45.290" v="5078" actId="6549"/>
        <pc:sldMkLst>
          <pc:docMk/>
          <pc:sldMk cId="348201604" sldId="2286"/>
        </pc:sldMkLst>
        <pc:spChg chg="mod">
          <ac:chgData name="Joniak, Nicholas" userId="b184252a-bf95-4878-924f-b9fe6bfdae1c" providerId="ADAL" clId="{25210458-2D36-4916-87CB-99C1F42677BA}" dt="2023-09-27T18:26:45.290" v="5078" actId="6549"/>
          <ac:spMkLst>
            <pc:docMk/>
            <pc:sldMk cId="348201604" sldId="2286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8:23:56.500" v="4999" actId="404"/>
          <ac:spMkLst>
            <pc:docMk/>
            <pc:sldMk cId="348201604" sldId="2286"/>
            <ac:spMk id="5" creationId="{F40F4AAB-ADBB-E513-6F3B-FBC21E344027}"/>
          </ac:spMkLst>
        </pc:spChg>
        <pc:spChg chg="del">
          <ac:chgData name="Joniak, Nicholas" userId="b184252a-bf95-4878-924f-b9fe6bfdae1c" providerId="ADAL" clId="{25210458-2D36-4916-87CB-99C1F42677BA}" dt="2023-09-27T18:24:49.241" v="5000" actId="22"/>
          <ac:spMkLst>
            <pc:docMk/>
            <pc:sldMk cId="348201604" sldId="2286"/>
            <ac:spMk id="6" creationId="{F1190427-E03E-17AA-E056-5C4BF9959392}"/>
          </ac:spMkLst>
        </pc:spChg>
        <pc:picChg chg="add mod ord">
          <ac:chgData name="Joniak, Nicholas" userId="b184252a-bf95-4878-924f-b9fe6bfdae1c" providerId="ADAL" clId="{25210458-2D36-4916-87CB-99C1F42677BA}" dt="2023-09-27T18:24:49.241" v="5000" actId="22"/>
          <ac:picMkLst>
            <pc:docMk/>
            <pc:sldMk cId="348201604" sldId="2286"/>
            <ac:picMk id="9" creationId="{00C44A7F-7ABD-13CE-9B04-D030051D7B66}"/>
          </ac:picMkLst>
        </pc:picChg>
      </pc:sldChg>
      <pc:sldChg chg="addSp delSp modSp new mod">
        <pc:chgData name="Joniak, Nicholas" userId="b184252a-bf95-4878-924f-b9fe6bfdae1c" providerId="ADAL" clId="{25210458-2D36-4916-87CB-99C1F42677BA}" dt="2023-09-27T18:32:03.326" v="5751" actId="20577"/>
        <pc:sldMkLst>
          <pc:docMk/>
          <pc:sldMk cId="64711034" sldId="2287"/>
        </pc:sldMkLst>
        <pc:spChg chg="mod">
          <ac:chgData name="Joniak, Nicholas" userId="b184252a-bf95-4878-924f-b9fe6bfdae1c" providerId="ADAL" clId="{25210458-2D36-4916-87CB-99C1F42677BA}" dt="2023-09-27T18:25:19.489" v="5030" actId="20577"/>
          <ac:spMkLst>
            <pc:docMk/>
            <pc:sldMk cId="64711034" sldId="2287"/>
            <ac:spMk id="2" creationId="{2A75AAE1-9352-69AC-3D89-13F82B286E54}"/>
          </ac:spMkLst>
        </pc:spChg>
        <pc:spChg chg="mod">
          <ac:chgData name="Joniak, Nicholas" userId="b184252a-bf95-4878-924f-b9fe6bfdae1c" providerId="ADAL" clId="{25210458-2D36-4916-87CB-99C1F42677BA}" dt="2023-09-27T18:32:03.326" v="5751" actId="20577"/>
          <ac:spMkLst>
            <pc:docMk/>
            <pc:sldMk cId="64711034" sldId="2287"/>
            <ac:spMk id="5" creationId="{D5F5E7F1-5E1A-1B44-DD05-A139B8E37A00}"/>
          </ac:spMkLst>
        </pc:spChg>
        <pc:spChg chg="del">
          <ac:chgData name="Joniak, Nicholas" userId="b184252a-bf95-4878-924f-b9fe6bfdae1c" providerId="ADAL" clId="{25210458-2D36-4916-87CB-99C1F42677BA}" dt="2023-09-27T18:27:57.533" v="5079" actId="22"/>
          <ac:spMkLst>
            <pc:docMk/>
            <pc:sldMk cId="64711034" sldId="2287"/>
            <ac:spMk id="6" creationId="{58E991F8-6384-8184-A932-CC3723B9108C}"/>
          </ac:spMkLst>
        </pc:spChg>
        <pc:picChg chg="add mod ord">
          <ac:chgData name="Joniak, Nicholas" userId="b184252a-bf95-4878-924f-b9fe6bfdae1c" providerId="ADAL" clId="{25210458-2D36-4916-87CB-99C1F42677BA}" dt="2023-09-27T18:28:03.392" v="5082" actId="1076"/>
          <ac:picMkLst>
            <pc:docMk/>
            <pc:sldMk cId="64711034" sldId="2287"/>
            <ac:picMk id="9" creationId="{A21DC4FC-F098-F5E6-55AD-8B3E262AFBCE}"/>
          </ac:picMkLst>
        </pc:picChg>
      </pc:sldChg>
      <pc:sldChg chg="modSp add mod">
        <pc:chgData name="Joniak, Nicholas" userId="b184252a-bf95-4878-924f-b9fe6bfdae1c" providerId="ADAL" clId="{25210458-2D36-4916-87CB-99C1F42677BA}" dt="2023-09-27T19:11:52.727" v="7509" actId="6549"/>
        <pc:sldMkLst>
          <pc:docMk/>
          <pc:sldMk cId="6284397" sldId="2288"/>
        </pc:sldMkLst>
        <pc:spChg chg="mod">
          <ac:chgData name="Joniak, Nicholas" userId="b184252a-bf95-4878-924f-b9fe6bfdae1c" providerId="ADAL" clId="{25210458-2D36-4916-87CB-99C1F42677BA}" dt="2023-09-27T19:11:52.727" v="7509" actId="6549"/>
          <ac:spMkLst>
            <pc:docMk/>
            <pc:sldMk cId="6284397" sldId="2288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9:10:52.850" v="7488" actId="20577"/>
          <ac:spMkLst>
            <pc:docMk/>
            <pc:sldMk cId="6284397" sldId="2288"/>
            <ac:spMk id="5" creationId="{F40F4AAB-ADBB-E513-6F3B-FBC21E344027}"/>
          </ac:spMkLst>
        </pc:spChg>
      </pc:sldChg>
      <pc:sldChg chg="addSp delSp modSp add mod">
        <pc:chgData name="Joniak, Nicholas" userId="b184252a-bf95-4878-924f-b9fe6bfdae1c" providerId="ADAL" clId="{25210458-2D36-4916-87CB-99C1F42677BA}" dt="2023-09-27T19:15:11.653" v="8064" actId="20577"/>
        <pc:sldMkLst>
          <pc:docMk/>
          <pc:sldMk cId="987497010" sldId="2289"/>
        </pc:sldMkLst>
        <pc:spChg chg="mod">
          <ac:chgData name="Joniak, Nicholas" userId="b184252a-bf95-4878-924f-b9fe6bfdae1c" providerId="ADAL" clId="{25210458-2D36-4916-87CB-99C1F42677BA}" dt="2023-09-27T19:11:05.091" v="7498" actId="20577"/>
          <ac:spMkLst>
            <pc:docMk/>
            <pc:sldMk cId="987497010" sldId="2289"/>
            <ac:spMk id="2" creationId="{8D50D4D1-E1D3-31E8-5503-B94664E3A93C}"/>
          </ac:spMkLst>
        </pc:spChg>
        <pc:spChg chg="mod">
          <ac:chgData name="Joniak, Nicholas" userId="b184252a-bf95-4878-924f-b9fe6bfdae1c" providerId="ADAL" clId="{25210458-2D36-4916-87CB-99C1F42677BA}" dt="2023-09-27T19:15:11.653" v="8064" actId="20577"/>
          <ac:spMkLst>
            <pc:docMk/>
            <pc:sldMk cId="987497010" sldId="2289"/>
            <ac:spMk id="5" creationId="{F40F4AAB-ADBB-E513-6F3B-FBC21E344027}"/>
          </ac:spMkLst>
        </pc:spChg>
        <pc:spChg chg="add del mod">
          <ac:chgData name="Joniak, Nicholas" userId="b184252a-bf95-4878-924f-b9fe6bfdae1c" providerId="ADAL" clId="{25210458-2D36-4916-87CB-99C1F42677BA}" dt="2023-09-27T19:11:31.052" v="7502"/>
          <ac:spMkLst>
            <pc:docMk/>
            <pc:sldMk cId="987497010" sldId="2289"/>
            <ac:spMk id="8" creationId="{A67408EE-05BD-70C2-1288-2D88128DAA39}"/>
          </ac:spMkLst>
        </pc:spChg>
        <pc:picChg chg="del">
          <ac:chgData name="Joniak, Nicholas" userId="b184252a-bf95-4878-924f-b9fe6bfdae1c" providerId="ADAL" clId="{25210458-2D36-4916-87CB-99C1F42677BA}" dt="2023-09-27T19:11:13.116" v="7500" actId="478"/>
          <ac:picMkLst>
            <pc:docMk/>
            <pc:sldMk cId="987497010" sldId="2289"/>
            <ac:picMk id="9" creationId="{5AD60B5E-0282-EEB3-F980-E990EDC17AB5}"/>
          </ac:picMkLst>
        </pc:picChg>
        <pc:picChg chg="add del mod">
          <ac:chgData name="Joniak, Nicholas" userId="b184252a-bf95-4878-924f-b9fe6bfdae1c" providerId="ADAL" clId="{25210458-2D36-4916-87CB-99C1F42677BA}" dt="2023-09-27T19:11:38.746" v="7503" actId="478"/>
          <ac:picMkLst>
            <pc:docMk/>
            <pc:sldMk cId="987497010" sldId="2289"/>
            <ac:picMk id="10" creationId="{F258D4D7-F883-DA47-AFBC-73508D6C6767}"/>
          </ac:picMkLst>
        </pc:picChg>
        <pc:picChg chg="add mod">
          <ac:chgData name="Joniak, Nicholas" userId="b184252a-bf95-4878-924f-b9fe6bfdae1c" providerId="ADAL" clId="{25210458-2D36-4916-87CB-99C1F42677BA}" dt="2023-09-27T19:11:44.899" v="7506" actId="14100"/>
          <ac:picMkLst>
            <pc:docMk/>
            <pc:sldMk cId="987497010" sldId="2289"/>
            <ac:picMk id="11" creationId="{D178E19E-5E60-5F44-9886-8FBE97EF57F8}"/>
          </ac:picMkLst>
        </pc:picChg>
        <pc:picChg chg="add mod">
          <ac:chgData name="Joniak, Nicholas" userId="b184252a-bf95-4878-924f-b9fe6bfdae1c" providerId="ADAL" clId="{25210458-2D36-4916-87CB-99C1F42677BA}" dt="2023-09-27T19:11:40.074" v="7504" actId="1076"/>
          <ac:picMkLst>
            <pc:docMk/>
            <pc:sldMk cId="987497010" sldId="2289"/>
            <ac:picMk id="12" creationId="{0A41DC3C-EC56-ACF3-ABA0-904FB271BCE3}"/>
          </ac:picMkLst>
        </pc:picChg>
      </pc:sldChg>
      <pc:sldChg chg="addSp delSp modSp add mod">
        <pc:chgData name="Joniak, Nicholas" userId="b184252a-bf95-4878-924f-b9fe6bfdae1c" providerId="ADAL" clId="{25210458-2D36-4916-87CB-99C1F42677BA}" dt="2023-09-27T19:17:37.327" v="8521" actId="20577"/>
        <pc:sldMkLst>
          <pc:docMk/>
          <pc:sldMk cId="4094172958" sldId="2290"/>
        </pc:sldMkLst>
        <pc:spChg chg="mod">
          <ac:chgData name="Joniak, Nicholas" userId="b184252a-bf95-4878-924f-b9fe6bfdae1c" providerId="ADAL" clId="{25210458-2D36-4916-87CB-99C1F42677BA}" dt="2023-09-27T19:17:37.327" v="8521" actId="20577"/>
          <ac:spMkLst>
            <pc:docMk/>
            <pc:sldMk cId="4094172958" sldId="2290"/>
            <ac:spMk id="5" creationId="{F40F4AAB-ADBB-E513-6F3B-FBC21E344027}"/>
          </ac:spMkLst>
        </pc:spChg>
        <pc:spChg chg="add del mod">
          <ac:chgData name="Joniak, Nicholas" userId="b184252a-bf95-4878-924f-b9fe6bfdae1c" providerId="ADAL" clId="{25210458-2D36-4916-87CB-99C1F42677BA}" dt="2023-09-27T19:15:37.860" v="8068"/>
          <ac:spMkLst>
            <pc:docMk/>
            <pc:sldMk cId="4094172958" sldId="2290"/>
            <ac:spMk id="8" creationId="{D5F9EF83-AF91-5C1F-E38E-0A9BC48FA7CF}"/>
          </ac:spMkLst>
        </pc:spChg>
        <pc:picChg chg="add mod">
          <ac:chgData name="Joniak, Nicholas" userId="b184252a-bf95-4878-924f-b9fe6bfdae1c" providerId="ADAL" clId="{25210458-2D36-4916-87CB-99C1F42677BA}" dt="2023-09-27T19:15:39.116" v="8069" actId="1076"/>
          <ac:picMkLst>
            <pc:docMk/>
            <pc:sldMk cId="4094172958" sldId="2290"/>
            <ac:picMk id="9" creationId="{8C58A889-126D-326E-60D1-011F639A8A2A}"/>
          </ac:picMkLst>
        </pc:picChg>
        <pc:picChg chg="add mod">
          <ac:chgData name="Joniak, Nicholas" userId="b184252a-bf95-4878-924f-b9fe6bfdae1c" providerId="ADAL" clId="{25210458-2D36-4916-87CB-99C1F42677BA}" dt="2023-09-27T19:15:45.020" v="8072" actId="14100"/>
          <ac:picMkLst>
            <pc:docMk/>
            <pc:sldMk cId="4094172958" sldId="2290"/>
            <ac:picMk id="10" creationId="{45D5181D-902A-07BA-A9DE-7B50483B889B}"/>
          </ac:picMkLst>
        </pc:picChg>
        <pc:picChg chg="del">
          <ac:chgData name="Joniak, Nicholas" userId="b184252a-bf95-4878-924f-b9fe6bfdae1c" providerId="ADAL" clId="{25210458-2D36-4916-87CB-99C1F42677BA}" dt="2023-09-27T19:15:23.556" v="8067" actId="478"/>
          <ac:picMkLst>
            <pc:docMk/>
            <pc:sldMk cId="4094172958" sldId="2290"/>
            <ac:picMk id="11" creationId="{D178E19E-5E60-5F44-9886-8FBE97EF57F8}"/>
          </ac:picMkLst>
        </pc:picChg>
        <pc:picChg chg="del mod">
          <ac:chgData name="Joniak, Nicholas" userId="b184252a-bf95-4878-924f-b9fe6bfdae1c" providerId="ADAL" clId="{25210458-2D36-4916-87CB-99C1F42677BA}" dt="2023-09-27T19:15:17.610" v="8066" actId="478"/>
          <ac:picMkLst>
            <pc:docMk/>
            <pc:sldMk cId="4094172958" sldId="2290"/>
            <ac:picMk id="12" creationId="{0A41DC3C-EC56-ACF3-ABA0-904FB271BCE3}"/>
          </ac:picMkLst>
        </pc:picChg>
      </pc:sldChg>
      <pc:sldChg chg="modSp new mod">
        <pc:chgData name="Joniak, Nicholas" userId="b184252a-bf95-4878-924f-b9fe6bfdae1c" providerId="ADAL" clId="{25210458-2D36-4916-87CB-99C1F42677BA}" dt="2023-09-27T19:23:17.102" v="9660" actId="20577"/>
        <pc:sldMkLst>
          <pc:docMk/>
          <pc:sldMk cId="1975175848" sldId="2291"/>
        </pc:sldMkLst>
        <pc:spChg chg="mod">
          <ac:chgData name="Joniak, Nicholas" userId="b184252a-bf95-4878-924f-b9fe6bfdae1c" providerId="ADAL" clId="{25210458-2D36-4916-87CB-99C1F42677BA}" dt="2023-09-27T19:18:00.208" v="8551" actId="20577"/>
          <ac:spMkLst>
            <pc:docMk/>
            <pc:sldMk cId="1975175848" sldId="2291"/>
            <ac:spMk id="2" creationId="{F1FEDB36-E854-F9FB-9AD7-E792D3720B50}"/>
          </ac:spMkLst>
        </pc:spChg>
        <pc:spChg chg="mod">
          <ac:chgData name="Joniak, Nicholas" userId="b184252a-bf95-4878-924f-b9fe6bfdae1c" providerId="ADAL" clId="{25210458-2D36-4916-87CB-99C1F42677BA}" dt="2023-09-27T19:21:24.480" v="9260" actId="20577"/>
          <ac:spMkLst>
            <pc:docMk/>
            <pc:sldMk cId="1975175848" sldId="2291"/>
            <ac:spMk id="5" creationId="{956B3070-EA9F-CBA2-4155-3704EA54772F}"/>
          </ac:spMkLst>
        </pc:spChg>
        <pc:spChg chg="mod">
          <ac:chgData name="Joniak, Nicholas" userId="b184252a-bf95-4878-924f-b9fe6bfdae1c" providerId="ADAL" clId="{25210458-2D36-4916-87CB-99C1F42677BA}" dt="2023-09-27T19:23:17.102" v="9660" actId="20577"/>
          <ac:spMkLst>
            <pc:docMk/>
            <pc:sldMk cId="1975175848" sldId="2291"/>
            <ac:spMk id="6" creationId="{95409018-A70E-124E-356B-6B2AF53E55F0}"/>
          </ac:spMkLst>
        </pc:spChg>
      </pc:sldChg>
      <pc:sldChg chg="modSp new mod">
        <pc:chgData name="Joniak, Nicholas" userId="b184252a-bf95-4878-924f-b9fe6bfdae1c" providerId="ADAL" clId="{25210458-2D36-4916-87CB-99C1F42677BA}" dt="2023-09-27T20:48:24.384" v="13776" actId="20577"/>
        <pc:sldMkLst>
          <pc:docMk/>
          <pc:sldMk cId="3223740750" sldId="2292"/>
        </pc:sldMkLst>
        <pc:spChg chg="mod">
          <ac:chgData name="Joniak, Nicholas" userId="b184252a-bf95-4878-924f-b9fe6bfdae1c" providerId="ADAL" clId="{25210458-2D36-4916-87CB-99C1F42677BA}" dt="2023-09-27T19:42:49.264" v="13493" actId="5793"/>
          <ac:spMkLst>
            <pc:docMk/>
            <pc:sldMk cId="3223740750" sldId="2292"/>
            <ac:spMk id="2" creationId="{F6CD6AA6-CECE-77F6-2BBA-AD65ADCEA3F7}"/>
          </ac:spMkLst>
        </pc:spChg>
        <pc:spChg chg="mod">
          <ac:chgData name="Joniak, Nicholas" userId="b184252a-bf95-4878-924f-b9fe6bfdae1c" providerId="ADAL" clId="{25210458-2D36-4916-87CB-99C1F42677BA}" dt="2023-09-27T19:42:59.168" v="13502" actId="20577"/>
          <ac:spMkLst>
            <pc:docMk/>
            <pc:sldMk cId="3223740750" sldId="2292"/>
            <ac:spMk id="5" creationId="{E6C780FD-E390-6AB9-DFC8-912BF3EA0E4C}"/>
          </ac:spMkLst>
        </pc:spChg>
        <pc:spChg chg="mod">
          <ac:chgData name="Joniak, Nicholas" userId="b184252a-bf95-4878-924f-b9fe6bfdae1c" providerId="ADAL" clId="{25210458-2D36-4916-87CB-99C1F42677BA}" dt="2023-09-27T20:48:24.384" v="13776" actId="20577"/>
          <ac:spMkLst>
            <pc:docMk/>
            <pc:sldMk cId="3223740750" sldId="2292"/>
            <ac:spMk id="6" creationId="{0CFD6F7F-AED3-1C59-4248-0DE48628E017}"/>
          </ac:spMkLst>
        </pc:spChg>
      </pc:sldChg>
    </pc:docChg>
  </pc:docChgLst>
  <pc:docChgLst>
    <pc:chgData name="Joniak, Nicholas" userId="b184252a-bf95-4878-924f-b9fe6bfdae1c" providerId="ADAL" clId="{0624EB3C-35AA-440C-BB7A-EB0C3B8F6407}"/>
    <pc:docChg chg="undo custSel addSld delSld modSld sldOrd">
      <pc:chgData name="Joniak, Nicholas" userId="b184252a-bf95-4878-924f-b9fe6bfdae1c" providerId="ADAL" clId="{0624EB3C-35AA-440C-BB7A-EB0C3B8F6407}" dt="2023-11-28T18:22:10.900" v="2033"/>
      <pc:docMkLst>
        <pc:docMk/>
      </pc:docMkLst>
      <pc:sldChg chg="modSp mod">
        <pc:chgData name="Joniak, Nicholas" userId="b184252a-bf95-4878-924f-b9fe6bfdae1c" providerId="ADAL" clId="{0624EB3C-35AA-440C-BB7A-EB0C3B8F6407}" dt="2023-11-28T16:19:09.285" v="5" actId="20577"/>
        <pc:sldMkLst>
          <pc:docMk/>
          <pc:sldMk cId="0" sldId="263"/>
        </pc:sldMkLst>
        <pc:spChg chg="mod">
          <ac:chgData name="Joniak, Nicholas" userId="b184252a-bf95-4878-924f-b9fe6bfdae1c" providerId="ADAL" clId="{0624EB3C-35AA-440C-BB7A-EB0C3B8F6407}" dt="2023-11-28T16:19:09.285" v="5" actId="20577"/>
          <ac:spMkLst>
            <pc:docMk/>
            <pc:sldMk cId="0" sldId="263"/>
            <ac:spMk id="6146" creationId="{00000000-0000-0000-0000-000000000000}"/>
          </ac:spMkLst>
        </pc:spChg>
      </pc:sldChg>
      <pc:sldChg chg="addSp delSp modSp mod ord">
        <pc:chgData name="Joniak, Nicholas" userId="b184252a-bf95-4878-924f-b9fe6bfdae1c" providerId="ADAL" clId="{0624EB3C-35AA-440C-BB7A-EB0C3B8F6407}" dt="2023-11-28T18:22:10.900" v="2033"/>
        <pc:sldMkLst>
          <pc:docMk/>
          <pc:sldMk cId="2344781569" sldId="2266"/>
        </pc:sldMkLst>
        <pc:spChg chg="mod">
          <ac:chgData name="Joniak, Nicholas" userId="b184252a-bf95-4878-924f-b9fe6bfdae1c" providerId="ADAL" clId="{0624EB3C-35AA-440C-BB7A-EB0C3B8F6407}" dt="2023-11-28T16:36:46.815" v="833" actId="1076"/>
          <ac:spMkLst>
            <pc:docMk/>
            <pc:sldMk cId="2344781569" sldId="2266"/>
            <ac:spMk id="2" creationId="{4F4CE05C-608B-1EBF-7A9B-7FCA9271564F}"/>
          </ac:spMkLst>
        </pc:spChg>
        <pc:spChg chg="add mod">
          <ac:chgData name="Joniak, Nicholas" userId="b184252a-bf95-4878-924f-b9fe6bfdae1c" providerId="ADAL" clId="{0624EB3C-35AA-440C-BB7A-EB0C3B8F6407}" dt="2023-11-28T16:40:16.270" v="1313" actId="20577"/>
          <ac:spMkLst>
            <pc:docMk/>
            <pc:sldMk cId="2344781569" sldId="2266"/>
            <ac:spMk id="6" creationId="{61C9AEDF-8E35-DDC5-14D4-618B53EFBD69}"/>
          </ac:spMkLst>
        </pc:spChg>
        <pc:spChg chg="add mod">
          <ac:chgData name="Joniak, Nicholas" userId="b184252a-bf95-4878-924f-b9fe6bfdae1c" providerId="ADAL" clId="{0624EB3C-35AA-440C-BB7A-EB0C3B8F6407}" dt="2023-11-28T16:37:48.601" v="954" actId="1076"/>
          <ac:spMkLst>
            <pc:docMk/>
            <pc:sldMk cId="2344781569" sldId="2266"/>
            <ac:spMk id="8" creationId="{DB1F1156-9DF6-9149-60F4-BA8C9A0EBD02}"/>
          </ac:spMkLst>
        </pc:spChg>
        <pc:spChg chg="del">
          <ac:chgData name="Joniak, Nicholas" userId="b184252a-bf95-4878-924f-b9fe6bfdae1c" providerId="ADAL" clId="{0624EB3C-35AA-440C-BB7A-EB0C3B8F6407}" dt="2023-11-28T16:36:49.075" v="834" actId="478"/>
          <ac:spMkLst>
            <pc:docMk/>
            <pc:sldMk cId="2344781569" sldId="2266"/>
            <ac:spMk id="12" creationId="{ED419098-4064-CB32-32E4-D18118BB9F55}"/>
          </ac:spMkLst>
        </pc:spChg>
        <pc:spChg chg="add mod">
          <ac:chgData name="Joniak, Nicholas" userId="b184252a-bf95-4878-924f-b9fe6bfdae1c" providerId="ADAL" clId="{0624EB3C-35AA-440C-BB7A-EB0C3B8F6407}" dt="2023-11-28T16:38:08.274" v="962" actId="1076"/>
          <ac:spMkLst>
            <pc:docMk/>
            <pc:sldMk cId="2344781569" sldId="2266"/>
            <ac:spMk id="15" creationId="{8667DC65-5953-984E-AC85-97E753C67BCD}"/>
          </ac:spMkLst>
        </pc:spChg>
        <pc:spChg chg="del">
          <ac:chgData name="Joniak, Nicholas" userId="b184252a-bf95-4878-924f-b9fe6bfdae1c" providerId="ADAL" clId="{0624EB3C-35AA-440C-BB7A-EB0C3B8F6407}" dt="2023-11-28T16:36:38.906" v="829" actId="478"/>
          <ac:spMkLst>
            <pc:docMk/>
            <pc:sldMk cId="2344781569" sldId="2266"/>
            <ac:spMk id="17" creationId="{DD74C6C1-0F2A-FB43-222A-B158B9241E20}"/>
          </ac:spMkLst>
        </pc:spChg>
        <pc:spChg chg="del mod">
          <ac:chgData name="Joniak, Nicholas" userId="b184252a-bf95-4878-924f-b9fe6bfdae1c" providerId="ADAL" clId="{0624EB3C-35AA-440C-BB7A-EB0C3B8F6407}" dt="2023-11-28T16:36:36.482" v="827" actId="478"/>
          <ac:spMkLst>
            <pc:docMk/>
            <pc:sldMk cId="2344781569" sldId="2266"/>
            <ac:spMk id="18" creationId="{5A09CB92-D74F-DB8B-196C-56F127A32230}"/>
          </ac:spMkLst>
        </pc:spChg>
        <pc:spChg chg="del">
          <ac:chgData name="Joniak, Nicholas" userId="b184252a-bf95-4878-924f-b9fe6bfdae1c" providerId="ADAL" clId="{0624EB3C-35AA-440C-BB7A-EB0C3B8F6407}" dt="2023-11-28T16:36:49.075" v="834" actId="478"/>
          <ac:spMkLst>
            <pc:docMk/>
            <pc:sldMk cId="2344781569" sldId="2266"/>
            <ac:spMk id="19" creationId="{6E5D5C41-A9DD-F327-0934-30742685790E}"/>
          </ac:spMkLst>
        </pc:spChg>
        <pc:spChg chg="del mod">
          <ac:chgData name="Joniak, Nicholas" userId="b184252a-bf95-4878-924f-b9fe6bfdae1c" providerId="ADAL" clId="{0624EB3C-35AA-440C-BB7A-EB0C3B8F6407}" dt="2023-11-28T16:36:43.195" v="830" actId="478"/>
          <ac:spMkLst>
            <pc:docMk/>
            <pc:sldMk cId="2344781569" sldId="2266"/>
            <ac:spMk id="20" creationId="{5E036BC6-F5E0-A5B2-991C-656DFAE30F8E}"/>
          </ac:spMkLst>
        </pc:spChg>
        <pc:picChg chg="mod">
          <ac:chgData name="Joniak, Nicholas" userId="b184252a-bf95-4878-924f-b9fe6bfdae1c" providerId="ADAL" clId="{0624EB3C-35AA-440C-BB7A-EB0C3B8F6407}" dt="2023-11-28T16:36:54.919" v="837" actId="1076"/>
          <ac:picMkLst>
            <pc:docMk/>
            <pc:sldMk cId="2344781569" sldId="2266"/>
            <ac:picMk id="9" creationId="{FA271660-F83A-2886-EB18-7E64457808CA}"/>
          </ac:picMkLst>
        </pc:picChg>
        <pc:cxnChg chg="add mod">
          <ac:chgData name="Joniak, Nicholas" userId="b184252a-bf95-4878-924f-b9fe6bfdae1c" providerId="ADAL" clId="{0624EB3C-35AA-440C-BB7A-EB0C3B8F6407}" dt="2023-11-28T16:37:51.680" v="955" actId="14100"/>
          <ac:cxnSpMkLst>
            <pc:docMk/>
            <pc:sldMk cId="2344781569" sldId="2266"/>
            <ac:cxnSpMk id="10" creationId="{929EF2E3-BD60-9E95-7B27-9D7AB57CB896}"/>
          </ac:cxnSpMkLst>
        </pc:cxnChg>
        <pc:cxnChg chg="del mod">
          <ac:chgData name="Joniak, Nicholas" userId="b184252a-bf95-4878-924f-b9fe6bfdae1c" providerId="ADAL" clId="{0624EB3C-35AA-440C-BB7A-EB0C3B8F6407}" dt="2023-11-28T16:36:49.763" v="835" actId="478"/>
          <ac:cxnSpMkLst>
            <pc:docMk/>
            <pc:sldMk cId="2344781569" sldId="2266"/>
            <ac:cxnSpMk id="13" creationId="{74BFE4F9-7596-9133-E055-221E7EAA99AC}"/>
          </ac:cxnSpMkLst>
        </pc:cxnChg>
        <pc:cxnChg chg="del mod">
          <ac:chgData name="Joniak, Nicholas" userId="b184252a-bf95-4878-924f-b9fe6bfdae1c" providerId="ADAL" clId="{0624EB3C-35AA-440C-BB7A-EB0C3B8F6407}" dt="2023-11-28T16:36:44.131" v="831" actId="478"/>
          <ac:cxnSpMkLst>
            <pc:docMk/>
            <pc:sldMk cId="2344781569" sldId="2266"/>
            <ac:cxnSpMk id="21" creationId="{2A813959-0F6E-527A-C36F-857589AFB10D}"/>
          </ac:cxnSpMkLst>
        </pc:cxnChg>
        <pc:cxnChg chg="del mod">
          <ac:chgData name="Joniak, Nicholas" userId="b184252a-bf95-4878-924f-b9fe6bfdae1c" providerId="ADAL" clId="{0624EB3C-35AA-440C-BB7A-EB0C3B8F6407}" dt="2023-11-28T16:36:50.818" v="836" actId="478"/>
          <ac:cxnSpMkLst>
            <pc:docMk/>
            <pc:sldMk cId="2344781569" sldId="2266"/>
            <ac:cxnSpMk id="22" creationId="{B577125A-A6BC-3CA2-BBEB-97CF6C091564}"/>
          </ac:cxnSpMkLst>
        </pc:cxnChg>
        <pc:cxnChg chg="del mod">
          <ac:chgData name="Joniak, Nicholas" userId="b184252a-bf95-4878-924f-b9fe6bfdae1c" providerId="ADAL" clId="{0624EB3C-35AA-440C-BB7A-EB0C3B8F6407}" dt="2023-11-28T16:36:37.183" v="828" actId="478"/>
          <ac:cxnSpMkLst>
            <pc:docMk/>
            <pc:sldMk cId="2344781569" sldId="2266"/>
            <ac:cxnSpMk id="23" creationId="{12C4B9D7-7E56-4B63-EB29-5315BD32EE57}"/>
          </ac:cxnSpMkLst>
        </pc:cxnChg>
        <pc:cxnChg chg="del mod">
          <ac:chgData name="Joniak, Nicholas" userId="b184252a-bf95-4878-924f-b9fe6bfdae1c" providerId="ADAL" clId="{0624EB3C-35AA-440C-BB7A-EB0C3B8F6407}" dt="2023-11-28T16:36:35.997" v="826" actId="478"/>
          <ac:cxnSpMkLst>
            <pc:docMk/>
            <pc:sldMk cId="2344781569" sldId="2266"/>
            <ac:cxnSpMk id="24" creationId="{A09B31DC-2ABB-C6B5-E8AD-27C8BEDC2512}"/>
          </ac:cxnSpMkLst>
        </pc:cxnChg>
      </pc:sldChg>
      <pc:sldChg chg="del">
        <pc:chgData name="Joniak, Nicholas" userId="b184252a-bf95-4878-924f-b9fe6bfdae1c" providerId="ADAL" clId="{0624EB3C-35AA-440C-BB7A-EB0C3B8F6407}" dt="2023-11-28T16:19:40.404" v="67" actId="47"/>
        <pc:sldMkLst>
          <pc:docMk/>
          <pc:sldMk cId="4273525855" sldId="2276"/>
        </pc:sldMkLst>
      </pc:sldChg>
      <pc:sldChg chg="del">
        <pc:chgData name="Joniak, Nicholas" userId="b184252a-bf95-4878-924f-b9fe6bfdae1c" providerId="ADAL" clId="{0624EB3C-35AA-440C-BB7A-EB0C3B8F6407}" dt="2023-11-28T16:19:44.604" v="76" actId="47"/>
        <pc:sldMkLst>
          <pc:docMk/>
          <pc:sldMk cId="468681210" sldId="2281"/>
        </pc:sldMkLst>
      </pc:sldChg>
      <pc:sldChg chg="del">
        <pc:chgData name="Joniak, Nicholas" userId="b184252a-bf95-4878-924f-b9fe6bfdae1c" providerId="ADAL" clId="{0624EB3C-35AA-440C-BB7A-EB0C3B8F6407}" dt="2023-11-28T16:19:40.985" v="68" actId="47"/>
        <pc:sldMkLst>
          <pc:docMk/>
          <pc:sldMk cId="4079155160" sldId="2284"/>
        </pc:sldMkLst>
      </pc:sldChg>
      <pc:sldChg chg="del">
        <pc:chgData name="Joniak, Nicholas" userId="b184252a-bf95-4878-924f-b9fe6bfdae1c" providerId="ADAL" clId="{0624EB3C-35AA-440C-BB7A-EB0C3B8F6407}" dt="2023-11-28T16:19:42.374" v="71" actId="47"/>
        <pc:sldMkLst>
          <pc:docMk/>
          <pc:sldMk cId="2333602951" sldId="2285"/>
        </pc:sldMkLst>
      </pc:sldChg>
      <pc:sldChg chg="del">
        <pc:chgData name="Joniak, Nicholas" userId="b184252a-bf95-4878-924f-b9fe6bfdae1c" providerId="ADAL" clId="{0624EB3C-35AA-440C-BB7A-EB0C3B8F6407}" dt="2023-11-28T16:19:43.230" v="73" actId="47"/>
        <pc:sldMkLst>
          <pc:docMk/>
          <pc:sldMk cId="348201604" sldId="2286"/>
        </pc:sldMkLst>
      </pc:sldChg>
      <pc:sldChg chg="del">
        <pc:chgData name="Joniak, Nicholas" userId="b184252a-bf95-4878-924f-b9fe6bfdae1c" providerId="ADAL" clId="{0624EB3C-35AA-440C-BB7A-EB0C3B8F6407}" dt="2023-11-28T16:19:41.501" v="69" actId="47"/>
        <pc:sldMkLst>
          <pc:docMk/>
          <pc:sldMk cId="64711034" sldId="2287"/>
        </pc:sldMkLst>
      </pc:sldChg>
      <pc:sldChg chg="del">
        <pc:chgData name="Joniak, Nicholas" userId="b184252a-bf95-4878-924f-b9fe6bfdae1c" providerId="ADAL" clId="{0624EB3C-35AA-440C-BB7A-EB0C3B8F6407}" dt="2023-11-28T16:19:42.839" v="72" actId="47"/>
        <pc:sldMkLst>
          <pc:docMk/>
          <pc:sldMk cId="1624577760" sldId="2293"/>
        </pc:sldMkLst>
      </pc:sldChg>
      <pc:sldChg chg="del">
        <pc:chgData name="Joniak, Nicholas" userId="b184252a-bf95-4878-924f-b9fe6bfdae1c" providerId="ADAL" clId="{0624EB3C-35AA-440C-BB7A-EB0C3B8F6407}" dt="2023-11-28T16:19:41.973" v="70" actId="47"/>
        <pc:sldMkLst>
          <pc:docMk/>
          <pc:sldMk cId="1472007701" sldId="2294"/>
        </pc:sldMkLst>
      </pc:sldChg>
      <pc:sldChg chg="del">
        <pc:chgData name="Joniak, Nicholas" userId="b184252a-bf95-4878-924f-b9fe6bfdae1c" providerId="ADAL" clId="{0624EB3C-35AA-440C-BB7A-EB0C3B8F6407}" dt="2023-11-28T16:19:43.655" v="74" actId="47"/>
        <pc:sldMkLst>
          <pc:docMk/>
          <pc:sldMk cId="3578136733" sldId="2295"/>
        </pc:sldMkLst>
      </pc:sldChg>
      <pc:sldChg chg="del">
        <pc:chgData name="Joniak, Nicholas" userId="b184252a-bf95-4878-924f-b9fe6bfdae1c" providerId="ADAL" clId="{0624EB3C-35AA-440C-BB7A-EB0C3B8F6407}" dt="2023-11-28T16:19:44.071" v="75" actId="47"/>
        <pc:sldMkLst>
          <pc:docMk/>
          <pc:sldMk cId="2986033275" sldId="2296"/>
        </pc:sldMkLst>
      </pc:sldChg>
      <pc:sldChg chg="del">
        <pc:chgData name="Joniak, Nicholas" userId="b184252a-bf95-4878-924f-b9fe6bfdae1c" providerId="ADAL" clId="{0624EB3C-35AA-440C-BB7A-EB0C3B8F6407}" dt="2023-11-28T16:19:45.151" v="77" actId="47"/>
        <pc:sldMkLst>
          <pc:docMk/>
          <pc:sldMk cId="1972057057" sldId="2297"/>
        </pc:sldMkLst>
      </pc:sldChg>
      <pc:sldChg chg="del">
        <pc:chgData name="Joniak, Nicholas" userId="b184252a-bf95-4878-924f-b9fe6bfdae1c" providerId="ADAL" clId="{0624EB3C-35AA-440C-BB7A-EB0C3B8F6407}" dt="2023-11-28T16:19:45.695" v="78" actId="47"/>
        <pc:sldMkLst>
          <pc:docMk/>
          <pc:sldMk cId="2313783371" sldId="2298"/>
        </pc:sldMkLst>
      </pc:sldChg>
      <pc:sldChg chg="modSp new del mod ord">
        <pc:chgData name="Joniak, Nicholas" userId="b184252a-bf95-4878-924f-b9fe6bfdae1c" providerId="ADAL" clId="{0624EB3C-35AA-440C-BB7A-EB0C3B8F6407}" dt="2023-11-28T16:36:03.974" v="815" actId="47"/>
        <pc:sldMkLst>
          <pc:docMk/>
          <pc:sldMk cId="1831910690" sldId="2299"/>
        </pc:sldMkLst>
        <pc:spChg chg="mod">
          <ac:chgData name="Joniak, Nicholas" userId="b184252a-bf95-4878-924f-b9fe6bfdae1c" providerId="ADAL" clId="{0624EB3C-35AA-440C-BB7A-EB0C3B8F6407}" dt="2023-11-28T16:19:34.671" v="66" actId="20577"/>
          <ac:spMkLst>
            <pc:docMk/>
            <pc:sldMk cId="1831910690" sldId="2299"/>
            <ac:spMk id="2" creationId="{E195B63B-EE29-EF37-A077-21FA5E4F342B}"/>
          </ac:spMkLst>
        </pc:spChg>
      </pc:sldChg>
      <pc:sldChg chg="delSp modSp new mod ord">
        <pc:chgData name="Joniak, Nicholas" userId="b184252a-bf95-4878-924f-b9fe6bfdae1c" providerId="ADAL" clId="{0624EB3C-35AA-440C-BB7A-EB0C3B8F6407}" dt="2023-11-28T18:21:23.710" v="2031" actId="6549"/>
        <pc:sldMkLst>
          <pc:docMk/>
          <pc:sldMk cId="2619612251" sldId="2300"/>
        </pc:sldMkLst>
        <pc:spChg chg="mod">
          <ac:chgData name="Joniak, Nicholas" userId="b184252a-bf95-4878-924f-b9fe6bfdae1c" providerId="ADAL" clId="{0624EB3C-35AA-440C-BB7A-EB0C3B8F6407}" dt="2023-11-28T16:20:38.339" v="122" actId="20577"/>
          <ac:spMkLst>
            <pc:docMk/>
            <pc:sldMk cId="2619612251" sldId="2300"/>
            <ac:spMk id="2" creationId="{5D822FC6-E800-B7C0-D642-98526C7BBC7D}"/>
          </ac:spMkLst>
        </pc:spChg>
        <pc:spChg chg="mod">
          <ac:chgData name="Joniak, Nicholas" userId="b184252a-bf95-4878-924f-b9fe6bfdae1c" providerId="ADAL" clId="{0624EB3C-35AA-440C-BB7A-EB0C3B8F6407}" dt="2023-11-28T18:21:23.710" v="2031" actId="6549"/>
          <ac:spMkLst>
            <pc:docMk/>
            <pc:sldMk cId="2619612251" sldId="2300"/>
            <ac:spMk id="5" creationId="{09C17176-17EB-2C15-58C7-1EE3338CD598}"/>
          </ac:spMkLst>
        </pc:spChg>
        <pc:spChg chg="del">
          <ac:chgData name="Joniak, Nicholas" userId="b184252a-bf95-4878-924f-b9fe6bfdae1c" providerId="ADAL" clId="{0624EB3C-35AA-440C-BB7A-EB0C3B8F6407}" dt="2023-11-28T16:24:05.394" v="648" actId="478"/>
          <ac:spMkLst>
            <pc:docMk/>
            <pc:sldMk cId="2619612251" sldId="2300"/>
            <ac:spMk id="6" creationId="{DA64AD67-92AD-6AEE-7F7D-350AAE3B45D0}"/>
          </ac:spMkLst>
        </pc:spChg>
      </pc:sldChg>
      <pc:sldChg chg="addSp delSp modSp new mod">
        <pc:chgData name="Joniak, Nicholas" userId="b184252a-bf95-4878-924f-b9fe6bfdae1c" providerId="ADAL" clId="{0624EB3C-35AA-440C-BB7A-EB0C3B8F6407}" dt="2023-11-28T18:10:20.120" v="2030" actId="1076"/>
        <pc:sldMkLst>
          <pc:docMk/>
          <pc:sldMk cId="1910663203" sldId="2301"/>
        </pc:sldMkLst>
        <pc:spChg chg="mod">
          <ac:chgData name="Joniak, Nicholas" userId="b184252a-bf95-4878-924f-b9fe6bfdae1c" providerId="ADAL" clId="{0624EB3C-35AA-440C-BB7A-EB0C3B8F6407}" dt="2023-11-28T16:25:14.055" v="809" actId="313"/>
          <ac:spMkLst>
            <pc:docMk/>
            <pc:sldMk cId="1910663203" sldId="2301"/>
            <ac:spMk id="2" creationId="{56AC8AA9-1ED4-5F77-1837-8255AB999FA8}"/>
          </ac:spMkLst>
        </pc:spChg>
        <pc:spChg chg="mod">
          <ac:chgData name="Joniak, Nicholas" userId="b184252a-bf95-4878-924f-b9fe6bfdae1c" providerId="ADAL" clId="{0624EB3C-35AA-440C-BB7A-EB0C3B8F6407}" dt="2023-11-28T18:04:08.738" v="2020" actId="20577"/>
          <ac:spMkLst>
            <pc:docMk/>
            <pc:sldMk cId="1910663203" sldId="2301"/>
            <ac:spMk id="5" creationId="{29F756AC-C606-DA96-30CF-D36D5EA88D33}"/>
          </ac:spMkLst>
        </pc:spChg>
        <pc:spChg chg="del">
          <ac:chgData name="Joniak, Nicholas" userId="b184252a-bf95-4878-924f-b9fe6bfdae1c" providerId="ADAL" clId="{0624EB3C-35AA-440C-BB7A-EB0C3B8F6407}" dt="2023-11-28T17:59:01.365" v="1492" actId="22"/>
          <ac:spMkLst>
            <pc:docMk/>
            <pc:sldMk cId="1910663203" sldId="2301"/>
            <ac:spMk id="6" creationId="{694B047F-3E8B-56DE-2601-288CD9495605}"/>
          </ac:spMkLst>
        </pc:spChg>
        <pc:picChg chg="add mod ord">
          <ac:chgData name="Joniak, Nicholas" userId="b184252a-bf95-4878-924f-b9fe6bfdae1c" providerId="ADAL" clId="{0624EB3C-35AA-440C-BB7A-EB0C3B8F6407}" dt="2023-11-28T18:09:54.931" v="2025" actId="1076"/>
          <ac:picMkLst>
            <pc:docMk/>
            <pc:sldMk cId="1910663203" sldId="2301"/>
            <ac:picMk id="9" creationId="{024643E0-7913-6EF5-38CB-7B8A4505BCDC}"/>
          </ac:picMkLst>
        </pc:picChg>
        <pc:picChg chg="add mod">
          <ac:chgData name="Joniak, Nicholas" userId="b184252a-bf95-4878-924f-b9fe6bfdae1c" providerId="ADAL" clId="{0624EB3C-35AA-440C-BB7A-EB0C3B8F6407}" dt="2023-11-28T18:10:20.120" v="2030" actId="1076"/>
          <ac:picMkLst>
            <pc:docMk/>
            <pc:sldMk cId="1910663203" sldId="2301"/>
            <ac:picMk id="11" creationId="{33F08BC9-0034-DAD9-FCB9-E78DBDF53036}"/>
          </ac:picMkLst>
        </pc:picChg>
      </pc:sldChg>
      <pc:sldChg chg="modSp add del mod">
        <pc:chgData name="Joniak, Nicholas" userId="b184252a-bf95-4878-924f-b9fe6bfdae1c" providerId="ADAL" clId="{0624EB3C-35AA-440C-BB7A-EB0C3B8F6407}" dt="2023-11-28T16:40:20.442" v="1314" actId="47"/>
        <pc:sldMkLst>
          <pc:docMk/>
          <pc:sldMk cId="1287912892" sldId="2302"/>
        </pc:sldMkLst>
        <pc:spChg chg="mod">
          <ac:chgData name="Joniak, Nicholas" userId="b184252a-bf95-4878-924f-b9fe6bfdae1c" providerId="ADAL" clId="{0624EB3C-35AA-440C-BB7A-EB0C3B8F6407}" dt="2023-11-28T16:36:10.786" v="824" actId="20577"/>
          <ac:spMkLst>
            <pc:docMk/>
            <pc:sldMk cId="1287912892" sldId="2302"/>
            <ac:spMk id="2" creationId="{4F4CE05C-608B-1EBF-7A9B-7FCA9271564F}"/>
          </ac:spMkLst>
        </pc:spChg>
      </pc:sldChg>
    </pc:docChg>
  </pc:docChgLst>
  <pc:docChgLst>
    <pc:chgData name="Joniak, Nicholas" userId="b184252a-bf95-4878-924f-b9fe6bfdae1c" providerId="ADAL" clId="{F1355ADD-5119-49F5-8C9E-51E3317D5BEE}"/>
    <pc:docChg chg="undo custSel addSld delSld modSld sldOrd">
      <pc:chgData name="Joniak, Nicholas" userId="b184252a-bf95-4878-924f-b9fe6bfdae1c" providerId="ADAL" clId="{F1355ADD-5119-49F5-8C9E-51E3317D5BEE}" dt="2024-05-07T13:41:48.075" v="3760" actId="47"/>
      <pc:docMkLst>
        <pc:docMk/>
      </pc:docMkLst>
      <pc:sldChg chg="modSp mod">
        <pc:chgData name="Joniak, Nicholas" userId="b184252a-bf95-4878-924f-b9fe6bfdae1c" providerId="ADAL" clId="{F1355ADD-5119-49F5-8C9E-51E3317D5BEE}" dt="2024-05-06T18:57:39.569" v="9" actId="20577"/>
        <pc:sldMkLst>
          <pc:docMk/>
          <pc:sldMk cId="0" sldId="263"/>
        </pc:sldMkLst>
        <pc:spChg chg="mod">
          <ac:chgData name="Joniak, Nicholas" userId="b184252a-bf95-4878-924f-b9fe6bfdae1c" providerId="ADAL" clId="{F1355ADD-5119-49F5-8C9E-51E3317D5BEE}" dt="2024-05-06T18:57:39.569" v="9" actId="20577"/>
          <ac:spMkLst>
            <pc:docMk/>
            <pc:sldMk cId="0" sldId="263"/>
            <ac:spMk id="6146" creationId="{00000000-0000-0000-0000-000000000000}"/>
          </ac:spMkLst>
        </pc:spChg>
      </pc:sldChg>
      <pc:sldChg chg="del">
        <pc:chgData name="Joniak, Nicholas" userId="b184252a-bf95-4878-924f-b9fe6bfdae1c" providerId="ADAL" clId="{F1355ADD-5119-49F5-8C9E-51E3317D5BEE}" dt="2024-05-06T19:21:42.718" v="1539" actId="47"/>
        <pc:sldMkLst>
          <pc:docMk/>
          <pc:sldMk cId="781727393" sldId="2322"/>
        </pc:sldMkLst>
      </pc:sldChg>
      <pc:sldChg chg="del">
        <pc:chgData name="Joniak, Nicholas" userId="b184252a-bf95-4878-924f-b9fe6bfdae1c" providerId="ADAL" clId="{F1355ADD-5119-49F5-8C9E-51E3317D5BEE}" dt="2024-05-06T19:21:43.421" v="1541" actId="47"/>
        <pc:sldMkLst>
          <pc:docMk/>
          <pc:sldMk cId="848699979" sldId="2323"/>
        </pc:sldMkLst>
      </pc:sldChg>
      <pc:sldChg chg="del">
        <pc:chgData name="Joniak, Nicholas" userId="b184252a-bf95-4878-924f-b9fe6bfdae1c" providerId="ADAL" clId="{F1355ADD-5119-49F5-8C9E-51E3317D5BEE}" dt="2024-05-06T19:21:43.808" v="1542" actId="47"/>
        <pc:sldMkLst>
          <pc:docMk/>
          <pc:sldMk cId="4261292562" sldId="2324"/>
        </pc:sldMkLst>
      </pc:sldChg>
      <pc:sldChg chg="del">
        <pc:chgData name="Joniak, Nicholas" userId="b184252a-bf95-4878-924f-b9fe6bfdae1c" providerId="ADAL" clId="{F1355ADD-5119-49F5-8C9E-51E3317D5BEE}" dt="2024-05-06T19:21:42.986" v="1540" actId="47"/>
        <pc:sldMkLst>
          <pc:docMk/>
          <pc:sldMk cId="2238373351" sldId="2325"/>
        </pc:sldMkLst>
      </pc:sldChg>
      <pc:sldChg chg="del">
        <pc:chgData name="Joniak, Nicholas" userId="b184252a-bf95-4878-924f-b9fe6bfdae1c" providerId="ADAL" clId="{F1355ADD-5119-49F5-8C9E-51E3317D5BEE}" dt="2024-05-06T19:21:45.075" v="1543" actId="47"/>
        <pc:sldMkLst>
          <pc:docMk/>
          <pc:sldMk cId="3795460633" sldId="2326"/>
        </pc:sldMkLst>
      </pc:sldChg>
      <pc:sldChg chg="addSp delSp modSp new mod ord modAnim">
        <pc:chgData name="Joniak, Nicholas" userId="b184252a-bf95-4878-924f-b9fe6bfdae1c" providerId="ADAL" clId="{F1355ADD-5119-49F5-8C9E-51E3317D5BEE}" dt="2024-05-07T13:30:59.618" v="3447"/>
        <pc:sldMkLst>
          <pc:docMk/>
          <pc:sldMk cId="1357707328" sldId="2327"/>
        </pc:sldMkLst>
        <pc:spChg chg="mod">
          <ac:chgData name="Joniak, Nicholas" userId="b184252a-bf95-4878-924f-b9fe6bfdae1c" providerId="ADAL" clId="{F1355ADD-5119-49F5-8C9E-51E3317D5BEE}" dt="2024-05-06T18:58:13.850" v="31" actId="20577"/>
          <ac:spMkLst>
            <pc:docMk/>
            <pc:sldMk cId="1357707328" sldId="2327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7T13:25:14.440" v="3392" actId="20577"/>
          <ac:spMkLst>
            <pc:docMk/>
            <pc:sldMk cId="1357707328" sldId="2327"/>
            <ac:spMk id="5" creationId="{C0C30940-D093-8CF8-EC94-7E8DA8CC918A}"/>
          </ac:spMkLst>
        </pc:spChg>
        <pc:spChg chg="del">
          <ac:chgData name="Joniak, Nicholas" userId="b184252a-bf95-4878-924f-b9fe6bfdae1c" providerId="ADAL" clId="{F1355ADD-5119-49F5-8C9E-51E3317D5BEE}" dt="2024-05-06T18:58:45.240" v="32" actId="22"/>
          <ac:spMkLst>
            <pc:docMk/>
            <pc:sldMk cId="1357707328" sldId="2327"/>
            <ac:spMk id="6" creationId="{8DD2FE92-B537-E18A-74E5-339B3DD6B8C1}"/>
          </ac:spMkLst>
        </pc:spChg>
        <pc:spChg chg="add mod">
          <ac:chgData name="Joniak, Nicholas" userId="b184252a-bf95-4878-924f-b9fe6bfdae1c" providerId="ADAL" clId="{F1355ADD-5119-49F5-8C9E-51E3317D5BEE}" dt="2024-05-07T13:25:31.190" v="3397" actId="1076"/>
          <ac:spMkLst>
            <pc:docMk/>
            <pc:sldMk cId="1357707328" sldId="2327"/>
            <ac:spMk id="11" creationId="{4C82E77E-7D1E-9566-2EBB-7B7F52D5F64A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2" creationId="{E273FB47-B641-E6F7-EEE1-D10E92E72DF7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3" creationId="{5C05043E-8213-D4D7-DC69-4E1C821E72FE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4" creationId="{415A6D63-3ACE-BFE7-5470-6981E92C37D8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5" creationId="{1637DC04-F7C0-1DDA-BA92-A558E060231E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6" creationId="{DD9E4FC4-5D16-4929-61BF-C615080A8ECE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7" creationId="{6E9F7D8E-B39D-0BD0-4858-2AD30D96DEF8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8" creationId="{008D3628-6B46-97C4-72B1-765D3162E836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19" creationId="{5DFFCF79-045A-2A52-D5A1-18203DF7F8D3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20" creationId="{70450EAB-CAE7-031C-4C13-E6C7611EEF8B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21" creationId="{3547046D-314A-CAA5-FDC7-BBD41469FDFA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22" creationId="{B6C2DF6C-1996-4803-F8A4-1367F2973B69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23" creationId="{54EE9066-3E5C-BAD6-EA17-FFDC7C56DE0A}"/>
          </ac:spMkLst>
        </pc:spChg>
        <pc:spChg chg="add mod">
          <ac:chgData name="Joniak, Nicholas" userId="b184252a-bf95-4878-924f-b9fe6bfdae1c" providerId="ADAL" clId="{F1355ADD-5119-49F5-8C9E-51E3317D5BEE}" dt="2024-05-07T13:30:55.224" v="3446" actId="164"/>
          <ac:spMkLst>
            <pc:docMk/>
            <pc:sldMk cId="1357707328" sldId="2327"/>
            <ac:spMk id="24" creationId="{E4A0F1E0-BF05-8409-4669-59CDF8DEA803}"/>
          </ac:spMkLst>
        </pc:spChg>
        <pc:grpChg chg="add mod">
          <ac:chgData name="Joniak, Nicholas" userId="b184252a-bf95-4878-924f-b9fe6bfdae1c" providerId="ADAL" clId="{F1355ADD-5119-49F5-8C9E-51E3317D5BEE}" dt="2024-05-07T13:30:55.224" v="3446" actId="164"/>
          <ac:grpSpMkLst>
            <pc:docMk/>
            <pc:sldMk cId="1357707328" sldId="2327"/>
            <ac:grpSpMk id="25" creationId="{CB84E0CA-04F9-0E12-6D4C-29A7875497B6}"/>
          </ac:grpSpMkLst>
        </pc:grpChg>
        <pc:picChg chg="add mod ord">
          <ac:chgData name="Joniak, Nicholas" userId="b184252a-bf95-4878-924f-b9fe6bfdae1c" providerId="ADAL" clId="{F1355ADD-5119-49F5-8C9E-51E3317D5BEE}" dt="2024-05-07T13:26:57.491" v="3440" actId="1076"/>
          <ac:picMkLst>
            <pc:docMk/>
            <pc:sldMk cId="1357707328" sldId="2327"/>
            <ac:picMk id="9" creationId="{F2FC48D4-C063-F95B-8FD1-26A131BA1E10}"/>
          </ac:picMkLst>
        </pc:picChg>
        <pc:picChg chg="add mod">
          <ac:chgData name="Joniak, Nicholas" userId="b184252a-bf95-4878-924f-b9fe6bfdae1c" providerId="ADAL" clId="{F1355ADD-5119-49F5-8C9E-51E3317D5BEE}" dt="2024-05-07T13:25:18.845" v="3393" actId="14100"/>
          <ac:picMkLst>
            <pc:docMk/>
            <pc:sldMk cId="1357707328" sldId="2327"/>
            <ac:picMk id="10" creationId="{E6D92A04-D041-012F-6D49-AC93AC8EC29B}"/>
          </ac:picMkLst>
        </pc:picChg>
      </pc:sldChg>
      <pc:sldChg chg="addSp delSp modSp add mod">
        <pc:chgData name="Joniak, Nicholas" userId="b184252a-bf95-4878-924f-b9fe6bfdae1c" providerId="ADAL" clId="{F1355ADD-5119-49F5-8C9E-51E3317D5BEE}" dt="2024-05-07T13:39:17.528" v="3705" actId="1076"/>
        <pc:sldMkLst>
          <pc:docMk/>
          <pc:sldMk cId="2011250471" sldId="2328"/>
        </pc:sldMkLst>
        <pc:spChg chg="mod">
          <ac:chgData name="Joniak, Nicholas" userId="b184252a-bf95-4878-924f-b9fe6bfdae1c" providerId="ADAL" clId="{F1355ADD-5119-49F5-8C9E-51E3317D5BEE}" dt="2024-05-06T19:03:48.380" v="652" actId="5793"/>
          <ac:spMkLst>
            <pc:docMk/>
            <pc:sldMk cId="2011250471" sldId="2328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7T13:38:41.862" v="3676" actId="14100"/>
          <ac:spMkLst>
            <pc:docMk/>
            <pc:sldMk cId="2011250471" sldId="2328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02:53.576" v="631" actId="22"/>
          <ac:spMkLst>
            <pc:docMk/>
            <pc:sldMk cId="2011250471" sldId="2328"/>
            <ac:spMk id="8" creationId="{737BED87-27DA-7039-9D3F-C885920E8188}"/>
          </ac:spMkLst>
        </pc:spChg>
        <pc:spChg chg="add del mod">
          <ac:chgData name="Joniak, Nicholas" userId="b184252a-bf95-4878-924f-b9fe6bfdae1c" providerId="ADAL" clId="{F1355ADD-5119-49F5-8C9E-51E3317D5BEE}" dt="2024-05-06T19:30:01.402" v="2501" actId="478"/>
          <ac:spMkLst>
            <pc:docMk/>
            <pc:sldMk cId="2011250471" sldId="2328"/>
            <ac:spMk id="14" creationId="{9A7A9E80-12E9-C80C-7945-479014D4DF2C}"/>
          </ac:spMkLst>
        </pc:spChg>
        <pc:spChg chg="add del mod">
          <ac:chgData name="Joniak, Nicholas" userId="b184252a-bf95-4878-924f-b9fe6bfdae1c" providerId="ADAL" clId="{F1355ADD-5119-49F5-8C9E-51E3317D5BEE}" dt="2024-05-07T13:39:12.738" v="3703" actId="478"/>
          <ac:spMkLst>
            <pc:docMk/>
            <pc:sldMk cId="2011250471" sldId="2328"/>
            <ac:spMk id="18" creationId="{3C931067-3F95-9585-00C1-BDE1276F4C26}"/>
          </ac:spMkLst>
        </pc:spChg>
        <pc:spChg chg="add mod">
          <ac:chgData name="Joniak, Nicholas" userId="b184252a-bf95-4878-924f-b9fe6bfdae1c" providerId="ADAL" clId="{F1355ADD-5119-49F5-8C9E-51E3317D5BEE}" dt="2024-05-07T13:39:15.507" v="3704"/>
          <ac:spMkLst>
            <pc:docMk/>
            <pc:sldMk cId="2011250471" sldId="2328"/>
            <ac:spMk id="19" creationId="{D22C1EA5-3966-DB40-2C61-3B7D50D7B88E}"/>
          </ac:spMkLst>
        </pc:spChg>
        <pc:picChg chg="del">
          <ac:chgData name="Joniak, Nicholas" userId="b184252a-bf95-4878-924f-b9fe6bfdae1c" providerId="ADAL" clId="{F1355ADD-5119-49F5-8C9E-51E3317D5BEE}" dt="2024-05-06T19:02:19.464" v="611" actId="478"/>
          <ac:picMkLst>
            <pc:docMk/>
            <pc:sldMk cId="2011250471" sldId="2328"/>
            <ac:picMk id="9" creationId="{F2FC48D4-C063-F95B-8FD1-26A131BA1E10}"/>
          </ac:picMkLst>
        </pc:picChg>
        <pc:picChg chg="add mod ord">
          <ac:chgData name="Joniak, Nicholas" userId="b184252a-bf95-4878-924f-b9fe6bfdae1c" providerId="ADAL" clId="{F1355ADD-5119-49F5-8C9E-51E3317D5BEE}" dt="2024-05-07T13:38:52.951" v="3680" actId="1076"/>
          <ac:picMkLst>
            <pc:docMk/>
            <pc:sldMk cId="2011250471" sldId="2328"/>
            <ac:picMk id="11" creationId="{CD520D1E-08D9-9D8B-2A73-03F404A76823}"/>
          </ac:picMkLst>
        </pc:picChg>
        <pc:picChg chg="add del mod">
          <ac:chgData name="Joniak, Nicholas" userId="b184252a-bf95-4878-924f-b9fe6bfdae1c" providerId="ADAL" clId="{F1355ADD-5119-49F5-8C9E-51E3317D5BEE}" dt="2024-05-06T19:03:49.806" v="653" actId="478"/>
          <ac:picMkLst>
            <pc:docMk/>
            <pc:sldMk cId="2011250471" sldId="2328"/>
            <ac:picMk id="13" creationId="{83EAF9C4-FD76-F970-252A-1F0ED3BC2DED}"/>
          </ac:picMkLst>
        </pc:picChg>
        <pc:picChg chg="add mod">
          <ac:chgData name="Joniak, Nicholas" userId="b184252a-bf95-4878-924f-b9fe6bfdae1c" providerId="ADAL" clId="{F1355ADD-5119-49F5-8C9E-51E3317D5BEE}" dt="2024-05-07T13:39:17.528" v="3705" actId="1076"/>
          <ac:picMkLst>
            <pc:docMk/>
            <pc:sldMk cId="2011250471" sldId="2328"/>
            <ac:picMk id="17" creationId="{9A0613AB-6E2E-3E76-FDDE-2E1A34167AF6}"/>
          </ac:picMkLst>
        </pc:picChg>
        <pc:cxnChg chg="add del mod">
          <ac:chgData name="Joniak, Nicholas" userId="b184252a-bf95-4878-924f-b9fe6bfdae1c" providerId="ADAL" clId="{F1355ADD-5119-49F5-8C9E-51E3317D5BEE}" dt="2024-05-06T19:30:01.402" v="2501" actId="478"/>
          <ac:cxnSpMkLst>
            <pc:docMk/>
            <pc:sldMk cId="2011250471" sldId="2328"/>
            <ac:cxnSpMk id="15" creationId="{8F093F7F-9124-76A7-0491-56F467417AB1}"/>
          </ac:cxnSpMkLst>
        </pc:cxnChg>
      </pc:sldChg>
      <pc:sldChg chg="addSp delSp modSp add mod">
        <pc:chgData name="Joniak, Nicholas" userId="b184252a-bf95-4878-924f-b9fe6bfdae1c" providerId="ADAL" clId="{F1355ADD-5119-49F5-8C9E-51E3317D5BEE}" dt="2024-05-07T13:39:08.821" v="3702" actId="1035"/>
        <pc:sldMkLst>
          <pc:docMk/>
          <pc:sldMk cId="2579316237" sldId="2329"/>
        </pc:sldMkLst>
        <pc:spChg chg="mod">
          <ac:chgData name="Joniak, Nicholas" userId="b184252a-bf95-4878-924f-b9fe6bfdae1c" providerId="ADAL" clId="{F1355ADD-5119-49F5-8C9E-51E3317D5BEE}" dt="2024-05-06T19:10:35.201" v="988" actId="5793"/>
          <ac:spMkLst>
            <pc:docMk/>
            <pc:sldMk cId="2579316237" sldId="2329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7T13:38:04.196" v="3585" actId="14"/>
          <ac:spMkLst>
            <pc:docMk/>
            <pc:sldMk cId="2579316237" sldId="2329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07:02.263" v="796"/>
          <ac:spMkLst>
            <pc:docMk/>
            <pc:sldMk cId="2579316237" sldId="2329"/>
            <ac:spMk id="8" creationId="{D77AFEE7-6DAD-8CE9-A530-40E3D0878D87}"/>
          </ac:spMkLst>
        </pc:spChg>
        <pc:spChg chg="add mod">
          <ac:chgData name="Joniak, Nicholas" userId="b184252a-bf95-4878-924f-b9fe6bfdae1c" providerId="ADAL" clId="{F1355ADD-5119-49F5-8C9E-51E3317D5BEE}" dt="2024-05-07T13:39:08.821" v="3702" actId="1035"/>
          <ac:spMkLst>
            <pc:docMk/>
            <pc:sldMk cId="2579316237" sldId="2329"/>
            <ac:spMk id="12" creationId="{E3EA72EF-FBBA-4F1F-777B-AFD3220FE8F7}"/>
          </ac:spMkLst>
        </pc:spChg>
        <pc:picChg chg="add mod">
          <ac:chgData name="Joniak, Nicholas" userId="b184252a-bf95-4878-924f-b9fe6bfdae1c" providerId="ADAL" clId="{F1355ADD-5119-49F5-8C9E-51E3317D5BEE}" dt="2024-05-07T13:39:08.821" v="3702" actId="1035"/>
          <ac:picMkLst>
            <pc:docMk/>
            <pc:sldMk cId="2579316237" sldId="2329"/>
            <ac:picMk id="9" creationId="{83EAF9C4-FD76-F970-252A-1F0ED3BC2DED}"/>
          </ac:picMkLst>
        </pc:picChg>
        <pc:picChg chg="add mod">
          <ac:chgData name="Joniak, Nicholas" userId="b184252a-bf95-4878-924f-b9fe6bfdae1c" providerId="ADAL" clId="{F1355ADD-5119-49F5-8C9E-51E3317D5BEE}" dt="2024-05-07T13:39:08.821" v="3702" actId="1035"/>
          <ac:picMkLst>
            <pc:docMk/>
            <pc:sldMk cId="2579316237" sldId="2329"/>
            <ac:picMk id="10" creationId="{6E40CFE7-BC89-3536-A508-B49BCD76123A}"/>
          </ac:picMkLst>
        </pc:picChg>
        <pc:picChg chg="del">
          <ac:chgData name="Joniak, Nicholas" userId="b184252a-bf95-4878-924f-b9fe6bfdae1c" providerId="ADAL" clId="{F1355ADD-5119-49F5-8C9E-51E3317D5BEE}" dt="2024-05-06T19:06:59.580" v="794" actId="478"/>
          <ac:picMkLst>
            <pc:docMk/>
            <pc:sldMk cId="2579316237" sldId="2329"/>
            <ac:picMk id="11" creationId="{CD520D1E-08D9-9D8B-2A73-03F404A76823}"/>
          </ac:picMkLst>
        </pc:picChg>
        <pc:picChg chg="del">
          <ac:chgData name="Joniak, Nicholas" userId="b184252a-bf95-4878-924f-b9fe6bfdae1c" providerId="ADAL" clId="{F1355ADD-5119-49F5-8C9E-51E3317D5BEE}" dt="2024-05-06T19:07:01.490" v="795" actId="21"/>
          <ac:picMkLst>
            <pc:docMk/>
            <pc:sldMk cId="2579316237" sldId="2329"/>
            <ac:picMk id="13" creationId="{83EAF9C4-FD76-F970-252A-1F0ED3BC2DED}"/>
          </ac:picMkLst>
        </pc:picChg>
      </pc:sldChg>
      <pc:sldChg chg="addSp delSp modSp add mod">
        <pc:chgData name="Joniak, Nicholas" userId="b184252a-bf95-4878-924f-b9fe6bfdae1c" providerId="ADAL" clId="{F1355ADD-5119-49F5-8C9E-51E3317D5BEE}" dt="2024-05-06T19:15:37.262" v="1309" actId="20577"/>
        <pc:sldMkLst>
          <pc:docMk/>
          <pc:sldMk cId="4277339619" sldId="2330"/>
        </pc:sldMkLst>
        <pc:spChg chg="mod">
          <ac:chgData name="Joniak, Nicholas" userId="b184252a-bf95-4878-924f-b9fe6bfdae1c" providerId="ADAL" clId="{F1355ADD-5119-49F5-8C9E-51E3317D5BEE}" dt="2024-05-06T19:12:30.222" v="1130" actId="5793"/>
          <ac:spMkLst>
            <pc:docMk/>
            <pc:sldMk cId="4277339619" sldId="2330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6T19:15:37.262" v="1309" actId="20577"/>
          <ac:spMkLst>
            <pc:docMk/>
            <pc:sldMk cId="4277339619" sldId="2330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03:42.048" v="639" actId="22"/>
          <ac:spMkLst>
            <pc:docMk/>
            <pc:sldMk cId="4277339619" sldId="2330"/>
            <ac:spMk id="8" creationId="{4F285EE5-D467-322C-5460-2A7408919FD8}"/>
          </ac:spMkLst>
        </pc:spChg>
        <pc:spChg chg="add del mod">
          <ac:chgData name="Joniak, Nicholas" userId="b184252a-bf95-4878-924f-b9fe6bfdae1c" providerId="ADAL" clId="{F1355ADD-5119-49F5-8C9E-51E3317D5BEE}" dt="2024-05-06T19:12:58.328" v="1132" actId="22"/>
          <ac:spMkLst>
            <pc:docMk/>
            <pc:sldMk cId="4277339619" sldId="2330"/>
            <ac:spMk id="14" creationId="{F38ECF45-A078-C078-3D8A-B3502E542803}"/>
          </ac:spMkLst>
        </pc:spChg>
        <pc:picChg chg="add del mod ord">
          <ac:chgData name="Joniak, Nicholas" userId="b184252a-bf95-4878-924f-b9fe6bfdae1c" providerId="ADAL" clId="{F1355ADD-5119-49F5-8C9E-51E3317D5BEE}" dt="2024-05-06T19:12:39.986" v="1131" actId="478"/>
          <ac:picMkLst>
            <pc:docMk/>
            <pc:sldMk cId="4277339619" sldId="2330"/>
            <ac:picMk id="10" creationId="{DBA9455F-8D76-F31A-01C7-654E052126F0}"/>
          </ac:picMkLst>
        </pc:picChg>
        <pc:picChg chg="del">
          <ac:chgData name="Joniak, Nicholas" userId="b184252a-bf95-4878-924f-b9fe6bfdae1c" providerId="ADAL" clId="{F1355ADD-5119-49F5-8C9E-51E3317D5BEE}" dt="2024-05-06T19:03:40.852" v="638" actId="478"/>
          <ac:picMkLst>
            <pc:docMk/>
            <pc:sldMk cId="4277339619" sldId="2330"/>
            <ac:picMk id="11" creationId="{CD520D1E-08D9-9D8B-2A73-03F404A76823}"/>
          </ac:picMkLst>
        </pc:picChg>
        <pc:picChg chg="del">
          <ac:chgData name="Joniak, Nicholas" userId="b184252a-bf95-4878-924f-b9fe6bfdae1c" providerId="ADAL" clId="{F1355ADD-5119-49F5-8C9E-51E3317D5BEE}" dt="2024-05-06T19:03:40.372" v="637" actId="478"/>
          <ac:picMkLst>
            <pc:docMk/>
            <pc:sldMk cId="4277339619" sldId="2330"/>
            <ac:picMk id="13" creationId="{83EAF9C4-FD76-F970-252A-1F0ED3BC2DED}"/>
          </ac:picMkLst>
        </pc:picChg>
        <pc:picChg chg="add mod ord">
          <ac:chgData name="Joniak, Nicholas" userId="b184252a-bf95-4878-924f-b9fe6bfdae1c" providerId="ADAL" clId="{F1355ADD-5119-49F5-8C9E-51E3317D5BEE}" dt="2024-05-06T19:13:00.453" v="1133" actId="1076"/>
          <ac:picMkLst>
            <pc:docMk/>
            <pc:sldMk cId="4277339619" sldId="2330"/>
            <ac:picMk id="16" creationId="{E2AA9C44-5A28-AB75-DCDE-686CE6A63602}"/>
          </ac:picMkLst>
        </pc:picChg>
        <pc:picChg chg="add mod">
          <ac:chgData name="Joniak, Nicholas" userId="b184252a-bf95-4878-924f-b9fe6bfdae1c" providerId="ADAL" clId="{F1355ADD-5119-49F5-8C9E-51E3317D5BEE}" dt="2024-05-06T19:14:17.371" v="1137" actId="1076"/>
          <ac:picMkLst>
            <pc:docMk/>
            <pc:sldMk cId="4277339619" sldId="2330"/>
            <ac:picMk id="18" creationId="{A4764363-997D-E3ED-8BDF-7966832466D6}"/>
          </ac:picMkLst>
        </pc:picChg>
      </pc:sldChg>
      <pc:sldChg chg="addSp delSp modSp add mod">
        <pc:chgData name="Joniak, Nicholas" userId="b184252a-bf95-4878-924f-b9fe6bfdae1c" providerId="ADAL" clId="{F1355ADD-5119-49F5-8C9E-51E3317D5BEE}" dt="2024-05-06T19:21:55.198" v="1552" actId="1076"/>
        <pc:sldMkLst>
          <pc:docMk/>
          <pc:sldMk cId="900182639" sldId="2331"/>
        </pc:sldMkLst>
        <pc:spChg chg="mod">
          <ac:chgData name="Joniak, Nicholas" userId="b184252a-bf95-4878-924f-b9fe6bfdae1c" providerId="ADAL" clId="{F1355ADD-5119-49F5-8C9E-51E3317D5BEE}" dt="2024-05-06T19:21:53.147" v="1551" actId="20577"/>
          <ac:spMkLst>
            <pc:docMk/>
            <pc:sldMk cId="900182639" sldId="2331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6T19:21:38.742" v="1538" actId="20577"/>
          <ac:spMkLst>
            <pc:docMk/>
            <pc:sldMk cId="900182639" sldId="2331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20:29.679" v="1358" actId="22"/>
          <ac:spMkLst>
            <pc:docMk/>
            <pc:sldMk cId="900182639" sldId="2331"/>
            <ac:spMk id="8" creationId="{24C07306-B358-DA93-9B8E-53BE6E9784B7}"/>
          </ac:spMkLst>
        </pc:spChg>
        <pc:picChg chg="add del mod">
          <ac:chgData name="Joniak, Nicholas" userId="b184252a-bf95-4878-924f-b9fe6bfdae1c" providerId="ADAL" clId="{F1355ADD-5119-49F5-8C9E-51E3317D5BEE}" dt="2024-05-06T19:20:09.020" v="1350" actId="478"/>
          <ac:picMkLst>
            <pc:docMk/>
            <pc:sldMk cId="900182639" sldId="2331"/>
            <ac:picMk id="10" creationId="{4A7B38B0-B9EC-CB05-A335-512B5F256D55}"/>
          </ac:picMkLst>
        </pc:picChg>
        <pc:picChg chg="add del mod">
          <ac:chgData name="Joniak, Nicholas" userId="b184252a-bf95-4878-924f-b9fe6bfdae1c" providerId="ADAL" clId="{F1355ADD-5119-49F5-8C9E-51E3317D5BEE}" dt="2024-05-06T19:20:08.556" v="1349" actId="478"/>
          <ac:picMkLst>
            <pc:docMk/>
            <pc:sldMk cId="900182639" sldId="2331"/>
            <ac:picMk id="12" creationId="{E2C3419F-318F-EA58-778D-3280C8259815}"/>
          </ac:picMkLst>
        </pc:picChg>
        <pc:picChg chg="add mod">
          <ac:chgData name="Joniak, Nicholas" userId="b184252a-bf95-4878-924f-b9fe6bfdae1c" providerId="ADAL" clId="{F1355ADD-5119-49F5-8C9E-51E3317D5BEE}" dt="2024-05-06T19:20:21.036" v="1357" actId="1076"/>
          <ac:picMkLst>
            <pc:docMk/>
            <pc:sldMk cId="900182639" sldId="2331"/>
            <ac:picMk id="14" creationId="{0AF51ADF-7CA3-9399-9F51-8F28F77E0290}"/>
          </ac:picMkLst>
        </pc:picChg>
        <pc:picChg chg="del">
          <ac:chgData name="Joniak, Nicholas" userId="b184252a-bf95-4878-924f-b9fe6bfdae1c" providerId="ADAL" clId="{F1355ADD-5119-49F5-8C9E-51E3317D5BEE}" dt="2024-05-06T19:15:58.468" v="1340" actId="478"/>
          <ac:picMkLst>
            <pc:docMk/>
            <pc:sldMk cId="900182639" sldId="2331"/>
            <ac:picMk id="16" creationId="{E2AA9C44-5A28-AB75-DCDE-686CE6A63602}"/>
          </ac:picMkLst>
        </pc:picChg>
        <pc:picChg chg="add mod ord">
          <ac:chgData name="Joniak, Nicholas" userId="b184252a-bf95-4878-924f-b9fe6bfdae1c" providerId="ADAL" clId="{F1355ADD-5119-49F5-8C9E-51E3317D5BEE}" dt="2024-05-06T19:21:55.198" v="1552" actId="1076"/>
          <ac:picMkLst>
            <pc:docMk/>
            <pc:sldMk cId="900182639" sldId="2331"/>
            <ac:picMk id="17" creationId="{56D1F5ED-F9A4-3EE1-7763-F138AAD35E55}"/>
          </ac:picMkLst>
        </pc:picChg>
        <pc:picChg chg="del">
          <ac:chgData name="Joniak, Nicholas" userId="b184252a-bf95-4878-924f-b9fe6bfdae1c" providerId="ADAL" clId="{F1355ADD-5119-49F5-8C9E-51E3317D5BEE}" dt="2024-05-06T19:15:57.905" v="1339" actId="478"/>
          <ac:picMkLst>
            <pc:docMk/>
            <pc:sldMk cId="900182639" sldId="2331"/>
            <ac:picMk id="18" creationId="{A4764363-997D-E3ED-8BDF-7966832466D6}"/>
          </ac:picMkLst>
        </pc:picChg>
      </pc:sldChg>
      <pc:sldChg chg="addSp delSp modSp add mod ord">
        <pc:chgData name="Joniak, Nicholas" userId="b184252a-bf95-4878-924f-b9fe6bfdae1c" providerId="ADAL" clId="{F1355ADD-5119-49F5-8C9E-51E3317D5BEE}" dt="2024-05-06T19:28:36.504" v="2464" actId="14100"/>
        <pc:sldMkLst>
          <pc:docMk/>
          <pc:sldMk cId="986703861" sldId="2332"/>
        </pc:sldMkLst>
        <pc:spChg chg="mod">
          <ac:chgData name="Joniak, Nicholas" userId="b184252a-bf95-4878-924f-b9fe6bfdae1c" providerId="ADAL" clId="{F1355ADD-5119-49F5-8C9E-51E3317D5BEE}" dt="2024-05-06T19:22:22.303" v="1583" actId="20577"/>
          <ac:spMkLst>
            <pc:docMk/>
            <pc:sldMk cId="986703861" sldId="2332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6T19:28:36.504" v="2464" actId="14100"/>
          <ac:spMkLst>
            <pc:docMk/>
            <pc:sldMk cId="986703861" sldId="2332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26:45.658" v="2175" actId="22"/>
          <ac:spMkLst>
            <pc:docMk/>
            <pc:sldMk cId="986703861" sldId="2332"/>
            <ac:spMk id="8" creationId="{170C1D15-C53D-0922-CDE1-997B9D4CF1BD}"/>
          </ac:spMkLst>
        </pc:spChg>
        <pc:picChg chg="del">
          <ac:chgData name="Joniak, Nicholas" userId="b184252a-bf95-4878-924f-b9fe6bfdae1c" providerId="ADAL" clId="{F1355ADD-5119-49F5-8C9E-51E3317D5BEE}" dt="2024-05-06T19:22:24.859" v="1584" actId="478"/>
          <ac:picMkLst>
            <pc:docMk/>
            <pc:sldMk cId="986703861" sldId="2332"/>
            <ac:picMk id="9" creationId="{F2FC48D4-C063-F95B-8FD1-26A131BA1E10}"/>
          </ac:picMkLst>
        </pc:picChg>
        <pc:picChg chg="add mod ord">
          <ac:chgData name="Joniak, Nicholas" userId="b184252a-bf95-4878-924f-b9fe6bfdae1c" providerId="ADAL" clId="{F1355ADD-5119-49F5-8C9E-51E3317D5BEE}" dt="2024-05-06T19:28:33.820" v="2463" actId="1076"/>
          <ac:picMkLst>
            <pc:docMk/>
            <pc:sldMk cId="986703861" sldId="2332"/>
            <ac:picMk id="11" creationId="{79A9F6DD-5491-0DA7-4020-006CE99409F0}"/>
          </ac:picMkLst>
        </pc:picChg>
      </pc:sldChg>
      <pc:sldChg chg="addSp delSp modSp mod">
        <pc:chgData name="Joniak, Nicholas" userId="b184252a-bf95-4878-924f-b9fe6bfdae1c" providerId="ADAL" clId="{F1355ADD-5119-49F5-8C9E-51E3317D5BEE}" dt="2024-05-07T13:40:30.891" v="3724" actId="1076"/>
        <pc:sldMkLst>
          <pc:docMk/>
          <pc:sldMk cId="3221893114" sldId="2333"/>
        </pc:sldMkLst>
        <pc:spChg chg="mod">
          <ac:chgData name="Joniak, Nicholas" userId="b184252a-bf95-4878-924f-b9fe6bfdae1c" providerId="ADAL" clId="{F1355ADD-5119-49F5-8C9E-51E3317D5BEE}" dt="2024-05-07T13:40:07.412" v="3717" actId="14100"/>
          <ac:spMkLst>
            <pc:docMk/>
            <pc:sldMk cId="3221893114" sldId="2333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7T13:40:30.891" v="3724" actId="1076"/>
          <ac:spMkLst>
            <pc:docMk/>
            <pc:sldMk cId="3221893114" sldId="2333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29:36.499" v="2498" actId="22"/>
          <ac:spMkLst>
            <pc:docMk/>
            <pc:sldMk cId="3221893114" sldId="2333"/>
            <ac:spMk id="8" creationId="{B38281F1-EC73-E812-6C3A-98070579A752}"/>
          </ac:spMkLst>
        </pc:spChg>
        <pc:spChg chg="add mod">
          <ac:chgData name="Joniak, Nicholas" userId="b184252a-bf95-4878-924f-b9fe6bfdae1c" providerId="ADAL" clId="{F1355ADD-5119-49F5-8C9E-51E3317D5BEE}" dt="2024-05-07T13:39:41.267" v="3706"/>
          <ac:spMkLst>
            <pc:docMk/>
            <pc:sldMk cId="3221893114" sldId="2333"/>
            <ac:spMk id="13" creationId="{443461E8-2787-A8C2-D659-8B1F2EE83892}"/>
          </ac:spMkLst>
        </pc:spChg>
        <pc:spChg chg="del">
          <ac:chgData name="Joniak, Nicholas" userId="b184252a-bf95-4878-924f-b9fe6bfdae1c" providerId="ADAL" clId="{F1355ADD-5119-49F5-8C9E-51E3317D5BEE}" dt="2024-05-06T19:29:40.614" v="2499" actId="478"/>
          <ac:spMkLst>
            <pc:docMk/>
            <pc:sldMk cId="3221893114" sldId="2333"/>
            <ac:spMk id="14" creationId="{9A7A9E80-12E9-C80C-7945-479014D4DF2C}"/>
          </ac:spMkLst>
        </pc:spChg>
        <pc:picChg chg="add mod ord">
          <ac:chgData name="Joniak, Nicholas" userId="b184252a-bf95-4878-924f-b9fe6bfdae1c" providerId="ADAL" clId="{F1355ADD-5119-49F5-8C9E-51E3317D5BEE}" dt="2024-05-07T13:39:47.587" v="3708" actId="1076"/>
          <ac:picMkLst>
            <pc:docMk/>
            <pc:sldMk cId="3221893114" sldId="2333"/>
            <ac:picMk id="10" creationId="{76B2F343-DA17-B81C-6E14-DE5784D2CB54}"/>
          </ac:picMkLst>
        </pc:picChg>
        <pc:picChg chg="del">
          <ac:chgData name="Joniak, Nicholas" userId="b184252a-bf95-4878-924f-b9fe6bfdae1c" providerId="ADAL" clId="{F1355ADD-5119-49F5-8C9E-51E3317D5BEE}" dt="2024-05-06T19:29:35.401" v="2497" actId="478"/>
          <ac:picMkLst>
            <pc:docMk/>
            <pc:sldMk cId="3221893114" sldId="2333"/>
            <ac:picMk id="11" creationId="{CD520D1E-08D9-9D8B-2A73-03F404A76823}"/>
          </ac:picMkLst>
        </pc:picChg>
        <pc:picChg chg="add mod">
          <ac:chgData name="Joniak, Nicholas" userId="b184252a-bf95-4878-924f-b9fe6bfdae1c" providerId="ADAL" clId="{F1355ADD-5119-49F5-8C9E-51E3317D5BEE}" dt="2024-05-07T13:39:46.205" v="3707" actId="1076"/>
          <ac:picMkLst>
            <pc:docMk/>
            <pc:sldMk cId="3221893114" sldId="2333"/>
            <ac:picMk id="12" creationId="{224B8AD8-EAB7-A732-067C-57E5D3E5A0C8}"/>
          </ac:picMkLst>
        </pc:picChg>
        <pc:cxnChg chg="del mod">
          <ac:chgData name="Joniak, Nicholas" userId="b184252a-bf95-4878-924f-b9fe6bfdae1c" providerId="ADAL" clId="{F1355ADD-5119-49F5-8C9E-51E3317D5BEE}" dt="2024-05-06T19:29:40.614" v="2499" actId="478"/>
          <ac:cxnSpMkLst>
            <pc:docMk/>
            <pc:sldMk cId="3221893114" sldId="2333"/>
            <ac:cxnSpMk id="15" creationId="{8F093F7F-9124-76A7-0491-56F467417AB1}"/>
          </ac:cxnSpMkLst>
        </pc:cxnChg>
      </pc:sldChg>
      <pc:sldChg chg="addSp delSp modSp mod">
        <pc:chgData name="Joniak, Nicholas" userId="b184252a-bf95-4878-924f-b9fe6bfdae1c" providerId="ADAL" clId="{F1355ADD-5119-49F5-8C9E-51E3317D5BEE}" dt="2024-05-07T13:41:10.270" v="3743" actId="1076"/>
        <pc:sldMkLst>
          <pc:docMk/>
          <pc:sldMk cId="853679855" sldId="2334"/>
        </pc:sldMkLst>
        <pc:spChg chg="mod">
          <ac:chgData name="Joniak, Nicholas" userId="b184252a-bf95-4878-924f-b9fe6bfdae1c" providerId="ADAL" clId="{F1355ADD-5119-49F5-8C9E-51E3317D5BEE}" dt="2024-05-07T13:40:55.268" v="3738" actId="14100"/>
          <ac:spMkLst>
            <pc:docMk/>
            <pc:sldMk cId="853679855" sldId="2334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7T13:40:51.135" v="3735" actId="1076"/>
          <ac:spMkLst>
            <pc:docMk/>
            <pc:sldMk cId="853679855" sldId="2334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30:44.470" v="2530" actId="22"/>
          <ac:spMkLst>
            <pc:docMk/>
            <pc:sldMk cId="853679855" sldId="2334"/>
            <ac:spMk id="8" creationId="{A6E8C639-816E-479C-B6C6-BA7F29889137}"/>
          </ac:spMkLst>
        </pc:spChg>
        <pc:spChg chg="add mod">
          <ac:chgData name="Joniak, Nicholas" userId="b184252a-bf95-4878-924f-b9fe6bfdae1c" providerId="ADAL" clId="{F1355ADD-5119-49F5-8C9E-51E3317D5BEE}" dt="2024-05-07T13:41:02.501" v="3739"/>
          <ac:spMkLst>
            <pc:docMk/>
            <pc:sldMk cId="853679855" sldId="2334"/>
            <ac:spMk id="13" creationId="{B710174B-F0BA-6F4A-B069-412018626B4E}"/>
          </ac:spMkLst>
        </pc:spChg>
        <pc:picChg chg="del">
          <ac:chgData name="Joniak, Nicholas" userId="b184252a-bf95-4878-924f-b9fe6bfdae1c" providerId="ADAL" clId="{F1355ADD-5119-49F5-8C9E-51E3317D5BEE}" dt="2024-05-06T19:30:43.344" v="2529" actId="478"/>
          <ac:picMkLst>
            <pc:docMk/>
            <pc:sldMk cId="853679855" sldId="2334"/>
            <ac:picMk id="9" creationId="{83EAF9C4-FD76-F970-252A-1F0ED3BC2DED}"/>
          </ac:picMkLst>
        </pc:picChg>
        <pc:picChg chg="add mod ord">
          <ac:chgData name="Joniak, Nicholas" userId="b184252a-bf95-4878-924f-b9fe6bfdae1c" providerId="ADAL" clId="{F1355ADD-5119-49F5-8C9E-51E3317D5BEE}" dt="2024-05-07T13:41:10.270" v="3743" actId="1076"/>
          <ac:picMkLst>
            <pc:docMk/>
            <pc:sldMk cId="853679855" sldId="2334"/>
            <ac:picMk id="11" creationId="{CC7C1191-0AA8-D8ED-98B8-24D56DD7531B}"/>
          </ac:picMkLst>
        </pc:picChg>
        <pc:picChg chg="add mod">
          <ac:chgData name="Joniak, Nicholas" userId="b184252a-bf95-4878-924f-b9fe6bfdae1c" providerId="ADAL" clId="{F1355ADD-5119-49F5-8C9E-51E3317D5BEE}" dt="2024-05-07T13:41:08.808" v="3742" actId="1076"/>
          <ac:picMkLst>
            <pc:docMk/>
            <pc:sldMk cId="853679855" sldId="2334"/>
            <ac:picMk id="12" creationId="{BD6AB054-05C8-00ED-4350-9972F8B7ED3C}"/>
          </ac:picMkLst>
        </pc:picChg>
      </pc:sldChg>
      <pc:sldChg chg="addSp delSp modSp mod">
        <pc:chgData name="Joniak, Nicholas" userId="b184252a-bf95-4878-924f-b9fe6bfdae1c" providerId="ADAL" clId="{F1355ADD-5119-49F5-8C9E-51E3317D5BEE}" dt="2024-05-06T19:31:35.657" v="2573" actId="22"/>
        <pc:sldMkLst>
          <pc:docMk/>
          <pc:sldMk cId="1303782013" sldId="2335"/>
        </pc:sldMkLst>
        <pc:spChg chg="mod">
          <ac:chgData name="Joniak, Nicholas" userId="b184252a-bf95-4878-924f-b9fe6bfdae1c" providerId="ADAL" clId="{F1355ADD-5119-49F5-8C9E-51E3317D5BEE}" dt="2024-05-06T19:29:12.162" v="2488" actId="20577"/>
          <ac:spMkLst>
            <pc:docMk/>
            <pc:sldMk cId="1303782013" sldId="2335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6T19:31:23.311" v="2572" actId="20577"/>
          <ac:spMkLst>
            <pc:docMk/>
            <pc:sldMk cId="1303782013" sldId="2335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31:35.657" v="2573" actId="22"/>
          <ac:spMkLst>
            <pc:docMk/>
            <pc:sldMk cId="1303782013" sldId="2335"/>
            <ac:spMk id="8" creationId="{C68F3AF8-1222-EF74-1455-15294E105972}"/>
          </ac:spMkLst>
        </pc:spChg>
        <pc:picChg chg="add mod ord">
          <ac:chgData name="Joniak, Nicholas" userId="b184252a-bf95-4878-924f-b9fe6bfdae1c" providerId="ADAL" clId="{F1355ADD-5119-49F5-8C9E-51E3317D5BEE}" dt="2024-05-06T19:31:35.657" v="2573" actId="22"/>
          <ac:picMkLst>
            <pc:docMk/>
            <pc:sldMk cId="1303782013" sldId="2335"/>
            <ac:picMk id="10" creationId="{6975D282-08C2-60D1-F6A4-1FCB51581F5F}"/>
          </ac:picMkLst>
        </pc:picChg>
        <pc:picChg chg="del">
          <ac:chgData name="Joniak, Nicholas" userId="b184252a-bf95-4878-924f-b9fe6bfdae1c" providerId="ADAL" clId="{F1355ADD-5119-49F5-8C9E-51E3317D5BEE}" dt="2024-05-06T19:31:13.788" v="2562" actId="478"/>
          <ac:picMkLst>
            <pc:docMk/>
            <pc:sldMk cId="1303782013" sldId="2335"/>
            <ac:picMk id="16" creationId="{E2AA9C44-5A28-AB75-DCDE-686CE6A63602}"/>
          </ac:picMkLst>
        </pc:picChg>
        <pc:picChg chg="del">
          <ac:chgData name="Joniak, Nicholas" userId="b184252a-bf95-4878-924f-b9fe6bfdae1c" providerId="ADAL" clId="{F1355ADD-5119-49F5-8C9E-51E3317D5BEE}" dt="2024-05-06T19:31:13.295" v="2561" actId="478"/>
          <ac:picMkLst>
            <pc:docMk/>
            <pc:sldMk cId="1303782013" sldId="2335"/>
            <ac:picMk id="18" creationId="{A4764363-997D-E3ED-8BDF-7966832466D6}"/>
          </ac:picMkLst>
        </pc:picChg>
      </pc:sldChg>
      <pc:sldChg chg="addSp delSp modSp mod">
        <pc:chgData name="Joniak, Nicholas" userId="b184252a-bf95-4878-924f-b9fe6bfdae1c" providerId="ADAL" clId="{F1355ADD-5119-49F5-8C9E-51E3317D5BEE}" dt="2024-05-06T19:36:26.892" v="2750" actId="20577"/>
        <pc:sldMkLst>
          <pc:docMk/>
          <pc:sldMk cId="3454656902" sldId="2336"/>
        </pc:sldMkLst>
        <pc:spChg chg="mod">
          <ac:chgData name="Joniak, Nicholas" userId="b184252a-bf95-4878-924f-b9fe6bfdae1c" providerId="ADAL" clId="{F1355ADD-5119-49F5-8C9E-51E3317D5BEE}" dt="2024-05-06T19:29:16.530" v="2496" actId="20577"/>
          <ac:spMkLst>
            <pc:docMk/>
            <pc:sldMk cId="3454656902" sldId="2336"/>
            <ac:spMk id="2" creationId="{4B581F1A-5D00-6BB2-CB9D-AF3C4EDFCF32}"/>
          </ac:spMkLst>
        </pc:spChg>
        <pc:spChg chg="mod">
          <ac:chgData name="Joniak, Nicholas" userId="b184252a-bf95-4878-924f-b9fe6bfdae1c" providerId="ADAL" clId="{F1355ADD-5119-49F5-8C9E-51E3317D5BEE}" dt="2024-05-06T19:36:26.892" v="2750" actId="20577"/>
          <ac:spMkLst>
            <pc:docMk/>
            <pc:sldMk cId="3454656902" sldId="2336"/>
            <ac:spMk id="5" creationId="{C0C30940-D093-8CF8-EC94-7E8DA8CC918A}"/>
          </ac:spMkLst>
        </pc:spChg>
        <pc:spChg chg="add del mod">
          <ac:chgData name="Joniak, Nicholas" userId="b184252a-bf95-4878-924f-b9fe6bfdae1c" providerId="ADAL" clId="{F1355ADD-5119-49F5-8C9E-51E3317D5BEE}" dt="2024-05-06T19:32:14.005" v="2582" actId="22"/>
          <ac:spMkLst>
            <pc:docMk/>
            <pc:sldMk cId="3454656902" sldId="2336"/>
            <ac:spMk id="8" creationId="{842C2B2A-FBCF-2754-1209-E0D74E1AF8CF}"/>
          </ac:spMkLst>
        </pc:spChg>
        <pc:picChg chg="add mod ord">
          <ac:chgData name="Joniak, Nicholas" userId="b184252a-bf95-4878-924f-b9fe6bfdae1c" providerId="ADAL" clId="{F1355ADD-5119-49F5-8C9E-51E3317D5BEE}" dt="2024-05-06T19:32:15.259" v="2583" actId="1076"/>
          <ac:picMkLst>
            <pc:docMk/>
            <pc:sldMk cId="3454656902" sldId="2336"/>
            <ac:picMk id="10" creationId="{5E560517-A96F-C663-9173-9C6AD6DB8525}"/>
          </ac:picMkLst>
        </pc:picChg>
        <pc:picChg chg="add mod">
          <ac:chgData name="Joniak, Nicholas" userId="b184252a-bf95-4878-924f-b9fe6bfdae1c" providerId="ADAL" clId="{F1355ADD-5119-49F5-8C9E-51E3317D5BEE}" dt="2024-05-06T19:33:56.582" v="2588" actId="1076"/>
          <ac:picMkLst>
            <pc:docMk/>
            <pc:sldMk cId="3454656902" sldId="2336"/>
            <ac:picMk id="12" creationId="{7A711249-26F6-6B0E-2A61-74610CA111DB}"/>
          </ac:picMkLst>
        </pc:picChg>
        <pc:picChg chg="del">
          <ac:chgData name="Joniak, Nicholas" userId="b184252a-bf95-4878-924f-b9fe6bfdae1c" providerId="ADAL" clId="{F1355ADD-5119-49F5-8C9E-51E3317D5BEE}" dt="2024-05-06T19:33:51.100" v="2584" actId="478"/>
          <ac:picMkLst>
            <pc:docMk/>
            <pc:sldMk cId="3454656902" sldId="2336"/>
            <ac:picMk id="14" creationId="{0AF51ADF-7CA3-9399-9F51-8F28F77E0290}"/>
          </ac:picMkLst>
        </pc:picChg>
        <pc:picChg chg="del">
          <ac:chgData name="Joniak, Nicholas" userId="b184252a-bf95-4878-924f-b9fe6bfdae1c" providerId="ADAL" clId="{F1355ADD-5119-49F5-8C9E-51E3317D5BEE}" dt="2024-05-06T19:32:04.259" v="2581" actId="478"/>
          <ac:picMkLst>
            <pc:docMk/>
            <pc:sldMk cId="3454656902" sldId="2336"/>
            <ac:picMk id="17" creationId="{56D1F5ED-F9A4-3EE1-7763-F138AAD35E55}"/>
          </ac:picMkLst>
        </pc:picChg>
      </pc:sldChg>
      <pc:sldChg chg="delSp modSp new mod">
        <pc:chgData name="Joniak, Nicholas" userId="b184252a-bf95-4878-924f-b9fe6bfdae1c" providerId="ADAL" clId="{F1355ADD-5119-49F5-8C9E-51E3317D5BEE}" dt="2024-05-06T19:40:51.395" v="3366" actId="20577"/>
        <pc:sldMkLst>
          <pc:docMk/>
          <pc:sldMk cId="616888004" sldId="2337"/>
        </pc:sldMkLst>
        <pc:spChg chg="mod">
          <ac:chgData name="Joniak, Nicholas" userId="b184252a-bf95-4878-924f-b9fe6bfdae1c" providerId="ADAL" clId="{F1355ADD-5119-49F5-8C9E-51E3317D5BEE}" dt="2024-05-06T19:39:21.767" v="3145" actId="20577"/>
          <ac:spMkLst>
            <pc:docMk/>
            <pc:sldMk cId="616888004" sldId="2337"/>
            <ac:spMk id="2" creationId="{AC8534DC-FC81-5447-7016-88B12F595DAF}"/>
          </ac:spMkLst>
        </pc:spChg>
        <pc:spChg chg="mod">
          <ac:chgData name="Joniak, Nicholas" userId="b184252a-bf95-4878-924f-b9fe6bfdae1c" providerId="ADAL" clId="{F1355ADD-5119-49F5-8C9E-51E3317D5BEE}" dt="2024-05-06T19:40:51.395" v="3366" actId="20577"/>
          <ac:spMkLst>
            <pc:docMk/>
            <pc:sldMk cId="616888004" sldId="2337"/>
            <ac:spMk id="5" creationId="{FF641FAA-91BD-5B3D-B2EF-CB161D32145E}"/>
          </ac:spMkLst>
        </pc:spChg>
        <pc:spChg chg="del">
          <ac:chgData name="Joniak, Nicholas" userId="b184252a-bf95-4878-924f-b9fe6bfdae1c" providerId="ADAL" clId="{F1355ADD-5119-49F5-8C9E-51E3317D5BEE}" dt="2024-05-06T19:37:23.032" v="2767" actId="478"/>
          <ac:spMkLst>
            <pc:docMk/>
            <pc:sldMk cId="616888004" sldId="2337"/>
            <ac:spMk id="6" creationId="{0524881C-974C-B116-C7A8-05A0657AEF1F}"/>
          </ac:spMkLst>
        </pc:spChg>
      </pc:sldChg>
      <pc:sldChg chg="new del">
        <pc:chgData name="Joniak, Nicholas" userId="b184252a-bf95-4878-924f-b9fe6bfdae1c" providerId="ADAL" clId="{F1355ADD-5119-49F5-8C9E-51E3317D5BEE}" dt="2024-05-06T19:39:03.944" v="3119" actId="47"/>
        <pc:sldMkLst>
          <pc:docMk/>
          <pc:sldMk cId="1149097886" sldId="2338"/>
        </pc:sldMkLst>
      </pc:sldChg>
      <pc:sldChg chg="modSp add del mod">
        <pc:chgData name="Joniak, Nicholas" userId="b184252a-bf95-4878-924f-b9fe6bfdae1c" providerId="ADAL" clId="{F1355ADD-5119-49F5-8C9E-51E3317D5BEE}" dt="2024-05-07T13:41:48.075" v="3760" actId="47"/>
        <pc:sldMkLst>
          <pc:docMk/>
          <pc:sldMk cId="2650398565" sldId="2338"/>
        </pc:sldMkLst>
        <pc:spChg chg="mod">
          <ac:chgData name="Joniak, Nicholas" userId="b184252a-bf95-4878-924f-b9fe6bfdae1c" providerId="ADAL" clId="{F1355ADD-5119-49F5-8C9E-51E3317D5BEE}" dt="2024-05-07T13:41:41.318" v="3759" actId="20577"/>
          <ac:spMkLst>
            <pc:docMk/>
            <pc:sldMk cId="2650398565" sldId="2338"/>
            <ac:spMk id="2" creationId="{AC8534DC-FC81-5447-7016-88B12F595DAF}"/>
          </ac:spMkLst>
        </pc:spChg>
      </pc:sldChg>
    </pc:docChg>
  </pc:docChgLst>
  <pc:docChgLst>
    <pc:chgData name="Joniak, Nicholas" userId="b184252a-bf95-4878-924f-b9fe6bfdae1c" providerId="ADAL" clId="{94EFEF66-B144-4C74-BFC5-70FA605B7F39}"/>
    <pc:docChg chg="undo custSel addSld delSld modSld sldOrd">
      <pc:chgData name="Joniak, Nicholas" userId="b184252a-bf95-4878-924f-b9fe6bfdae1c" providerId="ADAL" clId="{94EFEF66-B144-4C74-BFC5-70FA605B7F39}" dt="2024-03-26T12:58:30.852" v="4057" actId="15"/>
      <pc:docMkLst>
        <pc:docMk/>
      </pc:docMkLst>
      <pc:sldChg chg="modSp mod">
        <pc:chgData name="Joniak, Nicholas" userId="b184252a-bf95-4878-924f-b9fe6bfdae1c" providerId="ADAL" clId="{94EFEF66-B144-4C74-BFC5-70FA605B7F39}" dt="2024-03-25T19:53:52.928" v="3" actId="20577"/>
        <pc:sldMkLst>
          <pc:docMk/>
          <pc:sldMk cId="0" sldId="263"/>
        </pc:sldMkLst>
        <pc:spChg chg="mod">
          <ac:chgData name="Joniak, Nicholas" userId="b184252a-bf95-4878-924f-b9fe6bfdae1c" providerId="ADAL" clId="{94EFEF66-B144-4C74-BFC5-70FA605B7F39}" dt="2024-03-25T19:53:52.928" v="3" actId="20577"/>
          <ac:spMkLst>
            <pc:docMk/>
            <pc:sldMk cId="0" sldId="263"/>
            <ac:spMk id="6146" creationId="{00000000-0000-0000-0000-000000000000}"/>
          </ac:spMkLst>
        </pc:spChg>
      </pc:sldChg>
      <pc:sldChg chg="del">
        <pc:chgData name="Joniak, Nicholas" userId="b184252a-bf95-4878-924f-b9fe6bfdae1c" providerId="ADAL" clId="{94EFEF66-B144-4C74-BFC5-70FA605B7F39}" dt="2024-03-25T20:03:25.067" v="1680" actId="47"/>
        <pc:sldMkLst>
          <pc:docMk/>
          <pc:sldMk cId="16298178" sldId="2303"/>
        </pc:sldMkLst>
      </pc:sldChg>
      <pc:sldChg chg="del">
        <pc:chgData name="Joniak, Nicholas" userId="b184252a-bf95-4878-924f-b9fe6bfdae1c" providerId="ADAL" clId="{94EFEF66-B144-4C74-BFC5-70FA605B7F39}" dt="2024-03-25T20:03:23.020" v="1678" actId="47"/>
        <pc:sldMkLst>
          <pc:docMk/>
          <pc:sldMk cId="2452641356" sldId="2304"/>
        </pc:sldMkLst>
      </pc:sldChg>
      <pc:sldChg chg="del">
        <pc:chgData name="Joniak, Nicholas" userId="b184252a-bf95-4878-924f-b9fe6bfdae1c" providerId="ADAL" clId="{94EFEF66-B144-4C74-BFC5-70FA605B7F39}" dt="2024-03-25T20:03:24.058" v="1679" actId="47"/>
        <pc:sldMkLst>
          <pc:docMk/>
          <pc:sldMk cId="3850348032" sldId="2305"/>
        </pc:sldMkLst>
      </pc:sldChg>
      <pc:sldChg chg="del">
        <pc:chgData name="Joniak, Nicholas" userId="b184252a-bf95-4878-924f-b9fe6bfdae1c" providerId="ADAL" clId="{94EFEF66-B144-4C74-BFC5-70FA605B7F39}" dt="2024-03-25T19:58:04.221" v="841" actId="47"/>
        <pc:sldMkLst>
          <pc:docMk/>
          <pc:sldMk cId="541748561" sldId="2306"/>
        </pc:sldMkLst>
      </pc:sldChg>
      <pc:sldChg chg="del">
        <pc:chgData name="Joniak, Nicholas" userId="b184252a-bf95-4878-924f-b9fe6bfdae1c" providerId="ADAL" clId="{94EFEF66-B144-4C74-BFC5-70FA605B7F39}" dt="2024-03-25T21:03:24.372" v="3732" actId="47"/>
        <pc:sldMkLst>
          <pc:docMk/>
          <pc:sldMk cId="1893302884" sldId="2307"/>
        </pc:sldMkLst>
      </pc:sldChg>
      <pc:sldChg chg="addSp delSp modSp add mod">
        <pc:chgData name="Joniak, Nicholas" userId="b184252a-bf95-4878-924f-b9fe6bfdae1c" providerId="ADAL" clId="{94EFEF66-B144-4C74-BFC5-70FA605B7F39}" dt="2024-03-26T12:50:37.606" v="3792" actId="313"/>
        <pc:sldMkLst>
          <pc:docMk/>
          <pc:sldMk cId="889115241" sldId="2308"/>
        </pc:sldMkLst>
        <pc:spChg chg="mod">
          <ac:chgData name="Joniak, Nicholas" userId="b184252a-bf95-4878-924f-b9fe6bfdae1c" providerId="ADAL" clId="{94EFEF66-B144-4C74-BFC5-70FA605B7F39}" dt="2024-03-26T12:50:37.606" v="3792" actId="313"/>
          <ac:spMkLst>
            <pc:docMk/>
            <pc:sldMk cId="889115241" sldId="2308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1:02:04.595" v="3719" actId="22"/>
          <ac:spMkLst>
            <pc:docMk/>
            <pc:sldMk cId="889115241" sldId="2308"/>
            <ac:spMk id="9" creationId="{10C6C19F-1E57-0C5F-6BD4-96E0299FE073}"/>
          </ac:spMkLst>
        </pc:spChg>
        <pc:picChg chg="del mod">
          <ac:chgData name="Joniak, Nicholas" userId="b184252a-bf95-4878-924f-b9fe6bfdae1c" providerId="ADAL" clId="{94EFEF66-B144-4C74-BFC5-70FA605B7F39}" dt="2024-03-25T21:02:03.538" v="3718" actId="478"/>
          <ac:picMkLst>
            <pc:docMk/>
            <pc:sldMk cId="889115241" sldId="2308"/>
            <ac:picMk id="8" creationId="{ACCD47E1-D145-2C51-1145-AF531A71A467}"/>
          </ac:picMkLst>
        </pc:picChg>
        <pc:picChg chg="add mod ord">
          <ac:chgData name="Joniak, Nicholas" userId="b184252a-bf95-4878-924f-b9fe6bfdae1c" providerId="ADAL" clId="{94EFEF66-B144-4C74-BFC5-70FA605B7F39}" dt="2024-03-25T21:02:04.595" v="3719" actId="22"/>
          <ac:picMkLst>
            <pc:docMk/>
            <pc:sldMk cId="889115241" sldId="2308"/>
            <ac:picMk id="11" creationId="{AAC30EEF-29D1-5819-E944-AC5917226156}"/>
          </ac:picMkLst>
        </pc:picChg>
      </pc:sldChg>
      <pc:sldChg chg="addSp delSp modSp add mod">
        <pc:chgData name="Joniak, Nicholas" userId="b184252a-bf95-4878-924f-b9fe6bfdae1c" providerId="ADAL" clId="{94EFEF66-B144-4C74-BFC5-70FA605B7F39}" dt="2024-03-26T12:54:40.842" v="3823" actId="20577"/>
        <pc:sldMkLst>
          <pc:docMk/>
          <pc:sldMk cId="3661077879" sldId="2309"/>
        </pc:sldMkLst>
        <pc:spChg chg="mod">
          <ac:chgData name="Joniak, Nicholas" userId="b184252a-bf95-4878-924f-b9fe6bfdae1c" providerId="ADAL" clId="{94EFEF66-B144-4C74-BFC5-70FA605B7F39}" dt="2024-03-25T19:58:12.217" v="850" actId="20577"/>
          <ac:spMkLst>
            <pc:docMk/>
            <pc:sldMk cId="3661077879" sldId="2309"/>
            <ac:spMk id="2" creationId="{99B7907E-BE03-CEC2-02DD-D224C0DA267F}"/>
          </ac:spMkLst>
        </pc:spChg>
        <pc:spChg chg="mod">
          <ac:chgData name="Joniak, Nicholas" userId="b184252a-bf95-4878-924f-b9fe6bfdae1c" providerId="ADAL" clId="{94EFEF66-B144-4C74-BFC5-70FA605B7F39}" dt="2024-03-26T12:54:40.842" v="3823" actId="20577"/>
          <ac:spMkLst>
            <pc:docMk/>
            <pc:sldMk cId="3661077879" sldId="2309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1:02:27.964" v="3721" actId="22"/>
          <ac:spMkLst>
            <pc:docMk/>
            <pc:sldMk cId="3661077879" sldId="2309"/>
            <ac:spMk id="9" creationId="{5AEC000B-56B7-5B81-2250-4556C31F566F}"/>
          </ac:spMkLst>
        </pc:spChg>
        <pc:spChg chg="add del mod">
          <ac:chgData name="Joniak, Nicholas" userId="b184252a-bf95-4878-924f-b9fe6bfdae1c" providerId="ADAL" clId="{94EFEF66-B144-4C74-BFC5-70FA605B7F39}" dt="2024-03-26T12:54:02.788" v="3807" actId="22"/>
          <ac:spMkLst>
            <pc:docMk/>
            <pc:sldMk cId="3661077879" sldId="2309"/>
            <ac:spMk id="15" creationId="{A1FA068A-B2E5-50E7-C633-9865CB5D71F0}"/>
          </ac:spMkLst>
        </pc:spChg>
        <pc:picChg chg="del">
          <ac:chgData name="Joniak, Nicholas" userId="b184252a-bf95-4878-924f-b9fe6bfdae1c" providerId="ADAL" clId="{94EFEF66-B144-4C74-BFC5-70FA605B7F39}" dt="2024-03-25T21:02:07.508" v="3720" actId="478"/>
          <ac:picMkLst>
            <pc:docMk/>
            <pc:sldMk cId="3661077879" sldId="2309"/>
            <ac:picMk id="8" creationId="{ACCD47E1-D145-2C51-1145-AF531A71A467}"/>
          </ac:picMkLst>
        </pc:picChg>
        <pc:picChg chg="add del mod ord">
          <ac:chgData name="Joniak, Nicholas" userId="b184252a-bf95-4878-924f-b9fe6bfdae1c" providerId="ADAL" clId="{94EFEF66-B144-4C74-BFC5-70FA605B7F39}" dt="2024-03-26T12:54:01.325" v="3806" actId="478"/>
          <ac:picMkLst>
            <pc:docMk/>
            <pc:sldMk cId="3661077879" sldId="2309"/>
            <ac:picMk id="11" creationId="{F77E04F5-0D9E-ADB4-D564-6EBB60D04A1E}"/>
          </ac:picMkLst>
        </pc:picChg>
        <pc:picChg chg="add mod ord">
          <ac:chgData name="Joniak, Nicholas" userId="b184252a-bf95-4878-924f-b9fe6bfdae1c" providerId="ADAL" clId="{94EFEF66-B144-4C74-BFC5-70FA605B7F39}" dt="2024-03-26T12:54:28.587" v="3815" actId="1076"/>
          <ac:picMkLst>
            <pc:docMk/>
            <pc:sldMk cId="3661077879" sldId="2309"/>
            <ac:picMk id="13" creationId="{9BE85E80-D681-80DF-BEE5-BD81FFC1883B}"/>
          </ac:picMkLst>
        </pc:picChg>
        <pc:picChg chg="add mod ord">
          <ac:chgData name="Joniak, Nicholas" userId="b184252a-bf95-4878-924f-b9fe6bfdae1c" providerId="ADAL" clId="{94EFEF66-B144-4C74-BFC5-70FA605B7F39}" dt="2024-03-26T12:54:26.956" v="3814" actId="1076"/>
          <ac:picMkLst>
            <pc:docMk/>
            <pc:sldMk cId="3661077879" sldId="2309"/>
            <ac:picMk id="17" creationId="{DB981F17-403D-77A9-A3ED-DB4DF490A6AE}"/>
          </ac:picMkLst>
        </pc:picChg>
      </pc:sldChg>
      <pc:sldChg chg="addSp delSp modSp add mod ord">
        <pc:chgData name="Joniak, Nicholas" userId="b184252a-bf95-4878-924f-b9fe6bfdae1c" providerId="ADAL" clId="{94EFEF66-B144-4C74-BFC5-70FA605B7F39}" dt="2024-03-26T12:54:54.049" v="3825"/>
        <pc:sldMkLst>
          <pc:docMk/>
          <pc:sldMk cId="2440994529" sldId="2310"/>
        </pc:sldMkLst>
        <pc:spChg chg="mod">
          <ac:chgData name="Joniak, Nicholas" userId="b184252a-bf95-4878-924f-b9fe6bfdae1c" providerId="ADAL" clId="{94EFEF66-B144-4C74-BFC5-70FA605B7F39}" dt="2024-03-25T20:02:50.693" v="1651" actId="20577"/>
          <ac:spMkLst>
            <pc:docMk/>
            <pc:sldMk cId="2440994529" sldId="2310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1:02:41.551" v="3723"/>
          <ac:spMkLst>
            <pc:docMk/>
            <pc:sldMk cId="2440994529" sldId="2310"/>
            <ac:spMk id="9" creationId="{A30F3F04-0748-322F-06B5-C201938AC4C3}"/>
          </ac:spMkLst>
        </pc:spChg>
        <pc:picChg chg="del">
          <ac:chgData name="Joniak, Nicholas" userId="b184252a-bf95-4878-924f-b9fe6bfdae1c" providerId="ADAL" clId="{94EFEF66-B144-4C74-BFC5-70FA605B7F39}" dt="2024-03-25T21:02:33.621" v="3722" actId="478"/>
          <ac:picMkLst>
            <pc:docMk/>
            <pc:sldMk cId="2440994529" sldId="2310"/>
            <ac:picMk id="8" creationId="{ACCD47E1-D145-2C51-1145-AF531A71A467}"/>
          </ac:picMkLst>
        </pc:picChg>
        <pc:picChg chg="add mod">
          <ac:chgData name="Joniak, Nicholas" userId="b184252a-bf95-4878-924f-b9fe6bfdae1c" providerId="ADAL" clId="{94EFEF66-B144-4C74-BFC5-70FA605B7F39}" dt="2024-03-25T21:02:41.551" v="3723"/>
          <ac:picMkLst>
            <pc:docMk/>
            <pc:sldMk cId="2440994529" sldId="2310"/>
            <ac:picMk id="10" creationId="{DCD5EB39-F2C9-1888-C98B-E895AD7FFE4A}"/>
          </ac:picMkLst>
        </pc:picChg>
      </pc:sldChg>
      <pc:sldChg chg="addSp delSp modSp add mod">
        <pc:chgData name="Joniak, Nicholas" userId="b184252a-bf95-4878-924f-b9fe6bfdae1c" providerId="ADAL" clId="{94EFEF66-B144-4C74-BFC5-70FA605B7F39}" dt="2024-03-25T21:06:16.002" v="3766" actId="1582"/>
        <pc:sldMkLst>
          <pc:docMk/>
          <pc:sldMk cId="237588477" sldId="2311"/>
        </pc:sldMkLst>
        <pc:spChg chg="mod">
          <ac:chgData name="Joniak, Nicholas" userId="b184252a-bf95-4878-924f-b9fe6bfdae1c" providerId="ADAL" clId="{94EFEF66-B144-4C74-BFC5-70FA605B7F39}" dt="2024-03-25T20:03:10.731" v="1674" actId="6549"/>
          <ac:spMkLst>
            <pc:docMk/>
            <pc:sldMk cId="237588477" sldId="2311"/>
            <ac:spMk id="2" creationId="{99B7907E-BE03-CEC2-02DD-D224C0DA267F}"/>
          </ac:spMkLst>
        </pc:spChg>
        <pc:spChg chg="del mod">
          <ac:chgData name="Joniak, Nicholas" userId="b184252a-bf95-4878-924f-b9fe6bfdae1c" providerId="ADAL" clId="{94EFEF66-B144-4C74-BFC5-70FA605B7F39}" dt="2024-03-25T21:04:40.882" v="3735" actId="22"/>
          <ac:spMkLst>
            <pc:docMk/>
            <pc:sldMk cId="237588477" sldId="2311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0:03:16.261" v="1677" actId="478"/>
          <ac:spMkLst>
            <pc:docMk/>
            <pc:sldMk cId="237588477" sldId="2311"/>
            <ac:spMk id="9" creationId="{3ECB3286-29D2-FBA1-1CBA-2CACE52AC702}"/>
          </ac:spMkLst>
        </pc:spChg>
        <pc:spChg chg="add del mod">
          <ac:chgData name="Joniak, Nicholas" userId="b184252a-bf95-4878-924f-b9fe6bfdae1c" providerId="ADAL" clId="{94EFEF66-B144-4C74-BFC5-70FA605B7F39}" dt="2024-03-25T21:04:59.551" v="3738" actId="22"/>
          <ac:spMkLst>
            <pc:docMk/>
            <pc:sldMk cId="237588477" sldId="2311"/>
            <ac:spMk id="13" creationId="{AE1E4CC3-4DF7-CD80-26B6-5BDB25128B8F}"/>
          </ac:spMkLst>
        </pc:spChg>
        <pc:spChg chg="add mod">
          <ac:chgData name="Joniak, Nicholas" userId="b184252a-bf95-4878-924f-b9fe6bfdae1c" providerId="ADAL" clId="{94EFEF66-B144-4C74-BFC5-70FA605B7F39}" dt="2024-03-25T21:06:16.002" v="3766" actId="1582"/>
          <ac:spMkLst>
            <pc:docMk/>
            <pc:sldMk cId="237588477" sldId="2311"/>
            <ac:spMk id="16" creationId="{7B7C5460-E115-446F-BB0B-D0D8A9F7569F}"/>
          </ac:spMkLst>
        </pc:spChg>
        <pc:spChg chg="add mod">
          <ac:chgData name="Joniak, Nicholas" userId="b184252a-bf95-4878-924f-b9fe6bfdae1c" providerId="ADAL" clId="{94EFEF66-B144-4C74-BFC5-70FA605B7F39}" dt="2024-03-25T21:06:16.002" v="3766" actId="1582"/>
          <ac:spMkLst>
            <pc:docMk/>
            <pc:sldMk cId="237588477" sldId="2311"/>
            <ac:spMk id="17" creationId="{7AA4294D-730E-78D8-DA21-2D6DFEBEF5F1}"/>
          </ac:spMkLst>
        </pc:spChg>
        <pc:picChg chg="add del">
          <ac:chgData name="Joniak, Nicholas" userId="b184252a-bf95-4878-924f-b9fe6bfdae1c" providerId="ADAL" clId="{94EFEF66-B144-4C74-BFC5-70FA605B7F39}" dt="2024-03-25T20:03:16.261" v="1677" actId="478"/>
          <ac:picMkLst>
            <pc:docMk/>
            <pc:sldMk cId="237588477" sldId="2311"/>
            <ac:picMk id="8" creationId="{ACCD47E1-D145-2C51-1145-AF531A71A467}"/>
          </ac:picMkLst>
        </pc:picChg>
        <pc:picChg chg="add del mod ord">
          <ac:chgData name="Joniak, Nicholas" userId="b184252a-bf95-4878-924f-b9fe6bfdae1c" providerId="ADAL" clId="{94EFEF66-B144-4C74-BFC5-70FA605B7F39}" dt="2024-03-25T21:04:50.519" v="3737" actId="478"/>
          <ac:picMkLst>
            <pc:docMk/>
            <pc:sldMk cId="237588477" sldId="2311"/>
            <ac:picMk id="11" creationId="{33983174-735A-4E7B-CD0B-1EADF33FD7DA}"/>
          </ac:picMkLst>
        </pc:picChg>
        <pc:picChg chg="add mod ord">
          <ac:chgData name="Joniak, Nicholas" userId="b184252a-bf95-4878-924f-b9fe6bfdae1c" providerId="ADAL" clId="{94EFEF66-B144-4C74-BFC5-70FA605B7F39}" dt="2024-03-25T21:04:59.551" v="3738" actId="22"/>
          <ac:picMkLst>
            <pc:docMk/>
            <pc:sldMk cId="237588477" sldId="2311"/>
            <ac:picMk id="15" creationId="{2FFE2C5D-9FAB-F279-E3FE-26EBDEA80DEA}"/>
          </ac:picMkLst>
        </pc:picChg>
      </pc:sldChg>
      <pc:sldChg chg="delSp modSp new mod">
        <pc:chgData name="Joniak, Nicholas" userId="b184252a-bf95-4878-924f-b9fe6bfdae1c" providerId="ADAL" clId="{94EFEF66-B144-4C74-BFC5-70FA605B7F39}" dt="2024-03-26T12:58:30.852" v="4057" actId="15"/>
        <pc:sldMkLst>
          <pc:docMk/>
          <pc:sldMk cId="1048103636" sldId="2312"/>
        </pc:sldMkLst>
        <pc:spChg chg="mod">
          <ac:chgData name="Joniak, Nicholas" userId="b184252a-bf95-4878-924f-b9fe6bfdae1c" providerId="ADAL" clId="{94EFEF66-B144-4C74-BFC5-70FA605B7F39}" dt="2024-03-25T20:03:43.046" v="1724" actId="20577"/>
          <ac:spMkLst>
            <pc:docMk/>
            <pc:sldMk cId="1048103636" sldId="2312"/>
            <ac:spMk id="2" creationId="{8FDA26E2-EE13-3B7B-24E5-95F8A996D0E0}"/>
          </ac:spMkLst>
        </pc:spChg>
        <pc:spChg chg="mod">
          <ac:chgData name="Joniak, Nicholas" userId="b184252a-bf95-4878-924f-b9fe6bfdae1c" providerId="ADAL" clId="{94EFEF66-B144-4C74-BFC5-70FA605B7F39}" dt="2024-03-26T12:58:30.852" v="4057" actId="15"/>
          <ac:spMkLst>
            <pc:docMk/>
            <pc:sldMk cId="1048103636" sldId="2312"/>
            <ac:spMk id="5" creationId="{FF95F6D5-E50C-6C43-6299-04D0FF3160F6}"/>
          </ac:spMkLst>
        </pc:spChg>
        <pc:spChg chg="del">
          <ac:chgData name="Joniak, Nicholas" userId="b184252a-bf95-4878-924f-b9fe6bfdae1c" providerId="ADAL" clId="{94EFEF66-B144-4C74-BFC5-70FA605B7F39}" dt="2024-03-25T20:05:25.693" v="2068" actId="478"/>
          <ac:spMkLst>
            <pc:docMk/>
            <pc:sldMk cId="1048103636" sldId="2312"/>
            <ac:spMk id="6" creationId="{F6CF18DA-C8A4-819B-BDA9-204451D1D1D9}"/>
          </ac:spMkLst>
        </pc:spChg>
      </pc:sldChg>
      <pc:sldChg chg="addSp delSp modSp new mod">
        <pc:chgData name="Joniak, Nicholas" userId="b184252a-bf95-4878-924f-b9fe6bfdae1c" providerId="ADAL" clId="{94EFEF66-B144-4C74-BFC5-70FA605B7F39}" dt="2024-03-26T12:57:27.301" v="3961" actId="208"/>
        <pc:sldMkLst>
          <pc:docMk/>
          <pc:sldMk cId="583029766" sldId="2313"/>
        </pc:sldMkLst>
        <pc:spChg chg="mod">
          <ac:chgData name="Joniak, Nicholas" userId="b184252a-bf95-4878-924f-b9fe6bfdae1c" providerId="ADAL" clId="{94EFEF66-B144-4C74-BFC5-70FA605B7F39}" dt="2024-03-25T20:12:27.551" v="3060" actId="20577"/>
          <ac:spMkLst>
            <pc:docMk/>
            <pc:sldMk cId="583029766" sldId="2313"/>
            <ac:spMk id="2" creationId="{354FFFB3-82D3-CE37-30C7-335AEE6BEF67}"/>
          </ac:spMkLst>
        </pc:spChg>
        <pc:spChg chg="mod">
          <ac:chgData name="Joniak, Nicholas" userId="b184252a-bf95-4878-924f-b9fe6bfdae1c" providerId="ADAL" clId="{94EFEF66-B144-4C74-BFC5-70FA605B7F39}" dt="2024-03-26T12:56:45.571" v="3944" actId="20577"/>
          <ac:spMkLst>
            <pc:docMk/>
            <pc:sldMk cId="583029766" sldId="2313"/>
            <ac:spMk id="5" creationId="{CF2D0B7C-FA29-3BB8-EB2B-A8F1E6F5F2CC}"/>
          </ac:spMkLst>
        </pc:spChg>
        <pc:spChg chg="del">
          <ac:chgData name="Joniak, Nicholas" userId="b184252a-bf95-4878-924f-b9fe6bfdae1c" providerId="ADAL" clId="{94EFEF66-B144-4C74-BFC5-70FA605B7F39}" dt="2024-03-26T12:55:18.246" v="3826" actId="22"/>
          <ac:spMkLst>
            <pc:docMk/>
            <pc:sldMk cId="583029766" sldId="2313"/>
            <ac:spMk id="6" creationId="{89021DEF-5CC3-79A4-1E77-6758060E6CBF}"/>
          </ac:spMkLst>
        </pc:spChg>
        <pc:picChg chg="add mod ord">
          <ac:chgData name="Joniak, Nicholas" userId="b184252a-bf95-4878-924f-b9fe6bfdae1c" providerId="ADAL" clId="{94EFEF66-B144-4C74-BFC5-70FA605B7F39}" dt="2024-03-26T12:57:11.231" v="3945" actId="1076"/>
          <ac:picMkLst>
            <pc:docMk/>
            <pc:sldMk cId="583029766" sldId="2313"/>
            <ac:picMk id="9" creationId="{DE2D7571-C214-0791-FC4B-172A3BB1BCFC}"/>
          </ac:picMkLst>
        </pc:picChg>
        <pc:picChg chg="add mod">
          <ac:chgData name="Joniak, Nicholas" userId="b184252a-bf95-4878-924f-b9fe6bfdae1c" providerId="ADAL" clId="{94EFEF66-B144-4C74-BFC5-70FA605B7F39}" dt="2024-03-26T12:57:27.301" v="3961" actId="208"/>
          <ac:picMkLst>
            <pc:docMk/>
            <pc:sldMk cId="583029766" sldId="2313"/>
            <ac:picMk id="11" creationId="{0982635A-27A0-E8AE-12BF-132CE225C728}"/>
          </ac:picMkLst>
        </pc:picChg>
      </pc:sldChg>
      <pc:sldChg chg="addSp delSp modSp add mod">
        <pc:chgData name="Joniak, Nicholas" userId="b184252a-bf95-4878-924f-b9fe6bfdae1c" providerId="ADAL" clId="{94EFEF66-B144-4C74-BFC5-70FA605B7F39}" dt="2024-03-25T21:06:17.985" v="3767"/>
        <pc:sldMkLst>
          <pc:docMk/>
          <pc:sldMk cId="3893940658" sldId="2314"/>
        </pc:sldMkLst>
        <pc:spChg chg="del">
          <ac:chgData name="Joniak, Nicholas" userId="b184252a-bf95-4878-924f-b9fe6bfdae1c" providerId="ADAL" clId="{94EFEF66-B144-4C74-BFC5-70FA605B7F39}" dt="2024-03-25T21:03:15.690" v="3727"/>
          <ac:spMkLst>
            <pc:docMk/>
            <pc:sldMk cId="3893940658" sldId="2314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1:03:16.654" v="3728"/>
          <ac:spMkLst>
            <pc:docMk/>
            <pc:sldMk cId="3893940658" sldId="2314"/>
            <ac:spMk id="9" creationId="{C70C4D16-0F3E-85F8-FEDB-FC682FA77539}"/>
          </ac:spMkLst>
        </pc:spChg>
        <pc:spChg chg="add del mod">
          <ac:chgData name="Joniak, Nicholas" userId="b184252a-bf95-4878-924f-b9fe6bfdae1c" providerId="ADAL" clId="{94EFEF66-B144-4C74-BFC5-70FA605B7F39}" dt="2024-03-25T21:04:20.882" v="3734" actId="22"/>
          <ac:spMkLst>
            <pc:docMk/>
            <pc:sldMk cId="3893940658" sldId="2314"/>
            <ac:spMk id="13" creationId="{10EDDCA8-BAF6-BB38-6D9F-DCE88797F9BC}"/>
          </ac:spMkLst>
        </pc:spChg>
        <pc:spChg chg="add del mod">
          <ac:chgData name="Joniak, Nicholas" userId="b184252a-bf95-4878-924f-b9fe6bfdae1c" providerId="ADAL" clId="{94EFEF66-B144-4C74-BFC5-70FA605B7F39}" dt="2024-03-25T21:05:13.844" v="3740" actId="22"/>
          <ac:spMkLst>
            <pc:docMk/>
            <pc:sldMk cId="3893940658" sldId="2314"/>
            <ac:spMk id="17" creationId="{77C377F4-A1AB-80B7-7E97-BB9CD187503A}"/>
          </ac:spMkLst>
        </pc:spChg>
        <pc:spChg chg="add mod">
          <ac:chgData name="Joniak, Nicholas" userId="b184252a-bf95-4878-924f-b9fe6bfdae1c" providerId="ADAL" clId="{94EFEF66-B144-4C74-BFC5-70FA605B7F39}" dt="2024-03-25T21:06:17.985" v="3767"/>
          <ac:spMkLst>
            <pc:docMk/>
            <pc:sldMk cId="3893940658" sldId="2314"/>
            <ac:spMk id="20" creationId="{CE06563A-D5AA-205D-47C8-5347B1394A35}"/>
          </ac:spMkLst>
        </pc:spChg>
        <pc:spChg chg="add mod">
          <ac:chgData name="Joniak, Nicholas" userId="b184252a-bf95-4878-924f-b9fe6bfdae1c" providerId="ADAL" clId="{94EFEF66-B144-4C74-BFC5-70FA605B7F39}" dt="2024-03-25T21:06:17.985" v="3767"/>
          <ac:spMkLst>
            <pc:docMk/>
            <pc:sldMk cId="3893940658" sldId="2314"/>
            <ac:spMk id="21" creationId="{5141C03E-F20B-AB5E-1083-FBE621BAC8C2}"/>
          </ac:spMkLst>
        </pc:spChg>
        <pc:picChg chg="del">
          <ac:chgData name="Joniak, Nicholas" userId="b184252a-bf95-4878-924f-b9fe6bfdae1c" providerId="ADAL" clId="{94EFEF66-B144-4C74-BFC5-70FA605B7F39}" dt="2024-03-25T21:03:09.678" v="3726" actId="478"/>
          <ac:picMkLst>
            <pc:docMk/>
            <pc:sldMk cId="3893940658" sldId="2314"/>
            <ac:picMk id="8" creationId="{ACCD47E1-D145-2C51-1145-AF531A71A467}"/>
          </ac:picMkLst>
        </pc:picChg>
        <pc:picChg chg="add del mod">
          <ac:chgData name="Joniak, Nicholas" userId="b184252a-bf95-4878-924f-b9fe6bfdae1c" providerId="ADAL" clId="{94EFEF66-B144-4C74-BFC5-70FA605B7F39}" dt="2024-03-25T21:03:17.502" v="3729" actId="478"/>
          <ac:picMkLst>
            <pc:docMk/>
            <pc:sldMk cId="3893940658" sldId="2314"/>
            <ac:picMk id="10" creationId="{676749F0-4810-8BA9-BEA7-EAA25B9388FE}"/>
          </ac:picMkLst>
        </pc:picChg>
        <pc:picChg chg="add mod">
          <ac:chgData name="Joniak, Nicholas" userId="b184252a-bf95-4878-924f-b9fe6bfdae1c" providerId="ADAL" clId="{94EFEF66-B144-4C74-BFC5-70FA605B7F39}" dt="2024-03-25T21:03:16.654" v="3728"/>
          <ac:picMkLst>
            <pc:docMk/>
            <pc:sldMk cId="3893940658" sldId="2314"/>
            <ac:picMk id="11" creationId="{6C1FC4C3-91C6-E624-7E74-9844D871489F}"/>
          </ac:picMkLst>
        </pc:picChg>
        <pc:picChg chg="add del mod ord">
          <ac:chgData name="Joniak, Nicholas" userId="b184252a-bf95-4878-924f-b9fe6bfdae1c" providerId="ADAL" clId="{94EFEF66-B144-4C74-BFC5-70FA605B7F39}" dt="2024-03-25T21:05:12.855" v="3739" actId="478"/>
          <ac:picMkLst>
            <pc:docMk/>
            <pc:sldMk cId="3893940658" sldId="2314"/>
            <ac:picMk id="15" creationId="{FA62E1F3-6AF0-0A7A-506C-6B509A81C040}"/>
          </ac:picMkLst>
        </pc:picChg>
        <pc:picChg chg="add mod ord">
          <ac:chgData name="Joniak, Nicholas" userId="b184252a-bf95-4878-924f-b9fe6bfdae1c" providerId="ADAL" clId="{94EFEF66-B144-4C74-BFC5-70FA605B7F39}" dt="2024-03-25T21:05:13.844" v="3740" actId="22"/>
          <ac:picMkLst>
            <pc:docMk/>
            <pc:sldMk cId="3893940658" sldId="2314"/>
            <ac:picMk id="19" creationId="{2EBA85FA-A909-C312-8C4A-AFB5990E1103}"/>
          </ac:picMkLst>
        </pc:picChg>
      </pc:sldChg>
      <pc:sldChg chg="addSp delSp modSp add mod">
        <pc:chgData name="Joniak, Nicholas" userId="b184252a-bf95-4878-924f-b9fe6bfdae1c" providerId="ADAL" clId="{94EFEF66-B144-4C74-BFC5-70FA605B7F39}" dt="2024-03-25T21:06:18.453" v="3768"/>
        <pc:sldMkLst>
          <pc:docMk/>
          <pc:sldMk cId="3498527265" sldId="2315"/>
        </pc:sldMkLst>
        <pc:spChg chg="del">
          <ac:chgData name="Joniak, Nicholas" userId="b184252a-bf95-4878-924f-b9fe6bfdae1c" providerId="ADAL" clId="{94EFEF66-B144-4C74-BFC5-70FA605B7F39}" dt="2024-03-25T21:03:56.446" v="3733" actId="22"/>
          <ac:spMkLst>
            <pc:docMk/>
            <pc:sldMk cId="3498527265" sldId="2315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94EFEF66-B144-4C74-BFC5-70FA605B7F39}" dt="2024-03-25T21:03:23.175" v="3731"/>
          <ac:spMkLst>
            <pc:docMk/>
            <pc:sldMk cId="3498527265" sldId="2315"/>
            <ac:spMk id="9" creationId="{67A37BE8-927F-D512-E771-794CF53B0D26}"/>
          </ac:spMkLst>
        </pc:spChg>
        <pc:spChg chg="add del mod">
          <ac:chgData name="Joniak, Nicholas" userId="b184252a-bf95-4878-924f-b9fe6bfdae1c" providerId="ADAL" clId="{94EFEF66-B144-4C74-BFC5-70FA605B7F39}" dt="2024-03-25T21:05:29.147" v="3742" actId="22"/>
          <ac:spMkLst>
            <pc:docMk/>
            <pc:sldMk cId="3498527265" sldId="2315"/>
            <ac:spMk id="14" creationId="{DD758CAB-8FCF-6D9D-B548-4C6653926F27}"/>
          </ac:spMkLst>
        </pc:spChg>
        <pc:spChg chg="add mod">
          <ac:chgData name="Joniak, Nicholas" userId="b184252a-bf95-4878-924f-b9fe6bfdae1c" providerId="ADAL" clId="{94EFEF66-B144-4C74-BFC5-70FA605B7F39}" dt="2024-03-25T21:06:18.453" v="3768"/>
          <ac:spMkLst>
            <pc:docMk/>
            <pc:sldMk cId="3498527265" sldId="2315"/>
            <ac:spMk id="17" creationId="{DA6E4266-8DFC-742C-F227-0B42F0C5EAD9}"/>
          </ac:spMkLst>
        </pc:spChg>
        <pc:spChg chg="add mod">
          <ac:chgData name="Joniak, Nicholas" userId="b184252a-bf95-4878-924f-b9fe6bfdae1c" providerId="ADAL" clId="{94EFEF66-B144-4C74-BFC5-70FA605B7F39}" dt="2024-03-25T21:06:18.453" v="3768"/>
          <ac:spMkLst>
            <pc:docMk/>
            <pc:sldMk cId="3498527265" sldId="2315"/>
            <ac:spMk id="18" creationId="{4165C4EC-A8EC-0634-68B5-C57B3B1F6BD5}"/>
          </ac:spMkLst>
        </pc:spChg>
        <pc:picChg chg="del">
          <ac:chgData name="Joniak, Nicholas" userId="b184252a-bf95-4878-924f-b9fe6bfdae1c" providerId="ADAL" clId="{94EFEF66-B144-4C74-BFC5-70FA605B7F39}" dt="2024-03-25T21:03:18.759" v="3730" actId="478"/>
          <ac:picMkLst>
            <pc:docMk/>
            <pc:sldMk cId="3498527265" sldId="2315"/>
            <ac:picMk id="8" creationId="{ACCD47E1-D145-2C51-1145-AF531A71A467}"/>
          </ac:picMkLst>
        </pc:picChg>
        <pc:picChg chg="add mod">
          <ac:chgData name="Joniak, Nicholas" userId="b184252a-bf95-4878-924f-b9fe6bfdae1c" providerId="ADAL" clId="{94EFEF66-B144-4C74-BFC5-70FA605B7F39}" dt="2024-03-25T21:03:23.175" v="3731"/>
          <ac:picMkLst>
            <pc:docMk/>
            <pc:sldMk cId="3498527265" sldId="2315"/>
            <ac:picMk id="10" creationId="{BA6BDC28-0C5E-52BB-3323-3D05FD9A2311}"/>
          </ac:picMkLst>
        </pc:picChg>
        <pc:picChg chg="add del mod ord">
          <ac:chgData name="Joniak, Nicholas" userId="b184252a-bf95-4878-924f-b9fe6bfdae1c" providerId="ADAL" clId="{94EFEF66-B144-4C74-BFC5-70FA605B7F39}" dt="2024-03-25T21:05:27.981" v="3741" actId="478"/>
          <ac:picMkLst>
            <pc:docMk/>
            <pc:sldMk cId="3498527265" sldId="2315"/>
            <ac:picMk id="12" creationId="{8D766D02-3DC8-7C9B-1329-E4660E1D8139}"/>
          </ac:picMkLst>
        </pc:picChg>
        <pc:picChg chg="add mod ord">
          <ac:chgData name="Joniak, Nicholas" userId="b184252a-bf95-4878-924f-b9fe6bfdae1c" providerId="ADAL" clId="{94EFEF66-B144-4C74-BFC5-70FA605B7F39}" dt="2024-03-25T21:05:29.147" v="3742" actId="22"/>
          <ac:picMkLst>
            <pc:docMk/>
            <pc:sldMk cId="3498527265" sldId="2315"/>
            <ac:picMk id="16" creationId="{2EC75214-3354-2621-8F9D-F043050A3909}"/>
          </ac:picMkLst>
        </pc:picChg>
      </pc:sldChg>
    </pc:docChg>
  </pc:docChgLst>
  <pc:docChgLst>
    <pc:chgData name="Joniak, Nicholas" userId="b184252a-bf95-4878-924f-b9fe6bfdae1c" providerId="ADAL" clId="{FE65026D-C96B-43D5-8A9C-D8C512203709}"/>
    <pc:docChg chg="custSel addSld delSld modSld sldOrd">
      <pc:chgData name="Joniak, Nicholas" userId="b184252a-bf95-4878-924f-b9fe6bfdae1c" providerId="ADAL" clId="{FE65026D-C96B-43D5-8A9C-D8C512203709}" dt="2024-04-30T14:12:57.261" v="2434" actId="20577"/>
      <pc:docMkLst>
        <pc:docMk/>
      </pc:docMkLst>
      <pc:sldChg chg="modSp mod">
        <pc:chgData name="Joniak, Nicholas" userId="b184252a-bf95-4878-924f-b9fe6bfdae1c" providerId="ADAL" clId="{FE65026D-C96B-43D5-8A9C-D8C512203709}" dt="2024-04-30T12:58:27.926" v="3" actId="20577"/>
        <pc:sldMkLst>
          <pc:docMk/>
          <pc:sldMk cId="0" sldId="263"/>
        </pc:sldMkLst>
        <pc:spChg chg="mod">
          <ac:chgData name="Joniak, Nicholas" userId="b184252a-bf95-4878-924f-b9fe6bfdae1c" providerId="ADAL" clId="{FE65026D-C96B-43D5-8A9C-D8C512203709}" dt="2024-04-30T12:58:27.926" v="3" actId="20577"/>
          <ac:spMkLst>
            <pc:docMk/>
            <pc:sldMk cId="0" sldId="263"/>
            <ac:spMk id="6146" creationId="{00000000-0000-0000-0000-000000000000}"/>
          </ac:spMkLst>
        </pc:spChg>
      </pc:sldChg>
      <pc:sldChg chg="del">
        <pc:chgData name="Joniak, Nicholas" userId="b184252a-bf95-4878-924f-b9fe6bfdae1c" providerId="ADAL" clId="{FE65026D-C96B-43D5-8A9C-D8C512203709}" dt="2024-04-30T13:08:16.785" v="759" actId="47"/>
        <pc:sldMkLst>
          <pc:docMk/>
          <pc:sldMk cId="889115241" sldId="2308"/>
        </pc:sldMkLst>
      </pc:sldChg>
      <pc:sldChg chg="del">
        <pc:chgData name="Joniak, Nicholas" userId="b184252a-bf95-4878-924f-b9fe6bfdae1c" providerId="ADAL" clId="{FE65026D-C96B-43D5-8A9C-D8C512203709}" dt="2024-04-30T13:08:17.282" v="760" actId="47"/>
        <pc:sldMkLst>
          <pc:docMk/>
          <pc:sldMk cId="3148071411" sldId="2316"/>
        </pc:sldMkLst>
      </pc:sldChg>
      <pc:sldChg chg="del">
        <pc:chgData name="Joniak, Nicholas" userId="b184252a-bf95-4878-924f-b9fe6bfdae1c" providerId="ADAL" clId="{FE65026D-C96B-43D5-8A9C-D8C512203709}" dt="2024-04-30T13:08:18.197" v="762" actId="47"/>
        <pc:sldMkLst>
          <pc:docMk/>
          <pc:sldMk cId="390609173" sldId="2317"/>
        </pc:sldMkLst>
      </pc:sldChg>
      <pc:sldChg chg="del">
        <pc:chgData name="Joniak, Nicholas" userId="b184252a-bf95-4878-924f-b9fe6bfdae1c" providerId="ADAL" clId="{FE65026D-C96B-43D5-8A9C-D8C512203709}" dt="2024-04-30T13:08:17.746" v="761" actId="47"/>
        <pc:sldMkLst>
          <pc:docMk/>
          <pc:sldMk cId="2931786212" sldId="2318"/>
        </pc:sldMkLst>
      </pc:sldChg>
      <pc:sldChg chg="del">
        <pc:chgData name="Joniak, Nicholas" userId="b184252a-bf95-4878-924f-b9fe6bfdae1c" providerId="ADAL" clId="{FE65026D-C96B-43D5-8A9C-D8C512203709}" dt="2024-04-30T13:08:18.644" v="763" actId="47"/>
        <pc:sldMkLst>
          <pc:docMk/>
          <pc:sldMk cId="1923268305" sldId="2319"/>
        </pc:sldMkLst>
      </pc:sldChg>
      <pc:sldChg chg="del">
        <pc:chgData name="Joniak, Nicholas" userId="b184252a-bf95-4878-924f-b9fe6bfdae1c" providerId="ADAL" clId="{FE65026D-C96B-43D5-8A9C-D8C512203709}" dt="2024-04-30T13:08:19.103" v="764" actId="47"/>
        <pc:sldMkLst>
          <pc:docMk/>
          <pc:sldMk cId="2114562820" sldId="2320"/>
        </pc:sldMkLst>
      </pc:sldChg>
      <pc:sldChg chg="del">
        <pc:chgData name="Joniak, Nicholas" userId="b184252a-bf95-4878-924f-b9fe6bfdae1c" providerId="ADAL" clId="{FE65026D-C96B-43D5-8A9C-D8C512203709}" dt="2024-04-30T13:08:19.631" v="765" actId="47"/>
        <pc:sldMkLst>
          <pc:docMk/>
          <pc:sldMk cId="2235987155" sldId="2321"/>
        </pc:sldMkLst>
      </pc:sldChg>
      <pc:sldChg chg="addSp delSp modSp new mod ord">
        <pc:chgData name="Joniak, Nicholas" userId="b184252a-bf95-4878-924f-b9fe6bfdae1c" providerId="ADAL" clId="{FE65026D-C96B-43D5-8A9C-D8C512203709}" dt="2024-04-30T13:19:12.778" v="1917" actId="20577"/>
        <pc:sldMkLst>
          <pc:docMk/>
          <pc:sldMk cId="781727393" sldId="2322"/>
        </pc:sldMkLst>
        <pc:spChg chg="mod">
          <ac:chgData name="Joniak, Nicholas" userId="b184252a-bf95-4878-924f-b9fe6bfdae1c" providerId="ADAL" clId="{FE65026D-C96B-43D5-8A9C-D8C512203709}" dt="2024-04-30T13:12:42.802" v="1338" actId="6549"/>
          <ac:spMkLst>
            <pc:docMk/>
            <pc:sldMk cId="781727393" sldId="2322"/>
            <ac:spMk id="2" creationId="{400174A1-E048-11BD-4F03-97ED59FEBA7C}"/>
          </ac:spMkLst>
        </pc:spChg>
        <pc:spChg chg="mod">
          <ac:chgData name="Joniak, Nicholas" userId="b184252a-bf95-4878-924f-b9fe6bfdae1c" providerId="ADAL" clId="{FE65026D-C96B-43D5-8A9C-D8C512203709}" dt="2024-04-30T13:19:12.778" v="1917" actId="20577"/>
          <ac:spMkLst>
            <pc:docMk/>
            <pc:sldMk cId="781727393" sldId="2322"/>
            <ac:spMk id="5" creationId="{394D3EF8-865F-0D04-E3E1-F67D7BD7F635}"/>
          </ac:spMkLst>
        </pc:spChg>
        <pc:spChg chg="del">
          <ac:chgData name="Joniak, Nicholas" userId="b184252a-bf95-4878-924f-b9fe6bfdae1c" providerId="ADAL" clId="{FE65026D-C96B-43D5-8A9C-D8C512203709}" dt="2024-04-30T13:10:55.423" v="1091" actId="22"/>
          <ac:spMkLst>
            <pc:docMk/>
            <pc:sldMk cId="781727393" sldId="2322"/>
            <ac:spMk id="6" creationId="{DCC45A8D-5BDD-5B75-6FA5-B75F9F63EBA2}"/>
          </ac:spMkLst>
        </pc:spChg>
        <pc:spChg chg="add mod">
          <ac:chgData name="Joniak, Nicholas" userId="b184252a-bf95-4878-924f-b9fe6bfdae1c" providerId="ADAL" clId="{FE65026D-C96B-43D5-8A9C-D8C512203709}" dt="2024-04-30T13:11:10.861" v="1095" actId="14861"/>
          <ac:spMkLst>
            <pc:docMk/>
            <pc:sldMk cId="781727393" sldId="2322"/>
            <ac:spMk id="10" creationId="{8AD5DCEE-5EA3-BC7D-1646-0C8BF69918EA}"/>
          </ac:spMkLst>
        </pc:spChg>
        <pc:picChg chg="add mod ord">
          <ac:chgData name="Joniak, Nicholas" userId="b184252a-bf95-4878-924f-b9fe6bfdae1c" providerId="ADAL" clId="{FE65026D-C96B-43D5-8A9C-D8C512203709}" dt="2024-04-30T13:10:55.423" v="1091" actId="22"/>
          <ac:picMkLst>
            <pc:docMk/>
            <pc:sldMk cId="781727393" sldId="2322"/>
            <ac:picMk id="9" creationId="{8DC7351E-6406-08D4-7E91-17CDE64326B2}"/>
          </ac:picMkLst>
        </pc:picChg>
      </pc:sldChg>
      <pc:sldChg chg="addSp delSp modSp new mod">
        <pc:chgData name="Joniak, Nicholas" userId="b184252a-bf95-4878-924f-b9fe6bfdae1c" providerId="ADAL" clId="{FE65026D-C96B-43D5-8A9C-D8C512203709}" dt="2024-04-30T13:17:11.691" v="1474" actId="20577"/>
        <pc:sldMkLst>
          <pc:docMk/>
          <pc:sldMk cId="848699979" sldId="2323"/>
        </pc:sldMkLst>
        <pc:spChg chg="mod">
          <ac:chgData name="Joniak, Nicholas" userId="b184252a-bf95-4878-924f-b9fe6bfdae1c" providerId="ADAL" clId="{FE65026D-C96B-43D5-8A9C-D8C512203709}" dt="2024-04-30T12:59:57.698" v="86" actId="20577"/>
          <ac:spMkLst>
            <pc:docMk/>
            <pc:sldMk cId="848699979" sldId="2323"/>
            <ac:spMk id="2" creationId="{2018DDC3-C8C2-F302-4BC5-E35D6CE772B0}"/>
          </ac:spMkLst>
        </pc:spChg>
        <pc:spChg chg="mod">
          <ac:chgData name="Joniak, Nicholas" userId="b184252a-bf95-4878-924f-b9fe6bfdae1c" providerId="ADAL" clId="{FE65026D-C96B-43D5-8A9C-D8C512203709}" dt="2024-04-30T13:17:11.691" v="1474" actId="20577"/>
          <ac:spMkLst>
            <pc:docMk/>
            <pc:sldMk cId="848699979" sldId="2323"/>
            <ac:spMk id="5" creationId="{F14182A6-54B4-E64C-B51A-A8CA65B7B58B}"/>
          </ac:spMkLst>
        </pc:spChg>
        <pc:spChg chg="del">
          <ac:chgData name="Joniak, Nicholas" userId="b184252a-bf95-4878-924f-b9fe6bfdae1c" providerId="ADAL" clId="{FE65026D-C96B-43D5-8A9C-D8C512203709}" dt="2024-04-30T13:15:05.276" v="1356" actId="22"/>
          <ac:spMkLst>
            <pc:docMk/>
            <pc:sldMk cId="848699979" sldId="2323"/>
            <ac:spMk id="6" creationId="{2EA870C4-03FE-3B3D-15B8-90A4589092A8}"/>
          </ac:spMkLst>
        </pc:spChg>
        <pc:spChg chg="add mod">
          <ac:chgData name="Joniak, Nicholas" userId="b184252a-bf95-4878-924f-b9fe6bfdae1c" providerId="ADAL" clId="{FE65026D-C96B-43D5-8A9C-D8C512203709}" dt="2024-04-30T13:15:14.535" v="1359" actId="14100"/>
          <ac:spMkLst>
            <pc:docMk/>
            <pc:sldMk cId="848699979" sldId="2323"/>
            <ac:spMk id="10" creationId="{106CD3CE-0646-4299-F95D-D5F44262B01F}"/>
          </ac:spMkLst>
        </pc:spChg>
        <pc:picChg chg="add mod ord">
          <ac:chgData name="Joniak, Nicholas" userId="b184252a-bf95-4878-924f-b9fe6bfdae1c" providerId="ADAL" clId="{FE65026D-C96B-43D5-8A9C-D8C512203709}" dt="2024-04-30T13:15:05.276" v="1356" actId="22"/>
          <ac:picMkLst>
            <pc:docMk/>
            <pc:sldMk cId="848699979" sldId="2323"/>
            <ac:picMk id="9" creationId="{766E531B-E3A8-DF3C-EDBA-2B81E5229766}"/>
          </ac:picMkLst>
        </pc:picChg>
      </pc:sldChg>
      <pc:sldChg chg="addSp delSp modSp new mod">
        <pc:chgData name="Joniak, Nicholas" userId="b184252a-bf95-4878-924f-b9fe6bfdae1c" providerId="ADAL" clId="{FE65026D-C96B-43D5-8A9C-D8C512203709}" dt="2024-04-30T13:20:06.312" v="1962" actId="113"/>
        <pc:sldMkLst>
          <pc:docMk/>
          <pc:sldMk cId="4261292562" sldId="2324"/>
        </pc:sldMkLst>
        <pc:spChg chg="mod">
          <ac:chgData name="Joniak, Nicholas" userId="b184252a-bf95-4878-924f-b9fe6bfdae1c" providerId="ADAL" clId="{FE65026D-C96B-43D5-8A9C-D8C512203709}" dt="2024-04-30T13:00:23.852" v="134" actId="20577"/>
          <ac:spMkLst>
            <pc:docMk/>
            <pc:sldMk cId="4261292562" sldId="2324"/>
            <ac:spMk id="2" creationId="{7865CF8E-4036-C74E-6618-FF9096910767}"/>
          </ac:spMkLst>
        </pc:spChg>
        <pc:spChg chg="mod">
          <ac:chgData name="Joniak, Nicholas" userId="b184252a-bf95-4878-924f-b9fe6bfdae1c" providerId="ADAL" clId="{FE65026D-C96B-43D5-8A9C-D8C512203709}" dt="2024-04-30T13:19:32.497" v="1922" actId="20577"/>
          <ac:spMkLst>
            <pc:docMk/>
            <pc:sldMk cId="4261292562" sldId="2324"/>
            <ac:spMk id="5" creationId="{86E206EE-E2D1-1BB8-1942-F9924C2C0190}"/>
          </ac:spMkLst>
        </pc:spChg>
        <pc:spChg chg="del">
          <ac:chgData name="Joniak, Nicholas" userId="b184252a-bf95-4878-924f-b9fe6bfdae1c" providerId="ADAL" clId="{FE65026D-C96B-43D5-8A9C-D8C512203709}" dt="2024-04-30T13:03:38.113" v="652" actId="22"/>
          <ac:spMkLst>
            <pc:docMk/>
            <pc:sldMk cId="4261292562" sldId="2324"/>
            <ac:spMk id="6" creationId="{FAAFFE84-8D81-7157-E67E-0837149BEC20}"/>
          </ac:spMkLst>
        </pc:spChg>
        <pc:spChg chg="add mod">
          <ac:chgData name="Joniak, Nicholas" userId="b184252a-bf95-4878-924f-b9fe6bfdae1c" providerId="ADAL" clId="{FE65026D-C96B-43D5-8A9C-D8C512203709}" dt="2024-04-30T13:06:18.403" v="685" actId="1076"/>
          <ac:spMkLst>
            <pc:docMk/>
            <pc:sldMk cId="4261292562" sldId="2324"/>
            <ac:spMk id="14" creationId="{7D5144CE-97B0-573F-825A-A0F6DF194A62}"/>
          </ac:spMkLst>
        </pc:spChg>
        <pc:spChg chg="add mod">
          <ac:chgData name="Joniak, Nicholas" userId="b184252a-bf95-4878-924f-b9fe6bfdae1c" providerId="ADAL" clId="{FE65026D-C96B-43D5-8A9C-D8C512203709}" dt="2024-04-30T13:07:03.799" v="721" actId="1076"/>
          <ac:spMkLst>
            <pc:docMk/>
            <pc:sldMk cId="4261292562" sldId="2324"/>
            <ac:spMk id="18" creationId="{0EE014BC-F5AB-AEAF-DCAE-C61B083C7387}"/>
          </ac:spMkLst>
        </pc:spChg>
        <pc:spChg chg="add mod">
          <ac:chgData name="Joniak, Nicholas" userId="b184252a-bf95-4878-924f-b9fe6bfdae1c" providerId="ADAL" clId="{FE65026D-C96B-43D5-8A9C-D8C512203709}" dt="2024-04-30T13:07:47.838" v="755" actId="14100"/>
          <ac:spMkLst>
            <pc:docMk/>
            <pc:sldMk cId="4261292562" sldId="2324"/>
            <ac:spMk id="22" creationId="{BEC5C6E2-659B-26ED-95F0-DF87E4E78BCC}"/>
          </ac:spMkLst>
        </pc:spChg>
        <pc:spChg chg="add mod">
          <ac:chgData name="Joniak, Nicholas" userId="b184252a-bf95-4878-924f-b9fe6bfdae1c" providerId="ADAL" clId="{FE65026D-C96B-43D5-8A9C-D8C512203709}" dt="2024-04-30T13:20:06.312" v="1962" actId="113"/>
          <ac:spMkLst>
            <pc:docMk/>
            <pc:sldMk cId="4261292562" sldId="2324"/>
            <ac:spMk id="26" creationId="{5858E1BB-95DC-2D9E-3B8F-AA6FA31BE4AF}"/>
          </ac:spMkLst>
        </pc:spChg>
        <pc:picChg chg="add mod ord">
          <ac:chgData name="Joniak, Nicholas" userId="b184252a-bf95-4878-924f-b9fe6bfdae1c" providerId="ADAL" clId="{FE65026D-C96B-43D5-8A9C-D8C512203709}" dt="2024-04-30T13:05:28.364" v="666" actId="1076"/>
          <ac:picMkLst>
            <pc:docMk/>
            <pc:sldMk cId="4261292562" sldId="2324"/>
            <ac:picMk id="9" creationId="{B67F52CC-3F80-4AF5-4F3E-4262F23A74CF}"/>
          </ac:picMkLst>
        </pc:picChg>
        <pc:picChg chg="add mod">
          <ac:chgData name="Joniak, Nicholas" userId="b184252a-bf95-4878-924f-b9fe6bfdae1c" providerId="ADAL" clId="{FE65026D-C96B-43D5-8A9C-D8C512203709}" dt="2024-04-30T13:05:21.801" v="663" actId="1076"/>
          <ac:picMkLst>
            <pc:docMk/>
            <pc:sldMk cId="4261292562" sldId="2324"/>
            <ac:picMk id="11" creationId="{569A1AD1-B9D0-C997-6AF5-7CD01FA490E2}"/>
          </ac:picMkLst>
        </pc:picChg>
        <pc:cxnChg chg="add">
          <ac:chgData name="Joniak, Nicholas" userId="b184252a-bf95-4878-924f-b9fe6bfdae1c" providerId="ADAL" clId="{FE65026D-C96B-43D5-8A9C-D8C512203709}" dt="2024-04-30T13:05:43.549" v="667" actId="11529"/>
          <ac:cxnSpMkLst>
            <pc:docMk/>
            <pc:sldMk cId="4261292562" sldId="2324"/>
            <ac:cxnSpMk id="13" creationId="{7DDB7634-C682-09B6-6174-70D5C343E1EB}"/>
          </ac:cxnSpMkLst>
        </pc:cxnChg>
        <pc:cxnChg chg="add mod">
          <ac:chgData name="Joniak, Nicholas" userId="b184252a-bf95-4878-924f-b9fe6bfdae1c" providerId="ADAL" clId="{FE65026D-C96B-43D5-8A9C-D8C512203709}" dt="2024-04-30T13:06:34.714" v="688" actId="208"/>
          <ac:cxnSpMkLst>
            <pc:docMk/>
            <pc:sldMk cId="4261292562" sldId="2324"/>
            <ac:cxnSpMk id="16" creationId="{2B543C26-575C-52F7-6098-38AFE43140DC}"/>
          </ac:cxnSpMkLst>
        </pc:cxnChg>
        <pc:cxnChg chg="add mod">
          <ac:chgData name="Joniak, Nicholas" userId="b184252a-bf95-4878-924f-b9fe6bfdae1c" providerId="ADAL" clId="{FE65026D-C96B-43D5-8A9C-D8C512203709}" dt="2024-04-30T13:07:10.205" v="724" actId="14100"/>
          <ac:cxnSpMkLst>
            <pc:docMk/>
            <pc:sldMk cId="4261292562" sldId="2324"/>
            <ac:cxnSpMk id="19" creationId="{95BE5A00-F436-70DE-81CA-F009FAA8BD4E}"/>
          </ac:cxnSpMkLst>
        </pc:cxnChg>
        <pc:cxnChg chg="add mod">
          <ac:chgData name="Joniak, Nicholas" userId="b184252a-bf95-4878-924f-b9fe6bfdae1c" providerId="ADAL" clId="{FE65026D-C96B-43D5-8A9C-D8C512203709}" dt="2024-04-30T13:07:56.182" v="758" actId="14100"/>
          <ac:cxnSpMkLst>
            <pc:docMk/>
            <pc:sldMk cId="4261292562" sldId="2324"/>
            <ac:cxnSpMk id="23" creationId="{51C12B4D-6D7F-0C23-9992-A123A3BC3739}"/>
          </ac:cxnSpMkLst>
        </pc:cxnChg>
      </pc:sldChg>
      <pc:sldChg chg="addSp delSp modSp add mod">
        <pc:chgData name="Joniak, Nicholas" userId="b184252a-bf95-4878-924f-b9fe6bfdae1c" providerId="ADAL" clId="{FE65026D-C96B-43D5-8A9C-D8C512203709}" dt="2024-04-30T13:13:39.184" v="1355" actId="22"/>
        <pc:sldMkLst>
          <pc:docMk/>
          <pc:sldMk cId="2238373351" sldId="2325"/>
        </pc:sldMkLst>
        <pc:spChg chg="mod">
          <ac:chgData name="Joniak, Nicholas" userId="b184252a-bf95-4878-924f-b9fe6bfdae1c" providerId="ADAL" clId="{FE65026D-C96B-43D5-8A9C-D8C512203709}" dt="2024-04-30T13:12:53.736" v="1348" actId="20577"/>
          <ac:spMkLst>
            <pc:docMk/>
            <pc:sldMk cId="2238373351" sldId="2325"/>
            <ac:spMk id="2" creationId="{400174A1-E048-11BD-4F03-97ED59FEBA7C}"/>
          </ac:spMkLst>
        </pc:spChg>
        <pc:spChg chg="del">
          <ac:chgData name="Joniak, Nicholas" userId="b184252a-bf95-4878-924f-b9fe6bfdae1c" providerId="ADAL" clId="{FE65026D-C96B-43D5-8A9C-D8C512203709}" dt="2024-04-30T13:12:56.716" v="1349" actId="478"/>
          <ac:spMkLst>
            <pc:docMk/>
            <pc:sldMk cId="2238373351" sldId="2325"/>
            <ac:spMk id="5" creationId="{394D3EF8-865F-0D04-E3E1-F67D7BD7F635}"/>
          </ac:spMkLst>
        </pc:spChg>
        <pc:spChg chg="add del mod">
          <ac:chgData name="Joniak, Nicholas" userId="b184252a-bf95-4878-924f-b9fe6bfdae1c" providerId="ADAL" clId="{FE65026D-C96B-43D5-8A9C-D8C512203709}" dt="2024-04-30T13:13:12.285" v="1352" actId="22"/>
          <ac:spMkLst>
            <pc:docMk/>
            <pc:sldMk cId="2238373351" sldId="2325"/>
            <ac:spMk id="8" creationId="{71922079-293A-AD35-6CE6-1E1B510F3F1A}"/>
          </ac:spMkLst>
        </pc:spChg>
        <pc:spChg chg="del">
          <ac:chgData name="Joniak, Nicholas" userId="b184252a-bf95-4878-924f-b9fe6bfdae1c" providerId="ADAL" clId="{FE65026D-C96B-43D5-8A9C-D8C512203709}" dt="2024-04-30T13:13:01.881" v="1351" actId="478"/>
          <ac:spMkLst>
            <pc:docMk/>
            <pc:sldMk cId="2238373351" sldId="2325"/>
            <ac:spMk id="10" creationId="{8AD5DCEE-5EA3-BC7D-1646-0C8BF69918EA}"/>
          </ac:spMkLst>
        </pc:spChg>
        <pc:spChg chg="add del mod">
          <ac:chgData name="Joniak, Nicholas" userId="b184252a-bf95-4878-924f-b9fe6bfdae1c" providerId="ADAL" clId="{FE65026D-C96B-43D5-8A9C-D8C512203709}" dt="2024-04-30T13:13:39.184" v="1355" actId="22"/>
          <ac:spMkLst>
            <pc:docMk/>
            <pc:sldMk cId="2238373351" sldId="2325"/>
            <ac:spMk id="12" creationId="{D227A16D-A7CC-B243-F422-EA3014D5714A}"/>
          </ac:spMkLst>
        </pc:spChg>
        <pc:spChg chg="add mod">
          <ac:chgData name="Joniak, Nicholas" userId="b184252a-bf95-4878-924f-b9fe6bfdae1c" providerId="ADAL" clId="{FE65026D-C96B-43D5-8A9C-D8C512203709}" dt="2024-04-30T13:13:17.530" v="1354" actId="1076"/>
          <ac:spMkLst>
            <pc:docMk/>
            <pc:sldMk cId="2238373351" sldId="2325"/>
            <ac:spMk id="15" creationId="{E57E312F-6D63-DBD6-144B-F8C26FF751AD}"/>
          </ac:spMkLst>
        </pc:spChg>
        <pc:picChg chg="del">
          <ac:chgData name="Joniak, Nicholas" userId="b184252a-bf95-4878-924f-b9fe6bfdae1c" providerId="ADAL" clId="{FE65026D-C96B-43D5-8A9C-D8C512203709}" dt="2024-04-30T13:12:58.050" v="1350" actId="478"/>
          <ac:picMkLst>
            <pc:docMk/>
            <pc:sldMk cId="2238373351" sldId="2325"/>
            <ac:picMk id="9" creationId="{8DC7351E-6406-08D4-7E91-17CDE64326B2}"/>
          </ac:picMkLst>
        </pc:picChg>
        <pc:picChg chg="add mod ord">
          <ac:chgData name="Joniak, Nicholas" userId="b184252a-bf95-4878-924f-b9fe6bfdae1c" providerId="ADAL" clId="{FE65026D-C96B-43D5-8A9C-D8C512203709}" dt="2024-04-30T13:13:12.285" v="1352" actId="22"/>
          <ac:picMkLst>
            <pc:docMk/>
            <pc:sldMk cId="2238373351" sldId="2325"/>
            <ac:picMk id="14" creationId="{1D90EEBA-2E1A-176D-DD1A-8FBDEFF3A716}"/>
          </ac:picMkLst>
        </pc:picChg>
        <pc:picChg chg="add mod ord">
          <ac:chgData name="Joniak, Nicholas" userId="b184252a-bf95-4878-924f-b9fe6bfdae1c" providerId="ADAL" clId="{FE65026D-C96B-43D5-8A9C-D8C512203709}" dt="2024-04-30T13:13:39.184" v="1355" actId="22"/>
          <ac:picMkLst>
            <pc:docMk/>
            <pc:sldMk cId="2238373351" sldId="2325"/>
            <ac:picMk id="17" creationId="{50D12632-B2A2-EF9D-3769-E4252468D495}"/>
          </ac:picMkLst>
        </pc:picChg>
      </pc:sldChg>
      <pc:sldChg chg="add del">
        <pc:chgData name="Joniak, Nicholas" userId="b184252a-bf95-4878-924f-b9fe6bfdae1c" providerId="ADAL" clId="{FE65026D-C96B-43D5-8A9C-D8C512203709}" dt="2024-04-30T13:12:44.942" v="1339" actId="47"/>
        <pc:sldMkLst>
          <pc:docMk/>
          <pc:sldMk cId="2610217705" sldId="2325"/>
        </pc:sldMkLst>
      </pc:sldChg>
      <pc:sldChg chg="delSp modSp new mod">
        <pc:chgData name="Joniak, Nicholas" userId="b184252a-bf95-4878-924f-b9fe6bfdae1c" providerId="ADAL" clId="{FE65026D-C96B-43D5-8A9C-D8C512203709}" dt="2024-04-30T14:12:57.261" v="2434" actId="20577"/>
        <pc:sldMkLst>
          <pc:docMk/>
          <pc:sldMk cId="3795460633" sldId="2326"/>
        </pc:sldMkLst>
        <pc:spChg chg="mod">
          <ac:chgData name="Joniak, Nicholas" userId="b184252a-bf95-4878-924f-b9fe6bfdae1c" providerId="ADAL" clId="{FE65026D-C96B-43D5-8A9C-D8C512203709}" dt="2024-04-30T13:40:18.231" v="1986" actId="20577"/>
          <ac:spMkLst>
            <pc:docMk/>
            <pc:sldMk cId="3795460633" sldId="2326"/>
            <ac:spMk id="2" creationId="{A40AF24B-FDD1-8B15-C301-EEBCED0E486E}"/>
          </ac:spMkLst>
        </pc:spChg>
        <pc:spChg chg="mod">
          <ac:chgData name="Joniak, Nicholas" userId="b184252a-bf95-4878-924f-b9fe6bfdae1c" providerId="ADAL" clId="{FE65026D-C96B-43D5-8A9C-D8C512203709}" dt="2024-04-30T14:12:57.261" v="2434" actId="20577"/>
          <ac:spMkLst>
            <pc:docMk/>
            <pc:sldMk cId="3795460633" sldId="2326"/>
            <ac:spMk id="5" creationId="{F9374577-CE64-F1FB-4406-63F3FABA8ABD}"/>
          </ac:spMkLst>
        </pc:spChg>
        <pc:spChg chg="del">
          <ac:chgData name="Joniak, Nicholas" userId="b184252a-bf95-4878-924f-b9fe6bfdae1c" providerId="ADAL" clId="{FE65026D-C96B-43D5-8A9C-D8C512203709}" dt="2024-04-30T13:41:26.431" v="2146" actId="478"/>
          <ac:spMkLst>
            <pc:docMk/>
            <pc:sldMk cId="3795460633" sldId="2326"/>
            <ac:spMk id="6" creationId="{438C2F79-6BE7-DA27-D976-1E64F5762A63}"/>
          </ac:spMkLst>
        </pc:spChg>
      </pc:sldChg>
    </pc:docChg>
  </pc:docChgLst>
  <pc:docChgLst>
    <pc:chgData name="Joniak, Nicholas" userId="b184252a-bf95-4878-924f-b9fe6bfdae1c" providerId="ADAL" clId="{261BB9ED-5E74-4903-921B-E57952C66205}"/>
    <pc:docChg chg="undo custSel addSld delSld modSld sldOrd">
      <pc:chgData name="Joniak, Nicholas" userId="b184252a-bf95-4878-924f-b9fe6bfdae1c" providerId="ADAL" clId="{261BB9ED-5E74-4903-921B-E57952C66205}" dt="2024-04-11T14:18:48.217" v="3001" actId="5793"/>
      <pc:docMkLst>
        <pc:docMk/>
      </pc:docMkLst>
      <pc:sldChg chg="modSp mod">
        <pc:chgData name="Joniak, Nicholas" userId="b184252a-bf95-4878-924f-b9fe6bfdae1c" providerId="ADAL" clId="{261BB9ED-5E74-4903-921B-E57952C66205}" dt="2024-04-09T13:18:14.255" v="5" actId="20577"/>
        <pc:sldMkLst>
          <pc:docMk/>
          <pc:sldMk cId="0" sldId="263"/>
        </pc:sldMkLst>
        <pc:spChg chg="mod">
          <ac:chgData name="Joniak, Nicholas" userId="b184252a-bf95-4878-924f-b9fe6bfdae1c" providerId="ADAL" clId="{261BB9ED-5E74-4903-921B-E57952C66205}" dt="2024-04-09T13:18:14.255" v="5" actId="20577"/>
          <ac:spMkLst>
            <pc:docMk/>
            <pc:sldMk cId="0" sldId="263"/>
            <ac:spMk id="6146" creationId="{00000000-0000-0000-0000-000000000000}"/>
          </ac:spMkLst>
        </pc:spChg>
      </pc:sldChg>
      <pc:sldChg chg="addSp modSp mod">
        <pc:chgData name="Joniak, Nicholas" userId="b184252a-bf95-4878-924f-b9fe6bfdae1c" providerId="ADAL" clId="{261BB9ED-5E74-4903-921B-E57952C66205}" dt="2024-04-11T13:11:16.790" v="1971"/>
        <pc:sldMkLst>
          <pc:docMk/>
          <pc:sldMk cId="889115241" sldId="2308"/>
        </pc:sldMkLst>
        <pc:spChg chg="mod">
          <ac:chgData name="Joniak, Nicholas" userId="b184252a-bf95-4878-924f-b9fe6bfdae1c" providerId="ADAL" clId="{261BB9ED-5E74-4903-921B-E57952C66205}" dt="2024-04-11T13:08:07.930" v="1610" actId="6549"/>
          <ac:spMkLst>
            <pc:docMk/>
            <pc:sldMk cId="889115241" sldId="2308"/>
            <ac:spMk id="5" creationId="{F8EBAEF3-6863-80ED-D322-915EC3BD4C2A}"/>
          </ac:spMkLst>
        </pc:spChg>
        <pc:spChg chg="add mod">
          <ac:chgData name="Joniak, Nicholas" userId="b184252a-bf95-4878-924f-b9fe6bfdae1c" providerId="ADAL" clId="{261BB9ED-5E74-4903-921B-E57952C66205}" dt="2024-04-11T13:11:16.790" v="1971"/>
          <ac:spMkLst>
            <pc:docMk/>
            <pc:sldMk cId="889115241" sldId="2308"/>
            <ac:spMk id="6" creationId="{AE890B44-51EF-D3AE-D980-A16A89E3B251}"/>
          </ac:spMkLst>
        </pc:spChg>
      </pc:sldChg>
      <pc:sldChg chg="del">
        <pc:chgData name="Joniak, Nicholas" userId="b184252a-bf95-4878-924f-b9fe6bfdae1c" providerId="ADAL" clId="{261BB9ED-5E74-4903-921B-E57952C66205}" dt="2024-04-09T13:29:39.127" v="1603" actId="47"/>
        <pc:sldMkLst>
          <pc:docMk/>
          <pc:sldMk cId="3661077879" sldId="2309"/>
        </pc:sldMkLst>
      </pc:sldChg>
      <pc:sldChg chg="del">
        <pc:chgData name="Joniak, Nicholas" userId="b184252a-bf95-4878-924f-b9fe6bfdae1c" providerId="ADAL" clId="{261BB9ED-5E74-4903-921B-E57952C66205}" dt="2024-04-09T13:29:41.267" v="1607" actId="47"/>
        <pc:sldMkLst>
          <pc:docMk/>
          <pc:sldMk cId="2440994529" sldId="2310"/>
        </pc:sldMkLst>
      </pc:sldChg>
      <pc:sldChg chg="del">
        <pc:chgData name="Joniak, Nicholas" userId="b184252a-bf95-4878-924f-b9fe6bfdae1c" providerId="ADAL" clId="{261BB9ED-5E74-4903-921B-E57952C66205}" dt="2024-04-09T13:29:39.668" v="1604" actId="47"/>
        <pc:sldMkLst>
          <pc:docMk/>
          <pc:sldMk cId="237588477" sldId="2311"/>
        </pc:sldMkLst>
      </pc:sldChg>
      <pc:sldChg chg="del">
        <pc:chgData name="Joniak, Nicholas" userId="b184252a-bf95-4878-924f-b9fe6bfdae1c" providerId="ADAL" clId="{261BB9ED-5E74-4903-921B-E57952C66205}" dt="2024-04-09T14:36:41.836" v="1609" actId="47"/>
        <pc:sldMkLst>
          <pc:docMk/>
          <pc:sldMk cId="1048103636" sldId="2312"/>
        </pc:sldMkLst>
      </pc:sldChg>
      <pc:sldChg chg="del">
        <pc:chgData name="Joniak, Nicholas" userId="b184252a-bf95-4878-924f-b9fe6bfdae1c" providerId="ADAL" clId="{261BB9ED-5E74-4903-921B-E57952C66205}" dt="2024-04-09T14:36:41.624" v="1608" actId="47"/>
        <pc:sldMkLst>
          <pc:docMk/>
          <pc:sldMk cId="583029766" sldId="2313"/>
        </pc:sldMkLst>
      </pc:sldChg>
      <pc:sldChg chg="del">
        <pc:chgData name="Joniak, Nicholas" userId="b184252a-bf95-4878-924f-b9fe6bfdae1c" providerId="ADAL" clId="{261BB9ED-5E74-4903-921B-E57952C66205}" dt="2024-04-09T13:29:40.153" v="1605" actId="47"/>
        <pc:sldMkLst>
          <pc:docMk/>
          <pc:sldMk cId="3893940658" sldId="2314"/>
        </pc:sldMkLst>
      </pc:sldChg>
      <pc:sldChg chg="del">
        <pc:chgData name="Joniak, Nicholas" userId="b184252a-bf95-4878-924f-b9fe6bfdae1c" providerId="ADAL" clId="{261BB9ED-5E74-4903-921B-E57952C66205}" dt="2024-04-09T13:29:40.621" v="1606" actId="47"/>
        <pc:sldMkLst>
          <pc:docMk/>
          <pc:sldMk cId="3498527265" sldId="2315"/>
        </pc:sldMkLst>
      </pc:sldChg>
      <pc:sldChg chg="addSp delSp modSp add mod chgLayout">
        <pc:chgData name="Joniak, Nicholas" userId="b184252a-bf95-4878-924f-b9fe6bfdae1c" providerId="ADAL" clId="{261BB9ED-5E74-4903-921B-E57952C66205}" dt="2024-04-11T13:08:29.212" v="1616" actId="1076"/>
        <pc:sldMkLst>
          <pc:docMk/>
          <pc:sldMk cId="3148071411" sldId="2316"/>
        </pc:sldMkLst>
        <pc:spChg chg="mod ord">
          <ac:chgData name="Joniak, Nicholas" userId="b184252a-bf95-4878-924f-b9fe6bfdae1c" providerId="ADAL" clId="{261BB9ED-5E74-4903-921B-E57952C66205}" dt="2024-04-09T13:25:48.932" v="1511" actId="700"/>
          <ac:spMkLst>
            <pc:docMk/>
            <pc:sldMk cId="3148071411" sldId="2316"/>
            <ac:spMk id="2" creationId="{99B7907E-BE03-CEC2-02DD-D224C0DA267F}"/>
          </ac:spMkLst>
        </pc:spChg>
        <pc:spChg chg="mod ord">
          <ac:chgData name="Joniak, Nicholas" userId="b184252a-bf95-4878-924f-b9fe6bfdae1c" providerId="ADAL" clId="{261BB9ED-5E74-4903-921B-E57952C66205}" dt="2024-04-09T13:25:48.932" v="1511" actId="700"/>
          <ac:spMkLst>
            <pc:docMk/>
            <pc:sldMk cId="3148071411" sldId="2316"/>
            <ac:spMk id="3" creationId="{5E03D68B-AE33-BCA8-3779-838688530F5D}"/>
          </ac:spMkLst>
        </pc:spChg>
        <pc:spChg chg="mod ord">
          <ac:chgData name="Joniak, Nicholas" userId="b184252a-bf95-4878-924f-b9fe6bfdae1c" providerId="ADAL" clId="{261BB9ED-5E74-4903-921B-E57952C66205}" dt="2024-04-09T13:25:48.932" v="1511" actId="700"/>
          <ac:spMkLst>
            <pc:docMk/>
            <pc:sldMk cId="3148071411" sldId="2316"/>
            <ac:spMk id="4" creationId="{61ACF30D-20BF-034F-C63E-2093B77FD0A0}"/>
          </ac:spMkLst>
        </pc:spChg>
        <pc:spChg chg="del">
          <ac:chgData name="Joniak, Nicholas" userId="b184252a-bf95-4878-924f-b9fe6bfdae1c" providerId="ADAL" clId="{261BB9ED-5E74-4903-921B-E57952C66205}" dt="2024-04-09T13:25:41.542" v="1508" actId="478"/>
          <ac:spMkLst>
            <pc:docMk/>
            <pc:sldMk cId="3148071411" sldId="2316"/>
            <ac:spMk id="5" creationId="{F8EBAEF3-6863-80ED-D322-915EC3BD4C2A}"/>
          </ac:spMkLst>
        </pc:spChg>
        <pc:spChg chg="add del mod">
          <ac:chgData name="Joniak, Nicholas" userId="b184252a-bf95-4878-924f-b9fe6bfdae1c" providerId="ADAL" clId="{261BB9ED-5E74-4903-921B-E57952C66205}" dt="2024-04-11T13:08:25.563" v="1614"/>
          <ac:spMkLst>
            <pc:docMk/>
            <pc:sldMk cId="3148071411" sldId="2316"/>
            <ac:spMk id="6" creationId="{4B846E83-C2A4-461B-DB8D-70434ED47CAE}"/>
          </ac:spMkLst>
        </pc:spChg>
        <pc:spChg chg="mod ord">
          <ac:chgData name="Joniak, Nicholas" userId="b184252a-bf95-4878-924f-b9fe6bfdae1c" providerId="ADAL" clId="{261BB9ED-5E74-4903-921B-E57952C66205}" dt="2024-04-09T13:25:48.932" v="1511" actId="700"/>
          <ac:spMkLst>
            <pc:docMk/>
            <pc:sldMk cId="3148071411" sldId="2316"/>
            <ac:spMk id="7" creationId="{19798E05-9351-67A8-DD7B-28ED67EEE843}"/>
          </ac:spMkLst>
        </pc:spChg>
        <pc:spChg chg="add del mod">
          <ac:chgData name="Joniak, Nicholas" userId="b184252a-bf95-4878-924f-b9fe6bfdae1c" providerId="ADAL" clId="{261BB9ED-5E74-4903-921B-E57952C66205}" dt="2024-04-09T13:25:43.031" v="1509" actId="478"/>
          <ac:spMkLst>
            <pc:docMk/>
            <pc:sldMk cId="3148071411" sldId="2316"/>
            <ac:spMk id="8" creationId="{105AB104-7637-FCC8-F60C-149516C94D8C}"/>
          </ac:spMkLst>
        </pc:spChg>
        <pc:spChg chg="add del mod">
          <ac:chgData name="Joniak, Nicholas" userId="b184252a-bf95-4878-924f-b9fe6bfdae1c" providerId="ADAL" clId="{261BB9ED-5E74-4903-921B-E57952C66205}" dt="2024-04-09T13:25:48.932" v="1511" actId="700"/>
          <ac:spMkLst>
            <pc:docMk/>
            <pc:sldMk cId="3148071411" sldId="2316"/>
            <ac:spMk id="10" creationId="{26FF02C5-C1FD-F9E9-1047-1A1FF268DD65}"/>
          </ac:spMkLst>
        </pc:spChg>
        <pc:spChg chg="add del mod ord">
          <ac:chgData name="Joniak, Nicholas" userId="b184252a-bf95-4878-924f-b9fe6bfdae1c" providerId="ADAL" clId="{261BB9ED-5E74-4903-921B-E57952C66205}" dt="2024-04-09T13:26:11.527" v="1512" actId="22"/>
          <ac:spMkLst>
            <pc:docMk/>
            <pc:sldMk cId="3148071411" sldId="2316"/>
            <ac:spMk id="12" creationId="{AF85B667-71B1-0DE6-D47C-5DD17D474CBB}"/>
          </ac:spMkLst>
        </pc:spChg>
        <pc:spChg chg="add del mod ord">
          <ac:chgData name="Joniak, Nicholas" userId="b184252a-bf95-4878-924f-b9fe6bfdae1c" providerId="ADAL" clId="{261BB9ED-5E74-4903-921B-E57952C66205}" dt="2024-04-09T13:27:37.532" v="1514" actId="22"/>
          <ac:spMkLst>
            <pc:docMk/>
            <pc:sldMk cId="3148071411" sldId="2316"/>
            <ac:spMk id="13" creationId="{55E6798C-BACC-47B0-C962-ECC4318B5E01}"/>
          </ac:spMkLst>
        </pc:spChg>
        <pc:spChg chg="add mod">
          <ac:chgData name="Joniak, Nicholas" userId="b184252a-bf95-4878-924f-b9fe6bfdae1c" providerId="ADAL" clId="{261BB9ED-5E74-4903-921B-E57952C66205}" dt="2024-04-09T13:27:53.977" v="1520" actId="1582"/>
          <ac:spMkLst>
            <pc:docMk/>
            <pc:sldMk cId="3148071411" sldId="2316"/>
            <ac:spMk id="18" creationId="{2591862E-E569-BE65-F46F-1993CE309C45}"/>
          </ac:spMkLst>
        </pc:spChg>
        <pc:spChg chg="add mod">
          <ac:chgData name="Joniak, Nicholas" userId="b184252a-bf95-4878-924f-b9fe6bfdae1c" providerId="ADAL" clId="{261BB9ED-5E74-4903-921B-E57952C66205}" dt="2024-04-09T13:27:57.053" v="1522" actId="1076"/>
          <ac:spMkLst>
            <pc:docMk/>
            <pc:sldMk cId="3148071411" sldId="2316"/>
            <ac:spMk id="19" creationId="{2822DA20-9C10-A958-0484-DEB0BBF2A0EE}"/>
          </ac:spMkLst>
        </pc:spChg>
        <pc:spChg chg="add mod">
          <ac:chgData name="Joniak, Nicholas" userId="b184252a-bf95-4878-924f-b9fe6bfdae1c" providerId="ADAL" clId="{261BB9ED-5E74-4903-921B-E57952C66205}" dt="2024-04-09T13:27:59.446" v="1524" actId="1076"/>
          <ac:spMkLst>
            <pc:docMk/>
            <pc:sldMk cId="3148071411" sldId="2316"/>
            <ac:spMk id="20" creationId="{AE92D9DB-BB44-EF6A-7A00-C5ABC6887299}"/>
          </ac:spMkLst>
        </pc:spChg>
        <pc:spChg chg="add mod">
          <ac:chgData name="Joniak, Nicholas" userId="b184252a-bf95-4878-924f-b9fe6bfdae1c" providerId="ADAL" clId="{261BB9ED-5E74-4903-921B-E57952C66205}" dt="2024-04-09T13:28:01.393" v="1526" actId="1076"/>
          <ac:spMkLst>
            <pc:docMk/>
            <pc:sldMk cId="3148071411" sldId="2316"/>
            <ac:spMk id="21" creationId="{CB99DDCE-DF20-8E4C-458C-452AB80499BB}"/>
          </ac:spMkLst>
        </pc:spChg>
        <pc:spChg chg="add mod">
          <ac:chgData name="Joniak, Nicholas" userId="b184252a-bf95-4878-924f-b9fe6bfdae1c" providerId="ADAL" clId="{261BB9ED-5E74-4903-921B-E57952C66205}" dt="2024-04-09T13:28:04.592" v="1528" actId="1076"/>
          <ac:spMkLst>
            <pc:docMk/>
            <pc:sldMk cId="3148071411" sldId="2316"/>
            <ac:spMk id="22" creationId="{B5ECAF47-C4B5-3BAC-804C-C9A385A71544}"/>
          </ac:spMkLst>
        </pc:spChg>
        <pc:spChg chg="add mod">
          <ac:chgData name="Joniak, Nicholas" userId="b184252a-bf95-4878-924f-b9fe6bfdae1c" providerId="ADAL" clId="{261BB9ED-5E74-4903-921B-E57952C66205}" dt="2024-04-09T13:28:07.394" v="1530" actId="1076"/>
          <ac:spMkLst>
            <pc:docMk/>
            <pc:sldMk cId="3148071411" sldId="2316"/>
            <ac:spMk id="23" creationId="{7BC6F1FE-51F2-2393-65A8-59CBC9D4584C}"/>
          </ac:spMkLst>
        </pc:spChg>
        <pc:spChg chg="add mod">
          <ac:chgData name="Joniak, Nicholas" userId="b184252a-bf95-4878-924f-b9fe6bfdae1c" providerId="ADAL" clId="{261BB9ED-5E74-4903-921B-E57952C66205}" dt="2024-04-09T13:28:59.570" v="1563" actId="1076"/>
          <ac:spMkLst>
            <pc:docMk/>
            <pc:sldMk cId="3148071411" sldId="2316"/>
            <ac:spMk id="26" creationId="{EC5A37EF-52B7-DFB6-A464-31617759E8A7}"/>
          </ac:spMkLst>
        </pc:spChg>
        <pc:spChg chg="add del mod">
          <ac:chgData name="Joniak, Nicholas" userId="b184252a-bf95-4878-924f-b9fe6bfdae1c" providerId="ADAL" clId="{261BB9ED-5E74-4903-921B-E57952C66205}" dt="2024-04-11T13:08:16.584" v="1611" actId="478"/>
          <ac:spMkLst>
            <pc:docMk/>
            <pc:sldMk cId="3148071411" sldId="2316"/>
            <ac:spMk id="27" creationId="{1758DA5F-A4CF-4462-B835-AB4D977EEB56}"/>
          </ac:spMkLst>
        </pc:spChg>
        <pc:spChg chg="add mod">
          <ac:chgData name="Joniak, Nicholas" userId="b184252a-bf95-4878-924f-b9fe6bfdae1c" providerId="ADAL" clId="{261BB9ED-5E74-4903-921B-E57952C66205}" dt="2024-04-11T13:08:29.212" v="1616" actId="1076"/>
          <ac:spMkLst>
            <pc:docMk/>
            <pc:sldMk cId="3148071411" sldId="2316"/>
            <ac:spMk id="28" creationId="{08B1AA75-0EEC-A634-B01A-41DEAEA06451}"/>
          </ac:spMkLst>
        </pc:spChg>
        <pc:spChg chg="add del mod">
          <ac:chgData name="Joniak, Nicholas" userId="b184252a-bf95-4878-924f-b9fe6bfdae1c" providerId="ADAL" clId="{261BB9ED-5E74-4903-921B-E57952C66205}" dt="2024-04-09T13:29:37.559" v="1602" actId="478"/>
          <ac:spMkLst>
            <pc:docMk/>
            <pc:sldMk cId="3148071411" sldId="2316"/>
            <ac:spMk id="29" creationId="{449EE418-172D-3569-5C50-CA32DA456AF8}"/>
          </ac:spMkLst>
        </pc:spChg>
        <pc:picChg chg="add mod">
          <ac:chgData name="Joniak, Nicholas" userId="b184252a-bf95-4878-924f-b9fe6bfdae1c" providerId="ADAL" clId="{261BB9ED-5E74-4903-921B-E57952C66205}" dt="2024-04-11T13:08:27.447" v="1615" actId="1076"/>
          <ac:picMkLst>
            <pc:docMk/>
            <pc:sldMk cId="3148071411" sldId="2316"/>
            <ac:picMk id="8" creationId="{2F2CFB11-8741-C65F-0DDF-8527F62F13E1}"/>
          </ac:picMkLst>
        </pc:picChg>
        <pc:picChg chg="del">
          <ac:chgData name="Joniak, Nicholas" userId="b184252a-bf95-4878-924f-b9fe6bfdae1c" providerId="ADAL" clId="{261BB9ED-5E74-4903-921B-E57952C66205}" dt="2024-04-09T13:25:43.937" v="1510" actId="478"/>
          <ac:picMkLst>
            <pc:docMk/>
            <pc:sldMk cId="3148071411" sldId="2316"/>
            <ac:picMk id="11" creationId="{AAC30EEF-29D1-5819-E944-AC5917226156}"/>
          </ac:picMkLst>
        </pc:picChg>
        <pc:picChg chg="add mod ord">
          <ac:chgData name="Joniak, Nicholas" userId="b184252a-bf95-4878-924f-b9fe6bfdae1c" providerId="ADAL" clId="{261BB9ED-5E74-4903-921B-E57952C66205}" dt="2024-04-09T13:26:11.527" v="1512" actId="22"/>
          <ac:picMkLst>
            <pc:docMk/>
            <pc:sldMk cId="3148071411" sldId="2316"/>
            <ac:picMk id="15" creationId="{E0E9DA94-F27D-28DB-7EB5-E2448D31B769}"/>
          </ac:picMkLst>
        </pc:picChg>
        <pc:picChg chg="add del mod ord">
          <ac:chgData name="Joniak, Nicholas" userId="b184252a-bf95-4878-924f-b9fe6bfdae1c" providerId="ADAL" clId="{261BB9ED-5E74-4903-921B-E57952C66205}" dt="2024-04-11T13:08:17.278" v="1612" actId="478"/>
          <ac:picMkLst>
            <pc:docMk/>
            <pc:sldMk cId="3148071411" sldId="2316"/>
            <ac:picMk id="17" creationId="{66BA0B75-F054-65E6-8B01-D76AD5F7F040}"/>
          </ac:picMkLst>
        </pc:picChg>
        <pc:picChg chg="add del mod">
          <ac:chgData name="Joniak, Nicholas" userId="b184252a-bf95-4878-924f-b9fe6bfdae1c" providerId="ADAL" clId="{261BB9ED-5E74-4903-921B-E57952C66205}" dt="2024-04-11T13:08:24.352" v="1613" actId="21"/>
          <ac:picMkLst>
            <pc:docMk/>
            <pc:sldMk cId="3148071411" sldId="2316"/>
            <ac:picMk id="25" creationId="{2F2CFB11-8741-C65F-0DDF-8527F62F13E1}"/>
          </ac:picMkLst>
        </pc:picChg>
      </pc:sldChg>
      <pc:sldChg chg="addSp delSp modSp add mod ord">
        <pc:chgData name="Joniak, Nicholas" userId="b184252a-bf95-4878-924f-b9fe6bfdae1c" providerId="ADAL" clId="{261BB9ED-5E74-4903-921B-E57952C66205}" dt="2024-04-11T13:17:29.363" v="2400" actId="1076"/>
        <pc:sldMkLst>
          <pc:docMk/>
          <pc:sldMk cId="390609173" sldId="2317"/>
        </pc:sldMkLst>
        <pc:spChg chg="add mod">
          <ac:chgData name="Joniak, Nicholas" userId="b184252a-bf95-4878-924f-b9fe6bfdae1c" providerId="ADAL" clId="{261BB9ED-5E74-4903-921B-E57952C66205}" dt="2024-04-11T13:15:58.865" v="2370" actId="20577"/>
          <ac:spMkLst>
            <pc:docMk/>
            <pc:sldMk cId="390609173" sldId="2317"/>
            <ac:spMk id="6" creationId="{099DE526-B8AD-9937-8553-4091A8A116F0}"/>
          </ac:spMkLst>
        </pc:spChg>
        <pc:spChg chg="add del mod">
          <ac:chgData name="Joniak, Nicholas" userId="b184252a-bf95-4878-924f-b9fe6bfdae1c" providerId="ADAL" clId="{261BB9ED-5E74-4903-921B-E57952C66205}" dt="2024-04-11T13:09:27.011" v="1688"/>
          <ac:spMkLst>
            <pc:docMk/>
            <pc:sldMk cId="390609173" sldId="2317"/>
            <ac:spMk id="10" creationId="{74A35F75-B12B-D10A-FA27-85C7AB0D953B}"/>
          </ac:spMkLst>
        </pc:spChg>
        <pc:spChg chg="add del mod">
          <ac:chgData name="Joniak, Nicholas" userId="b184252a-bf95-4878-924f-b9fe6bfdae1c" providerId="ADAL" clId="{261BB9ED-5E74-4903-921B-E57952C66205}" dt="2024-04-11T13:10:26.970" v="1824"/>
          <ac:spMkLst>
            <pc:docMk/>
            <pc:sldMk cId="390609173" sldId="2317"/>
            <ac:spMk id="13" creationId="{EF9AB944-5E23-82D6-9171-625F8CD78A97}"/>
          </ac:spMkLst>
        </pc:spChg>
        <pc:spChg chg="add del mod">
          <ac:chgData name="Joniak, Nicholas" userId="b184252a-bf95-4878-924f-b9fe6bfdae1c" providerId="ADAL" clId="{261BB9ED-5E74-4903-921B-E57952C66205}" dt="2024-04-11T13:17:11.365" v="2391" actId="478"/>
          <ac:spMkLst>
            <pc:docMk/>
            <pc:sldMk cId="390609173" sldId="2317"/>
            <ac:spMk id="16" creationId="{A87D624A-7B35-E533-50FE-F3CA007AE3A6}"/>
          </ac:spMkLst>
        </pc:spChg>
        <pc:spChg chg="add del mod">
          <ac:chgData name="Joniak, Nicholas" userId="b184252a-bf95-4878-924f-b9fe6bfdae1c" providerId="ADAL" clId="{261BB9ED-5E74-4903-921B-E57952C66205}" dt="2024-04-11T13:17:11.365" v="2391" actId="478"/>
          <ac:spMkLst>
            <pc:docMk/>
            <pc:sldMk cId="390609173" sldId="2317"/>
            <ac:spMk id="17" creationId="{1CD67EA4-A174-2FBA-6777-7033200887DA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18" creationId="{2591862E-E569-BE65-F46F-1993CE309C45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19" creationId="{2822DA20-9C10-A958-0484-DEB0BBF2A0EE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20" creationId="{AE92D9DB-BB44-EF6A-7A00-C5ABC6887299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21" creationId="{CB99DDCE-DF20-8E4C-458C-452AB80499BB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22" creationId="{B5ECAF47-C4B5-3BAC-804C-C9A385A71544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23" creationId="{7BC6F1FE-51F2-2393-65A8-59CBC9D4584C}"/>
          </ac:spMkLst>
        </pc:spChg>
        <pc:spChg chg="add del mod">
          <ac:chgData name="Joniak, Nicholas" userId="b184252a-bf95-4878-924f-b9fe6bfdae1c" providerId="ADAL" clId="{261BB9ED-5E74-4903-921B-E57952C66205}" dt="2024-04-11T13:17:11.365" v="2391" actId="478"/>
          <ac:spMkLst>
            <pc:docMk/>
            <pc:sldMk cId="390609173" sldId="2317"/>
            <ac:spMk id="24" creationId="{34625BCA-76AA-9577-EE61-6A9FD178EE4C}"/>
          </ac:spMkLst>
        </pc:spChg>
        <pc:spChg chg="del">
          <ac:chgData name="Joniak, Nicholas" userId="b184252a-bf95-4878-924f-b9fe6bfdae1c" providerId="ADAL" clId="{261BB9ED-5E74-4903-921B-E57952C66205}" dt="2024-04-11T13:08:38.163" v="1618" actId="478"/>
          <ac:spMkLst>
            <pc:docMk/>
            <pc:sldMk cId="390609173" sldId="2317"/>
            <ac:spMk id="26" creationId="{EC5A37EF-52B7-DFB6-A464-31617759E8A7}"/>
          </ac:spMkLst>
        </pc:spChg>
        <pc:spChg chg="del">
          <ac:chgData name="Joniak, Nicholas" userId="b184252a-bf95-4878-924f-b9fe6bfdae1c" providerId="ADAL" clId="{261BB9ED-5E74-4903-921B-E57952C66205}" dt="2024-04-11T13:08:39.683" v="1619" actId="478"/>
          <ac:spMkLst>
            <pc:docMk/>
            <pc:sldMk cId="390609173" sldId="2317"/>
            <ac:spMk id="28" creationId="{08B1AA75-0EEC-A634-B01A-41DEAEA06451}"/>
          </ac:spMkLst>
        </pc:spChg>
        <pc:spChg chg="add del mod">
          <ac:chgData name="Joniak, Nicholas" userId="b184252a-bf95-4878-924f-b9fe6bfdae1c" providerId="ADAL" clId="{261BB9ED-5E74-4903-921B-E57952C66205}" dt="2024-04-11T13:17:15.454" v="2393"/>
          <ac:spMkLst>
            <pc:docMk/>
            <pc:sldMk cId="390609173" sldId="2317"/>
            <ac:spMk id="32" creationId="{8EC6E579-DA65-86E9-3162-7DADAC7B25F7}"/>
          </ac:spMkLst>
        </pc:spChg>
        <pc:picChg chg="del">
          <ac:chgData name="Joniak, Nicholas" userId="b184252a-bf95-4878-924f-b9fe6bfdae1c" providerId="ADAL" clId="{261BB9ED-5E74-4903-921B-E57952C66205}" dt="2024-04-11T13:08:39.683" v="1619" actId="478"/>
          <ac:picMkLst>
            <pc:docMk/>
            <pc:sldMk cId="390609173" sldId="2317"/>
            <ac:picMk id="8" creationId="{2F2CFB11-8741-C65F-0DDF-8527F62F13E1}"/>
          </ac:picMkLst>
        </pc:picChg>
        <pc:picChg chg="add del mod">
          <ac:chgData name="Joniak, Nicholas" userId="b184252a-bf95-4878-924f-b9fe6bfdae1c" providerId="ADAL" clId="{261BB9ED-5E74-4903-921B-E57952C66205}" dt="2024-04-11T13:10:11.983" v="1823" actId="478"/>
          <ac:picMkLst>
            <pc:docMk/>
            <pc:sldMk cId="390609173" sldId="2317"/>
            <ac:picMk id="11" creationId="{3692CE81-8E99-B873-BF0C-6BF15C20A3FF}"/>
          </ac:picMkLst>
        </pc:picChg>
        <pc:picChg chg="add del mod">
          <ac:chgData name="Joniak, Nicholas" userId="b184252a-bf95-4878-924f-b9fe6bfdae1c" providerId="ADAL" clId="{261BB9ED-5E74-4903-921B-E57952C66205}" dt="2024-04-11T13:17:09.722" v="2390" actId="478"/>
          <ac:picMkLst>
            <pc:docMk/>
            <pc:sldMk cId="390609173" sldId="2317"/>
            <ac:picMk id="14" creationId="{510CB4D5-83A8-F90F-5935-DC84AA7FF124}"/>
          </ac:picMkLst>
        </pc:picChg>
        <pc:picChg chg="del">
          <ac:chgData name="Joniak, Nicholas" userId="b184252a-bf95-4878-924f-b9fe6bfdae1c" providerId="ADAL" clId="{261BB9ED-5E74-4903-921B-E57952C66205}" dt="2024-04-11T13:08:38.163" v="1618" actId="478"/>
          <ac:picMkLst>
            <pc:docMk/>
            <pc:sldMk cId="390609173" sldId="2317"/>
            <ac:picMk id="15" creationId="{E0E9DA94-F27D-28DB-7EB5-E2448D31B769}"/>
          </ac:picMkLst>
        </pc:picChg>
        <pc:picChg chg="add del mod">
          <ac:chgData name="Joniak, Nicholas" userId="b184252a-bf95-4878-924f-b9fe6bfdae1c" providerId="ADAL" clId="{261BB9ED-5E74-4903-921B-E57952C66205}" dt="2024-04-11T13:17:14.450" v="2392" actId="21"/>
          <ac:picMkLst>
            <pc:docMk/>
            <pc:sldMk cId="390609173" sldId="2317"/>
            <ac:picMk id="27" creationId="{DEC93F21-4CCD-3CA4-F816-703A4F835FA0}"/>
          </ac:picMkLst>
        </pc:picChg>
        <pc:picChg chg="add mod">
          <ac:chgData name="Joniak, Nicholas" userId="b184252a-bf95-4878-924f-b9fe6bfdae1c" providerId="ADAL" clId="{261BB9ED-5E74-4903-921B-E57952C66205}" dt="2024-04-11T13:17:29.363" v="2400" actId="1076"/>
          <ac:picMkLst>
            <pc:docMk/>
            <pc:sldMk cId="390609173" sldId="2317"/>
            <ac:picMk id="30" creationId="{CC6E4F77-611A-C720-5BCA-BB6458608124}"/>
          </ac:picMkLst>
        </pc:picChg>
        <pc:picChg chg="add mod">
          <ac:chgData name="Joniak, Nicholas" userId="b184252a-bf95-4878-924f-b9fe6bfdae1c" providerId="ADAL" clId="{261BB9ED-5E74-4903-921B-E57952C66205}" dt="2024-04-11T13:17:23.374" v="2397" actId="1076"/>
          <ac:picMkLst>
            <pc:docMk/>
            <pc:sldMk cId="390609173" sldId="2317"/>
            <ac:picMk id="33" creationId="{DEC93F21-4CCD-3CA4-F816-703A4F835FA0}"/>
          </ac:picMkLst>
        </pc:picChg>
      </pc:sldChg>
      <pc:sldChg chg="addSp delSp modSp add mod">
        <pc:chgData name="Joniak, Nicholas" userId="b184252a-bf95-4878-924f-b9fe6bfdae1c" providerId="ADAL" clId="{261BB9ED-5E74-4903-921B-E57952C66205}" dt="2024-04-11T14:05:00.544" v="2971" actId="1076"/>
        <pc:sldMkLst>
          <pc:docMk/>
          <pc:sldMk cId="2931786212" sldId="2318"/>
        </pc:sldMkLst>
        <pc:spChg chg="mod">
          <ac:chgData name="Joniak, Nicholas" userId="b184252a-bf95-4878-924f-b9fe6bfdae1c" providerId="ADAL" clId="{261BB9ED-5E74-4903-921B-E57952C66205}" dt="2024-04-11T13:17:01.098" v="2385" actId="20577"/>
          <ac:spMkLst>
            <pc:docMk/>
            <pc:sldMk cId="2931786212" sldId="2318"/>
            <ac:spMk id="6" creationId="{099DE526-B8AD-9937-8553-4091A8A116F0}"/>
          </ac:spMkLst>
        </pc:spChg>
        <pc:spChg chg="add mod">
          <ac:chgData name="Joniak, Nicholas" userId="b184252a-bf95-4878-924f-b9fe6bfdae1c" providerId="ADAL" clId="{261BB9ED-5E74-4903-921B-E57952C66205}" dt="2024-04-11T14:04:56.105" v="2967" actId="1076"/>
          <ac:spMkLst>
            <pc:docMk/>
            <pc:sldMk cId="2931786212" sldId="2318"/>
            <ac:spMk id="8" creationId="{14B4084C-9329-82F1-8806-0B21F75A1994}"/>
          </ac:spMkLst>
        </pc:spChg>
        <pc:spChg chg="add mod">
          <ac:chgData name="Joniak, Nicholas" userId="b184252a-bf95-4878-924f-b9fe6bfdae1c" providerId="ADAL" clId="{261BB9ED-5E74-4903-921B-E57952C66205}" dt="2024-04-11T14:04:58.138" v="2969" actId="1076"/>
          <ac:spMkLst>
            <pc:docMk/>
            <pc:sldMk cId="2931786212" sldId="2318"/>
            <ac:spMk id="9" creationId="{41DADABE-8131-4240-157D-DAFDED415442}"/>
          </ac:spMkLst>
        </pc:spChg>
        <pc:spChg chg="add mod">
          <ac:chgData name="Joniak, Nicholas" userId="b184252a-bf95-4878-924f-b9fe6bfdae1c" providerId="ADAL" clId="{261BB9ED-5E74-4903-921B-E57952C66205}" dt="2024-04-11T14:05:00.544" v="2971" actId="1076"/>
          <ac:spMkLst>
            <pc:docMk/>
            <pc:sldMk cId="2931786212" sldId="2318"/>
            <ac:spMk id="10" creationId="{5141A3E2-D94B-C49F-116C-2A50C46FF76B}"/>
          </ac:spMkLst>
        </pc:spChg>
        <pc:picChg chg="add mod">
          <ac:chgData name="Joniak, Nicholas" userId="b184252a-bf95-4878-924f-b9fe6bfdae1c" providerId="ADAL" clId="{261BB9ED-5E74-4903-921B-E57952C66205}" dt="2024-04-11T14:04:50.281" v="2965"/>
          <ac:picMkLst>
            <pc:docMk/>
            <pc:sldMk cId="2931786212" sldId="2318"/>
            <ac:picMk id="5" creationId="{D18AE37D-70CA-0E51-A78C-162941113B32}"/>
          </ac:picMkLst>
        </pc:picChg>
        <pc:picChg chg="del">
          <ac:chgData name="Joniak, Nicholas" userId="b184252a-bf95-4878-924f-b9fe6bfdae1c" providerId="ADAL" clId="{261BB9ED-5E74-4903-921B-E57952C66205}" dt="2024-04-11T13:17:05.142" v="2387" actId="478"/>
          <ac:picMkLst>
            <pc:docMk/>
            <pc:sldMk cId="2931786212" sldId="2318"/>
            <ac:picMk id="27" creationId="{DEC93F21-4CCD-3CA4-F816-703A4F835FA0}"/>
          </ac:picMkLst>
        </pc:picChg>
        <pc:picChg chg="del">
          <ac:chgData name="Joniak, Nicholas" userId="b184252a-bf95-4878-924f-b9fe6bfdae1c" providerId="ADAL" clId="{261BB9ED-5E74-4903-921B-E57952C66205}" dt="2024-04-11T13:17:04.460" v="2386" actId="478"/>
          <ac:picMkLst>
            <pc:docMk/>
            <pc:sldMk cId="2931786212" sldId="2318"/>
            <ac:picMk id="30" creationId="{CC6E4F77-611A-C720-5BCA-BB6458608124}"/>
          </ac:picMkLst>
        </pc:picChg>
      </pc:sldChg>
      <pc:sldChg chg="add del">
        <pc:chgData name="Joniak, Nicholas" userId="b184252a-bf95-4878-924f-b9fe6bfdae1c" providerId="ADAL" clId="{261BB9ED-5E74-4903-921B-E57952C66205}" dt="2024-04-11T13:16:54.880" v="2381" actId="47"/>
        <pc:sldMkLst>
          <pc:docMk/>
          <pc:sldMk cId="3698222982" sldId="2318"/>
        </pc:sldMkLst>
      </pc:sldChg>
      <pc:sldChg chg="addSp delSp modSp add mod">
        <pc:chgData name="Joniak, Nicholas" userId="b184252a-bf95-4878-924f-b9fe6bfdae1c" providerId="ADAL" clId="{261BB9ED-5E74-4903-921B-E57952C66205}" dt="2024-04-11T13:28:57.520" v="2952" actId="1076"/>
        <pc:sldMkLst>
          <pc:docMk/>
          <pc:sldMk cId="1923268305" sldId="2319"/>
        </pc:sldMkLst>
        <pc:spChg chg="mod">
          <ac:chgData name="Joniak, Nicholas" userId="b184252a-bf95-4878-924f-b9fe6bfdae1c" providerId="ADAL" clId="{261BB9ED-5E74-4903-921B-E57952C66205}" dt="2024-04-11T13:20:16.047" v="2494" actId="14100"/>
          <ac:spMkLst>
            <pc:docMk/>
            <pc:sldMk cId="1923268305" sldId="2319"/>
            <ac:spMk id="2" creationId="{99B7907E-BE03-CEC2-02DD-D224C0DA267F}"/>
          </ac:spMkLst>
        </pc:spChg>
        <pc:spChg chg="mod">
          <ac:chgData name="Joniak, Nicholas" userId="b184252a-bf95-4878-924f-b9fe6bfdae1c" providerId="ADAL" clId="{261BB9ED-5E74-4903-921B-E57952C66205}" dt="2024-04-11T13:22:03.774" v="2751" actId="20577"/>
          <ac:spMkLst>
            <pc:docMk/>
            <pc:sldMk cId="1923268305" sldId="2319"/>
            <ac:spMk id="6" creationId="{099DE526-B8AD-9937-8553-4091A8A116F0}"/>
          </ac:spMkLst>
        </pc:spChg>
        <pc:spChg chg="add del mod">
          <ac:chgData name="Joniak, Nicholas" userId="b184252a-bf95-4878-924f-b9fe6bfdae1c" providerId="ADAL" clId="{261BB9ED-5E74-4903-921B-E57952C66205}" dt="2024-04-11T13:19:28.304" v="2483"/>
          <ac:spMkLst>
            <pc:docMk/>
            <pc:sldMk cId="1923268305" sldId="2319"/>
            <ac:spMk id="8" creationId="{02C201D5-4CAE-923A-9A69-4FEFEA863D45}"/>
          </ac:spMkLst>
        </pc:spChg>
        <pc:picChg chg="add mod">
          <ac:chgData name="Joniak, Nicholas" userId="b184252a-bf95-4878-924f-b9fe6bfdae1c" providerId="ADAL" clId="{261BB9ED-5E74-4903-921B-E57952C66205}" dt="2024-04-11T13:20:18.864" v="2496" actId="1076"/>
          <ac:picMkLst>
            <pc:docMk/>
            <pc:sldMk cId="1923268305" sldId="2319"/>
            <ac:picMk id="9" creationId="{7552303C-8C39-CBFB-8405-6EA646C7127E}"/>
          </ac:picMkLst>
        </pc:picChg>
        <pc:picChg chg="add mod">
          <ac:chgData name="Joniak, Nicholas" userId="b184252a-bf95-4878-924f-b9fe6bfdae1c" providerId="ADAL" clId="{261BB9ED-5E74-4903-921B-E57952C66205}" dt="2024-04-11T13:20:17.480" v="2495" actId="1076"/>
          <ac:picMkLst>
            <pc:docMk/>
            <pc:sldMk cId="1923268305" sldId="2319"/>
            <ac:picMk id="10" creationId="{B72FFAF5-8F71-FE66-2A5A-21597E660A4E}"/>
          </ac:picMkLst>
        </pc:picChg>
        <pc:picChg chg="add mod">
          <ac:chgData name="Joniak, Nicholas" userId="b184252a-bf95-4878-924f-b9fe6bfdae1c" providerId="ADAL" clId="{261BB9ED-5E74-4903-921B-E57952C66205}" dt="2024-04-11T13:28:57.520" v="2952" actId="1076"/>
          <ac:picMkLst>
            <pc:docMk/>
            <pc:sldMk cId="1923268305" sldId="2319"/>
            <ac:picMk id="12" creationId="{5A743D2A-988A-96CA-4A39-4E145D5F17C7}"/>
          </ac:picMkLst>
        </pc:picChg>
        <pc:picChg chg="del">
          <ac:chgData name="Joniak, Nicholas" userId="b184252a-bf95-4878-924f-b9fe6bfdae1c" providerId="ADAL" clId="{261BB9ED-5E74-4903-921B-E57952C66205}" dt="2024-04-11T13:17:41.133" v="2403" actId="478"/>
          <ac:picMkLst>
            <pc:docMk/>
            <pc:sldMk cId="1923268305" sldId="2319"/>
            <ac:picMk id="30" creationId="{CC6E4F77-611A-C720-5BCA-BB6458608124}"/>
          </ac:picMkLst>
        </pc:picChg>
        <pc:picChg chg="del">
          <ac:chgData name="Joniak, Nicholas" userId="b184252a-bf95-4878-924f-b9fe6bfdae1c" providerId="ADAL" clId="{261BB9ED-5E74-4903-921B-E57952C66205}" dt="2024-04-11T13:17:39.807" v="2402" actId="478"/>
          <ac:picMkLst>
            <pc:docMk/>
            <pc:sldMk cId="1923268305" sldId="2319"/>
            <ac:picMk id="33" creationId="{DEC93F21-4CCD-3CA4-F816-703A4F835FA0}"/>
          </ac:picMkLst>
        </pc:picChg>
      </pc:sldChg>
      <pc:sldChg chg="addSp delSp modSp add mod">
        <pc:chgData name="Joniak, Nicholas" userId="b184252a-bf95-4878-924f-b9fe6bfdae1c" providerId="ADAL" clId="{261BB9ED-5E74-4903-921B-E57952C66205}" dt="2024-04-11T13:30:10.577" v="2963" actId="1076"/>
        <pc:sldMkLst>
          <pc:docMk/>
          <pc:sldMk cId="2114562820" sldId="2320"/>
        </pc:sldMkLst>
        <pc:spChg chg="mod">
          <ac:chgData name="Joniak, Nicholas" userId="b184252a-bf95-4878-924f-b9fe6bfdae1c" providerId="ADAL" clId="{261BB9ED-5E74-4903-921B-E57952C66205}" dt="2024-04-11T13:29:53.270" v="2959" actId="1076"/>
          <ac:spMkLst>
            <pc:docMk/>
            <pc:sldMk cId="2114562820" sldId="2320"/>
            <ac:spMk id="6" creationId="{099DE526-B8AD-9937-8553-4091A8A116F0}"/>
          </ac:spMkLst>
        </pc:spChg>
        <pc:spChg chg="del">
          <ac:chgData name="Joniak, Nicholas" userId="b184252a-bf95-4878-924f-b9fe6bfdae1c" providerId="ADAL" clId="{261BB9ED-5E74-4903-921B-E57952C66205}" dt="2024-04-11T13:18:49.381" v="2482" actId="22"/>
          <ac:spMkLst>
            <pc:docMk/>
            <pc:sldMk cId="2114562820" sldId="2320"/>
            <ac:spMk id="8" creationId="{02C201D5-4CAE-923A-9A69-4FEFEA863D45}"/>
          </ac:spMkLst>
        </pc:spChg>
        <pc:spChg chg="add mod">
          <ac:chgData name="Joniak, Nicholas" userId="b184252a-bf95-4878-924f-b9fe6bfdae1c" providerId="ADAL" clId="{261BB9ED-5E74-4903-921B-E57952C66205}" dt="2024-04-11T13:23:21.897" v="2890" actId="1076"/>
          <ac:spMkLst>
            <pc:docMk/>
            <pc:sldMk cId="2114562820" sldId="2320"/>
            <ac:spMk id="10" creationId="{98C2A068-51E2-2891-937E-A3EC7D3A5E20}"/>
          </ac:spMkLst>
        </pc:spChg>
        <pc:spChg chg="add mod">
          <ac:chgData name="Joniak, Nicholas" userId="b184252a-bf95-4878-924f-b9fe6bfdae1c" providerId="ADAL" clId="{261BB9ED-5E74-4903-921B-E57952C66205}" dt="2024-04-11T13:23:21.897" v="2890" actId="1076"/>
          <ac:spMkLst>
            <pc:docMk/>
            <pc:sldMk cId="2114562820" sldId="2320"/>
            <ac:spMk id="11" creationId="{AB9C7137-F1E5-28FD-35B1-A09B6EB01A1F}"/>
          </ac:spMkLst>
        </pc:spChg>
        <pc:spChg chg="add mod">
          <ac:chgData name="Joniak, Nicholas" userId="b184252a-bf95-4878-924f-b9fe6bfdae1c" providerId="ADAL" clId="{261BB9ED-5E74-4903-921B-E57952C66205}" dt="2024-04-11T13:23:21.897" v="2890" actId="1076"/>
          <ac:spMkLst>
            <pc:docMk/>
            <pc:sldMk cId="2114562820" sldId="2320"/>
            <ac:spMk id="12" creationId="{4ECBCD46-67FA-9D35-AC15-86F3F5CA5890}"/>
          </ac:spMkLst>
        </pc:spChg>
        <pc:picChg chg="add mod ord">
          <ac:chgData name="Joniak, Nicholas" userId="b184252a-bf95-4878-924f-b9fe6bfdae1c" providerId="ADAL" clId="{261BB9ED-5E74-4903-921B-E57952C66205}" dt="2024-04-11T13:23:21.897" v="2890" actId="1076"/>
          <ac:picMkLst>
            <pc:docMk/>
            <pc:sldMk cId="2114562820" sldId="2320"/>
            <ac:picMk id="9" creationId="{6986A0A2-2F2C-A573-5616-F8EC4F17A3BF}"/>
          </ac:picMkLst>
        </pc:picChg>
        <pc:picChg chg="add mod">
          <ac:chgData name="Joniak, Nicholas" userId="b184252a-bf95-4878-924f-b9fe6bfdae1c" providerId="ADAL" clId="{261BB9ED-5E74-4903-921B-E57952C66205}" dt="2024-04-11T13:29:54.577" v="2960" actId="1076"/>
          <ac:picMkLst>
            <pc:docMk/>
            <pc:sldMk cId="2114562820" sldId="2320"/>
            <ac:picMk id="14" creationId="{AABE1016-7F2C-F5A4-E6B7-4520461DFE04}"/>
          </ac:picMkLst>
        </pc:picChg>
        <pc:picChg chg="add mod">
          <ac:chgData name="Joniak, Nicholas" userId="b184252a-bf95-4878-924f-b9fe6bfdae1c" providerId="ADAL" clId="{261BB9ED-5E74-4903-921B-E57952C66205}" dt="2024-04-11T13:30:10.577" v="2963" actId="1076"/>
          <ac:picMkLst>
            <pc:docMk/>
            <pc:sldMk cId="2114562820" sldId="2320"/>
            <ac:picMk id="16" creationId="{A49D6E26-C0F8-C5EA-9839-E3DD7E98404A}"/>
          </ac:picMkLst>
        </pc:picChg>
      </pc:sldChg>
      <pc:sldChg chg="addSp delSp modSp new mod">
        <pc:chgData name="Joniak, Nicholas" userId="b184252a-bf95-4878-924f-b9fe6bfdae1c" providerId="ADAL" clId="{261BB9ED-5E74-4903-921B-E57952C66205}" dt="2024-04-11T14:18:48.217" v="3001" actId="5793"/>
        <pc:sldMkLst>
          <pc:docMk/>
          <pc:sldMk cId="2235987155" sldId="2321"/>
        </pc:sldMkLst>
        <pc:spChg chg="del">
          <ac:chgData name="Joniak, Nicholas" userId="b184252a-bf95-4878-924f-b9fe6bfdae1c" providerId="ADAL" clId="{261BB9ED-5E74-4903-921B-E57952C66205}" dt="2024-04-11T14:18:26.788" v="2973" actId="22"/>
          <ac:spMkLst>
            <pc:docMk/>
            <pc:sldMk cId="2235987155" sldId="2321"/>
            <ac:spMk id="5" creationId="{0B491EF2-D061-856B-5D9F-2431F808362E}"/>
          </ac:spMkLst>
        </pc:spChg>
        <pc:spChg chg="mod">
          <ac:chgData name="Joniak, Nicholas" userId="b184252a-bf95-4878-924f-b9fe6bfdae1c" providerId="ADAL" clId="{261BB9ED-5E74-4903-921B-E57952C66205}" dt="2024-04-11T14:18:48.217" v="3001" actId="5793"/>
          <ac:spMkLst>
            <pc:docMk/>
            <pc:sldMk cId="2235987155" sldId="2321"/>
            <ac:spMk id="6" creationId="{6A6C6B0D-06C7-8316-34B5-2DE4EB2C4860}"/>
          </ac:spMkLst>
        </pc:spChg>
        <pc:spChg chg="add mod">
          <ac:chgData name="Joniak, Nicholas" userId="b184252a-bf95-4878-924f-b9fe6bfdae1c" providerId="ADAL" clId="{261BB9ED-5E74-4903-921B-E57952C66205}" dt="2024-04-11T14:18:34.441" v="2975" actId="1076"/>
          <ac:spMkLst>
            <pc:docMk/>
            <pc:sldMk cId="2235987155" sldId="2321"/>
            <ac:spMk id="10" creationId="{AEBE11B5-665C-E3DF-267F-80320A12D3DD}"/>
          </ac:spMkLst>
        </pc:spChg>
        <pc:picChg chg="add mod ord">
          <ac:chgData name="Joniak, Nicholas" userId="b184252a-bf95-4878-924f-b9fe6bfdae1c" providerId="ADAL" clId="{261BB9ED-5E74-4903-921B-E57952C66205}" dt="2024-04-11T14:18:26.788" v="2973" actId="22"/>
          <ac:picMkLst>
            <pc:docMk/>
            <pc:sldMk cId="2235987155" sldId="2321"/>
            <ac:picMk id="9" creationId="{62A90BE9-2D08-3D71-1F72-4F398E54858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1746"/>
            <a:ext cx="11057467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7" y="3209908"/>
            <a:ext cx="11061700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05/14/2024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05/14/2024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05/14/2024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21519" y="6488431"/>
            <a:ext cx="7103318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92352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2420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05/14/2024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61529" y="6488430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05/14/2024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05/14/2024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05/14/2024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380144" y="475760"/>
            <a:ext cx="11599523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" y="6083428"/>
            <a:ext cx="2100381" cy="37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5728951"/>
            <a:ext cx="11691991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41" y="5916605"/>
            <a:ext cx="874109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05" y="5807965"/>
            <a:ext cx="2489454" cy="93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14" y="6030041"/>
            <a:ext cx="2909413" cy="486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6C1517-621B-43C2-9BA9-5BF605AF910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09090" y="41084"/>
            <a:ext cx="1810669" cy="3742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6357938"/>
            <a:ext cx="1166770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200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05/14/2024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2"/>
            <a:ext cx="7329349" cy="18732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679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0F08D-1383-4141-915C-29DECEA73C8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10285" y="6425229"/>
            <a:ext cx="1518036" cy="313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FD1/FD2 Installation Engineering Update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Nicholas Joniak</a:t>
            </a:r>
          </a:p>
          <a:p>
            <a:r>
              <a:rPr lang="en-US" dirty="0"/>
              <a:t>05/14/2024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89F9-E46B-F54D-0D33-FDDA01CF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FD2 Cleanroom – Updated Layout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00B92D-9E0F-86D4-E0E8-5714CD9CEB0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78509-F77F-C512-A361-285D933B27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D8F351-067A-0BA6-57EA-FF179315F448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Cleanroom size reduced due to:</a:t>
            </a:r>
          </a:p>
          <a:p>
            <a:pPr lvl="1"/>
            <a:r>
              <a:rPr lang="en-US" dirty="0"/>
              <a:t>Revised staircase location.</a:t>
            </a:r>
          </a:p>
          <a:p>
            <a:pPr lvl="1"/>
            <a:r>
              <a:rPr lang="en-US" dirty="0"/>
              <a:t>Revised cleanroom assembly area requirements.</a:t>
            </a:r>
          </a:p>
          <a:p>
            <a:r>
              <a:rPr lang="en-US" dirty="0"/>
              <a:t>Changing room rotated to accommodate new “centrally-located” entranceway.</a:t>
            </a:r>
          </a:p>
          <a:p>
            <a:pPr lvl="1"/>
            <a:r>
              <a:rPr lang="en-US" dirty="0"/>
              <a:t>New cleanroom entrance located in-line with TCO opening.</a:t>
            </a:r>
          </a:p>
          <a:p>
            <a:r>
              <a:rPr lang="en-US" dirty="0"/>
              <a:t>Proposed Updated Dimensions:</a:t>
            </a:r>
          </a:p>
          <a:p>
            <a:pPr lvl="1"/>
            <a:r>
              <a:rPr lang="en-US" dirty="0"/>
              <a:t>Depth: 11.58 m</a:t>
            </a:r>
          </a:p>
          <a:p>
            <a:pPr lvl="1"/>
            <a:r>
              <a:rPr lang="en-US" dirty="0"/>
              <a:t>Width: 12.50 m</a:t>
            </a:r>
          </a:p>
          <a:p>
            <a:pPr lvl="1"/>
            <a:r>
              <a:rPr lang="en-US" dirty="0"/>
              <a:t>Height: 9.75 m</a:t>
            </a:r>
          </a:p>
          <a:p>
            <a:pPr lvl="1"/>
            <a:r>
              <a:rPr lang="en-US" dirty="0"/>
              <a:t>Entranceway: ~6.10 m Tall x 5.49 m Wide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A76C4F2-0A9D-635F-9A41-1DC1B9525FB5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6335713" y="1618710"/>
            <a:ext cx="5330825" cy="4085718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DE6E8D-F9F7-CAE1-5799-67245FABC8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05/14/2024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42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89F9-E46B-F54D-0D33-FDDA01CF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FD2 Cleanroom – Updated Layout (Cont.)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00B92D-9E0F-86D4-E0E8-5714CD9CEB0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78509-F77F-C512-A361-285D933B27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DE6E8D-F9F7-CAE1-5799-67245FABC8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05/14/2024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EAC3231-F0DF-2556-9045-94D7E25417E2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2192342" y="798685"/>
            <a:ext cx="6850989" cy="5526426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49A8C9-B61D-24E1-75AF-C40A0F39E76E}"/>
              </a:ext>
            </a:extLst>
          </p:cNvPr>
          <p:cNvSpPr txBox="1"/>
          <p:nvPr/>
        </p:nvSpPr>
        <p:spPr>
          <a:xfrm>
            <a:off x="7313366" y="5793805"/>
            <a:ext cx="163150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PD Testing Area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A8181F9-E92C-6375-0AA8-A02B79308289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6560191" y="4937205"/>
            <a:ext cx="753175" cy="1041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92B96EE-EDC2-3DB2-781F-8A5D99F69FB3}"/>
              </a:ext>
            </a:extLst>
          </p:cNvPr>
          <p:cNvSpPr txBox="1"/>
          <p:nvPr/>
        </p:nvSpPr>
        <p:spPr>
          <a:xfrm>
            <a:off x="8158324" y="5077833"/>
            <a:ext cx="2423456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Cathode Assembly Area</a:t>
            </a:r>
          </a:p>
          <a:p>
            <a:r>
              <a:rPr lang="en-US" dirty="0"/>
              <a:t>(2 CARTW Capacity)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BDE7BFE-2ACE-2AD8-4001-92FC74262B4F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7021585" y="4118994"/>
            <a:ext cx="1136739" cy="1282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CF431BB-A8FE-88F1-7DFD-1580F0C037B6}"/>
              </a:ext>
            </a:extLst>
          </p:cNvPr>
          <p:cNvSpPr txBox="1"/>
          <p:nvPr/>
        </p:nvSpPr>
        <p:spPr>
          <a:xfrm>
            <a:off x="416663" y="1678387"/>
            <a:ext cx="1631508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Transport/</a:t>
            </a:r>
          </a:p>
          <a:p>
            <a:pPr algn="r"/>
            <a:r>
              <a:rPr lang="en-US" dirty="0"/>
              <a:t>Unloading Area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80AF38-8C98-E469-6B55-F7EAF6AD7801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2048171" y="2001553"/>
            <a:ext cx="2188269" cy="10070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1994064-CCA5-9EBA-D070-A42A185D6106}"/>
              </a:ext>
            </a:extLst>
          </p:cNvPr>
          <p:cNvSpPr txBox="1"/>
          <p:nvPr/>
        </p:nvSpPr>
        <p:spPr>
          <a:xfrm>
            <a:off x="416663" y="2728315"/>
            <a:ext cx="163150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Main Entrance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FAA984-59FD-0181-CD80-05849865208D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2048171" y="2912981"/>
            <a:ext cx="773347" cy="5507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DC8838D-1301-7FD9-BC3C-348F251B734A}"/>
              </a:ext>
            </a:extLst>
          </p:cNvPr>
          <p:cNvSpPr txBox="1"/>
          <p:nvPr/>
        </p:nvSpPr>
        <p:spPr>
          <a:xfrm>
            <a:off x="434698" y="4399627"/>
            <a:ext cx="1631508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Changing Room Entrance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FFA34B4-DAE3-C32B-16CD-7885E42364D2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2066206" y="4722793"/>
            <a:ext cx="2331643" cy="1001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76B6ED2-1F22-89C3-BB56-FDB6666CF759}"/>
              </a:ext>
            </a:extLst>
          </p:cNvPr>
          <p:cNvSpPr txBox="1"/>
          <p:nvPr/>
        </p:nvSpPr>
        <p:spPr>
          <a:xfrm>
            <a:off x="434698" y="3645782"/>
            <a:ext cx="163150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Misc. Storage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2868C51-C789-8D1A-47CF-4827D2F9D376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2066206" y="3830448"/>
            <a:ext cx="2016296" cy="13527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EB99FA6-A5D0-3FB7-8CBC-7B600ADBA62D}"/>
              </a:ext>
            </a:extLst>
          </p:cNvPr>
          <p:cNvSpPr txBox="1"/>
          <p:nvPr/>
        </p:nvSpPr>
        <p:spPr>
          <a:xfrm>
            <a:off x="7831603" y="114286"/>
            <a:ext cx="1463399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TCO Entrance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D2A496D-79DA-7D4C-46E2-8B81A12FDD43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6560191" y="298952"/>
            <a:ext cx="1271412" cy="1158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FF5DDFA-0C15-D974-61FA-FDE12472993D}"/>
              </a:ext>
            </a:extLst>
          </p:cNvPr>
          <p:cNvSpPr txBox="1"/>
          <p:nvPr/>
        </p:nvSpPr>
        <p:spPr>
          <a:xfrm>
            <a:off x="8695638" y="1004869"/>
            <a:ext cx="985257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Stairway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82A52F7-5B22-64FA-0448-CCA761EB2D20}"/>
              </a:ext>
            </a:extLst>
          </p:cNvPr>
          <p:cNvCxnSpPr>
            <a:cxnSpLocks/>
            <a:stCxn id="37" idx="1"/>
          </p:cNvCxnSpPr>
          <p:nvPr/>
        </p:nvCxnSpPr>
        <p:spPr>
          <a:xfrm flipH="1">
            <a:off x="6786694" y="1189535"/>
            <a:ext cx="1908944" cy="1135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162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534DC-FC81-5447-7016-88B12F595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Misc. 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572242-ECF8-BCA5-1ADB-BD73ED3FBD3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C8895-F63B-907D-AA26-B8C43EF2FC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641FAA-91BD-5B3D-B2EF-CB161D32145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" y="1238250"/>
            <a:ext cx="11269211" cy="4846638"/>
          </a:xfrm>
        </p:spPr>
        <p:txBody>
          <a:bodyPr/>
          <a:lstStyle/>
          <a:p>
            <a:r>
              <a:rPr lang="en-US" dirty="0"/>
              <a:t>Meeting with Filippo/Benoit/Gianluigi/Olga later this week to further discuss CERN test structure design updates.</a:t>
            </a:r>
          </a:p>
          <a:p>
            <a:r>
              <a:rPr lang="en-US" dirty="0"/>
              <a:t>Images required for FD2 FC tripod/lifting requirements document.</a:t>
            </a:r>
          </a:p>
          <a:p>
            <a:r>
              <a:rPr lang="en-US" dirty="0"/>
              <a:t>Continue to update installation models for images.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57E2B7-FC5D-88B7-D55C-399F4013F9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05/14/2024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88004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F7AD970E-33F6-4BB5-BE93-88F3198B23E1}" vid="{F8D1F77D-EA77-4C8F-A1ED-3E6959A1F485}"/>
    </a:ext>
  </a:extLst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F7AD970E-33F6-4BB5-BE93-88F3198B23E1}" vid="{9584D25D-E051-430D-80D0-005FE882A34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136C6823184499040EF32FECB2863" ma:contentTypeVersion="14" ma:contentTypeDescription="Create a new document." ma:contentTypeScope="" ma:versionID="45e09b5f4f65b0de7870b91664cffb53">
  <xsd:schema xmlns:xsd="http://www.w3.org/2001/XMLSchema" xmlns:xs="http://www.w3.org/2001/XMLSchema" xmlns:p="http://schemas.microsoft.com/office/2006/metadata/properties" xmlns:ns1="http://schemas.microsoft.com/sharepoint/v3" xmlns:ns3="217384e2-1cc7-462a-88d5-a9f0c79de128" xmlns:ns4="47630a84-84bd-4c0e-8a4d-0e925dfde686" targetNamespace="http://schemas.microsoft.com/office/2006/metadata/properties" ma:root="true" ma:fieldsID="63698318d5d16a60d43227dcd190ee97" ns1:_="" ns3:_="" ns4:_="">
    <xsd:import namespace="http://schemas.microsoft.com/sharepoint/v3"/>
    <xsd:import namespace="217384e2-1cc7-462a-88d5-a9f0c79de128"/>
    <xsd:import namespace="47630a84-84bd-4c0e-8a4d-0e925dfde6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384e2-1cc7-462a-88d5-a9f0c79de1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30a84-84bd-4c0e-8a4d-0e925dfde6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1AB8FB-521F-436B-8DB8-AF19661E6E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65A8348-B893-480E-B73E-F68EF07244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DF910D-0AE3-4CFE-AB1B-63FDC695CED4}">
  <ds:schemaRefs>
    <ds:schemaRef ds:uri="217384e2-1cc7-462a-88d5-a9f0c79de128"/>
    <ds:schemaRef ds:uri="47630a84-84bd-4c0e-8a4d-0e925dfde6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Joniak-Engineering_Update_220907</Template>
  <TotalTime>4382</TotalTime>
  <Words>186</Words>
  <Application>Microsoft Office PowerPoint</Application>
  <PresentationFormat>Widescreen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FD1/FD2 Installation Engineering Update</vt:lpstr>
      <vt:lpstr>FD2 Cleanroom – Updated Layout</vt:lpstr>
      <vt:lpstr>FD2 Cleanroom – Updated Layout (Cont.)</vt:lpstr>
      <vt:lpstr>Misc. Updates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FD2 Installation Engineering Update</dc:title>
  <dc:creator>Joniak, Nicholas</dc:creator>
  <cp:lastModifiedBy>Joniak, Nicholas</cp:lastModifiedBy>
  <cp:revision>14</cp:revision>
  <cp:lastPrinted>2015-05-22T11:54:13Z</cp:lastPrinted>
  <dcterms:created xsi:type="dcterms:W3CDTF">2022-09-06T17:41:43Z</dcterms:created>
  <dcterms:modified xsi:type="dcterms:W3CDTF">2024-05-14T13:53:57Z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0x010100FDE136C6823184499040EF32FECB2863</vt:lpwstr>
  </property>
</Properties>
</file>