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7" r:id="rId7"/>
    <p:sldId id="268" r:id="rId8"/>
    <p:sldId id="270" r:id="rId9"/>
    <p:sldId id="269" r:id="rId10"/>
    <p:sldId id="277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D07EB-3E32-4732-A294-0B1E4683AEC7}" v="2" dt="2024-03-06T01:03:40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9" autoAdjust="0"/>
    <p:restoredTop sz="94660"/>
  </p:normalViewPr>
  <p:slideViewPr>
    <p:cSldViewPr snapToObjects="1" showGuides="1">
      <p:cViewPr varScale="1">
        <p:scale>
          <a:sx n="263" d="100"/>
          <a:sy n="263" d="100"/>
        </p:scale>
        <p:origin x="269" y="178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9" d="100"/>
        <a:sy n="189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unno, Marco" userId="69df8db0-265f-4fd6-bb20-17fd41beea08" providerId="ADAL" clId="{99FD07EB-3E32-4732-A294-0B1E4683AEC7}"/>
    <pc:docChg chg="custSel addSld delSld modSld sldOrd">
      <pc:chgData name="Oriunno, Marco" userId="69df8db0-265f-4fd6-bb20-17fd41beea08" providerId="ADAL" clId="{99FD07EB-3E32-4732-A294-0B1E4683AEC7}" dt="2024-03-08T17:49:44.161" v="2572" actId="20577"/>
      <pc:docMkLst>
        <pc:docMk/>
      </pc:docMkLst>
      <pc:sldChg chg="delSp modSp mod">
        <pc:chgData name="Oriunno, Marco" userId="69df8db0-265f-4fd6-bb20-17fd41beea08" providerId="ADAL" clId="{99FD07EB-3E32-4732-A294-0B1E4683AEC7}" dt="2024-03-08T17:40:42.844" v="2207" actId="404"/>
        <pc:sldMkLst>
          <pc:docMk/>
          <pc:sldMk cId="1706138721" sldId="256"/>
        </pc:sldMkLst>
        <pc:spChg chg="del">
          <ac:chgData name="Oriunno, Marco" userId="69df8db0-265f-4fd6-bb20-17fd41beea08" providerId="ADAL" clId="{99FD07EB-3E32-4732-A294-0B1E4683AEC7}" dt="2024-03-07T23:29:58.901" v="391" actId="478"/>
          <ac:spMkLst>
            <pc:docMk/>
            <pc:sldMk cId="1706138721" sldId="256"/>
            <ac:spMk id="4" creationId="{3A3932EB-6330-4771-9E9A-A2CDB6B84BA9}"/>
          </ac:spMkLst>
        </pc:spChg>
        <pc:spChg chg="mod">
          <ac:chgData name="Oriunno, Marco" userId="69df8db0-265f-4fd6-bb20-17fd41beea08" providerId="ADAL" clId="{99FD07EB-3E32-4732-A294-0B1E4683AEC7}" dt="2024-03-07T23:30:47.821" v="435" actId="20577"/>
          <ac:spMkLst>
            <pc:docMk/>
            <pc:sldMk cId="1706138721" sldId="256"/>
            <ac:spMk id="5" creationId="{5579D682-FF9F-44DD-94D6-5D3A25E4C67D}"/>
          </ac:spMkLst>
        </pc:spChg>
        <pc:spChg chg="mod">
          <ac:chgData name="Oriunno, Marco" userId="69df8db0-265f-4fd6-bb20-17fd41beea08" providerId="ADAL" clId="{99FD07EB-3E32-4732-A294-0B1E4683AEC7}" dt="2024-03-08T17:40:42.844" v="2207" actId="404"/>
          <ac:spMkLst>
            <pc:docMk/>
            <pc:sldMk cId="1706138721" sldId="256"/>
            <ac:spMk id="6" creationId="{9A646307-A9F7-4078-869D-9CE55956F66E}"/>
          </ac:spMkLst>
        </pc:spChg>
      </pc:sldChg>
      <pc:sldChg chg="del">
        <pc:chgData name="Oriunno, Marco" userId="69df8db0-265f-4fd6-bb20-17fd41beea08" providerId="ADAL" clId="{99FD07EB-3E32-4732-A294-0B1E4683AEC7}" dt="2024-02-14T20:25:54.327" v="1" actId="47"/>
        <pc:sldMkLst>
          <pc:docMk/>
          <pc:sldMk cId="1530584567" sldId="257"/>
        </pc:sldMkLst>
      </pc:sldChg>
      <pc:sldChg chg="addSp delSp modSp add del mod modClrScheme chgLayout">
        <pc:chgData name="Oriunno, Marco" userId="69df8db0-265f-4fd6-bb20-17fd41beea08" providerId="ADAL" clId="{99FD07EB-3E32-4732-A294-0B1E4683AEC7}" dt="2024-03-07T00:05:26.031" v="386" actId="47"/>
        <pc:sldMkLst>
          <pc:docMk/>
          <pc:sldMk cId="599891086" sldId="258"/>
        </pc:sldMkLst>
        <pc:spChg chg="add mod ord">
          <ac:chgData name="Oriunno, Marco" userId="69df8db0-265f-4fd6-bb20-17fd41beea08" providerId="ADAL" clId="{99FD07EB-3E32-4732-A294-0B1E4683AEC7}" dt="2024-02-14T20:26:32.230" v="16" actId="20577"/>
          <ac:spMkLst>
            <pc:docMk/>
            <pc:sldMk cId="599891086" sldId="258"/>
            <ac:spMk id="2" creationId="{3E75B025-BD43-BFE5-F5CF-F9B0FDD176CF}"/>
          </ac:spMkLst>
        </pc:spChg>
        <pc:spChg chg="add del mod">
          <ac:chgData name="Oriunno, Marco" userId="69df8db0-265f-4fd6-bb20-17fd41beea08" providerId="ADAL" clId="{99FD07EB-3E32-4732-A294-0B1E4683AEC7}" dt="2024-02-14T20:26:26.048" v="8" actId="478"/>
          <ac:spMkLst>
            <pc:docMk/>
            <pc:sldMk cId="599891086" sldId="258"/>
            <ac:spMk id="4" creationId="{B33DF38E-BEC6-8496-74E4-FD8E02CD1A0C}"/>
          </ac:spMkLst>
        </pc:spChg>
        <pc:spChg chg="del mod ord">
          <ac:chgData name="Oriunno, Marco" userId="69df8db0-265f-4fd6-bb20-17fd41beea08" providerId="ADAL" clId="{99FD07EB-3E32-4732-A294-0B1E4683AEC7}" dt="2024-02-14T20:26:14.302" v="4" actId="478"/>
          <ac:spMkLst>
            <pc:docMk/>
            <pc:sldMk cId="599891086" sldId="258"/>
            <ac:spMk id="5" creationId="{5579D682-FF9F-44DD-94D6-5D3A25E4C67D}"/>
          </ac:spMkLst>
        </pc:spChg>
        <pc:spChg chg="del mod ord">
          <ac:chgData name="Oriunno, Marco" userId="69df8db0-265f-4fd6-bb20-17fd41beea08" providerId="ADAL" clId="{99FD07EB-3E32-4732-A294-0B1E4683AEC7}" dt="2024-02-14T20:26:22.392" v="7" actId="478"/>
          <ac:spMkLst>
            <pc:docMk/>
            <pc:sldMk cId="599891086" sldId="258"/>
            <ac:spMk id="6" creationId="{9A646307-A9F7-4078-869D-9CE55956F66E}"/>
          </ac:spMkLst>
        </pc:spChg>
      </pc:sldChg>
      <pc:sldChg chg="add del">
        <pc:chgData name="Oriunno, Marco" userId="69df8db0-265f-4fd6-bb20-17fd41beea08" providerId="ADAL" clId="{99FD07EB-3E32-4732-A294-0B1E4683AEC7}" dt="2024-03-06T01:08:42.898" v="320" actId="47"/>
        <pc:sldMkLst>
          <pc:docMk/>
          <pc:sldMk cId="3506606983" sldId="259"/>
        </pc:sldMkLst>
      </pc:sldChg>
      <pc:sldChg chg="modSp add del mod">
        <pc:chgData name="Oriunno, Marco" userId="69df8db0-265f-4fd6-bb20-17fd41beea08" providerId="ADAL" clId="{99FD07EB-3E32-4732-A294-0B1E4683AEC7}" dt="2024-03-06T01:08:50.142" v="321" actId="47"/>
        <pc:sldMkLst>
          <pc:docMk/>
          <pc:sldMk cId="2804839727" sldId="260"/>
        </pc:sldMkLst>
        <pc:spChg chg="mod">
          <ac:chgData name="Oriunno, Marco" userId="69df8db0-265f-4fd6-bb20-17fd41beea08" providerId="ADAL" clId="{99FD07EB-3E32-4732-A294-0B1E4683AEC7}" dt="2024-02-14T20:29:18.815" v="162" actId="20577"/>
          <ac:spMkLst>
            <pc:docMk/>
            <pc:sldMk cId="2804839727" sldId="260"/>
            <ac:spMk id="2" creationId="{AA83F7D8-DF50-8693-93EB-6609AEA5F27F}"/>
          </ac:spMkLst>
        </pc:spChg>
        <pc:spChg chg="mod">
          <ac:chgData name="Oriunno, Marco" userId="69df8db0-265f-4fd6-bb20-17fd41beea08" providerId="ADAL" clId="{99FD07EB-3E32-4732-A294-0B1E4683AEC7}" dt="2024-02-14T20:28:59.821" v="129" actId="20577"/>
          <ac:spMkLst>
            <pc:docMk/>
            <pc:sldMk cId="2804839727" sldId="260"/>
            <ac:spMk id="3" creationId="{BCC6DBA9-077E-C78C-6AB3-AE2C6A9EE3A3}"/>
          </ac:spMkLst>
        </pc:spChg>
      </pc:sldChg>
      <pc:sldChg chg="modSp add del mod ord">
        <pc:chgData name="Oriunno, Marco" userId="69df8db0-265f-4fd6-bb20-17fd41beea08" providerId="ADAL" clId="{99FD07EB-3E32-4732-A294-0B1E4683AEC7}" dt="2024-03-06T01:08:42.898" v="320" actId="47"/>
        <pc:sldMkLst>
          <pc:docMk/>
          <pc:sldMk cId="1851641781" sldId="261"/>
        </pc:sldMkLst>
        <pc:spChg chg="mod">
          <ac:chgData name="Oriunno, Marco" userId="69df8db0-265f-4fd6-bb20-17fd41beea08" providerId="ADAL" clId="{99FD07EB-3E32-4732-A294-0B1E4683AEC7}" dt="2024-02-14T20:27:59.578" v="109" actId="20577"/>
          <ac:spMkLst>
            <pc:docMk/>
            <pc:sldMk cId="1851641781" sldId="261"/>
            <ac:spMk id="5" creationId="{438889E9-78D3-65B6-1BDC-2BEFDC5E7894}"/>
          </ac:spMkLst>
        </pc:spChg>
        <pc:spChg chg="mod">
          <ac:chgData name="Oriunno, Marco" userId="69df8db0-265f-4fd6-bb20-17fd41beea08" providerId="ADAL" clId="{99FD07EB-3E32-4732-A294-0B1E4683AEC7}" dt="2024-02-14T20:28:13.449" v="118" actId="20577"/>
          <ac:spMkLst>
            <pc:docMk/>
            <pc:sldMk cId="1851641781" sldId="261"/>
            <ac:spMk id="6" creationId="{0CBC9481-0748-678D-6DA8-1E0CCD4E168F}"/>
          </ac:spMkLst>
        </pc:spChg>
      </pc:sldChg>
      <pc:sldChg chg="modSp add del mod">
        <pc:chgData name="Oriunno, Marco" userId="69df8db0-265f-4fd6-bb20-17fd41beea08" providerId="ADAL" clId="{99FD07EB-3E32-4732-A294-0B1E4683AEC7}" dt="2024-03-06T01:08:42.898" v="320" actId="47"/>
        <pc:sldMkLst>
          <pc:docMk/>
          <pc:sldMk cId="467245027" sldId="262"/>
        </pc:sldMkLst>
        <pc:spChg chg="mod">
          <ac:chgData name="Oriunno, Marco" userId="69df8db0-265f-4fd6-bb20-17fd41beea08" providerId="ADAL" clId="{99FD07EB-3E32-4732-A294-0B1E4683AEC7}" dt="2024-02-14T20:27:51.465" v="105" actId="20577"/>
          <ac:spMkLst>
            <pc:docMk/>
            <pc:sldMk cId="467245027" sldId="262"/>
            <ac:spMk id="7" creationId="{6C205429-1846-4331-B0C0-9CF1A69452EC}"/>
          </ac:spMkLst>
        </pc:spChg>
      </pc:sldChg>
      <pc:sldChg chg="add del">
        <pc:chgData name="Oriunno, Marco" userId="69df8db0-265f-4fd6-bb20-17fd41beea08" providerId="ADAL" clId="{99FD07EB-3E32-4732-A294-0B1E4683AEC7}" dt="2024-03-06T01:08:42.898" v="320" actId="47"/>
        <pc:sldMkLst>
          <pc:docMk/>
          <pc:sldMk cId="899335722" sldId="263"/>
        </pc:sldMkLst>
      </pc:sldChg>
      <pc:sldChg chg="modSp add del mod">
        <pc:chgData name="Oriunno, Marco" userId="69df8db0-265f-4fd6-bb20-17fd41beea08" providerId="ADAL" clId="{99FD07EB-3E32-4732-A294-0B1E4683AEC7}" dt="2024-03-07T00:05:23.136" v="385" actId="47"/>
        <pc:sldMkLst>
          <pc:docMk/>
          <pc:sldMk cId="2518834748" sldId="264"/>
        </pc:sldMkLst>
        <pc:spChg chg="mod">
          <ac:chgData name="Oriunno, Marco" userId="69df8db0-265f-4fd6-bb20-17fd41beea08" providerId="ADAL" clId="{99FD07EB-3E32-4732-A294-0B1E4683AEC7}" dt="2024-03-06T01:08:59.764" v="329" actId="20577"/>
          <ac:spMkLst>
            <pc:docMk/>
            <pc:sldMk cId="2518834748" sldId="264"/>
            <ac:spMk id="2" creationId="{6F61E628-AC0B-346E-F53F-84BEB2F27D6E}"/>
          </ac:spMkLst>
        </pc:spChg>
      </pc:sldChg>
      <pc:sldChg chg="modSp new del mod">
        <pc:chgData name="Oriunno, Marco" userId="69df8db0-265f-4fd6-bb20-17fd41beea08" providerId="ADAL" clId="{99FD07EB-3E32-4732-A294-0B1E4683AEC7}" dt="2024-03-06T01:08:14.465" v="319" actId="47"/>
        <pc:sldMkLst>
          <pc:docMk/>
          <pc:sldMk cId="1845785875" sldId="265"/>
        </pc:sldMkLst>
        <pc:spChg chg="mod">
          <ac:chgData name="Oriunno, Marco" userId="69df8db0-265f-4fd6-bb20-17fd41beea08" providerId="ADAL" clId="{99FD07EB-3E32-4732-A294-0B1E4683AEC7}" dt="2024-03-06T01:00:31.901" v="167" actId="12"/>
          <ac:spMkLst>
            <pc:docMk/>
            <pc:sldMk cId="1845785875" sldId="265"/>
            <ac:spMk id="3" creationId="{3D203920-7DA6-22FC-E465-36F6F5F26756}"/>
          </ac:spMkLst>
        </pc:spChg>
      </pc:sldChg>
      <pc:sldChg chg="addSp modSp new mod ord">
        <pc:chgData name="Oriunno, Marco" userId="69df8db0-265f-4fd6-bb20-17fd41beea08" providerId="ADAL" clId="{99FD07EB-3E32-4732-A294-0B1E4683AEC7}" dt="2024-03-08T17:47:37.083" v="2510" actId="20577"/>
        <pc:sldMkLst>
          <pc:docMk/>
          <pc:sldMk cId="675850560" sldId="266"/>
        </pc:sldMkLst>
        <pc:spChg chg="mod">
          <ac:chgData name="Oriunno, Marco" userId="69df8db0-265f-4fd6-bb20-17fd41beea08" providerId="ADAL" clId="{99FD07EB-3E32-4732-A294-0B1E4683AEC7}" dt="2024-03-07T23:41:50.462" v="860" actId="20577"/>
          <ac:spMkLst>
            <pc:docMk/>
            <pc:sldMk cId="675850560" sldId="266"/>
            <ac:spMk id="2" creationId="{640AFBFE-43A8-651F-FFCB-B20E009010A6}"/>
          </ac:spMkLst>
        </pc:spChg>
        <pc:spChg chg="mod">
          <ac:chgData name="Oriunno, Marco" userId="69df8db0-265f-4fd6-bb20-17fd41beea08" providerId="ADAL" clId="{99FD07EB-3E32-4732-A294-0B1E4683AEC7}" dt="2024-03-08T17:47:37.083" v="2510" actId="20577"/>
          <ac:spMkLst>
            <pc:docMk/>
            <pc:sldMk cId="675850560" sldId="266"/>
            <ac:spMk id="3" creationId="{F27A4EDF-B73C-01A8-96D1-D97DD3BC079A}"/>
          </ac:spMkLst>
        </pc:spChg>
        <pc:spChg chg="add mod">
          <ac:chgData name="Oriunno, Marco" userId="69df8db0-265f-4fd6-bb20-17fd41beea08" providerId="ADAL" clId="{99FD07EB-3E32-4732-A294-0B1E4683AEC7}" dt="2024-03-08T17:25:54.642" v="1486" actId="208"/>
          <ac:spMkLst>
            <pc:docMk/>
            <pc:sldMk cId="675850560" sldId="266"/>
            <ac:spMk id="6" creationId="{0B156225-2DE1-8BDF-6C26-D5801311DAA6}"/>
          </ac:spMkLst>
        </pc:spChg>
      </pc:sldChg>
      <pc:sldChg chg="addSp modSp new mod ord">
        <pc:chgData name="Oriunno, Marco" userId="69df8db0-265f-4fd6-bb20-17fd41beea08" providerId="ADAL" clId="{99FD07EB-3E32-4732-A294-0B1E4683AEC7}" dt="2024-03-08T17:45:32.703" v="2432" actId="20577"/>
        <pc:sldMkLst>
          <pc:docMk/>
          <pc:sldMk cId="1494070159" sldId="267"/>
        </pc:sldMkLst>
        <pc:spChg chg="mod">
          <ac:chgData name="Oriunno, Marco" userId="69df8db0-265f-4fd6-bb20-17fd41beea08" providerId="ADAL" clId="{99FD07EB-3E32-4732-A294-0B1E4683AEC7}" dt="2024-03-07T23:41:54.445" v="862" actId="20577"/>
          <ac:spMkLst>
            <pc:docMk/>
            <pc:sldMk cId="1494070159" sldId="267"/>
            <ac:spMk id="2" creationId="{78C74EA3-C905-F179-87EC-C61CEE77F68D}"/>
          </ac:spMkLst>
        </pc:spChg>
        <pc:spChg chg="mod">
          <ac:chgData name="Oriunno, Marco" userId="69df8db0-265f-4fd6-bb20-17fd41beea08" providerId="ADAL" clId="{99FD07EB-3E32-4732-A294-0B1E4683AEC7}" dt="2024-03-08T17:45:32.703" v="2432" actId="20577"/>
          <ac:spMkLst>
            <pc:docMk/>
            <pc:sldMk cId="1494070159" sldId="267"/>
            <ac:spMk id="3" creationId="{41454EED-4064-39EB-2FAB-06A29C0DF880}"/>
          </ac:spMkLst>
        </pc:spChg>
        <pc:spChg chg="add mod">
          <ac:chgData name="Oriunno, Marco" userId="69df8db0-265f-4fd6-bb20-17fd41beea08" providerId="ADAL" clId="{99FD07EB-3E32-4732-A294-0B1E4683AEC7}" dt="2024-03-08T17:25:48.276" v="1484" actId="208"/>
          <ac:spMkLst>
            <pc:docMk/>
            <pc:sldMk cId="1494070159" sldId="267"/>
            <ac:spMk id="6" creationId="{6E700665-3FB8-A0E2-4936-8119CE473704}"/>
          </ac:spMkLst>
        </pc:spChg>
      </pc:sldChg>
      <pc:sldChg chg="addSp modSp new mod ord">
        <pc:chgData name="Oriunno, Marco" userId="69df8db0-265f-4fd6-bb20-17fd41beea08" providerId="ADAL" clId="{99FD07EB-3E32-4732-A294-0B1E4683AEC7}" dt="2024-03-08T17:29:02.533" v="1555" actId="20577"/>
        <pc:sldMkLst>
          <pc:docMk/>
          <pc:sldMk cId="108772096" sldId="268"/>
        </pc:sldMkLst>
        <pc:spChg chg="mod">
          <ac:chgData name="Oriunno, Marco" userId="69df8db0-265f-4fd6-bb20-17fd41beea08" providerId="ADAL" clId="{99FD07EB-3E32-4732-A294-0B1E4683AEC7}" dt="2024-03-06T01:04:29.279" v="261"/>
          <ac:spMkLst>
            <pc:docMk/>
            <pc:sldMk cId="108772096" sldId="268"/>
            <ac:spMk id="2" creationId="{85713108-7E99-B930-12AA-B5E1FC2553CB}"/>
          </ac:spMkLst>
        </pc:spChg>
        <pc:spChg chg="mod">
          <ac:chgData name="Oriunno, Marco" userId="69df8db0-265f-4fd6-bb20-17fd41beea08" providerId="ADAL" clId="{99FD07EB-3E32-4732-A294-0B1E4683AEC7}" dt="2024-03-08T17:29:02.533" v="1555" actId="20577"/>
          <ac:spMkLst>
            <pc:docMk/>
            <pc:sldMk cId="108772096" sldId="268"/>
            <ac:spMk id="3" creationId="{48348A23-7027-E1D4-7A37-E78FAF5C9235}"/>
          </ac:spMkLst>
        </pc:spChg>
        <pc:spChg chg="add mod">
          <ac:chgData name="Oriunno, Marco" userId="69df8db0-265f-4fd6-bb20-17fd41beea08" providerId="ADAL" clId="{99FD07EB-3E32-4732-A294-0B1E4683AEC7}" dt="2024-03-08T17:25:20.324" v="1477" actId="208"/>
          <ac:spMkLst>
            <pc:docMk/>
            <pc:sldMk cId="108772096" sldId="268"/>
            <ac:spMk id="6" creationId="{1FB4BC36-A580-EDFC-B8F6-4C89AA503690}"/>
          </ac:spMkLst>
        </pc:spChg>
      </pc:sldChg>
      <pc:sldChg chg="addSp modSp new mod ord">
        <pc:chgData name="Oriunno, Marco" userId="69df8db0-265f-4fd6-bb20-17fd41beea08" providerId="ADAL" clId="{99FD07EB-3E32-4732-A294-0B1E4683AEC7}" dt="2024-03-08T17:37:53.476" v="2139" actId="20577"/>
        <pc:sldMkLst>
          <pc:docMk/>
          <pc:sldMk cId="1768588439" sldId="269"/>
        </pc:sldMkLst>
        <pc:spChg chg="mod">
          <ac:chgData name="Oriunno, Marco" userId="69df8db0-265f-4fd6-bb20-17fd41beea08" providerId="ADAL" clId="{99FD07EB-3E32-4732-A294-0B1E4683AEC7}" dt="2024-03-06T01:07:51.252" v="310"/>
          <ac:spMkLst>
            <pc:docMk/>
            <pc:sldMk cId="1768588439" sldId="269"/>
            <ac:spMk id="2" creationId="{CD2EAAAF-5BAD-9A36-FB10-C88E85CA05D2}"/>
          </ac:spMkLst>
        </pc:spChg>
        <pc:spChg chg="mod">
          <ac:chgData name="Oriunno, Marco" userId="69df8db0-265f-4fd6-bb20-17fd41beea08" providerId="ADAL" clId="{99FD07EB-3E32-4732-A294-0B1E4683AEC7}" dt="2024-03-08T17:37:53.476" v="2139" actId="20577"/>
          <ac:spMkLst>
            <pc:docMk/>
            <pc:sldMk cId="1768588439" sldId="269"/>
            <ac:spMk id="3" creationId="{C2C30CFE-66E7-54B3-C17E-4A6AC622F71E}"/>
          </ac:spMkLst>
        </pc:spChg>
        <pc:spChg chg="add mod">
          <ac:chgData name="Oriunno, Marco" userId="69df8db0-265f-4fd6-bb20-17fd41beea08" providerId="ADAL" clId="{99FD07EB-3E32-4732-A294-0B1E4683AEC7}" dt="2024-03-08T17:24:25.573" v="1451" actId="208"/>
          <ac:spMkLst>
            <pc:docMk/>
            <pc:sldMk cId="1768588439" sldId="269"/>
            <ac:spMk id="6" creationId="{D1A8A7BC-103D-D03E-CB21-6733B358CE71}"/>
          </ac:spMkLst>
        </pc:spChg>
      </pc:sldChg>
      <pc:sldChg chg="addSp modSp new mod ord">
        <pc:chgData name="Oriunno, Marco" userId="69df8db0-265f-4fd6-bb20-17fd41beea08" providerId="ADAL" clId="{99FD07EB-3E32-4732-A294-0B1E4683AEC7}" dt="2024-03-08T17:49:44.161" v="2572" actId="20577"/>
        <pc:sldMkLst>
          <pc:docMk/>
          <pc:sldMk cId="946954688" sldId="270"/>
        </pc:sldMkLst>
        <pc:spChg chg="mod">
          <ac:chgData name="Oriunno, Marco" userId="69df8db0-265f-4fd6-bb20-17fd41beea08" providerId="ADAL" clId="{99FD07EB-3E32-4732-A294-0B1E4683AEC7}" dt="2024-03-06T01:05:16.207" v="275"/>
          <ac:spMkLst>
            <pc:docMk/>
            <pc:sldMk cId="946954688" sldId="270"/>
            <ac:spMk id="2" creationId="{13303D31-AABF-7B03-61C4-61D5C4C8DD37}"/>
          </ac:spMkLst>
        </pc:spChg>
        <pc:spChg chg="mod">
          <ac:chgData name="Oriunno, Marco" userId="69df8db0-265f-4fd6-bb20-17fd41beea08" providerId="ADAL" clId="{99FD07EB-3E32-4732-A294-0B1E4683AEC7}" dt="2024-03-08T17:49:44.161" v="2572" actId="20577"/>
          <ac:spMkLst>
            <pc:docMk/>
            <pc:sldMk cId="946954688" sldId="270"/>
            <ac:spMk id="3" creationId="{E390145C-F526-E3FF-7CF7-FF15DB30A1C0}"/>
          </ac:spMkLst>
        </pc:spChg>
        <pc:spChg chg="add mod">
          <ac:chgData name="Oriunno, Marco" userId="69df8db0-265f-4fd6-bb20-17fd41beea08" providerId="ADAL" clId="{99FD07EB-3E32-4732-A294-0B1E4683AEC7}" dt="2024-03-08T17:25:01.348" v="1475" actId="20577"/>
          <ac:spMkLst>
            <pc:docMk/>
            <pc:sldMk cId="946954688" sldId="270"/>
            <ac:spMk id="6" creationId="{2980B976-6CC1-DE31-49DA-6FC9DC888E0A}"/>
          </ac:spMkLst>
        </pc:sp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1623157941" sldId="271"/>
        </pc:sldMkLst>
        <pc:spChg chg="del mod">
          <ac:chgData name="Oriunno, Marco" userId="69df8db0-265f-4fd6-bb20-17fd41beea08" providerId="ADAL" clId="{99FD07EB-3E32-4732-A294-0B1E4683AEC7}" dt="2024-03-06T23:25:36.616" v="338" actId="22"/>
          <ac:spMkLst>
            <pc:docMk/>
            <pc:sldMk cId="1623157941" sldId="271"/>
            <ac:spMk id="3" creationId="{AC0B7ECD-BE1F-C4B6-6E81-01B3DAF888A1}"/>
          </ac:spMkLst>
        </pc:spChg>
        <pc:picChg chg="add mod ord">
          <ac:chgData name="Oriunno, Marco" userId="69df8db0-265f-4fd6-bb20-17fd41beea08" providerId="ADAL" clId="{99FD07EB-3E32-4732-A294-0B1E4683AEC7}" dt="2024-03-06T23:25:41.101" v="339" actId="1076"/>
          <ac:picMkLst>
            <pc:docMk/>
            <pc:sldMk cId="1623157941" sldId="271"/>
            <ac:picMk id="6" creationId="{D59F3DC7-AC92-DDF3-12C3-691ECB55A97E}"/>
          </ac:picMkLst>
        </pc:picChg>
        <pc:picChg chg="add mod">
          <ac:chgData name="Oriunno, Marco" userId="69df8db0-265f-4fd6-bb20-17fd41beea08" providerId="ADAL" clId="{99FD07EB-3E32-4732-A294-0B1E4683AEC7}" dt="2024-03-06T23:28:44.551" v="342" actId="1076"/>
          <ac:picMkLst>
            <pc:docMk/>
            <pc:sldMk cId="1623157941" sldId="271"/>
            <ac:picMk id="8" creationId="{96EF3806-14F0-940A-3B92-5A5E75EECAFC}"/>
          </ac:picMkLst>
        </pc:pic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1539722615" sldId="272"/>
        </pc:sldMkLst>
        <pc:spChg chg="del mod">
          <ac:chgData name="Oriunno, Marco" userId="69df8db0-265f-4fd6-bb20-17fd41beea08" providerId="ADAL" clId="{99FD07EB-3E32-4732-A294-0B1E4683AEC7}" dt="2024-03-06T23:29:47.986" v="345" actId="22"/>
          <ac:spMkLst>
            <pc:docMk/>
            <pc:sldMk cId="1539722615" sldId="272"/>
            <ac:spMk id="3" creationId="{72AD7610-207F-49F5-AAB0-4FC6F0F154A1}"/>
          </ac:spMkLst>
        </pc:spChg>
        <pc:picChg chg="add mod ord">
          <ac:chgData name="Oriunno, Marco" userId="69df8db0-265f-4fd6-bb20-17fd41beea08" providerId="ADAL" clId="{99FD07EB-3E32-4732-A294-0B1E4683AEC7}" dt="2024-03-06T23:31:03.775" v="349" actId="1076"/>
          <ac:picMkLst>
            <pc:docMk/>
            <pc:sldMk cId="1539722615" sldId="272"/>
            <ac:picMk id="6" creationId="{81521468-20AC-D920-2C8A-87CC371401CF}"/>
          </ac:picMkLst>
        </pc:picChg>
        <pc:picChg chg="add mod">
          <ac:chgData name="Oriunno, Marco" userId="69df8db0-265f-4fd6-bb20-17fd41beea08" providerId="ADAL" clId="{99FD07EB-3E32-4732-A294-0B1E4683AEC7}" dt="2024-03-06T23:31:10.942" v="352" actId="14100"/>
          <ac:picMkLst>
            <pc:docMk/>
            <pc:sldMk cId="1539722615" sldId="272"/>
            <ac:picMk id="8" creationId="{19E6835C-92C9-7104-A667-E15D346CAFFA}"/>
          </ac:picMkLst>
        </pc:pic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1604078561" sldId="273"/>
        </pc:sldMkLst>
        <pc:spChg chg="del mod">
          <ac:chgData name="Oriunno, Marco" userId="69df8db0-265f-4fd6-bb20-17fd41beea08" providerId="ADAL" clId="{99FD07EB-3E32-4732-A294-0B1E4683AEC7}" dt="2024-03-06T23:33:25.933" v="355" actId="22"/>
          <ac:spMkLst>
            <pc:docMk/>
            <pc:sldMk cId="1604078561" sldId="273"/>
            <ac:spMk id="3" creationId="{DD5829BE-AACE-4A86-4F38-3586C5143E08}"/>
          </ac:spMkLst>
        </pc:spChg>
        <pc:picChg chg="add mod ord">
          <ac:chgData name="Oriunno, Marco" userId="69df8db0-265f-4fd6-bb20-17fd41beea08" providerId="ADAL" clId="{99FD07EB-3E32-4732-A294-0B1E4683AEC7}" dt="2024-03-06T23:35:26.672" v="365" actId="14100"/>
          <ac:picMkLst>
            <pc:docMk/>
            <pc:sldMk cId="1604078561" sldId="273"/>
            <ac:picMk id="6" creationId="{3FCC0A62-B2CF-CBB5-9842-729B817C230E}"/>
          </ac:picMkLst>
        </pc:picChg>
        <pc:picChg chg="add mod">
          <ac:chgData name="Oriunno, Marco" userId="69df8db0-265f-4fd6-bb20-17fd41beea08" providerId="ADAL" clId="{99FD07EB-3E32-4732-A294-0B1E4683AEC7}" dt="2024-03-06T23:35:30.224" v="368" actId="1076"/>
          <ac:picMkLst>
            <pc:docMk/>
            <pc:sldMk cId="1604078561" sldId="273"/>
            <ac:picMk id="8" creationId="{34E48211-1E3D-C412-18F8-48B54F25D108}"/>
          </ac:picMkLst>
        </pc:pic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2372128389" sldId="274"/>
        </pc:sldMkLst>
        <pc:spChg chg="del mod">
          <ac:chgData name="Oriunno, Marco" userId="69df8db0-265f-4fd6-bb20-17fd41beea08" providerId="ADAL" clId="{99FD07EB-3E32-4732-A294-0B1E4683AEC7}" dt="2024-03-06T23:37:56.793" v="371" actId="22"/>
          <ac:spMkLst>
            <pc:docMk/>
            <pc:sldMk cId="2372128389" sldId="274"/>
            <ac:spMk id="3" creationId="{D84D0EB9-7630-A5F5-0452-CCB2593011BC}"/>
          </ac:spMkLst>
        </pc:spChg>
        <pc:picChg chg="add mod ord">
          <ac:chgData name="Oriunno, Marco" userId="69df8db0-265f-4fd6-bb20-17fd41beea08" providerId="ADAL" clId="{99FD07EB-3E32-4732-A294-0B1E4683AEC7}" dt="2024-03-06T23:37:56.793" v="371" actId="22"/>
          <ac:picMkLst>
            <pc:docMk/>
            <pc:sldMk cId="2372128389" sldId="274"/>
            <ac:picMk id="6" creationId="{392FEBE4-B7A3-DF30-36BB-5786E54E2CA5}"/>
          </ac:picMkLst>
        </pc:pic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782918498" sldId="275"/>
        </pc:sldMkLst>
        <pc:spChg chg="del mod">
          <ac:chgData name="Oriunno, Marco" userId="69df8db0-265f-4fd6-bb20-17fd41beea08" providerId="ADAL" clId="{99FD07EB-3E32-4732-A294-0B1E4683AEC7}" dt="2024-03-07T00:01:55.541" v="374" actId="22"/>
          <ac:spMkLst>
            <pc:docMk/>
            <pc:sldMk cId="782918498" sldId="275"/>
            <ac:spMk id="3" creationId="{704B7B21-48DC-9936-507C-929CF45DF6C0}"/>
          </ac:spMkLst>
        </pc:spChg>
        <pc:picChg chg="add mod ord">
          <ac:chgData name="Oriunno, Marco" userId="69df8db0-265f-4fd6-bb20-17fd41beea08" providerId="ADAL" clId="{99FD07EB-3E32-4732-A294-0B1E4683AEC7}" dt="2024-03-07T00:02:00.544" v="376" actId="1076"/>
          <ac:picMkLst>
            <pc:docMk/>
            <pc:sldMk cId="782918498" sldId="275"/>
            <ac:picMk id="6" creationId="{D550ECAA-33A1-F87D-227E-10142615AAB9}"/>
          </ac:picMkLst>
        </pc:picChg>
        <pc:picChg chg="add mod">
          <ac:chgData name="Oriunno, Marco" userId="69df8db0-265f-4fd6-bb20-17fd41beea08" providerId="ADAL" clId="{99FD07EB-3E32-4732-A294-0B1E4683AEC7}" dt="2024-03-07T00:02:28.841" v="380" actId="14100"/>
          <ac:picMkLst>
            <pc:docMk/>
            <pc:sldMk cId="782918498" sldId="275"/>
            <ac:picMk id="8" creationId="{F15D8A4E-CE9A-009F-87EE-23F3A5324CFA}"/>
          </ac:picMkLst>
        </pc:picChg>
      </pc:sldChg>
      <pc:sldChg chg="addSp delSp modSp new mod ord">
        <pc:chgData name="Oriunno, Marco" userId="69df8db0-265f-4fd6-bb20-17fd41beea08" providerId="ADAL" clId="{99FD07EB-3E32-4732-A294-0B1E4683AEC7}" dt="2024-03-07T23:29:18.056" v="390"/>
        <pc:sldMkLst>
          <pc:docMk/>
          <pc:sldMk cId="1126843636" sldId="276"/>
        </pc:sldMkLst>
        <pc:spChg chg="del mod">
          <ac:chgData name="Oriunno, Marco" userId="69df8db0-265f-4fd6-bb20-17fd41beea08" providerId="ADAL" clId="{99FD07EB-3E32-4732-A294-0B1E4683AEC7}" dt="2024-03-07T00:04:05.181" v="383" actId="22"/>
          <ac:spMkLst>
            <pc:docMk/>
            <pc:sldMk cId="1126843636" sldId="276"/>
            <ac:spMk id="3" creationId="{450646B9-05F3-E8C9-9F2F-7E053A48C6BD}"/>
          </ac:spMkLst>
        </pc:spChg>
        <pc:picChg chg="add mod ord">
          <ac:chgData name="Oriunno, Marco" userId="69df8db0-265f-4fd6-bb20-17fd41beea08" providerId="ADAL" clId="{99FD07EB-3E32-4732-A294-0B1E4683AEC7}" dt="2024-03-07T00:04:08.856" v="384" actId="14100"/>
          <ac:picMkLst>
            <pc:docMk/>
            <pc:sldMk cId="1126843636" sldId="276"/>
            <ac:picMk id="6" creationId="{A20B3D80-90F2-DD4F-768B-0E01D8F013A0}"/>
          </ac:picMkLst>
        </pc:picChg>
      </pc:sldChg>
      <pc:sldChg chg="modSp new del mod">
        <pc:chgData name="Oriunno, Marco" userId="69df8db0-265f-4fd6-bb20-17fd41beea08" providerId="ADAL" clId="{99FD07EB-3E32-4732-A294-0B1E4683AEC7}" dt="2024-03-07T23:43:33.442" v="912" actId="47"/>
        <pc:sldMkLst>
          <pc:docMk/>
          <pc:sldMk cId="2191972322" sldId="277"/>
        </pc:sldMkLst>
        <pc:spChg chg="mod">
          <ac:chgData name="Oriunno, Marco" userId="69df8db0-265f-4fd6-bb20-17fd41beea08" providerId="ADAL" clId="{99FD07EB-3E32-4732-A294-0B1E4683AEC7}" dt="2024-03-07T23:42:33.365" v="885" actId="20577"/>
          <ac:spMkLst>
            <pc:docMk/>
            <pc:sldMk cId="2191972322" sldId="277"/>
            <ac:spMk id="2" creationId="{BFFCBD93-46C9-976A-E8F1-7E7733AC8A0D}"/>
          </ac:spMkLst>
        </pc:spChg>
        <pc:spChg chg="mod">
          <ac:chgData name="Oriunno, Marco" userId="69df8db0-265f-4fd6-bb20-17fd41beea08" providerId="ADAL" clId="{99FD07EB-3E32-4732-A294-0B1E4683AEC7}" dt="2024-03-07T23:42:40.164" v="895" actId="20577"/>
          <ac:spMkLst>
            <pc:docMk/>
            <pc:sldMk cId="2191972322" sldId="277"/>
            <ac:spMk id="3" creationId="{313004F6-F16C-8188-3ECA-1ADD54DA03EB}"/>
          </ac:spMkLst>
        </pc:spChg>
      </pc:sldChg>
      <pc:sldChg chg="addSp delSp modSp new mod modClrScheme chgLayout">
        <pc:chgData name="Oriunno, Marco" userId="69df8db0-265f-4fd6-bb20-17fd41beea08" providerId="ADAL" clId="{99FD07EB-3E32-4732-A294-0B1E4683AEC7}" dt="2024-03-08T17:12:59.392" v="1239" actId="20577"/>
        <pc:sldMkLst>
          <pc:docMk/>
          <pc:sldMk cId="4247164735" sldId="277"/>
        </pc:sldMkLst>
        <pc:spChg chg="del mod ord">
          <ac:chgData name="Oriunno, Marco" userId="69df8db0-265f-4fd6-bb20-17fd41beea08" providerId="ADAL" clId="{99FD07EB-3E32-4732-A294-0B1E4683AEC7}" dt="2024-03-08T17:12:49.677" v="1226" actId="700"/>
          <ac:spMkLst>
            <pc:docMk/>
            <pc:sldMk cId="4247164735" sldId="277"/>
            <ac:spMk id="2" creationId="{AB619765-FEBC-396D-B0D0-C3C9CC5BD246}"/>
          </ac:spMkLst>
        </pc:spChg>
        <pc:spChg chg="del mod ord">
          <ac:chgData name="Oriunno, Marco" userId="69df8db0-265f-4fd6-bb20-17fd41beea08" providerId="ADAL" clId="{99FD07EB-3E32-4732-A294-0B1E4683AEC7}" dt="2024-03-08T17:12:49.677" v="1226" actId="700"/>
          <ac:spMkLst>
            <pc:docMk/>
            <pc:sldMk cId="4247164735" sldId="277"/>
            <ac:spMk id="3" creationId="{D3855B98-E44D-27AC-F4E4-F5B9C74420F1}"/>
          </ac:spMkLst>
        </pc:spChg>
        <pc:spChg chg="mod ord">
          <ac:chgData name="Oriunno, Marco" userId="69df8db0-265f-4fd6-bb20-17fd41beea08" providerId="ADAL" clId="{99FD07EB-3E32-4732-A294-0B1E4683AEC7}" dt="2024-03-08T17:12:49.677" v="1226" actId="700"/>
          <ac:spMkLst>
            <pc:docMk/>
            <pc:sldMk cId="4247164735" sldId="277"/>
            <ac:spMk id="4" creationId="{866711EA-5AE0-2B7D-A9BE-E20746CEE9A8}"/>
          </ac:spMkLst>
        </pc:spChg>
        <pc:spChg chg="add mod ord">
          <ac:chgData name="Oriunno, Marco" userId="69df8db0-265f-4fd6-bb20-17fd41beea08" providerId="ADAL" clId="{99FD07EB-3E32-4732-A294-0B1E4683AEC7}" dt="2024-03-08T17:12:59.392" v="1239" actId="20577"/>
          <ac:spMkLst>
            <pc:docMk/>
            <pc:sldMk cId="4247164735" sldId="277"/>
            <ac:spMk id="5" creationId="{A77AA0E4-7F63-6A31-1062-30A8105058F1}"/>
          </ac:spMkLst>
        </pc:spChg>
        <pc:spChg chg="add del mod ord">
          <ac:chgData name="Oriunno, Marco" userId="69df8db0-265f-4fd6-bb20-17fd41beea08" providerId="ADAL" clId="{99FD07EB-3E32-4732-A294-0B1E4683AEC7}" dt="2024-03-08T17:12:55.089" v="1227" actId="478"/>
          <ac:spMkLst>
            <pc:docMk/>
            <pc:sldMk cId="4247164735" sldId="277"/>
            <ac:spMk id="6" creationId="{44268C55-8654-A5B5-2AE1-12AC623B0C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695A-6907-41CA-BCAC-40FD51B705EC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8CED-E1A7-4642-ABF1-EC54A3346BD7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F919-F74F-4B10-A420-63F5943ED950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5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203-5878-443C-B8FC-CB2364769433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DC92-9894-4C72-BDAD-A22FACE875AC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E227-1E13-44CC-BAC1-8245DC3C3184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CC3C-A86D-4A8B-9121-E11C64BD1869}" type="datetime1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6444-3C46-40BF-BEED-95F83BF89ED9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8DA-8626-4C3D-BA38-F7B2EB9C09FB}" type="datetime1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2E5-C2D2-458B-92FA-B519E64D131A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ED3E-1026-473D-B478-06BF35544664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5005-1F94-46BC-B1E2-89A371B566AF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13" r:id="rId17"/>
    <p:sldLayoutId id="2147483670" r:id="rId18"/>
    <p:sldLayoutId id="2147483674" r:id="rId19"/>
    <p:sldLayoutId id="2147483671" r:id="rId20"/>
    <p:sldLayoutId id="2147483672" r:id="rId21"/>
    <p:sldLayoutId id="2147483673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579D682-FF9F-44DD-94D6-5D3A25E4C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M.Oriunno</a:t>
            </a:r>
            <a:r>
              <a:rPr lang="en-US" dirty="0"/>
              <a:t>	3/8/2024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46307-A9F7-4078-869D-9CE55956F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TMS Engineering Work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1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68E1-E1D3-2244-2ECB-1278AD73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C0A62-B2CF-CBB5-9842-729B817C2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439455"/>
            <a:ext cx="3459118" cy="21990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18119-6746-44F0-BFD3-AF80BEF6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48211-1E3D-C412-18F8-48B54F25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18" y="1504950"/>
            <a:ext cx="5270850" cy="21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DCC4-E62B-73A9-8126-464023E0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FEBE4-B7A3-DF30-36BB-5786E54E2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3577"/>
            <a:ext cx="8229600" cy="25872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D7E6-FD32-EDDC-0846-548DC5B6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2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7EFA-221B-7050-FA88-E4F1BAA0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50ECAA-33A1-F87D-227E-10142615A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504950"/>
            <a:ext cx="3808252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64C3C-227A-FEDC-5B3D-91C0DA35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D8A4E-CE9A-009F-87EE-23F3A532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28749"/>
            <a:ext cx="3429000" cy="35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1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6281-E0A5-B10B-8BF2-A6AC5501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B3D80-90F2-DD4F-768B-0E01D8F01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200150"/>
            <a:ext cx="3617113" cy="39355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E8B-0FBB-28F1-33B4-7F3BE46E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4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FBFE-43A8-651F-FFCB-B20E0090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Magnet - Steel: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4EDF-B73C-01A8-96D1-D97DD3B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71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decision: 5/1/2024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CDR,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tack, other configurations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Required work :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B-field analysis, full 3D 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Magnetic 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orces distribution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Mx, My,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of the steel stack on the frame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Preliminary Assembly procedures surface to cavern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handling, tooling at al.</a:t>
            </a:r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Work with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vendors to define machining, tolerances, supply logistic, cost, lead time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38CAF-250A-DFDA-8D08-209B185B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56225-2DE1-8BDF-6C26-D5801311DAA6}"/>
              </a:ext>
            </a:extLst>
          </p:cNvPr>
          <p:cNvSpPr txBox="1"/>
          <p:nvPr/>
        </p:nvSpPr>
        <p:spPr>
          <a:xfrm>
            <a:off x="2508069" y="4350187"/>
            <a:ext cx="457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Magnet Internal Review, 7/15/2024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585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4EA3-C905-F179-87EC-C61CEE77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Magnet - Coil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4EED-4064-39EB-2FAB-06A29C0D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29000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decision: 5/1/2024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Planks assembly a-la Minos vs. Winding of thick plates vs. Winding of strand cables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anufacturability and performance studies for each option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Required work: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Preliminary mechanical box design of the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selected concept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Magnetic Force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acting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 Coils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Fx,Fy,Fz,Mx,My,Mz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Structural and thermal FEA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and mechanical mounting on the steel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Preliminary Assembly procedures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with vendors to understand procurement, cost and availability.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QA/QC procedures at assembly site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(vendor, ND site, SLAC 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30kA electrical connections  and cable to the power supplies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172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Coil Energy management at transients On-Off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[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½ L* i2] (can be managed through PS ?)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Energy dump in case of PS failure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E42FD-2C5A-762E-CE80-511B29BA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00665-3FB8-A0E2-4936-8119CE473704}"/>
              </a:ext>
            </a:extLst>
          </p:cNvPr>
          <p:cNvSpPr txBox="1"/>
          <p:nvPr/>
        </p:nvSpPr>
        <p:spPr>
          <a:xfrm>
            <a:off x="2133600" y="4667086"/>
            <a:ext cx="457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Magnet Internal Review, 7/15/2024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407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3108-7E99-B930-12AA-B5E1FC25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Detector-Modules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48A23-7027-E1D4-7A37-E78FAF5C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Key decision: 6/1/2024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Counters packaging modularity (4,6, more..)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 Orientation Stereo’s vs 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Required work: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architecture of the patch panel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SiPm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mounting, cables attachment, cable routing to one of the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two sides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CAD ad prototype work starting at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U.Minnesota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 in June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1E796-FA80-974D-1EC7-49FC5D9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4BC36-A580-EDFC-B8F6-4C89AA503690}"/>
              </a:ext>
            </a:extLst>
          </p:cNvPr>
          <p:cNvSpPr txBox="1"/>
          <p:nvPr/>
        </p:nvSpPr>
        <p:spPr>
          <a:xfrm>
            <a:off x="1524000" y="4248150"/>
            <a:ext cx="457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Detector Modules Internal Review, 6/15/2024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77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3D31-AABF-7B03-61C4-61D5C4C8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Detector-Cassette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145C-F526-E3FF-7CF7-FF15DB30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8548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decision: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Insertion from the top or from the side of the steel stack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Top assembly  possible only if top coils are not installed.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Required work: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Mounting scheme on the steel plates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Insertion mechanism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Steel plates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flatness ( mechanical tolerances and B-filed deformation)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Cassette structural and thermal  FEA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Patch panels, side, top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cables slack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Connections and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R/O electronic location 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Assembly site to Experimental cavern: handling and logistic.</a:t>
            </a:r>
          </a:p>
          <a:p>
            <a:pPr marL="125730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Timeline for the production of 100 cassette + spares: where and how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BE5D-F6DF-559E-F4C6-3E0F6CB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0B976-6CC1-DE31-49DA-6FC9DC888E0A}"/>
              </a:ext>
            </a:extLst>
          </p:cNvPr>
          <p:cNvSpPr txBox="1"/>
          <p:nvPr/>
        </p:nvSpPr>
        <p:spPr>
          <a:xfrm>
            <a:off x="1752600" y="4324350"/>
            <a:ext cx="57418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Detector </a:t>
            </a:r>
            <a:r>
              <a:rPr lang="en-US" dirty="0"/>
              <a:t>Module Internal </a:t>
            </a:r>
            <a:r>
              <a:rPr lang="en-US" sz="1800" dirty="0"/>
              <a:t>Review, 6/15/2024</a:t>
            </a:r>
          </a:p>
          <a:p>
            <a:pPr marL="0" indent="0">
              <a:buNone/>
            </a:pPr>
            <a:r>
              <a:rPr lang="en-US" dirty="0"/>
              <a:t>Mini review 9/2024 (proposal)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69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AAAF-5BAD-9A36-FB10-C88E85CA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0CFE-66E7-54B3-C17E-4A6AC622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decision: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/1/2024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CDR vs ND-Lar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required: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Prism requirements and interface with Rollers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 validation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Adding mounting interface with Steel and coils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TMS electronic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acks:  requirements and location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PRIMS movers : electronic racks requirements and location</a:t>
            </a:r>
          </a:p>
          <a:p>
            <a:pPr defTabSz="855663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Supply and logistic form vendor site  to ND site </a:t>
            </a:r>
          </a:p>
          <a:p>
            <a:pPr defTabSz="855663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Assembly procedure, Surface</a:t>
            </a:r>
          </a:p>
          <a:p>
            <a:pPr defTabSz="855663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Assembly procedure, Cavern</a:t>
            </a:r>
          </a:p>
          <a:p>
            <a:pPr defTabSz="855663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chain services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interface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628DF-DA8D-66C6-AB9D-83BE93DA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8A7BC-103D-D03E-CB21-6733B358CE71}"/>
              </a:ext>
            </a:extLst>
          </p:cNvPr>
          <p:cNvSpPr txBox="1"/>
          <p:nvPr/>
        </p:nvSpPr>
        <p:spPr>
          <a:xfrm>
            <a:off x="2209800" y="4520509"/>
            <a:ext cx="457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Frame Internal review 8/15/2024</a:t>
            </a:r>
          </a:p>
        </p:txBody>
      </p:sp>
    </p:spTree>
    <p:extLst>
      <p:ext uri="{BB962C8B-B14F-4D97-AF65-F5344CB8AC3E}">
        <p14:creationId xmlns:p14="http://schemas.microsoft.com/office/powerpoint/2010/main" val="176858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AA0E4-7F63-6A31-1062-30A81050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11EA-5AE0-2B7D-A9BE-E20746CE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6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3558-6446-87BA-F416-D0375E88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9F3DC7-AC92-DDF3-12C3-691ECB55A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76350"/>
            <a:ext cx="3417455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D504-E267-FB95-9AA5-739A36B4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F3806-14F0-940A-3B92-5A5E75EE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97757"/>
            <a:ext cx="455347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E3ED-17FD-A10E-59F6-8875D4B8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521468-20AC-D920-2C8A-87CC37140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76350"/>
            <a:ext cx="3840613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C0CC-9436-026E-134B-BF4A94A2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6835C-92C9-7104-A667-E15D346C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76350"/>
            <a:ext cx="49523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2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 Template" id="{3C7BB257-E15E-4892-8D5A-02360B71BFCD}" vid="{4ED570E2-A0E5-4AD5-B6A3-CEDBAD781C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5CD10F3CE414CA503D20CE4CF8A77" ma:contentTypeVersion="15" ma:contentTypeDescription="Create a new document." ma:contentTypeScope="" ma:versionID="5c8085ba691084dcd6496907a383dcfd">
  <xsd:schema xmlns:xsd="http://www.w3.org/2001/XMLSchema" xmlns:xs="http://www.w3.org/2001/XMLSchema" xmlns:p="http://schemas.microsoft.com/office/2006/metadata/properties" xmlns:ns1="http://schemas.microsoft.com/sharepoint/v3" xmlns:ns3="035dce68-f9fb-4dac-aa2b-179ff59af5c2" xmlns:ns4="e6ab8596-212c-46f9-99cf-5e130184b91b" targetNamespace="http://schemas.microsoft.com/office/2006/metadata/properties" ma:root="true" ma:fieldsID="6bb12240372564eb372a0dec51052271" ns1:_="" ns3:_="" ns4:_="">
    <xsd:import namespace="http://schemas.microsoft.com/sharepoint/v3"/>
    <xsd:import namespace="035dce68-f9fb-4dac-aa2b-179ff59af5c2"/>
    <xsd:import namespace="e6ab8596-212c-46f9-99cf-5e130184b9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dce68-f9fb-4dac-aa2b-179ff59af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8596-212c-46f9-99cf-5e130184b91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AA0138-42AE-4FD4-99D8-EC1FAACEA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5dce68-f9fb-4dac-aa2b-179ff59af5c2"/>
    <ds:schemaRef ds:uri="e6ab8596-212c-46f9-99cf-5e130184b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C465C-0AFA-4B02-8D00-CB14DF55DD9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e6ab8596-212c-46f9-99cf-5e130184b91b"/>
    <ds:schemaRef ds:uri="http://www.w3.org/XML/1998/namespace"/>
    <ds:schemaRef ds:uri="http://purl.org/dc/terms/"/>
    <ds:schemaRef ds:uri="http://schemas.openxmlformats.org/package/2006/metadata/core-properties"/>
    <ds:schemaRef ds:uri="035dce68-f9fb-4dac-aa2b-179ff59af5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</TotalTime>
  <Words>492</Words>
  <Application>Microsoft Office PowerPoint</Application>
  <PresentationFormat>On-screen Show (16:9)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SLAC Template</vt:lpstr>
      <vt:lpstr>PowerPoint Presentation</vt:lpstr>
      <vt:lpstr>Magnet - Steel:</vt:lpstr>
      <vt:lpstr>Magnet - Coil</vt:lpstr>
      <vt:lpstr>Detector-Modules</vt:lpstr>
      <vt:lpstr>Detector-Cassette</vt:lpstr>
      <vt:lpstr>Support Frame</vt:lpstr>
      <vt:lpstr>Spare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Oriunno, Marco</dc:creator>
  <cp:lastModifiedBy>Oriunno, Marco</cp:lastModifiedBy>
  <cp:revision>1</cp:revision>
  <dcterms:created xsi:type="dcterms:W3CDTF">2024-02-14T20:20:50Z</dcterms:created>
  <dcterms:modified xsi:type="dcterms:W3CDTF">2024-03-08T17:54:33Z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0x0101004515CD10F3CE414CA503D20CE4CF8A77</vt:lpwstr>
  </property>
</Properties>
</file>