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12" r:id="rId2"/>
  </p:sldMasterIdLst>
  <p:notesMasterIdLst>
    <p:notesMasterId r:id="rId5"/>
  </p:notesMasterIdLst>
  <p:handoutMasterIdLst>
    <p:handoutMasterId r:id="rId6"/>
  </p:handoutMasterIdLst>
  <p:sldIdLst>
    <p:sldId id="311" r:id="rId3"/>
    <p:sldId id="312" r:id="rId4"/>
  </p:sldIdLst>
  <p:sldSz cx="9144000" cy="6858000" type="screen4x3"/>
  <p:notesSz cx="9283700" cy="6985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404040"/>
    <a:srgbClr val="000000"/>
    <a:srgbClr val="FFFFFF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712" autoAdjust="0"/>
  </p:normalViewPr>
  <p:slideViewPr>
    <p:cSldViewPr snapToGrid="0" snapToObjects="1">
      <p:cViewPr varScale="1">
        <p:scale>
          <a:sx n="104" d="100"/>
          <a:sy n="104" d="100"/>
        </p:scale>
        <p:origin x="17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10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6" cy="3492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3/13/2024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6" cy="3492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3/13/2024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11/08/2023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K. Burkett for C. Vendetta &amp; K. Jones - Dpt Heads Mtg - PPD Finance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11/08/2023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K. Burkett for C. Vendetta &amp; K. Jones - Dpt Heads Mtg - PPD Finance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11/08/2023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K. Burkett for C. Vendetta &amp; K. Jones - Dpt Heads Mtg - PPD Finance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11/08/2023</a:t>
            </a:r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K. Burkett for C. Vendetta &amp; K. Jones - Dpt Heads Mtg - PPD Finance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11/08/2023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K. Burkett for C. Vendetta &amp; K. Jones - Dpt Heads Mtg - PPD Finance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319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11/08/2023</a:t>
            </a:r>
            <a:endParaRPr lang="en-US" alt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K. Burkett for C. Vendetta &amp; K. Jones - Dpt Heads Mtg - PPD Finance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11/08/2023</a:t>
            </a:r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K. Burkett for C. Vendetta &amp; K. Jones - Dpt Heads Mtg - PPD Finance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0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537A-0466-FA49-764D-39F3A8827F5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28600" y="960583"/>
            <a:ext cx="7391400" cy="5273962"/>
          </a:xfrm>
        </p:spPr>
        <p:txBody>
          <a:bodyPr/>
          <a:lstStyle/>
          <a:p>
            <a:r>
              <a:rPr lang="en-US" dirty="0"/>
              <a:t>Things to think about for </a:t>
            </a:r>
            <a:r>
              <a:rPr lang="en-US" b="1" u="sng" dirty="0"/>
              <a:t>labor resources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What work needs to be done in FY25?</a:t>
            </a:r>
          </a:p>
          <a:p>
            <a:pPr lvl="2"/>
            <a:r>
              <a:rPr lang="en-US" dirty="0"/>
              <a:t>Will any of this work be completed in FY24?</a:t>
            </a:r>
          </a:p>
          <a:p>
            <a:pPr lvl="1"/>
            <a:r>
              <a:rPr lang="en-US" dirty="0"/>
              <a:t>Will any tasks scheduled to be completed in FY24 slip into FY25?</a:t>
            </a:r>
          </a:p>
          <a:p>
            <a:pPr lvl="1"/>
            <a:r>
              <a:rPr lang="en-US" dirty="0"/>
              <a:t>What specific skill sets and roles are anticipated to be in high demand across various projects?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8D8849-2E72-96A0-129F-996EA2D1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FY25 Budget Planning Exercise – COMING SOON!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CF2D5-861D-2C93-3C32-098309A014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dirty="0"/>
              <a:t>3/13/2024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EF71-6D45-EF29-6F5A-EE595F31D1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Vendetta &amp; K. Jones - </a:t>
            </a:r>
            <a:r>
              <a:rPr lang="en-US" dirty="0" err="1"/>
              <a:t>Dpt</a:t>
            </a:r>
            <a:r>
              <a:rPr lang="en-US" dirty="0"/>
              <a:t> Heads Mtg - </a:t>
            </a:r>
            <a:r>
              <a:rPr lang="en-US" dirty="0" err="1"/>
              <a:t>PPD</a:t>
            </a:r>
            <a:r>
              <a:rPr lang="en-US" dirty="0"/>
              <a:t> Finance</a:t>
            </a: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ED166-5C16-6F6E-C82D-FB983D272F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1AFBCB-9629-4487-8658-FCC7F72DA46F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pic>
        <p:nvPicPr>
          <p:cNvPr id="9" name="Picture 8" descr="A person in a white shirt and red tie&#10;&#10;Description automatically generated">
            <a:extLst>
              <a:ext uri="{FF2B5EF4-FFF2-40B4-BE49-F238E27FC236}">
                <a16:creationId xmlns:a16="http://schemas.microsoft.com/office/drawing/2014/main" id="{559459FC-B21C-CECC-96D0-5CA9B9505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71" y="3973367"/>
            <a:ext cx="3832293" cy="215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3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537A-0466-FA49-764D-39F3A8827F5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28599" y="960583"/>
            <a:ext cx="8611985" cy="5365402"/>
          </a:xfrm>
        </p:spPr>
        <p:txBody>
          <a:bodyPr/>
          <a:lstStyle/>
          <a:p>
            <a:r>
              <a:rPr lang="en-US" dirty="0"/>
              <a:t>Things to think about for </a:t>
            </a:r>
            <a:r>
              <a:rPr lang="en-US" b="1" u="sng" dirty="0"/>
              <a:t>indirect requests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Workspace configurations (mailboxes, name plates/decals, non-moveable furniture, etc.)</a:t>
            </a:r>
          </a:p>
          <a:p>
            <a:pPr lvl="1"/>
            <a:r>
              <a:rPr lang="en-US" dirty="0"/>
              <a:t>Break room outfitting (refrigerators, microwaves, toasters, etc.)</a:t>
            </a:r>
          </a:p>
          <a:p>
            <a:pPr lvl="1"/>
            <a:r>
              <a:rPr lang="en-US" dirty="0"/>
              <a:t>General office supplies</a:t>
            </a:r>
          </a:p>
          <a:p>
            <a:pPr lvl="1"/>
            <a:r>
              <a:rPr lang="en-US" dirty="0"/>
              <a:t>Vehicle leases</a:t>
            </a:r>
          </a:p>
          <a:p>
            <a:pPr lvl="1"/>
            <a:r>
              <a:rPr lang="en-US" dirty="0"/>
              <a:t>Widely-used software (</a:t>
            </a:r>
            <a:r>
              <a:rPr lang="en-US" dirty="0" err="1"/>
              <a:t>Matlab</a:t>
            </a:r>
            <a:r>
              <a:rPr lang="en-US" dirty="0"/>
              <a:t>, Canvas, Mathematica, etc.)</a:t>
            </a:r>
          </a:p>
          <a:p>
            <a:pPr lvl="1"/>
            <a:r>
              <a:rPr lang="en-US" dirty="0"/>
              <a:t>Janitorial requests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8D8849-2E72-96A0-129F-996EA2D1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FY25 Budget Planning Exercise – COMING SOON!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CF2D5-861D-2C93-3C32-098309A014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dirty="0"/>
              <a:t>3/13/2024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EF71-6D45-EF29-6F5A-EE595F31D1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Vendetta &amp; K. Jones - </a:t>
            </a:r>
            <a:r>
              <a:rPr lang="en-US" dirty="0" err="1"/>
              <a:t>Dpt</a:t>
            </a:r>
            <a:r>
              <a:rPr lang="en-US" dirty="0"/>
              <a:t> Heads Mtg - </a:t>
            </a:r>
            <a:r>
              <a:rPr lang="en-US" dirty="0" err="1"/>
              <a:t>PPD</a:t>
            </a:r>
            <a:r>
              <a:rPr lang="en-US" dirty="0"/>
              <a:t> Finance</a:t>
            </a: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ED166-5C16-6F6E-C82D-FB983D272F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1AFBCB-9629-4487-8658-FCC7F72DA46F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1026" name="Picture 2" descr="How Much Should You Spend on Marketing? | Hoyden">
            <a:extLst>
              <a:ext uri="{FF2B5EF4-FFF2-40B4-BE49-F238E27FC236}">
                <a16:creationId xmlns:a16="http://schemas.microsoft.com/office/drawing/2014/main" id="{D1E04DC7-9CEA-A32F-F384-5F04F5ED1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65" y="4276898"/>
            <a:ext cx="3995651" cy="171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44466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2.xml><?xml version="1.0" encoding="utf-8"?>
<a:theme xmlns:a="http://schemas.openxmlformats.org/drawingml/2006/main" name="1_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13842</TotalTime>
  <Words>158</Words>
  <Application>Microsoft Office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Fermilab: Footer Only</vt:lpstr>
      <vt:lpstr>1_FNAL_TemplateMac_060514</vt:lpstr>
      <vt:lpstr>FY25 Budget Planning Exercise – COMING SOON!</vt:lpstr>
      <vt:lpstr>FY25 Budget Planning Exercise – COMING SOON!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 C. Dave x 15269N</dc:creator>
  <cp:lastModifiedBy>Katherine R. Jones</cp:lastModifiedBy>
  <cp:revision>459</cp:revision>
  <cp:lastPrinted>2019-05-29T16:35:36Z</cp:lastPrinted>
  <dcterms:created xsi:type="dcterms:W3CDTF">2015-04-23T14:43:20Z</dcterms:created>
  <dcterms:modified xsi:type="dcterms:W3CDTF">2024-03-13T16:24:02Z</dcterms:modified>
</cp:coreProperties>
</file>