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3/20/2024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3/20/2024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3/20/2024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Colin T. Barrett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20,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Supporting machine experts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Tuning up the machines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KRF5 gradient regulation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Remnant LCW system taken down briefly for CUB LCW repair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MI/RR tuned up for 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</a:rPr>
              <a:t>slipstack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 beam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NuMI Argon purge adjustment required short RAW room access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MI vacuum cascades as intensity was increased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CMTF outage, bad breaker preventing recovery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MTA was secured, took beam throughout the 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MINOS elevator failure, access restriction to MI-65 and MINOS underground currently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Brief downtime for RF experts to take a look at BRF03 filament and MIRF05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Current 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Beam to NuMI, BNB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3/20/2024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dirty="0"/>
              <a:t>2 Colin Barrett</a:t>
            </a:r>
          </a:p>
        </p:txBody>
      </p:sp>
      <p:pic>
        <p:nvPicPr>
          <p:cNvPr id="6" name="Picture 5" descr="A graph showing the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2AF1B08C-161D-FA2E-DB11-8DE0600E5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72206" y="1200074"/>
            <a:ext cx="6407018" cy="413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2046</TotalTime>
  <Words>124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291</cp:revision>
  <cp:lastPrinted>2019-03-11T13:45:25Z</cp:lastPrinted>
  <dcterms:created xsi:type="dcterms:W3CDTF">2015-11-15T15:32:11Z</dcterms:created>
  <dcterms:modified xsi:type="dcterms:W3CDTF">2024-03-20T13:49:57Z</dcterms:modified>
</cp:coreProperties>
</file>