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5959"/>
    <a:srgbClr val="004C97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3"/>
  </p:normalViewPr>
  <p:slideViewPr>
    <p:cSldViewPr snapToGrid="0" snapToObjects="1" showGuides="1">
      <p:cViewPr varScale="1">
        <p:scale>
          <a:sx n="112" d="100"/>
          <a:sy n="112" d="100"/>
        </p:scale>
        <p:origin x="96" y="48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A149A85-1DF8-4DAD-9E9D-6E5E0F2B6DD1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F053E6C-A50D-4C0E-B798-82B0DDBAD20C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250640B6-4EC6-4F22-8C0A-9B611056AF77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A0A68-FFAE-4CE6-AD0A-98A1A3BD1CC4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3/22/2024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40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60BCC30-1F2D-48B4-A8DC-959C364DC52F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9CD3D06-3098-4725-844C-1919282EA655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6781A63-FEE0-4730-AC1C-B69980350980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29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Linac/Preacc Operation (Mar 15 – Mar 22, 2024)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F4A55B0-87BB-D98A-620E-8B04C17F6BB9}"/>
              </a:ext>
            </a:extLst>
          </p:cNvPr>
          <p:cNvSpPr txBox="1">
            <a:spLocks/>
          </p:cNvSpPr>
          <p:nvPr/>
        </p:nvSpPr>
        <p:spPr>
          <a:xfrm>
            <a:off x="250888" y="4792719"/>
            <a:ext cx="8686799" cy="152896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u="sng" dirty="0">
                <a:solidFill>
                  <a:srgbClr val="0D4D96"/>
                </a:solidFill>
                <a:sym typeface="Wingdings" panose="05000000000000000000" pitchFamily="2" charset="2"/>
              </a:rPr>
              <a:t>Notable Events: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solidFill>
                  <a:srgbClr val="0D4D96"/>
                </a:solidFill>
                <a:sym typeface="Wingdings" panose="05000000000000000000" pitchFamily="2" charset="2"/>
              </a:rPr>
              <a:t>F: Laser notcher fully operational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solidFill>
                  <a:srgbClr val="0D4D96"/>
                </a:solidFill>
                <a:sym typeface="Wingdings" panose="05000000000000000000" pitchFamily="2" charset="2"/>
              </a:rPr>
              <a:t>Su: LRF5 OI Trip, LRF1 PA Vacuum Activity Noted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solidFill>
                  <a:srgbClr val="0D4D96"/>
                </a:solidFill>
                <a:sym typeface="Wingdings" panose="05000000000000000000" pitchFamily="2" charset="2"/>
              </a:rPr>
              <a:t>M: QPS116 regulation issues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solidFill>
                  <a:srgbClr val="0D4D96"/>
                </a:solidFill>
                <a:sym typeface="Wingdings" panose="05000000000000000000" pitchFamily="2" charset="2"/>
              </a:rPr>
              <a:t>T: QPS510 regulation issues, Retuned DTL cavity phases, adjusted 750 keV collimator position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solidFill>
                  <a:srgbClr val="0D4D96"/>
                </a:solidFill>
                <a:sym typeface="Wingdings" panose="05000000000000000000" pitchFamily="2" charset="2"/>
              </a:rPr>
              <a:t>W: Debuncher phase/gradient retuned based upon study results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solidFill>
                  <a:srgbClr val="0D4D96"/>
                </a:solidFill>
                <a:sym typeface="Wingdings" panose="05000000000000000000" pitchFamily="2" charset="2"/>
              </a:rPr>
              <a:t>Th: KRF1 waveguide pressure regulator and module replaced, LRF1 driver anode overload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solidFill>
                  <a:srgbClr val="0D4D96"/>
                </a:solidFill>
                <a:sym typeface="Wingdings" panose="05000000000000000000" pitchFamily="2" charset="2"/>
              </a:rPr>
              <a:t>All Week: </a:t>
            </a:r>
            <a:r>
              <a:rPr lang="en-US" sz="1050" b="1" dirty="0">
                <a:solidFill>
                  <a:srgbClr val="FF0000"/>
                </a:solidFill>
                <a:sym typeface="Wingdings" panose="05000000000000000000" pitchFamily="2" charset="2"/>
              </a:rPr>
              <a:t>KRF2/5 CS Fault, KRF5 cavity phase/gradient regulation issues during trip recovery, QPS 121 regulation issues</a:t>
            </a:r>
            <a:r>
              <a:rPr lang="en-US" sz="1050" b="1" dirty="0">
                <a:solidFill>
                  <a:srgbClr val="0D4D96"/>
                </a:solidFill>
                <a:sym typeface="Wingdings" panose="05000000000000000000" pitchFamily="2" charset="2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solidFill>
                  <a:srgbClr val="0D4D96"/>
                </a:solidFill>
                <a:sym typeface="Wingdings" panose="05000000000000000000" pitchFamily="2" charset="2"/>
              </a:rPr>
              <a:t>LRF3 PA showing signs of end of life (L:MX3VCB)</a:t>
            </a:r>
            <a:endParaRPr lang="en-US" sz="1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298E82-800E-4C2E-BC0F-2C304FE1CD97}"/>
              </a:ext>
            </a:extLst>
          </p:cNvPr>
          <p:cNvSpPr txBox="1">
            <a:spLocks/>
          </p:cNvSpPr>
          <p:nvPr/>
        </p:nvSpPr>
        <p:spPr>
          <a:xfrm>
            <a:off x="5220269" y="852928"/>
            <a:ext cx="3879550" cy="412357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b="1" dirty="0">
              <a:solidFill>
                <a:srgbClr val="0D4D9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050" b="1" dirty="0">
              <a:solidFill>
                <a:srgbClr val="0D4D9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050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050" b="1" u="sng" dirty="0">
                <a:solidFill>
                  <a:srgbClr val="FF0000"/>
                </a:solidFill>
                <a:sym typeface="Wingdings" panose="05000000000000000000" pitchFamily="2" charset="2"/>
              </a:rPr>
              <a:t>Downtime Request:</a:t>
            </a:r>
          </a:p>
          <a:p>
            <a:pPr marL="0" indent="0">
              <a:buNone/>
            </a:pPr>
            <a:r>
              <a:rPr lang="en-US" sz="1050" b="1" dirty="0">
                <a:solidFill>
                  <a:srgbClr val="FF0000"/>
                </a:solidFill>
                <a:sym typeface="Wingdings" panose="05000000000000000000" pitchFamily="2" charset="2"/>
              </a:rPr>
              <a:t>Opportunistic - ½ Day to install diagnostic equipment at KRF5 CS</a:t>
            </a:r>
          </a:p>
          <a:p>
            <a:pPr marL="0" indent="0">
              <a:buNone/>
            </a:pPr>
            <a:endParaRPr lang="en-US" sz="1400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CDC5C19-8BEE-4DB1-5CCE-9CE51EDB309E}"/>
              </a:ext>
            </a:extLst>
          </p:cNvPr>
          <p:cNvSpPr txBox="1">
            <a:spLocks/>
          </p:cNvSpPr>
          <p:nvPr/>
        </p:nvSpPr>
        <p:spPr>
          <a:xfrm>
            <a:off x="636588" y="6504213"/>
            <a:ext cx="77560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84308E28-75F0-45B6-9429-2EF6F2550D14}" type="datetime1">
              <a:rPr lang="en-US"/>
              <a:pPr/>
              <a:t>3/22/2024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25E502A-882A-42BC-4D35-0D078754507C}"/>
              </a:ext>
            </a:extLst>
          </p:cNvPr>
          <p:cNvSpPr txBox="1">
            <a:spLocks/>
          </p:cNvSpPr>
          <p:nvPr/>
        </p:nvSpPr>
        <p:spPr>
          <a:xfrm>
            <a:off x="1530603" y="6511939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John Stanton | Linac Group Meeting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BBF80F10-4A20-2232-804D-954E9B83F390}"/>
              </a:ext>
            </a:extLst>
          </p:cNvPr>
          <p:cNvSpPr txBox="1">
            <a:spLocks/>
          </p:cNvSpPr>
          <p:nvPr/>
        </p:nvSpPr>
        <p:spPr bwMode="auto">
          <a:xfrm>
            <a:off x="5270712" y="745932"/>
            <a:ext cx="3683854" cy="3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PREACC (N/A)</a:t>
            </a:r>
          </a:p>
        </p:txBody>
      </p:sp>
      <p:sp>
        <p:nvSpPr>
          <p:cNvPr id="13" name="Title 28">
            <a:extLst>
              <a:ext uri="{FF2B5EF4-FFF2-40B4-BE49-F238E27FC236}">
                <a16:creationId xmlns:a16="http://schemas.microsoft.com/office/drawing/2014/main" id="{C5B8B81D-4F07-EEE5-7A29-BF5483C6AD3B}"/>
              </a:ext>
            </a:extLst>
          </p:cNvPr>
          <p:cNvSpPr txBox="1">
            <a:spLocks/>
          </p:cNvSpPr>
          <p:nvPr/>
        </p:nvSpPr>
        <p:spPr bwMode="auto">
          <a:xfrm>
            <a:off x="5270712" y="2317864"/>
            <a:ext cx="3683854" cy="3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LINAC (4 hr 14 min)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684EF-2709-6250-6A04-4A8B9833C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77" y="2705031"/>
            <a:ext cx="2944650" cy="1429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6DD08F-431E-09EF-EBFF-70011F78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52929"/>
            <a:ext cx="4844782" cy="38531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1829</TotalTime>
  <Words>150</Words>
  <Application>Microsoft Office PowerPoint</Application>
  <PresentationFormat>On-screen Show (4:3)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Wingdings</vt:lpstr>
      <vt:lpstr>Fermilab_PPT_090815</vt:lpstr>
      <vt:lpstr>Linac/Preacc Operation (Mar 15 – Mar 22, 2024)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A. Butler x2793 13705N</dc:creator>
  <cp:lastModifiedBy>John Stanton</cp:lastModifiedBy>
  <cp:revision>172</cp:revision>
  <cp:lastPrinted>2014-01-20T19:40:21Z</cp:lastPrinted>
  <dcterms:created xsi:type="dcterms:W3CDTF">2023-10-02T15:18:34Z</dcterms:created>
  <dcterms:modified xsi:type="dcterms:W3CDTF">2024-03-22T13:53:33Z</dcterms:modified>
</cp:coreProperties>
</file>