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997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1374" y="5141568"/>
            <a:ext cx="4995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Week 2 of start up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on $19’s for MI tune up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on $15’s for NuMI tune up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on $1D’s for BNB tune up ~4.3E12, 14T@ 5Hz , ~ 8E16 pph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on $17’s for Booster Commissiong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Have been delivering 15Hz beam since Monday</a:t>
            </a:r>
          </a:p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62600" y="859732"/>
            <a:ext cx="31601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Worked with Linac Folks as they re-tuned for lower Linac losses, Booster retuned as needed. Thanks for 750KeV collimator adjustments.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Re-established cogging operation for multibatch operation.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Wednesday morning RF folks replaced BRF03 PA Filament 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Worked with Linac Folks for different 400MeV Debuncher tune to help reduce incoming beam energy spread. Tuning continues </a:t>
            </a:r>
            <a:r>
              <a:rPr lang="en-US" sz="1200"/>
              <a:t>for that but </a:t>
            </a:r>
            <a:r>
              <a:rPr lang="en-US" sz="1200" dirty="0"/>
              <a:t>looks good so far.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20Hz upgrade effort at E4R continues.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IPM data files are being written but not viewable, Controls &amp; Instrumentation looking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B40 save issues to UTI file directory, Controls investigating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BGW already having warm gallery temperatures. Repairs in progress for a couple of the rooftops. Also ISD to change air handler filers.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BRF19 has a flakey cavity flow turbine that needs to be replaced at next opportunity.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BRF21 has upstairs bias supply problem, investigating.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VTQ13 regulator is still down, will replace at next good opportunity.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diligence &amp; tuning on the off shifts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619563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03/15/24 – 03/22/24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943111"/>
            <a:ext cx="5295600" cy="42364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09600" y="1311115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4990" y="1322859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08028" y="1306548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62434" y="1322859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68869" y="1311115"/>
            <a:ext cx="3076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62023" y="1311115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16368" y="1314572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Tu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20433" y="1317079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410667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5146</TotalTime>
  <Words>245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891</cp:revision>
  <cp:lastPrinted>2021-02-19T14:10:48Z</cp:lastPrinted>
  <dcterms:created xsi:type="dcterms:W3CDTF">2014-12-05T13:27:43Z</dcterms:created>
  <dcterms:modified xsi:type="dcterms:W3CDTF">2024-03-22T13:00:47Z</dcterms:modified>
</cp:coreProperties>
</file>