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89845-5342-49CF-89CD-22ED8E92E26F}" v="44" dt="2024-03-22T12:37:55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60" d="100"/>
          <a:sy n="60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80989845-5342-49CF-89CD-22ED8E92E26F}"/>
    <pc:docChg chg="custSel modSld">
      <pc:chgData name="Jerry N. Makara" userId="336db413-2475-4489-92f2-557bb2c40f7b" providerId="ADAL" clId="{80989845-5342-49CF-89CD-22ED8E92E26F}" dt="2024-03-22T12:39:19.398" v="280" actId="20577"/>
      <pc:docMkLst>
        <pc:docMk/>
      </pc:docMkLst>
      <pc:sldChg chg="addSp delSp modSp mod">
        <pc:chgData name="Jerry N. Makara" userId="336db413-2475-4489-92f2-557bb2c40f7b" providerId="ADAL" clId="{80989845-5342-49CF-89CD-22ED8E92E26F}" dt="2024-03-22T12:39:19.398" v="280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80989845-5342-49CF-89CD-22ED8E92E26F}" dt="2024-03-22T12:39:00.425" v="279" actId="20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80989845-5342-49CF-89CD-22ED8E92E26F}" dt="2024-03-22T12:31:33.467" v="110" actId="20577"/>
          <ac:spMkLst>
            <pc:docMk/>
            <pc:sldMk cId="3368589570" sldId="256"/>
            <ac:spMk id="11" creationId="{00000000-0000-0000-0000-000000000000}"/>
          </ac:spMkLst>
        </pc:spChg>
        <pc:spChg chg="mod">
          <ac:chgData name="Jerry N. Makara" userId="336db413-2475-4489-92f2-557bb2c40f7b" providerId="ADAL" clId="{80989845-5342-49CF-89CD-22ED8E92E26F}" dt="2024-03-22T12:37:45.870" v="272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80989845-5342-49CF-89CD-22ED8E92E26F}" dt="2024-03-22T12:39:19.398" v="280" actId="20577"/>
          <ac:spMkLst>
            <pc:docMk/>
            <pc:sldMk cId="3368589570" sldId="256"/>
            <ac:spMk id="42" creationId="{B9BC3B8F-CADD-466B-B020-C18B639C554B}"/>
          </ac:spMkLst>
        </pc:spChg>
        <pc:spChg chg="mod">
          <ac:chgData name="Jerry N. Makara" userId="336db413-2475-4489-92f2-557bb2c40f7b" providerId="ADAL" clId="{80989845-5342-49CF-89CD-22ED8E92E26F}" dt="2024-03-22T12:31:57.765" v="163" actId="20577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80989845-5342-49CF-89CD-22ED8E92E26F}" dt="2024-03-22T12:28:29.342" v="3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80989845-5342-49CF-89CD-22ED8E92E26F}" dt="2024-03-22T12:37:15.049" v="259" actId="1035"/>
          <ac:picMkLst>
            <pc:docMk/>
            <pc:sldMk cId="3368589570" sldId="256"/>
            <ac:picMk id="7" creationId="{0CD9A89D-9CDC-90AB-0AFF-BF657847E1B6}"/>
          </ac:picMkLst>
        </pc:picChg>
        <pc:picChg chg="mod">
          <ac:chgData name="Jerry N. Makara" userId="336db413-2475-4489-92f2-557bb2c40f7b" providerId="ADAL" clId="{80989845-5342-49CF-89CD-22ED8E92E26F}" dt="2024-03-22T12:37:49.570" v="273" actId="1037"/>
          <ac:picMkLst>
            <pc:docMk/>
            <pc:sldMk cId="3368589570" sldId="256"/>
            <ac:picMk id="9" creationId="{8D4B4962-A2B2-0BE0-8219-B5456AA8B0C2}"/>
          </ac:picMkLst>
        </pc:picChg>
        <pc:picChg chg="mod">
          <ac:chgData name="Jerry N. Makara" userId="336db413-2475-4489-92f2-557bb2c40f7b" providerId="ADAL" clId="{80989845-5342-49CF-89CD-22ED8E92E26F}" dt="2024-03-22T12:31:11.628" v="101" actId="1076"/>
          <ac:picMkLst>
            <pc:docMk/>
            <pc:sldMk cId="3368589570" sldId="256"/>
            <ac:picMk id="10" creationId="{B127B275-F820-4BFF-2CA0-0D0A75EC8688}"/>
          </ac:picMkLst>
        </pc:picChg>
        <pc:picChg chg="mod">
          <ac:chgData name="Jerry N. Makara" userId="336db413-2475-4489-92f2-557bb2c40f7b" providerId="ADAL" clId="{80989845-5342-49CF-89CD-22ED8E92E26F}" dt="2024-03-22T12:30:57.856" v="99" actId="1076"/>
          <ac:picMkLst>
            <pc:docMk/>
            <pc:sldMk cId="3368589570" sldId="256"/>
            <ac:picMk id="19" creationId="{25C50B83-57C2-D842-5D4C-35D291E37C86}"/>
          </ac:picMkLst>
        </pc:picChg>
        <pc:picChg chg="add mod">
          <ac:chgData name="Jerry N. Makara" userId="336db413-2475-4489-92f2-557bb2c40f7b" providerId="ADAL" clId="{80989845-5342-49CF-89CD-22ED8E92E26F}" dt="2024-03-22T12:36:40.838" v="255" actId="29295"/>
          <ac:picMkLst>
            <pc:docMk/>
            <pc:sldMk cId="3368589570" sldId="256"/>
            <ac:picMk id="21" creationId="{29D545A2-27AD-0B6F-7BBA-373BEA60C225}"/>
          </ac:picMkLst>
        </pc:picChg>
        <pc:picChg chg="mod">
          <ac:chgData name="Jerry N. Makara" userId="336db413-2475-4489-92f2-557bb2c40f7b" providerId="ADAL" clId="{80989845-5342-49CF-89CD-22ED8E92E26F}" dt="2024-03-22T12:33:17.451" v="216" actId="1076"/>
          <ac:picMkLst>
            <pc:docMk/>
            <pc:sldMk cId="3368589570" sldId="256"/>
            <ac:picMk id="23" creationId="{C214F7C8-DB00-4C78-02E1-7915CEE16EDE}"/>
          </ac:picMkLst>
        </pc:picChg>
        <pc:picChg chg="del">
          <ac:chgData name="Jerry N. Makara" userId="336db413-2475-4489-92f2-557bb2c40f7b" providerId="ADAL" clId="{80989845-5342-49CF-89CD-22ED8E92E26F}" dt="2024-03-22T12:32:11.550" v="164" actId="478"/>
          <ac:picMkLst>
            <pc:docMk/>
            <pc:sldMk cId="3368589570" sldId="256"/>
            <ac:picMk id="24" creationId="{B50A0289-79CD-5D9B-0C30-DFB66C691EC0}"/>
          </ac:picMkLst>
        </pc:picChg>
        <pc:picChg chg="mod">
          <ac:chgData name="Jerry N. Makara" userId="336db413-2475-4489-92f2-557bb2c40f7b" providerId="ADAL" clId="{80989845-5342-49CF-89CD-22ED8E92E26F}" dt="2024-03-22T12:36:20.046" v="238" actId="1038"/>
          <ac:picMkLst>
            <pc:docMk/>
            <pc:sldMk cId="3368589570" sldId="256"/>
            <ac:picMk id="28" creationId="{C88F9E36-040B-2A02-F20F-08D4A19D1EEE}"/>
          </ac:picMkLst>
        </pc:picChg>
        <pc:picChg chg="mod">
          <ac:chgData name="Jerry N. Makara" userId="336db413-2475-4489-92f2-557bb2c40f7b" providerId="ADAL" clId="{80989845-5342-49CF-89CD-22ED8E92E26F}" dt="2024-03-22T12:36:57.362" v="256" actId="1036"/>
          <ac:picMkLst>
            <pc:docMk/>
            <pc:sldMk cId="3368589570" sldId="256"/>
            <ac:picMk id="29" creationId="{1A0BE322-7260-34E9-91B5-69CDCE8791D5}"/>
          </ac:picMkLst>
        </pc:picChg>
        <pc:picChg chg="mod">
          <ac:chgData name="Jerry N. Makara" userId="336db413-2475-4489-92f2-557bb2c40f7b" providerId="ADAL" clId="{80989845-5342-49CF-89CD-22ED8E92E26F}" dt="2024-03-22T12:36:11.903" v="228" actId="1038"/>
          <ac:picMkLst>
            <pc:docMk/>
            <pc:sldMk cId="3368589570" sldId="256"/>
            <ac:picMk id="31" creationId="{76F1BD49-D91B-80A9-CDD8-C6958134F310}"/>
          </ac:picMkLst>
        </pc:picChg>
        <pc:picChg chg="mod">
          <ac:chgData name="Jerry N. Makara" userId="336db413-2475-4489-92f2-557bb2c40f7b" providerId="ADAL" clId="{80989845-5342-49CF-89CD-22ED8E92E26F}" dt="2024-03-22T12:37:55.242" v="278" actId="1037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3/22/2024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3/22/2024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905039575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739211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startup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activies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in progress with 1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compr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and Purifier operational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scheduled bldg. power outage recovery after breaker repairs (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 AD &amp; ISD for quick response)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HECM29 expected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Mar25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being modified for SSR2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empty but HB650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expected Mar28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845475"/>
            <a:ext cx="4248641" cy="2031325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scheduled bldg. power outage for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maintenance went well</a:t>
            </a:r>
            <a:endParaRPr lang="en-US" sz="16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shut </a:t>
            </a:r>
            <a:r>
              <a:rPr lang="en-US" sz="1600" b="1" i="1" dirty="0" err="1">
                <a:solidFill>
                  <a:srgbClr val="0070C0"/>
                </a:solidFill>
              </a:rPr>
              <a:t>dpwm</a:t>
            </a:r>
            <a:r>
              <a:rPr lang="en-US" sz="1600" b="1" i="1" dirty="0">
                <a:solidFill>
                  <a:srgbClr val="0070C0"/>
                </a:solidFill>
              </a:rPr>
              <a:t> 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RT </a:t>
            </a:r>
            <a:endParaRPr lang="en-US" sz="1600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operations; NOTE ODH sensors readbacks are in ACNET and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alarms working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…ODH issues addressed for CMTF, IB1, and NML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 with LN2 Tank 50 being warmed up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371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71" y="165476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892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72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56" y="4425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28" y="134868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43" y="2159294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C078D197-8807-6582-68FA-96BD5B8E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3" y="1316728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8D4B4962-A2B2-0BE0-8219-B5456AA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C8A3A054-32A0-4B48-5852-EAAAFDECF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54" y="2204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D545A2-27AD-0B6F-7BBA-373BEA60C22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2000"/>
          </a:blip>
          <a:stretch>
            <a:fillRect/>
          </a:stretch>
        </p:blipFill>
        <p:spPr>
          <a:xfrm>
            <a:off x="2684910" y="4161611"/>
            <a:ext cx="2303387" cy="86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27628</TotalTime>
  <Words>190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1024</cp:revision>
  <dcterms:created xsi:type="dcterms:W3CDTF">2013-09-14T14:02:30Z</dcterms:created>
  <dcterms:modified xsi:type="dcterms:W3CDTF">2024-03-22T12:39:20Z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