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3/22/2024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Anders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Petterson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March 22nd,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5107013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&amp; MI/RR Studies all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Power Outages proceed as scheduled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Thursday</a:t>
            </a: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Linac Waveguide issues fixed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CMTF Breaker Repaired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/>
              <a:t>Off-Shift tuning</a:t>
            </a: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3/22/2024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Petterson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A37A76E0-6A4F-8C96-D0AB-8D040DB4C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93962" y="1700868"/>
            <a:ext cx="4915756" cy="3296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2232</TotalTime>
  <Words>48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153</cp:revision>
  <cp:lastPrinted>2014-01-20T19:40:21Z</cp:lastPrinted>
  <dcterms:created xsi:type="dcterms:W3CDTF">2019-06-21T13:10:56Z</dcterms:created>
  <dcterms:modified xsi:type="dcterms:W3CDTF">2024-03-22T13:38:15Z</dcterms:modified>
</cp:coreProperties>
</file>