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D64F3-DF69-3272-647A-65394E10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359FE-89B4-7D7C-8AA2-37A9D6DB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AB75-87BD-5472-E791-B5344FA2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449F2-50B0-732D-959E-ADCCB29F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566DB-623D-C69D-E09A-C5C0E0B7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5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4B7A8-770A-E9AB-40D9-833889E9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54C7E-E5DA-F751-7DE8-F2B5CEE15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08691-5B8E-424A-F988-081879BBB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6EE9E-8D18-E04B-E4A1-8187C22E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03A32-7333-C200-FCA7-8BCF2F7C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1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F1CBF-8453-84DD-3A70-E8107105EF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94FB4-D09F-442A-793B-F3D55A8AE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E1D2F-1AA7-8BEF-85F0-ECB4BD7E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6D05E-F80D-276F-0937-E806580FC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1D41A-6FD4-68A2-2407-F971451F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4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D4AC8-3E3E-281F-7B83-5BA01DB0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405CA-573C-5883-9BC9-54C5F6712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7D86D-E709-3A15-2D1E-ABE421B31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195D2-27CB-1017-E328-292823F4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4738-29D5-6C8F-7C3D-5F0296E3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1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3BBF9-060D-A71D-8483-52FE1936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A3DA9-87BB-28C2-BC50-4AD34201E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18D92-1B67-19D7-C015-D8D1E532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6F0AF-8B24-D47D-82FB-8609A312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4F3AC-82B1-1628-7503-FED62E8B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1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1ECA3-7EB0-D28D-7737-A82EBC26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6C0B9-A5B2-15AF-760D-8CA1C7972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BF0CC-9B88-DFBC-9060-24BC7BAF5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04E43-375B-0B94-A467-66E49750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3EB47-7B17-8E4A-5B6D-4BC4A954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A5313-34D1-CB17-C7C1-82909B29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9C066-0F57-EAC5-3775-F83609C8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25D5C-736B-516E-E3D3-EA952ACA9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17D68-D270-0722-EF2D-E2ED6881D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53B61-79C3-6CE4-325A-46ACAB93E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89332-1903-4F16-1087-2A44A3817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9D4ED-D53F-8819-E5DE-2DCF96C8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11D67-ACFE-55B0-055C-86B128F4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C41ABD-D65E-5D47-B633-1D5A47B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3F47C-917B-175C-F5F1-55E00CDE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60271-8FC5-B203-DC5E-F6875F68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215AE-94A3-18E1-B196-764C5F80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516A3-D71A-D9F0-52D4-A91A7313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0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8B71E-D194-A8CD-BA1C-59C1E144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4278B-CAC0-C6FE-AC6B-A4F2687A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AC47C-614A-9E96-4451-0A117774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1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5AE7-203D-6A1C-8A5E-00C1690E2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67378-A5C0-0CFC-B1C1-107D142FE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C0D25-BFEC-9B41-F9C8-24E8A45AA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EF780-5978-AB7F-8B70-22F13E8A7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20577-A866-1171-FE1A-C4438738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D829B-0117-3714-FCD0-7390444A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ADE0F-3B6D-0D91-78B6-0B68FF988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7C461-2A19-D293-CA7D-A87EF5605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1BC7B-2ADA-0EBE-8142-1778008C0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D7E69-49E2-7048-998D-30922DBC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8EBDA-A376-6509-EF3A-C84F347D8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C2EB3-6578-1AA1-7321-454E99EC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4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12400-F8DE-1A55-EB56-DDE9261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C4295-6A85-4484-F3CD-408BF57AE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F2D46-D006-AD2E-490F-10EE937A7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2A2175-768E-4F2C-A62C-37B63AAFF02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49099-21D1-3AD7-0341-08E82090A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31825-12BA-740F-0B27-77C2BFCD0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696FA-D705-4F11-8A20-54FC390AB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EA51CCB0-CED3-989C-BD22-810EBFD7D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3" y="0"/>
            <a:ext cx="114961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76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Crnkovic</dc:creator>
  <cp:lastModifiedBy>Jason Crnkovic</cp:lastModifiedBy>
  <cp:revision>1</cp:revision>
  <dcterms:created xsi:type="dcterms:W3CDTF">2024-03-22T13:21:35Z</dcterms:created>
  <dcterms:modified xsi:type="dcterms:W3CDTF">2024-03-22T13:56:00Z</dcterms:modified>
</cp:coreProperties>
</file>