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4.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5.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6.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7.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8.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9.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10.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11.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12.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13.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14.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1" r:id="rId4"/>
    <p:sldMasterId id="2147483658" r:id="rId5"/>
    <p:sldMasterId id="2147483664" r:id="rId6"/>
    <p:sldMasterId id="2147483669" r:id="rId7"/>
    <p:sldMasterId id="2147483677" r:id="rId8"/>
    <p:sldMasterId id="2147483685" r:id="rId9"/>
    <p:sldMasterId id="2147483692" r:id="rId10"/>
    <p:sldMasterId id="2147483697" r:id="rId11"/>
    <p:sldMasterId id="2147483705" r:id="rId12"/>
    <p:sldMasterId id="2147483711" r:id="rId13"/>
    <p:sldMasterId id="2147483716" r:id="rId14"/>
    <p:sldMasterId id="2147483724" r:id="rId15"/>
    <p:sldMasterId id="2147483731" r:id="rId16"/>
    <p:sldMasterId id="2147483737" r:id="rId17"/>
    <p:sldMasterId id="2147483742" r:id="rId18"/>
  </p:sldMasterIdLst>
  <p:notesMasterIdLst>
    <p:notesMasterId r:id="rId20"/>
  </p:notesMasterIdLst>
  <p:handoutMasterIdLst>
    <p:handoutMasterId r:id="rId21"/>
  </p:handoutMasterIdLst>
  <p:sldIdLst>
    <p:sldId id="884" r:id="rId19"/>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0" userDrawn="1">
          <p15:clr>
            <a:srgbClr val="A4A3A4"/>
          </p15:clr>
        </p15:guide>
        <p15:guide id="2" pos="3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Pong" initials="IP" lastIdx="17" clrIdx="0">
    <p:extLst>
      <p:ext uri="{19B8F6BF-5375-455C-9EA6-DF929625EA0E}">
        <p15:presenceInfo xmlns:p15="http://schemas.microsoft.com/office/powerpoint/2012/main" userId="S::IPong@lbl.gov::16e277fc-3e10-4f23-b71a-5df2caa3c228" providerId="AD"/>
      </p:ext>
    </p:extLst>
  </p:cmAuthor>
  <p:cmAuthor id="2" name="Elizabeth Lee" initials="EL" lastIdx="1" clrIdx="1">
    <p:extLst>
      <p:ext uri="{19B8F6BF-5375-455C-9EA6-DF929625EA0E}">
        <p15:presenceInfo xmlns:p15="http://schemas.microsoft.com/office/powerpoint/2012/main" userId="S::EMLee@lbl.gov::d062035c-4159-428f-b2ba-29a7c4c5c6fb" providerId="AD"/>
      </p:ext>
    </p:extLst>
  </p:cmAuthor>
  <p:cmAuthor id="3" name="Miao M Yu" initials="MMY" lastIdx="2" clrIdx="2">
    <p:extLst>
      <p:ext uri="{19B8F6BF-5375-455C-9EA6-DF929625EA0E}">
        <p15:presenceInfo xmlns:p15="http://schemas.microsoft.com/office/powerpoint/2012/main" userId="S::miaoyu@services.fnal.gov::f3a93fcd-d640-486e-a319-b3af905ef2d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CC00"/>
    <a:srgbClr val="FFE699"/>
    <a:srgbClr val="B4C6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6407" autoAdjust="0"/>
  </p:normalViewPr>
  <p:slideViewPr>
    <p:cSldViewPr snapToObjects="1" showGuides="1">
      <p:cViewPr varScale="1">
        <p:scale>
          <a:sx n="89" d="100"/>
          <a:sy n="89" d="100"/>
        </p:scale>
        <p:origin x="84" y="291"/>
      </p:cViewPr>
      <p:guideLst>
        <p:guide orient="horz" pos="4080"/>
        <p:guide pos="320"/>
      </p:guideLst>
    </p:cSldViewPr>
  </p:slideViewPr>
  <p:notesTextViewPr>
    <p:cViewPr>
      <p:scale>
        <a:sx n="3" d="2"/>
        <a:sy n="3" d="2"/>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Master" Target="slideMasters/slideMaster15.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Master" Target="slideMasters/slideMaster14.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fr-FR"/>
          </a:p>
        </p:txBody>
      </p:sp>
      <p:sp>
        <p:nvSpPr>
          <p:cNvPr id="3" name="Espace réservé de la date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B3F5CDDF-3246-6843-A314-FDDEB3F3DF8E}" type="datetimeFigureOut">
              <a:rPr lang="fr-FR" smtClean="0"/>
              <a:pPr/>
              <a:t>25/03/2024</a:t>
            </a:fld>
            <a:endParaRPr lang="fr-FR"/>
          </a:p>
        </p:txBody>
      </p:sp>
      <p:sp>
        <p:nvSpPr>
          <p:cNvPr id="4" name="Espace réservé du pied de page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5C405983-79D5-E84D-A19B-6B5F52179104}" type="slidenum">
              <a:rPr lang="fr-FR" smtClean="0"/>
              <a:pPr/>
              <a:t>‹#›</a:t>
            </a:fld>
            <a:endParaRPr lang="fr-FR"/>
          </a:p>
        </p:txBody>
      </p:sp>
    </p:spTree>
    <p:extLst>
      <p:ext uri="{BB962C8B-B14F-4D97-AF65-F5344CB8AC3E}">
        <p14:creationId xmlns:p14="http://schemas.microsoft.com/office/powerpoint/2010/main" val="2360430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fr-FR"/>
          </a:p>
        </p:txBody>
      </p:sp>
      <p:sp>
        <p:nvSpPr>
          <p:cNvPr id="3" name="Espace réservé de la date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781D8F6D-3354-BF4D-834B-467E3215D30A}" type="datetimeFigureOut">
              <a:rPr lang="fr-FR" smtClean="0"/>
              <a:pPr/>
              <a:t>25/03/2024</a:t>
            </a:fld>
            <a:endParaRPr lang="fr-FR"/>
          </a:p>
        </p:txBody>
      </p:sp>
      <p:sp>
        <p:nvSpPr>
          <p:cNvPr id="4" name="Espace réservé de l'image des diapositives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endParaRPr lang="fr-FR"/>
          </a:p>
        </p:txBody>
      </p:sp>
      <p:sp>
        <p:nvSpPr>
          <p:cNvPr id="5" name="Espace réservé des commentaires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624B141A-D04E-DD49-88DC-EFA90428BA41}" type="slidenum">
              <a:rPr lang="fr-FR" smtClean="0"/>
              <a:pPr/>
              <a:t>‹#›</a:t>
            </a:fld>
            <a:endParaRPr lang="fr-FR"/>
          </a:p>
        </p:txBody>
      </p:sp>
    </p:spTree>
    <p:extLst>
      <p:ext uri="{BB962C8B-B14F-4D97-AF65-F5344CB8AC3E}">
        <p14:creationId xmlns:p14="http://schemas.microsoft.com/office/powerpoint/2010/main" val="37535872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Master" Target="../slideMasters/slideMaster4.xml"/><Relationship Id="rId4" Type="http://schemas.openxmlformats.org/officeDocument/2006/relationships/image" Target="../media/image14.jpe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Master" Target="../slideMasters/slideMaster4.xml"/><Relationship Id="rId4" Type="http://schemas.openxmlformats.org/officeDocument/2006/relationships/image" Target="../media/image14.jpe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3" Type="http://schemas.openxmlformats.org/officeDocument/2006/relationships/hyperlink" Target="http://www.uslarp.org/" TargetMode="External"/><Relationship Id="rId2" Type="http://schemas.openxmlformats.org/officeDocument/2006/relationships/image" Target="../media/image9.emf"/><Relationship Id="rId1" Type="http://schemas.openxmlformats.org/officeDocument/2006/relationships/slideMaster" Target="../slideMasters/slideMaster6.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uslarp.org/" TargetMode="External"/><Relationship Id="rId1" Type="http://schemas.openxmlformats.org/officeDocument/2006/relationships/slideMaster" Target="../slideMasters/slideMaster6.xml"/><Relationship Id="rId4" Type="http://schemas.openxmlformats.org/officeDocument/2006/relationships/image" Target="../media/image11.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Master" Target="../slideMasters/slideMaster8.xml"/><Relationship Id="rId4" Type="http://schemas.openxmlformats.org/officeDocument/2006/relationships/image" Target="../media/image14.jpeg"/></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8.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8.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Master" Target="../slideMasters/slideMaster8.xml"/><Relationship Id="rId4" Type="http://schemas.openxmlformats.org/officeDocument/2006/relationships/image" Target="../media/image14.jpeg"/></Relationships>
</file>

<file path=ppt/slideLayouts/_rels/slideLayout48.xml.rels><?xml version="1.0" encoding="UTF-8" standalone="yes"?>
<Relationships xmlns="http://schemas.openxmlformats.org/package/2006/relationships"><Relationship Id="rId3" Type="http://schemas.openxmlformats.org/officeDocument/2006/relationships/hyperlink" Target="http://www.uslarp.org/" TargetMode="External"/><Relationship Id="rId2" Type="http://schemas.openxmlformats.org/officeDocument/2006/relationships/image" Target="../media/image9.emf"/><Relationship Id="rId1" Type="http://schemas.openxmlformats.org/officeDocument/2006/relationships/slideMaster" Target="../slideMasters/slideMaster9.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uslarp.org/" TargetMode="External"/><Relationship Id="rId1" Type="http://schemas.openxmlformats.org/officeDocument/2006/relationships/slideMaster" Target="../slideMasters/slideMaster9.xml"/><Relationship Id="rId4"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Master" Target="../slideMasters/slideMaster11.xml"/><Relationship Id="rId4" Type="http://schemas.openxmlformats.org/officeDocument/2006/relationships/image" Target="../media/image14.jpeg"/></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1.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1.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Master" Target="../slideMasters/slideMaster11.xml"/><Relationship Id="rId4" Type="http://schemas.openxmlformats.org/officeDocument/2006/relationships/image" Target="../media/image14.jpeg"/></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2.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2.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2.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2.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2.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hyperlink" Target="http://www.uslarp.org/" TargetMode="External"/><Relationship Id="rId2" Type="http://schemas.openxmlformats.org/officeDocument/2006/relationships/image" Target="../media/image9.emf"/><Relationship Id="rId1" Type="http://schemas.openxmlformats.org/officeDocument/2006/relationships/slideMaster" Target="../slideMasters/slideMaster13.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uslarp.org/" TargetMode="External"/><Relationship Id="rId1" Type="http://schemas.openxmlformats.org/officeDocument/2006/relationships/slideMaster" Target="../slideMasters/slideMaster13.xml"/><Relationship Id="rId4" Type="http://schemas.openxmlformats.org/officeDocument/2006/relationships/image" Target="../media/image11.png"/></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Master" Target="../slideMasters/slideMaster15.xml"/><Relationship Id="rId4" Type="http://schemas.openxmlformats.org/officeDocument/2006/relationships/image" Target="../media/image14.jpeg"/></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www.uslarp.org/" TargetMode="External"/><Relationship Id="rId2" Type="http://schemas.openxmlformats.org/officeDocument/2006/relationships/image" Target="../media/image9.emf"/><Relationship Id="rId1" Type="http://schemas.openxmlformats.org/officeDocument/2006/relationships/slideMaster" Target="../slideMasters/slideMaster2.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5.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5.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5.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5.xml"/></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Master" Target="../slideMasters/slideMaster15.xml"/><Relationship Id="rId4" Type="http://schemas.openxmlformats.org/officeDocument/2006/relationships/image" Target="../media/image14.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uslarp.org/" TargetMode="External"/><Relationship Id="rId1" Type="http://schemas.openxmlformats.org/officeDocument/2006/relationships/slideMaster" Target="../slideMasters/slideMaster2.xml"/><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e de titre">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828800" y="2819400"/>
            <a:ext cx="9600000" cy="1800000"/>
          </a:xfrm>
        </p:spPr>
        <p:txBody>
          <a:bodyPr lIns="0" tIns="0" rIns="0" bIns="0" anchor="t" anchorCtr="0">
            <a:noAutofit/>
          </a:bodyPr>
          <a:lstStyle>
            <a:lvl1pPr algn="l">
              <a:defRPr sz="2800" b="1" baseline="0">
                <a:solidFill>
                  <a:schemeClr val="accent5"/>
                </a:solidFill>
              </a:defRPr>
            </a:lvl1pPr>
          </a:lstStyle>
          <a:p>
            <a:r>
              <a:rPr lang="en-GB" noProof="0"/>
              <a:t>Presentation title - line 1 - Arial 30pt - bold HiLumi dark grey - line 2</a:t>
            </a:r>
            <a:br>
              <a:rPr lang="en-GB" noProof="0"/>
            </a:br>
            <a:r>
              <a:rPr lang="en-GB" noProof="0"/>
              <a:t>line 3</a:t>
            </a:r>
            <a:br>
              <a:rPr lang="en-GB" noProof="0"/>
            </a:br>
            <a:r>
              <a:rPr lang="en-GB" noProof="0"/>
              <a:t>line 4   </a:t>
            </a:r>
          </a:p>
        </p:txBody>
      </p:sp>
      <p:sp>
        <p:nvSpPr>
          <p:cNvPr id="3" name="Sous-titre 2"/>
          <p:cNvSpPr>
            <a:spLocks noGrp="1"/>
          </p:cNvSpPr>
          <p:nvPr>
            <p:ph type="subTitle" idx="1" hasCustomPrompt="1"/>
          </p:nvPr>
        </p:nvSpPr>
        <p:spPr>
          <a:xfrm>
            <a:off x="1828800" y="4800600"/>
            <a:ext cx="8640000" cy="990600"/>
          </a:xfrm>
        </p:spPr>
        <p:txBody>
          <a:bodyPr lIns="0" tIns="0" rIns="0" bIns="0">
            <a:normAutofit/>
          </a:bodyPr>
          <a:lstStyle>
            <a:lvl1pPr marL="0" indent="0" algn="l">
              <a:buNone/>
              <a:defRPr sz="2000" b="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Author(s</a:t>
            </a:r>
            <a:r>
              <a:rPr lang="en-GB" noProof="0" dirty="0"/>
              <a:t>)  - Arial 20 pt – </a:t>
            </a:r>
            <a:r>
              <a:rPr lang="en-GB" noProof="0" dirty="0" err="1"/>
              <a:t>HiLumi</a:t>
            </a:r>
            <a:r>
              <a:rPr lang="en-GB" noProof="0" dirty="0"/>
              <a:t> dark grey</a:t>
            </a:r>
          </a:p>
        </p:txBody>
      </p:sp>
      <p:sp>
        <p:nvSpPr>
          <p:cNvPr id="5" name="Espace réservé du pied de page 4"/>
          <p:cNvSpPr>
            <a:spLocks noGrp="1"/>
          </p:cNvSpPr>
          <p:nvPr>
            <p:ph type="ftr" sz="quarter" idx="11"/>
          </p:nvPr>
        </p:nvSpPr>
        <p:spPr>
          <a:xfrm>
            <a:off x="1828800" y="6356350"/>
            <a:ext cx="8107627" cy="360000"/>
          </a:xfrm>
        </p:spPr>
        <p:txBody>
          <a:bodyPr lIns="0" tIns="0" rIns="0" bIns="0" anchor="b" anchorCtr="0"/>
          <a:lstStyle>
            <a:lvl1pPr algn="r">
              <a:defRPr>
                <a:solidFill>
                  <a:schemeClr val="accent1"/>
                </a:solidFill>
              </a:defRPr>
            </a:lvl1pPr>
          </a:lstStyle>
          <a:p>
            <a:r>
              <a:rPr lang="en-US"/>
              <a:t>Coil Parts and Materials Status on Mar 25, 2024</a:t>
            </a:r>
            <a:endParaRPr lang="en-GB" dirty="0"/>
          </a:p>
        </p:txBody>
      </p:sp>
      <p:sp>
        <p:nvSpPr>
          <p:cNvPr id="6" name="Espace réservé du numéro de diapositive 5"/>
          <p:cNvSpPr>
            <a:spLocks noGrp="1"/>
          </p:cNvSpPr>
          <p:nvPr>
            <p:ph type="sldNum" sz="quarter" idx="12"/>
          </p:nvPr>
        </p:nvSpPr>
        <p:spPr>
          <a:xfrm>
            <a:off x="11582400" y="6356350"/>
            <a:ext cx="480000" cy="360000"/>
          </a:xfrm>
          <a:ln>
            <a:solidFill>
              <a:srgbClr val="2BABAD"/>
            </a:solidFill>
          </a:ln>
        </p:spPr>
        <p:txBody>
          <a:bodyPr lIns="0" tIns="0" rIns="0" bIns="0" anchor="b" anchorCtr="0"/>
          <a:lstStyle>
            <a:lvl1pPr>
              <a:defRPr>
                <a:solidFill>
                  <a:schemeClr val="bg1"/>
                </a:solidFill>
              </a:defRPr>
            </a:lvl1pPr>
          </a:lstStyle>
          <a:p>
            <a:fld id="{BFDCA1C4-9514-7B4F-976F-D92F7E296653}" type="slidenum">
              <a:rPr lang="fr-FR" smtClean="0"/>
              <a:pPr/>
              <a:t>‹#›</a:t>
            </a:fld>
            <a:endParaRPr lang="fr-FR" dirty="0"/>
          </a:p>
        </p:txBody>
      </p:sp>
      <p:sp>
        <p:nvSpPr>
          <p:cNvPr id="15" name="Espace réservé du texte 14"/>
          <p:cNvSpPr>
            <a:spLocks noGrp="1"/>
          </p:cNvSpPr>
          <p:nvPr>
            <p:ph type="body" sz="quarter" idx="14" hasCustomPrompt="1"/>
          </p:nvPr>
        </p:nvSpPr>
        <p:spPr>
          <a:xfrm>
            <a:off x="1828800" y="5899150"/>
            <a:ext cx="8640000" cy="349250"/>
          </a:xfrm>
        </p:spPr>
        <p:txBody>
          <a:bodyPr>
            <a:normAutofit/>
          </a:bodyPr>
          <a:lstStyle>
            <a:lvl1pPr marL="342900" marR="0" indent="-342900" algn="l" defTabSz="457200" rtl="0" eaLnBrk="1" fontAlgn="auto" latinLnBrk="0" hangingPunct="1">
              <a:lnSpc>
                <a:spcPct val="100000"/>
              </a:lnSpc>
              <a:spcBef>
                <a:spcPct val="20000"/>
              </a:spcBef>
              <a:spcAft>
                <a:spcPts val="0"/>
              </a:spcAft>
              <a:buClr>
                <a:schemeClr val="accent6"/>
              </a:buClr>
              <a:buSzTx/>
              <a:buFontTx/>
              <a:buNone/>
              <a:tabLst/>
              <a:defRPr sz="1600">
                <a:solidFill>
                  <a:schemeClr val="bg2"/>
                </a:solidFill>
              </a:defRPr>
            </a:lvl1pPr>
            <a:lvl2pPr>
              <a:buFontTx/>
              <a:buNone/>
              <a:defRPr/>
            </a:lvl2pPr>
            <a:lvl3pPr>
              <a:buFontTx/>
              <a:buNone/>
              <a:defRPr/>
            </a:lvl3pPr>
            <a:lvl4pPr>
              <a:buFontTx/>
              <a:buNone/>
              <a:defRPr/>
            </a:lvl4pPr>
            <a:lvl5pPr>
              <a:buFontTx/>
              <a:buNone/>
              <a:defRPr/>
            </a:lvl5pPr>
          </a:lstStyle>
          <a:p>
            <a:pPr marL="342900" marR="0" lvl="0" indent="-342900" algn="l" defTabSz="457200" rtl="0" eaLnBrk="1" fontAlgn="auto" latinLnBrk="0" hangingPunct="1">
              <a:lnSpc>
                <a:spcPct val="100000"/>
              </a:lnSpc>
              <a:spcBef>
                <a:spcPct val="20000"/>
              </a:spcBef>
              <a:spcAft>
                <a:spcPts val="0"/>
              </a:spcAft>
              <a:buClr>
                <a:schemeClr val="accent6"/>
              </a:buClr>
              <a:buSzTx/>
              <a:buFontTx/>
              <a:buNone/>
              <a:tabLst/>
              <a:defRPr/>
            </a:pPr>
            <a:r>
              <a:rPr kumimoji="0" lang="en-GB" sz="1600" b="0" i="0" u="none" strike="noStrike" kern="1200" cap="none" spc="0" normalizeH="0" baseline="0" noProof="0">
                <a:ln>
                  <a:noFill/>
                </a:ln>
                <a:solidFill>
                  <a:schemeClr val="bg2"/>
                </a:solidFill>
                <a:effectLst/>
                <a:uLnTx/>
                <a:uFillTx/>
                <a:latin typeface="+mn-lt"/>
                <a:ea typeface="+mn-ea"/>
                <a:cs typeface="+mn-cs"/>
              </a:rPr>
              <a:t>Conference - Location - Date</a:t>
            </a:r>
          </a:p>
          <a:p>
            <a:pPr lvl="0"/>
            <a:endParaRPr lang="en-GB" noProof="0"/>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679510" y="476672"/>
            <a:ext cx="5397460" cy="1896020"/>
          </a:xfrm>
          <a:prstGeom prst="rect">
            <a:avLst/>
          </a:prstGeom>
        </p:spPr>
      </p:pic>
      <p:sp>
        <p:nvSpPr>
          <p:cNvPr id="7" name="Rectangle 6">
            <a:extLst>
              <a:ext uri="{FF2B5EF4-FFF2-40B4-BE49-F238E27FC236}">
                <a16:creationId xmlns:a16="http://schemas.microsoft.com/office/drawing/2014/main" id="{4B83573D-854A-4C61-B3B7-2CBCB6AA2BDD}"/>
              </a:ext>
            </a:extLst>
          </p:cNvPr>
          <p:cNvSpPr/>
          <p:nvPr/>
        </p:nvSpPr>
        <p:spPr>
          <a:xfrm>
            <a:off x="0" y="6165304"/>
            <a:ext cx="1828800" cy="69269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solidFill>
                  <a:schemeClr val="bg1"/>
                </a:solidFill>
              </a:ln>
              <a:effectLst/>
            </a:endParaRPr>
          </a:p>
        </p:txBody>
      </p:sp>
    </p:spTree>
    <p:extLst>
      <p:ext uri="{BB962C8B-B14F-4D97-AF65-F5344CB8AC3E}">
        <p14:creationId xmlns:p14="http://schemas.microsoft.com/office/powerpoint/2010/main" val="2453374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wo Content with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305820" y="4765101"/>
            <a:ext cx="566928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3"/>
          </p:nvPr>
        </p:nvSpPr>
        <p:spPr>
          <a:xfrm>
            <a:off x="6206067" y="4765101"/>
            <a:ext cx="5681133"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Content Placeholder 2"/>
          <p:cNvSpPr>
            <a:spLocks noGrp="1"/>
          </p:cNvSpPr>
          <p:nvPr>
            <p:ph sz="half" idx="17"/>
          </p:nvPr>
        </p:nvSpPr>
        <p:spPr>
          <a:xfrm>
            <a:off x="304801" y="1043695"/>
            <a:ext cx="5668432"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6206067" y="1043695"/>
            <a:ext cx="5681135"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304800" y="103665"/>
            <a:ext cx="115824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pPr>
              <a:defRPr/>
            </a:pPr>
            <a:endParaRPr lang="en-US"/>
          </a:p>
        </p:txBody>
      </p:sp>
      <p:sp>
        <p:nvSpPr>
          <p:cNvPr id="9" name="Slide Number Placeholder 5"/>
          <p:cNvSpPr>
            <a:spLocks noGrp="1"/>
          </p:cNvSpPr>
          <p:nvPr>
            <p:ph type="sldNum" sz="quarter" idx="21"/>
          </p:nvPr>
        </p:nvSpPr>
        <p:spPr/>
        <p:txBody>
          <a:bodyPr/>
          <a:lstStyle>
            <a:lvl1pPr>
              <a:defRPr/>
            </a:lvl1pPr>
          </a:lstStyle>
          <a:p>
            <a:fld id="{34272BD7-D793-4F67-9229-2ABA0B068A54}" type="slidenum">
              <a:rPr lang="en-US" smtClean="0"/>
              <a:t>‹#›</a:t>
            </a:fld>
            <a:endParaRPr lang="en-US"/>
          </a:p>
        </p:txBody>
      </p:sp>
    </p:spTree>
    <p:extLst>
      <p:ext uri="{BB962C8B-B14F-4D97-AF65-F5344CB8AC3E}">
        <p14:creationId xmlns:p14="http://schemas.microsoft.com/office/powerpoint/2010/main" val="4256375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04800" y="1043693"/>
            <a:ext cx="4037192" cy="4994276"/>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4626611" y="1043695"/>
            <a:ext cx="7227147" cy="4994275"/>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304800" y="103665"/>
            <a:ext cx="115824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pPr>
              <a:defRPr/>
            </a:pPr>
            <a:endParaRPr lang="en-US"/>
          </a:p>
        </p:txBody>
      </p:sp>
      <p:sp>
        <p:nvSpPr>
          <p:cNvPr id="7" name="Slide Number Placeholder 5"/>
          <p:cNvSpPr>
            <a:spLocks noGrp="1"/>
          </p:cNvSpPr>
          <p:nvPr>
            <p:ph type="sldNum" sz="quarter" idx="18"/>
          </p:nvPr>
        </p:nvSpPr>
        <p:spPr/>
        <p:txBody>
          <a:bodyPr/>
          <a:lstStyle>
            <a:lvl1pPr>
              <a:defRPr/>
            </a:lvl1pPr>
          </a:lstStyle>
          <a:p>
            <a:fld id="{34272BD7-D793-4F67-9229-2ABA0B068A54}" type="slidenum">
              <a:rPr lang="en-US" smtClean="0"/>
              <a:t>‹#›</a:t>
            </a:fld>
            <a:endParaRPr lang="en-US"/>
          </a:p>
        </p:txBody>
      </p:sp>
    </p:spTree>
    <p:extLst>
      <p:ext uri="{BB962C8B-B14F-4D97-AF65-F5344CB8AC3E}">
        <p14:creationId xmlns:p14="http://schemas.microsoft.com/office/powerpoint/2010/main" val="1562187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98765" y="1043694"/>
            <a:ext cx="11601135" cy="3695054"/>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98765" y="4943006"/>
            <a:ext cx="11601135" cy="1091259"/>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1"/>
          <p:cNvSpPr>
            <a:spLocks noGrp="1"/>
          </p:cNvSpPr>
          <p:nvPr>
            <p:ph type="title"/>
          </p:nvPr>
        </p:nvSpPr>
        <p:spPr>
          <a:xfrm>
            <a:off x="304800" y="103665"/>
            <a:ext cx="115824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4272BD7-D793-4F67-9229-2ABA0B068A54}" type="slidenum">
              <a:rPr lang="en-US" smtClean="0"/>
              <a:t>‹#›</a:t>
            </a:fld>
            <a:endParaRPr lang="en-US"/>
          </a:p>
        </p:txBody>
      </p:sp>
    </p:spTree>
    <p:extLst>
      <p:ext uri="{BB962C8B-B14F-4D97-AF65-F5344CB8AC3E}">
        <p14:creationId xmlns:p14="http://schemas.microsoft.com/office/powerpoint/2010/main" val="3823885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Content Placeholder 2"/>
          <p:cNvSpPr>
            <a:spLocks noGrp="1"/>
          </p:cNvSpPr>
          <p:nvPr>
            <p:ph sz="half" idx="13"/>
          </p:nvPr>
        </p:nvSpPr>
        <p:spPr>
          <a:xfrm>
            <a:off x="304801" y="355192"/>
            <a:ext cx="560832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p:cNvSpPr>
            <a:spLocks noGrp="1"/>
          </p:cNvSpPr>
          <p:nvPr>
            <p:ph sz="half" idx="15"/>
          </p:nvPr>
        </p:nvSpPr>
        <p:spPr>
          <a:xfrm>
            <a:off x="6278881" y="355192"/>
            <a:ext cx="560832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3"/>
          <p:cNvSpPr>
            <a:spLocks noGrp="1"/>
          </p:cNvSpPr>
          <p:nvPr>
            <p:ph type="body" sz="half" idx="12"/>
          </p:nvPr>
        </p:nvSpPr>
        <p:spPr>
          <a:xfrm>
            <a:off x="305820" y="4765101"/>
            <a:ext cx="5607301"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9"/>
          </p:nvPr>
        </p:nvSpPr>
        <p:spPr>
          <a:xfrm>
            <a:off x="6278881" y="4765101"/>
            <a:ext cx="5608319"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3"/>
          <p:cNvSpPr>
            <a:spLocks noGrp="1"/>
          </p:cNvSpPr>
          <p:nvPr>
            <p:ph type="dt" sz="half" idx="20"/>
          </p:nvPr>
        </p:nvSpPr>
        <p:spPr>
          <a:xfrm>
            <a:off x="8593667" y="6515100"/>
            <a:ext cx="1435100" cy="241300"/>
          </a:xfrm>
        </p:spPr>
        <p:txBody>
          <a:bodyPr/>
          <a:lstStyle>
            <a:lvl1pPr>
              <a:defRPr/>
            </a:lvl1pPr>
          </a:lstStyle>
          <a:p>
            <a:pPr>
              <a:defRPr/>
            </a:pPr>
            <a:endParaRPr lang="en-US"/>
          </a:p>
        </p:txBody>
      </p:sp>
      <p:sp>
        <p:nvSpPr>
          <p:cNvPr id="8" name="Slide Number Placeholder 5"/>
          <p:cNvSpPr>
            <a:spLocks noGrp="1"/>
          </p:cNvSpPr>
          <p:nvPr>
            <p:ph type="sldNum" sz="quarter" idx="22"/>
          </p:nvPr>
        </p:nvSpPr>
        <p:spPr/>
        <p:txBody>
          <a:bodyPr/>
          <a:lstStyle>
            <a:lvl1pPr>
              <a:defRPr/>
            </a:lvl1pPr>
          </a:lstStyle>
          <a:p>
            <a:pPr>
              <a:defRPr/>
            </a:pPr>
            <a:fld id="{DE6F397A-9C1D-2B40-851E-E0DB0862E876}" type="slidenum">
              <a:rPr lang="en-US"/>
              <a:pPr>
                <a:defRPr/>
              </a:pPr>
              <a:t>‹#›</a:t>
            </a:fld>
            <a:endParaRPr lang="en-US"/>
          </a:p>
        </p:txBody>
      </p:sp>
    </p:spTree>
    <p:extLst>
      <p:ext uri="{BB962C8B-B14F-4D97-AF65-F5344CB8AC3E}">
        <p14:creationId xmlns:p14="http://schemas.microsoft.com/office/powerpoint/2010/main" val="2031398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304801" y="361951"/>
            <a:ext cx="11567584" cy="5668963"/>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3"/>
          <p:cNvSpPr>
            <a:spLocks noGrp="1"/>
          </p:cNvSpPr>
          <p:nvPr>
            <p:ph type="dt" sz="half" idx="14"/>
          </p:nvPr>
        </p:nvSpPr>
        <p:spPr>
          <a:xfrm>
            <a:off x="8593667" y="6515100"/>
            <a:ext cx="1435100" cy="241300"/>
          </a:xfrm>
        </p:spPr>
        <p:txBody>
          <a:bodyPr/>
          <a:lstStyle>
            <a:lvl1pPr>
              <a:defRPr/>
            </a:lvl1pPr>
          </a:lstStyle>
          <a:p>
            <a:pPr>
              <a:defRPr/>
            </a:pPr>
            <a:endParaRPr lang="en-US"/>
          </a:p>
        </p:txBody>
      </p:sp>
      <p:sp>
        <p:nvSpPr>
          <p:cNvPr id="5" name="Slide Number Placeholder 5"/>
          <p:cNvSpPr>
            <a:spLocks noGrp="1"/>
          </p:cNvSpPr>
          <p:nvPr>
            <p:ph type="sldNum" sz="quarter" idx="16"/>
          </p:nvPr>
        </p:nvSpPr>
        <p:spPr/>
        <p:txBody>
          <a:bodyPr/>
          <a:lstStyle>
            <a:lvl1pPr>
              <a:defRPr/>
            </a:lvl1pPr>
          </a:lstStyle>
          <a:p>
            <a:pPr>
              <a:defRPr/>
            </a:pPr>
            <a:fld id="{A5245C53-4825-D941-96F0-E5EF740382DF}" type="slidenum">
              <a:rPr lang="en-US"/>
              <a:pPr>
                <a:defRPr/>
              </a:pPr>
              <a:t>‹#›</a:t>
            </a:fld>
            <a:endParaRPr lang="en-US"/>
          </a:p>
        </p:txBody>
      </p:sp>
    </p:spTree>
    <p:extLst>
      <p:ext uri="{BB962C8B-B14F-4D97-AF65-F5344CB8AC3E}">
        <p14:creationId xmlns:p14="http://schemas.microsoft.com/office/powerpoint/2010/main" val="2911222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98765" y="361950"/>
            <a:ext cx="11601135" cy="4369742"/>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0" name="Text Placeholder 3"/>
          <p:cNvSpPr>
            <a:spLocks noGrp="1"/>
          </p:cNvSpPr>
          <p:nvPr>
            <p:ph type="body" sz="half" idx="2"/>
          </p:nvPr>
        </p:nvSpPr>
        <p:spPr>
          <a:xfrm>
            <a:off x="298765" y="4943006"/>
            <a:ext cx="11601135" cy="1091259"/>
          </a:xfrm>
          <a:prstGeom prst="rect">
            <a:avLst/>
          </a:prstGeom>
        </p:spPr>
        <p:txBody>
          <a:bodyPr lIns="0" tIns="0" rIns="0" bIns="0"/>
          <a:lstStyle>
            <a:lvl1pPr marL="0" indent="0">
              <a:buNone/>
              <a:defRPr sz="2000">
                <a:solidFill>
                  <a:schemeClr val="accent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4"/>
          </p:nvPr>
        </p:nvSpPr>
        <p:spPr>
          <a:xfrm>
            <a:off x="8593667" y="6515100"/>
            <a:ext cx="1435100" cy="241300"/>
          </a:xfrm>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EBB7E1A3-D14B-384F-BC68-921915557438}" type="slidenum">
              <a:rPr lang="en-US"/>
              <a:pPr>
                <a:defRPr/>
              </a:pPr>
              <a:t>‹#›</a:t>
            </a:fld>
            <a:endParaRPr lang="en-US"/>
          </a:p>
        </p:txBody>
      </p:sp>
    </p:spTree>
    <p:extLst>
      <p:ext uri="{BB962C8B-B14F-4D97-AF65-F5344CB8AC3E}">
        <p14:creationId xmlns:p14="http://schemas.microsoft.com/office/powerpoint/2010/main" val="155422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Without Line">
    <p:spTree>
      <p:nvGrpSpPr>
        <p:cNvPr id="1" name=""/>
        <p:cNvGrpSpPr/>
        <p:nvPr/>
      </p:nvGrpSpPr>
      <p:grpSpPr>
        <a:xfrm>
          <a:off x="0" y="0"/>
          <a:ext cx="0" cy="0"/>
          <a:chOff x="0" y="0"/>
          <a:chExt cx="0" cy="0"/>
        </a:xfrm>
      </p:grpSpPr>
      <p:sp>
        <p:nvSpPr>
          <p:cNvPr id="6" name="Title 1"/>
          <p:cNvSpPr>
            <a:spLocks noGrp="1"/>
          </p:cNvSpPr>
          <p:nvPr>
            <p:ph type="title"/>
          </p:nvPr>
        </p:nvSpPr>
        <p:spPr>
          <a:xfrm>
            <a:off x="304800" y="103665"/>
            <a:ext cx="115824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7" name="Content Placeholder 2"/>
          <p:cNvSpPr>
            <a:spLocks noGrp="1"/>
          </p:cNvSpPr>
          <p:nvPr>
            <p:ph idx="1"/>
          </p:nvPr>
        </p:nvSpPr>
        <p:spPr>
          <a:xfrm>
            <a:off x="304801" y="1043047"/>
            <a:ext cx="11563351"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593667" y="6515100"/>
            <a:ext cx="1435100" cy="241300"/>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D015B89-6E9F-3742-A1D5-5376EC3E0B8B}" type="slidenum">
              <a:rPr lang="en-US"/>
              <a:pPr>
                <a:defRPr/>
              </a:pPr>
              <a:t>‹#›</a:t>
            </a:fld>
            <a:endParaRPr lang="en-US"/>
          </a:p>
        </p:txBody>
      </p:sp>
    </p:spTree>
    <p:extLst>
      <p:ext uri="{BB962C8B-B14F-4D97-AF65-F5344CB8AC3E}">
        <p14:creationId xmlns:p14="http://schemas.microsoft.com/office/powerpoint/2010/main" val="10051203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828800" y="2819400"/>
            <a:ext cx="9600000" cy="1800000"/>
          </a:xfrm>
        </p:spPr>
        <p:txBody>
          <a:bodyPr lIns="0" tIns="0" rIns="0" bIns="0" anchor="t" anchorCtr="0">
            <a:noAutofit/>
          </a:bodyPr>
          <a:lstStyle>
            <a:lvl1pPr algn="l">
              <a:defRPr sz="2800" b="1" baseline="0">
                <a:solidFill>
                  <a:schemeClr val="accent5"/>
                </a:solidFill>
              </a:defRPr>
            </a:lvl1pPr>
          </a:lstStyle>
          <a:p>
            <a:r>
              <a:rPr lang="en-GB" noProof="0"/>
              <a:t>Presentation title - line 1 - Arial 30pt - bold HiLumi dark grey - line 2</a:t>
            </a:r>
            <a:br>
              <a:rPr lang="en-GB" noProof="0"/>
            </a:br>
            <a:r>
              <a:rPr lang="en-GB" noProof="0"/>
              <a:t>line 3</a:t>
            </a:r>
            <a:br>
              <a:rPr lang="en-GB" noProof="0"/>
            </a:br>
            <a:r>
              <a:rPr lang="en-GB" noProof="0"/>
              <a:t>line 4   </a:t>
            </a:r>
          </a:p>
        </p:txBody>
      </p:sp>
      <p:sp>
        <p:nvSpPr>
          <p:cNvPr id="3" name="Sous-titre 2"/>
          <p:cNvSpPr>
            <a:spLocks noGrp="1"/>
          </p:cNvSpPr>
          <p:nvPr>
            <p:ph type="subTitle" idx="1" hasCustomPrompt="1"/>
          </p:nvPr>
        </p:nvSpPr>
        <p:spPr>
          <a:xfrm>
            <a:off x="1828800" y="4800600"/>
            <a:ext cx="8640000" cy="990600"/>
          </a:xfrm>
        </p:spPr>
        <p:txBody>
          <a:bodyPr lIns="0" tIns="0" rIns="0" bIns="0">
            <a:normAutofit/>
          </a:bodyPr>
          <a:lstStyle>
            <a:lvl1pPr marL="0" indent="0" algn="l">
              <a:buNone/>
              <a:defRPr sz="2000" b="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Author(s</a:t>
            </a:r>
            <a:r>
              <a:rPr lang="en-GB" noProof="0" dirty="0"/>
              <a:t>)  - Arial 20 pt – </a:t>
            </a:r>
            <a:r>
              <a:rPr lang="en-GB" noProof="0" dirty="0" err="1"/>
              <a:t>HiLumi</a:t>
            </a:r>
            <a:r>
              <a:rPr lang="en-GB" noProof="0" dirty="0"/>
              <a:t> dark grey</a:t>
            </a:r>
          </a:p>
        </p:txBody>
      </p:sp>
      <p:sp>
        <p:nvSpPr>
          <p:cNvPr id="6" name="Espace réservé du numéro de diapositive 5"/>
          <p:cNvSpPr>
            <a:spLocks noGrp="1"/>
          </p:cNvSpPr>
          <p:nvPr>
            <p:ph type="sldNum" sz="quarter" idx="12"/>
          </p:nvPr>
        </p:nvSpPr>
        <p:spPr>
          <a:xfrm>
            <a:off x="11582400" y="6356350"/>
            <a:ext cx="480000" cy="360000"/>
          </a:xfrm>
          <a:ln>
            <a:solidFill>
              <a:srgbClr val="2BABAD"/>
            </a:solidFill>
          </a:ln>
        </p:spPr>
        <p:txBody>
          <a:bodyPr lIns="0" tIns="0" rIns="0" bIns="0" anchor="b" anchorCtr="0"/>
          <a:lstStyle>
            <a:lvl1pPr>
              <a:defRPr>
                <a:solidFill>
                  <a:schemeClr val="accent1"/>
                </a:solidFill>
              </a:defRPr>
            </a:lvl1pPr>
          </a:lstStyle>
          <a:p>
            <a:fld id="{BFDCA1C4-9514-7B4F-976F-D92F7E296653}" type="slidenum">
              <a:rPr lang="fr-FR" smtClean="0">
                <a:solidFill>
                  <a:srgbClr val="64BCD9"/>
                </a:solidFill>
              </a:rPr>
              <a:pPr/>
              <a:t>‹#›</a:t>
            </a:fld>
            <a:endParaRPr lang="fr-FR" dirty="0">
              <a:solidFill>
                <a:srgbClr val="64BCD9"/>
              </a:solidFill>
            </a:endParaRPr>
          </a:p>
        </p:txBody>
      </p:sp>
      <p:pic>
        <p:nvPicPr>
          <p:cNvPr id="12" name="Image 11" descr="HLU-logoN-title.png"/>
          <p:cNvPicPr>
            <a:picLocks noChangeAspect="1"/>
          </p:cNvPicPr>
          <p:nvPr userDrawn="1"/>
        </p:nvPicPr>
        <p:blipFill>
          <a:blip r:embed="rId3"/>
          <a:stretch>
            <a:fillRect/>
          </a:stretch>
        </p:blipFill>
        <p:spPr>
          <a:xfrm>
            <a:off x="1828800" y="673710"/>
            <a:ext cx="5047152" cy="1534388"/>
          </a:xfrm>
          <a:prstGeom prst="rect">
            <a:avLst/>
          </a:prstGeom>
        </p:spPr>
      </p:pic>
      <p:sp>
        <p:nvSpPr>
          <p:cNvPr id="15" name="Espace réservé du texte 14"/>
          <p:cNvSpPr>
            <a:spLocks noGrp="1"/>
          </p:cNvSpPr>
          <p:nvPr>
            <p:ph type="body" sz="quarter" idx="14" hasCustomPrompt="1"/>
          </p:nvPr>
        </p:nvSpPr>
        <p:spPr>
          <a:xfrm>
            <a:off x="1828800" y="5899150"/>
            <a:ext cx="8640000" cy="349250"/>
          </a:xfrm>
        </p:spPr>
        <p:txBody>
          <a:bodyPr>
            <a:normAutofit/>
          </a:bodyPr>
          <a:lstStyle>
            <a:lvl1pPr marL="342900" marR="0" indent="-342900" algn="l" defTabSz="457200" rtl="0" eaLnBrk="1" fontAlgn="auto" latinLnBrk="0" hangingPunct="1">
              <a:lnSpc>
                <a:spcPct val="100000"/>
              </a:lnSpc>
              <a:spcBef>
                <a:spcPct val="20000"/>
              </a:spcBef>
              <a:spcAft>
                <a:spcPts val="0"/>
              </a:spcAft>
              <a:buClr>
                <a:schemeClr val="accent6"/>
              </a:buClr>
              <a:buSzTx/>
              <a:buFontTx/>
              <a:buNone/>
              <a:tabLst/>
              <a:defRPr sz="1600">
                <a:solidFill>
                  <a:schemeClr val="bg2"/>
                </a:solidFill>
              </a:defRPr>
            </a:lvl1pPr>
            <a:lvl2pPr>
              <a:buFontTx/>
              <a:buNone/>
              <a:defRPr/>
            </a:lvl2pPr>
            <a:lvl3pPr>
              <a:buFontTx/>
              <a:buNone/>
              <a:defRPr/>
            </a:lvl3pPr>
            <a:lvl4pPr>
              <a:buFontTx/>
              <a:buNone/>
              <a:defRPr/>
            </a:lvl4pPr>
            <a:lvl5pPr>
              <a:buFontTx/>
              <a:buNone/>
              <a:defRPr/>
            </a:lvl5pPr>
          </a:lstStyle>
          <a:p>
            <a:pPr marL="342900" marR="0" lvl="0" indent="-342900" algn="l" defTabSz="457200" rtl="0" eaLnBrk="1" fontAlgn="auto" latinLnBrk="0" hangingPunct="1">
              <a:lnSpc>
                <a:spcPct val="100000"/>
              </a:lnSpc>
              <a:spcBef>
                <a:spcPct val="20000"/>
              </a:spcBef>
              <a:spcAft>
                <a:spcPts val="0"/>
              </a:spcAft>
              <a:buClr>
                <a:schemeClr val="accent6"/>
              </a:buClr>
              <a:buSzTx/>
              <a:buFontTx/>
              <a:buNone/>
              <a:tabLst/>
              <a:defRPr/>
            </a:pPr>
            <a:r>
              <a:rPr kumimoji="0" lang="en-GB" sz="1600" b="0" i="0" u="none" strike="noStrike" kern="1200" cap="none" spc="0" normalizeH="0" baseline="0" noProof="0" dirty="0">
                <a:ln>
                  <a:noFill/>
                </a:ln>
                <a:solidFill>
                  <a:schemeClr val="bg2"/>
                </a:solidFill>
                <a:effectLst/>
                <a:uLnTx/>
                <a:uFillTx/>
                <a:latin typeface="+mn-lt"/>
                <a:ea typeface="+mn-ea"/>
                <a:cs typeface="+mn-cs"/>
              </a:rPr>
              <a:t>Conference - Location - Date</a:t>
            </a:r>
          </a:p>
          <a:p>
            <a:pPr lvl="0"/>
            <a:endParaRPr lang="en-GB" noProof="0" dirty="0"/>
          </a:p>
        </p:txBody>
      </p:sp>
      <p:grpSp>
        <p:nvGrpSpPr>
          <p:cNvPr id="10" name="Grouper 9"/>
          <p:cNvGrpSpPr/>
          <p:nvPr userDrawn="1"/>
        </p:nvGrpSpPr>
        <p:grpSpPr>
          <a:xfrm>
            <a:off x="609600" y="6071400"/>
            <a:ext cx="609600" cy="457200"/>
            <a:chOff x="1462200" y="4620913"/>
            <a:chExt cx="457200" cy="457200"/>
          </a:xfrm>
        </p:grpSpPr>
        <p:sp>
          <p:nvSpPr>
            <p:cNvPr id="11" name="Rectangle 10"/>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3" name="ZoneTexte 12"/>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7" name="Image 4" descr="CERN-logo_outline.jpg"/>
          <p:cNvPicPr>
            <a:picLocks noChangeAspect="1"/>
          </p:cNvPicPr>
          <p:nvPr userDrawn="1"/>
        </p:nvPicPr>
        <p:blipFill>
          <a:blip r:embed="rId4"/>
          <a:stretch>
            <a:fillRect/>
          </a:stretch>
        </p:blipFill>
        <p:spPr>
          <a:xfrm>
            <a:off x="502920" y="5946775"/>
            <a:ext cx="817880" cy="603250"/>
          </a:xfrm>
          <a:prstGeom prst="rect">
            <a:avLst/>
          </a:prstGeom>
        </p:spPr>
      </p:pic>
    </p:spTree>
    <p:extLst>
      <p:ext uri="{BB962C8B-B14F-4D97-AF65-F5344CB8AC3E}">
        <p14:creationId xmlns:p14="http://schemas.microsoft.com/office/powerpoint/2010/main" val="10637718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chor="ctr" anchorCtr="1"/>
          <a:lstStyle/>
          <a:p>
            <a:r>
              <a:rPr lang="en-GB" noProof="0"/>
              <a:t>Slide title – line 1 – Arial 30 pt – HiLumi blue</a:t>
            </a:r>
            <a:br>
              <a:rPr lang="en-GB" noProof="0"/>
            </a:br>
            <a:r>
              <a:rPr lang="en-GB" noProof="0"/>
              <a:t>Slide title – line 2 – Arial 30 pt – HiLumi blue</a:t>
            </a:r>
          </a:p>
        </p:txBody>
      </p:sp>
      <p:sp>
        <p:nvSpPr>
          <p:cNvPr id="3" name="Espace réservé du contenu 2"/>
          <p:cNvSpPr>
            <a:spLocks noGrp="1"/>
          </p:cNvSpPr>
          <p:nvPr>
            <p:ph idx="1" hasCustomPrompt="1"/>
          </p:nvPr>
        </p:nvSpPr>
        <p:spPr>
          <a:xfrm>
            <a:off x="816000" y="1219201"/>
            <a:ext cx="10560000" cy="4906963"/>
          </a:xfrm>
        </p:spPr>
        <p:txBody>
          <a:bodyPr lIns="0" tIns="0" rIns="0" bIns="0"/>
          <a:lstStyle/>
          <a:p>
            <a:pPr lvl="0"/>
            <a:r>
              <a:rPr lang="en-GB" noProof="0" dirty="0"/>
              <a:t>Click to modify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Espace réservé du numéro de diapositive 5"/>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a:solidFill>
                <a:srgbClr val="64BCD9"/>
              </a:solidFill>
            </a:endParaRPr>
          </a:p>
        </p:txBody>
      </p:sp>
      <p:grpSp>
        <p:nvGrpSpPr>
          <p:cNvPr id="8" name="Grouper 7"/>
          <p:cNvGrpSpPr/>
          <p:nvPr userDrawn="1"/>
        </p:nvGrpSpPr>
        <p:grpSpPr>
          <a:xfrm>
            <a:off x="1920000" y="6300000"/>
            <a:ext cx="609600" cy="457200"/>
            <a:chOff x="1462200" y="4620913"/>
            <a:chExt cx="457200" cy="457200"/>
          </a:xfrm>
        </p:grpSpPr>
        <p:sp>
          <p:nvSpPr>
            <p:cNvPr id="9" name="Rectangle 8"/>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0" name="ZoneTexte 9"/>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3" name="Image 5" descr="CERN-logo_outline.jpg"/>
          <p:cNvPicPr>
            <a:picLocks noChangeAspect="1"/>
          </p:cNvPicPr>
          <p:nvPr userDrawn="1"/>
        </p:nvPicPr>
        <p:blipFill>
          <a:blip r:embed="rId2"/>
          <a:stretch>
            <a:fillRect/>
          </a:stretch>
        </p:blipFill>
        <p:spPr>
          <a:xfrm>
            <a:off x="1896001" y="6282000"/>
            <a:ext cx="658913" cy="486000"/>
          </a:xfrm>
          <a:prstGeom prst="rect">
            <a:avLst/>
          </a:prstGeom>
        </p:spPr>
      </p:pic>
    </p:spTree>
    <p:extLst>
      <p:ext uri="{BB962C8B-B14F-4D97-AF65-F5344CB8AC3E}">
        <p14:creationId xmlns:p14="http://schemas.microsoft.com/office/powerpoint/2010/main" val="22642824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hasCustomPrompt="1"/>
          </p:nvPr>
        </p:nvSpPr>
        <p:spPr>
          <a:xfrm>
            <a:off x="609600" y="1215232"/>
            <a:ext cx="5386917"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 </a:t>
            </a:r>
          </a:p>
        </p:txBody>
      </p:sp>
      <p:sp>
        <p:nvSpPr>
          <p:cNvPr id="4" name="Espace réservé du contenu 3"/>
          <p:cNvSpPr>
            <a:spLocks noGrp="1"/>
          </p:cNvSpPr>
          <p:nvPr>
            <p:ph sz="half" idx="2" hasCustomPrompt="1"/>
          </p:nvPr>
        </p:nvSpPr>
        <p:spPr>
          <a:xfrm>
            <a:off x="609600" y="2057400"/>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texte 4"/>
          <p:cNvSpPr>
            <a:spLocks noGrp="1"/>
          </p:cNvSpPr>
          <p:nvPr>
            <p:ph type="body" sz="quarter" idx="3" hasCustomPrompt="1"/>
          </p:nvPr>
        </p:nvSpPr>
        <p:spPr>
          <a:xfrm>
            <a:off x="6193368" y="1215232"/>
            <a:ext cx="5389033"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a:t>
            </a:r>
          </a:p>
        </p:txBody>
      </p:sp>
      <p:sp>
        <p:nvSpPr>
          <p:cNvPr id="6" name="Espace réservé du contenu 5"/>
          <p:cNvSpPr>
            <a:spLocks noGrp="1"/>
          </p:cNvSpPr>
          <p:nvPr>
            <p:ph sz="quarter" idx="4" hasCustomPrompt="1"/>
          </p:nvPr>
        </p:nvSpPr>
        <p:spPr>
          <a:xfrm>
            <a:off x="6193368" y="2057400"/>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Espace réservé du numéro de diapositive 8"/>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a:solidFill>
                <a:srgbClr val="64BCD9"/>
              </a:solidFill>
            </a:endParaRPr>
          </a:p>
        </p:txBody>
      </p:sp>
      <p:grpSp>
        <p:nvGrpSpPr>
          <p:cNvPr id="11" name="Grouper 10"/>
          <p:cNvGrpSpPr/>
          <p:nvPr userDrawn="1"/>
        </p:nvGrpSpPr>
        <p:grpSpPr>
          <a:xfrm>
            <a:off x="1920000" y="6300000"/>
            <a:ext cx="609600" cy="457200"/>
            <a:chOff x="1462200" y="4620913"/>
            <a:chExt cx="457200" cy="457200"/>
          </a:xfrm>
        </p:grpSpPr>
        <p:sp>
          <p:nvSpPr>
            <p:cNvPr id="12" name="Rectangle 11"/>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3" name="ZoneTexte 12"/>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4" name="Image 5" descr="CERN-logo_outline.jpg"/>
          <p:cNvPicPr>
            <a:picLocks noChangeAspect="1"/>
          </p:cNvPicPr>
          <p:nvPr userDrawn="1"/>
        </p:nvPicPr>
        <p:blipFill>
          <a:blip r:embed="rId2"/>
          <a:stretch>
            <a:fillRect/>
          </a:stretch>
        </p:blipFill>
        <p:spPr>
          <a:xfrm>
            <a:off x="1896001" y="6282000"/>
            <a:ext cx="658913" cy="486000"/>
          </a:xfrm>
          <a:prstGeom prst="rect">
            <a:avLst/>
          </a:prstGeom>
        </p:spPr>
      </p:pic>
    </p:spTree>
    <p:extLst>
      <p:ext uri="{BB962C8B-B14F-4D97-AF65-F5344CB8AC3E}">
        <p14:creationId xmlns:p14="http://schemas.microsoft.com/office/powerpoint/2010/main" val="3250502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chor="ctr" anchorCtr="1"/>
          <a:lstStyle/>
          <a:p>
            <a:r>
              <a:rPr lang="en-GB" noProof="0"/>
              <a:t>Slide title – line 1 – Arial 30 pt – HiLumi blue</a:t>
            </a:r>
            <a:br>
              <a:rPr lang="en-GB" noProof="0"/>
            </a:br>
            <a:r>
              <a:rPr lang="en-GB" noProof="0"/>
              <a:t>Slide title – line 2 – Arial 30 pt – HiLumi blue</a:t>
            </a:r>
          </a:p>
        </p:txBody>
      </p:sp>
      <p:sp>
        <p:nvSpPr>
          <p:cNvPr id="3" name="Espace réservé du contenu 2"/>
          <p:cNvSpPr>
            <a:spLocks noGrp="1"/>
          </p:cNvSpPr>
          <p:nvPr>
            <p:ph idx="1" hasCustomPrompt="1"/>
          </p:nvPr>
        </p:nvSpPr>
        <p:spPr>
          <a:xfrm>
            <a:off x="816000" y="1219201"/>
            <a:ext cx="10560000" cy="4906963"/>
          </a:xfrm>
        </p:spPr>
        <p:txBody>
          <a:bodyPr lIns="0" tIns="0" rIns="0" bIns="0"/>
          <a:lstStyle/>
          <a:p>
            <a:pPr lvl="0"/>
            <a:r>
              <a:rPr lang="en-GB" noProof="0" dirty="0"/>
              <a:t>Click to modify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pied de page 4"/>
          <p:cNvSpPr>
            <a:spLocks noGrp="1"/>
          </p:cNvSpPr>
          <p:nvPr>
            <p:ph type="ftr" sz="quarter" idx="11"/>
          </p:nvPr>
        </p:nvSpPr>
        <p:spPr>
          <a:xfrm>
            <a:off x="2540000" y="6356350"/>
            <a:ext cx="8836000" cy="360000"/>
          </a:xfrm>
        </p:spPr>
        <p:txBody>
          <a:bodyPr/>
          <a:lstStyle/>
          <a:p>
            <a:r>
              <a:rPr lang="en-US"/>
              <a:t>Coil Parts and Materials Status on Mar 25, 2024</a:t>
            </a:r>
            <a:endParaRPr lang="en-GB" dirty="0"/>
          </a:p>
        </p:txBody>
      </p:sp>
      <p:sp>
        <p:nvSpPr>
          <p:cNvPr id="6" name="Espace réservé du numéro de diapositive 5"/>
          <p:cNvSpPr>
            <a:spLocks noGrp="1"/>
          </p:cNvSpPr>
          <p:nvPr>
            <p:ph type="sldNum" sz="quarter" idx="12"/>
          </p:nvPr>
        </p:nvSpPr>
        <p:spPr/>
        <p:txBody>
          <a:bodyPr/>
          <a:lstStyle/>
          <a:p>
            <a:fld id="{BFDCA1C4-9514-7B4F-976F-D92F7E296653}" type="slidenum">
              <a:rPr lang="fr-FR" smtClean="0"/>
              <a:pPr/>
              <a:t>‹#›</a:t>
            </a:fld>
            <a:endParaRPr lang="fr-FR" dirty="0"/>
          </a:p>
        </p:txBody>
      </p:sp>
      <p:pic>
        <p:nvPicPr>
          <p:cNvPr id="15" name="Picture 14">
            <a:extLst>
              <a:ext uri="{FF2B5EF4-FFF2-40B4-BE49-F238E27FC236}">
                <a16:creationId xmlns:a16="http://schemas.microsoft.com/office/drawing/2014/main" id="{0593F3F2-3156-4CCA-9FFB-33FB7354671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871532" y="6165305"/>
            <a:ext cx="853225" cy="591591"/>
          </a:xfrm>
          <a:prstGeom prst="rect">
            <a:avLst/>
          </a:prstGeom>
        </p:spPr>
      </p:pic>
    </p:spTree>
    <p:extLst>
      <p:ext uri="{BB962C8B-B14F-4D97-AF65-F5344CB8AC3E}">
        <p14:creationId xmlns:p14="http://schemas.microsoft.com/office/powerpoint/2010/main" val="37156211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en-GB" noProof="0"/>
              <a:t>Slide title – line 1 – Arial 30 pt – HiLumi blue</a:t>
            </a:r>
            <a:br>
              <a:rPr lang="en-GB" noProof="0"/>
            </a:br>
            <a:r>
              <a:rPr lang="en-GB" noProof="0"/>
              <a:t>Slide title – line 2 – Arial 30 pt – HiLumi blue</a:t>
            </a:r>
          </a:p>
        </p:txBody>
      </p:sp>
      <p:sp>
        <p:nvSpPr>
          <p:cNvPr id="5" name="Espace réservé du numéro de diapositive 4"/>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a:solidFill>
                <a:srgbClr val="64BCD9"/>
              </a:solidFill>
            </a:endParaRPr>
          </a:p>
        </p:txBody>
      </p:sp>
      <p:grpSp>
        <p:nvGrpSpPr>
          <p:cNvPr id="7" name="Grouper 6"/>
          <p:cNvGrpSpPr/>
          <p:nvPr userDrawn="1"/>
        </p:nvGrpSpPr>
        <p:grpSpPr>
          <a:xfrm>
            <a:off x="1920000" y="6300000"/>
            <a:ext cx="609600" cy="457200"/>
            <a:chOff x="1462200" y="4620913"/>
            <a:chExt cx="457200" cy="457200"/>
          </a:xfrm>
        </p:grpSpPr>
        <p:sp>
          <p:nvSpPr>
            <p:cNvPr id="8" name="Rectangle 7"/>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9" name="ZoneTexte 8"/>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0" name="Image 5" descr="CERN-logo_outline.jpg"/>
          <p:cNvPicPr>
            <a:picLocks noChangeAspect="1"/>
          </p:cNvPicPr>
          <p:nvPr userDrawn="1"/>
        </p:nvPicPr>
        <p:blipFill>
          <a:blip r:embed="rId2"/>
          <a:stretch>
            <a:fillRect/>
          </a:stretch>
        </p:blipFill>
        <p:spPr>
          <a:xfrm>
            <a:off x="1896001" y="6282000"/>
            <a:ext cx="658913" cy="486000"/>
          </a:xfrm>
          <a:prstGeom prst="rect">
            <a:avLst/>
          </a:prstGeom>
        </p:spPr>
      </p:pic>
    </p:spTree>
    <p:extLst>
      <p:ext uri="{BB962C8B-B14F-4D97-AF65-F5344CB8AC3E}">
        <p14:creationId xmlns:p14="http://schemas.microsoft.com/office/powerpoint/2010/main" val="26768970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a:solidFill>
                <a:srgbClr val="64BCD9"/>
              </a:solidFill>
            </a:endParaRPr>
          </a:p>
        </p:txBody>
      </p:sp>
      <p:grpSp>
        <p:nvGrpSpPr>
          <p:cNvPr id="6" name="Grouper 5"/>
          <p:cNvGrpSpPr/>
          <p:nvPr userDrawn="1"/>
        </p:nvGrpSpPr>
        <p:grpSpPr>
          <a:xfrm>
            <a:off x="1920000" y="6300000"/>
            <a:ext cx="609600" cy="457200"/>
            <a:chOff x="1462200" y="4620913"/>
            <a:chExt cx="457200" cy="457200"/>
          </a:xfrm>
        </p:grpSpPr>
        <p:sp>
          <p:nvSpPr>
            <p:cNvPr id="7" name="Rectangle 6"/>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8" name="ZoneTexte 7"/>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9" name="Image 5" descr="CERN-logo_outline.jpg"/>
          <p:cNvPicPr>
            <a:picLocks noChangeAspect="1"/>
          </p:cNvPicPr>
          <p:nvPr userDrawn="1"/>
        </p:nvPicPr>
        <p:blipFill>
          <a:blip r:embed="rId2"/>
          <a:stretch>
            <a:fillRect/>
          </a:stretch>
        </p:blipFill>
        <p:spPr>
          <a:xfrm>
            <a:off x="1896001" y="6282000"/>
            <a:ext cx="658913" cy="486000"/>
          </a:xfrm>
          <a:prstGeom prst="rect">
            <a:avLst/>
          </a:prstGeom>
        </p:spPr>
      </p:pic>
    </p:spTree>
    <p:extLst>
      <p:ext uri="{BB962C8B-B14F-4D97-AF65-F5344CB8AC3E}">
        <p14:creationId xmlns:p14="http://schemas.microsoft.com/office/powerpoint/2010/main" val="4274408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816000" y="457200"/>
            <a:ext cx="1056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GB" noProof="0" dirty="0"/>
          </a:p>
        </p:txBody>
      </p:sp>
      <p:sp>
        <p:nvSpPr>
          <p:cNvPr id="4" name="Espace réservé du texte 3"/>
          <p:cNvSpPr>
            <a:spLocks noGrp="1"/>
          </p:cNvSpPr>
          <p:nvPr>
            <p:ph type="body" sz="half" idx="2" hasCustomPrompt="1"/>
          </p:nvPr>
        </p:nvSpPr>
        <p:spPr>
          <a:xfrm>
            <a:off x="816000" y="5105400"/>
            <a:ext cx="10560000" cy="990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a:t>Text – image caption – comments ....</a:t>
            </a:r>
          </a:p>
        </p:txBody>
      </p:sp>
      <p:sp>
        <p:nvSpPr>
          <p:cNvPr id="7" name="Espace réservé du numéro de diapositive 6"/>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a:solidFill>
                <a:srgbClr val="64BCD9"/>
              </a:solidFill>
            </a:endParaRPr>
          </a:p>
        </p:txBody>
      </p:sp>
      <p:sp>
        <p:nvSpPr>
          <p:cNvPr id="9" name="Espace réservé du contenu 8"/>
          <p:cNvSpPr>
            <a:spLocks noGrp="1"/>
          </p:cNvSpPr>
          <p:nvPr>
            <p:ph sz="quarter" idx="14" hasCustomPrompt="1"/>
          </p:nvPr>
        </p:nvSpPr>
        <p:spPr>
          <a:xfrm>
            <a:off x="818067" y="4648200"/>
            <a:ext cx="10557933" cy="381000"/>
          </a:xfrm>
        </p:spPr>
        <p:txBody>
          <a:bodyPr/>
          <a:lstStyle>
            <a:lvl1pPr>
              <a:buFontTx/>
              <a:buNone/>
              <a:defRPr sz="1800">
                <a:solidFill>
                  <a:schemeClr val="bg2"/>
                </a:solidFill>
              </a:defRPr>
            </a:lvl1pPr>
          </a:lstStyle>
          <a:p>
            <a:pPr lvl="0"/>
            <a:r>
              <a:rPr lang="en-GB" dirty="0"/>
              <a:t>Image title</a:t>
            </a:r>
          </a:p>
        </p:txBody>
      </p:sp>
      <p:grpSp>
        <p:nvGrpSpPr>
          <p:cNvPr id="10" name="Grouper 9"/>
          <p:cNvGrpSpPr/>
          <p:nvPr userDrawn="1"/>
        </p:nvGrpSpPr>
        <p:grpSpPr>
          <a:xfrm>
            <a:off x="1920000" y="6300000"/>
            <a:ext cx="609600" cy="457200"/>
            <a:chOff x="1462200" y="4620913"/>
            <a:chExt cx="457200" cy="457200"/>
          </a:xfrm>
        </p:grpSpPr>
        <p:sp>
          <p:nvSpPr>
            <p:cNvPr id="11" name="Rectangle 10"/>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2" name="ZoneTexte 11"/>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3" name="Image 5" descr="CERN-logo_outline.jpg"/>
          <p:cNvPicPr>
            <a:picLocks noChangeAspect="1"/>
          </p:cNvPicPr>
          <p:nvPr userDrawn="1"/>
        </p:nvPicPr>
        <p:blipFill>
          <a:blip r:embed="rId2"/>
          <a:stretch>
            <a:fillRect/>
          </a:stretch>
        </p:blipFill>
        <p:spPr>
          <a:xfrm>
            <a:off x="1896001" y="6282000"/>
            <a:ext cx="658913" cy="486000"/>
          </a:xfrm>
          <a:prstGeom prst="rect">
            <a:avLst/>
          </a:prstGeom>
        </p:spPr>
      </p:pic>
    </p:spTree>
    <p:extLst>
      <p:ext uri="{BB962C8B-B14F-4D97-AF65-F5344CB8AC3E}">
        <p14:creationId xmlns:p14="http://schemas.microsoft.com/office/powerpoint/2010/main" val="16909490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sposition personnalisé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802400" y="2709000"/>
            <a:ext cx="8587200" cy="1634400"/>
          </a:xfrm>
        </p:spPr>
        <p:txBody>
          <a:bodyPr/>
          <a:lstStyle>
            <a:lvl1pPr>
              <a:defRPr b="1" i="1">
                <a:solidFill>
                  <a:schemeClr val="tx2"/>
                </a:solidFill>
              </a:defRPr>
            </a:lvl1pPr>
          </a:lstStyle>
          <a:p>
            <a:r>
              <a:rPr lang="en-GB" noProof="0"/>
              <a:t>Thank you message....</a:t>
            </a:r>
          </a:p>
        </p:txBody>
      </p:sp>
      <p:sp>
        <p:nvSpPr>
          <p:cNvPr id="5" name="Espace réservé du numéro de diapositive 4"/>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dirty="0">
              <a:solidFill>
                <a:srgbClr val="64BCD9"/>
              </a:solidFill>
            </a:endParaRPr>
          </a:p>
        </p:txBody>
      </p:sp>
      <p:pic>
        <p:nvPicPr>
          <p:cNvPr id="12" name="Image 11" descr="HLU-logoN-title.png"/>
          <p:cNvPicPr>
            <a:picLocks noChangeAspect="1"/>
          </p:cNvPicPr>
          <p:nvPr userDrawn="1"/>
        </p:nvPicPr>
        <p:blipFill>
          <a:blip r:embed="rId3"/>
          <a:stretch>
            <a:fillRect/>
          </a:stretch>
        </p:blipFill>
        <p:spPr>
          <a:xfrm>
            <a:off x="1828800" y="673710"/>
            <a:ext cx="5047152" cy="1534388"/>
          </a:xfrm>
          <a:prstGeom prst="rect">
            <a:avLst/>
          </a:prstGeom>
        </p:spPr>
      </p:pic>
      <p:sp>
        <p:nvSpPr>
          <p:cNvPr id="8" name="Espace réservé du texte 7"/>
          <p:cNvSpPr>
            <a:spLocks noGrp="1"/>
          </p:cNvSpPr>
          <p:nvPr>
            <p:ph type="body" sz="quarter" idx="14" hasCustomPrompt="1"/>
          </p:nvPr>
        </p:nvSpPr>
        <p:spPr>
          <a:xfrm>
            <a:off x="1802400" y="4953000"/>
            <a:ext cx="8587200" cy="1219200"/>
          </a:xfrm>
        </p:spPr>
        <p:txBody>
          <a:bodyPr anchor="b">
            <a:noAutofit/>
          </a:bodyPr>
          <a:lstStyle>
            <a:lvl1pPr>
              <a:buFontTx/>
              <a:buNone/>
              <a:defRPr sz="1200" baseline="0">
                <a:solidFill>
                  <a:schemeClr val="tx2"/>
                </a:solidFill>
              </a:defRPr>
            </a:lvl1pPr>
            <a:lvl2pPr>
              <a:buFontTx/>
              <a:buNone/>
              <a:defRPr sz="1400"/>
            </a:lvl2pPr>
            <a:lvl3pPr>
              <a:buFontTx/>
              <a:buNone/>
              <a:defRPr sz="1400"/>
            </a:lvl3pPr>
            <a:lvl4pPr>
              <a:buFontTx/>
              <a:buNone/>
              <a:defRPr sz="1400"/>
            </a:lvl4pPr>
            <a:lvl5pPr>
              <a:buFontTx/>
              <a:buNone/>
              <a:defRPr sz="1400"/>
            </a:lvl5pPr>
          </a:lstStyle>
          <a:p>
            <a:pPr lvl="0"/>
            <a:r>
              <a:rPr lang="en-GB" noProof="0"/>
              <a:t>Credits if needed: reference 1, reference 2 ...</a:t>
            </a:r>
          </a:p>
        </p:txBody>
      </p:sp>
      <p:grpSp>
        <p:nvGrpSpPr>
          <p:cNvPr id="9" name="Grouper 8"/>
          <p:cNvGrpSpPr/>
          <p:nvPr userDrawn="1"/>
        </p:nvGrpSpPr>
        <p:grpSpPr>
          <a:xfrm>
            <a:off x="609600" y="6071400"/>
            <a:ext cx="609600" cy="457200"/>
            <a:chOff x="1462200" y="4620913"/>
            <a:chExt cx="457200" cy="457200"/>
          </a:xfrm>
        </p:grpSpPr>
        <p:sp>
          <p:nvSpPr>
            <p:cNvPr id="10" name="Rectangle 9"/>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1" name="ZoneTexte 10"/>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4" name="Image 4" descr="CERN-logo_outline.jpg"/>
          <p:cNvPicPr>
            <a:picLocks noChangeAspect="1"/>
          </p:cNvPicPr>
          <p:nvPr userDrawn="1"/>
        </p:nvPicPr>
        <p:blipFill>
          <a:blip r:embed="rId4"/>
          <a:stretch>
            <a:fillRect/>
          </a:stretch>
        </p:blipFill>
        <p:spPr>
          <a:xfrm>
            <a:off x="502920" y="5946775"/>
            <a:ext cx="817880" cy="603250"/>
          </a:xfrm>
          <a:prstGeom prst="rect">
            <a:avLst/>
          </a:prstGeom>
        </p:spPr>
      </p:pic>
    </p:spTree>
    <p:extLst>
      <p:ext uri="{BB962C8B-B14F-4D97-AF65-F5344CB8AC3E}">
        <p14:creationId xmlns:p14="http://schemas.microsoft.com/office/powerpoint/2010/main" val="8818277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828800" y="2819400"/>
            <a:ext cx="9600000" cy="1800000"/>
          </a:xfrm>
        </p:spPr>
        <p:txBody>
          <a:bodyPr lIns="0" tIns="0" rIns="0" bIns="0" anchor="t" anchorCtr="0">
            <a:noAutofit/>
          </a:bodyPr>
          <a:lstStyle>
            <a:lvl1pPr algn="l">
              <a:defRPr sz="2800" b="1" baseline="0">
                <a:solidFill>
                  <a:schemeClr val="accent5"/>
                </a:solidFill>
              </a:defRPr>
            </a:lvl1pPr>
          </a:lstStyle>
          <a:p>
            <a:r>
              <a:rPr lang="en-GB" noProof="0"/>
              <a:t>Presentation title - line 1 - Arial 30pt - bold HiLumi dark grey - line 2</a:t>
            </a:r>
            <a:br>
              <a:rPr lang="en-GB" noProof="0"/>
            </a:br>
            <a:r>
              <a:rPr lang="en-GB" noProof="0"/>
              <a:t>line 3</a:t>
            </a:r>
            <a:br>
              <a:rPr lang="en-GB" noProof="0"/>
            </a:br>
            <a:r>
              <a:rPr lang="en-GB" noProof="0"/>
              <a:t>line 4   </a:t>
            </a:r>
          </a:p>
        </p:txBody>
      </p:sp>
      <p:sp>
        <p:nvSpPr>
          <p:cNvPr id="3" name="Sous-titre 2"/>
          <p:cNvSpPr>
            <a:spLocks noGrp="1"/>
          </p:cNvSpPr>
          <p:nvPr>
            <p:ph type="subTitle" idx="1" hasCustomPrompt="1"/>
          </p:nvPr>
        </p:nvSpPr>
        <p:spPr>
          <a:xfrm>
            <a:off x="1828800" y="4800600"/>
            <a:ext cx="8640000" cy="990600"/>
          </a:xfrm>
        </p:spPr>
        <p:txBody>
          <a:bodyPr lIns="0" tIns="0" rIns="0" bIns="0">
            <a:normAutofit/>
          </a:bodyPr>
          <a:lstStyle>
            <a:lvl1pPr marL="0" indent="0" algn="l">
              <a:buNone/>
              <a:defRPr sz="2000" b="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Author(s</a:t>
            </a:r>
            <a:r>
              <a:rPr lang="en-GB" noProof="0" dirty="0"/>
              <a:t>)  - Arial 20 pt – </a:t>
            </a:r>
            <a:r>
              <a:rPr lang="en-GB" noProof="0" dirty="0" err="1"/>
              <a:t>HiLumi</a:t>
            </a:r>
            <a:r>
              <a:rPr lang="en-GB" noProof="0" dirty="0"/>
              <a:t> dark grey</a:t>
            </a:r>
          </a:p>
        </p:txBody>
      </p:sp>
      <p:sp>
        <p:nvSpPr>
          <p:cNvPr id="6" name="Espace réservé du numéro de diapositive 5"/>
          <p:cNvSpPr>
            <a:spLocks noGrp="1"/>
          </p:cNvSpPr>
          <p:nvPr>
            <p:ph type="sldNum" sz="quarter" idx="12"/>
          </p:nvPr>
        </p:nvSpPr>
        <p:spPr>
          <a:xfrm>
            <a:off x="11582400" y="6356350"/>
            <a:ext cx="480000" cy="360000"/>
          </a:xfrm>
          <a:ln>
            <a:solidFill>
              <a:srgbClr val="2BABAD"/>
            </a:solidFill>
          </a:ln>
        </p:spPr>
        <p:txBody>
          <a:bodyPr lIns="0" tIns="0" rIns="0" bIns="0" anchor="b" anchorCtr="0"/>
          <a:lstStyle>
            <a:lvl1pPr>
              <a:defRPr>
                <a:solidFill>
                  <a:schemeClr val="accent1"/>
                </a:solidFill>
              </a:defRPr>
            </a:lvl1pPr>
          </a:lstStyle>
          <a:p>
            <a:fld id="{BFDCA1C4-9514-7B4F-976F-D92F7E296653}" type="slidenum">
              <a:rPr lang="fr-FR" smtClean="0"/>
              <a:pPr/>
              <a:t>‹#›</a:t>
            </a:fld>
            <a:endParaRPr lang="fr-FR" dirty="0"/>
          </a:p>
        </p:txBody>
      </p:sp>
      <p:sp>
        <p:nvSpPr>
          <p:cNvPr id="15" name="Espace réservé du texte 14"/>
          <p:cNvSpPr>
            <a:spLocks noGrp="1"/>
          </p:cNvSpPr>
          <p:nvPr>
            <p:ph type="body" sz="quarter" idx="14" hasCustomPrompt="1"/>
          </p:nvPr>
        </p:nvSpPr>
        <p:spPr>
          <a:xfrm>
            <a:off x="1828800" y="5899150"/>
            <a:ext cx="8640000" cy="349250"/>
          </a:xfrm>
        </p:spPr>
        <p:txBody>
          <a:bodyPr>
            <a:normAutofit/>
          </a:bodyPr>
          <a:lstStyle>
            <a:lvl1pPr marL="342900" marR="0" indent="-342900" algn="l" defTabSz="457200" rtl="0" eaLnBrk="1" fontAlgn="auto" latinLnBrk="0" hangingPunct="1">
              <a:lnSpc>
                <a:spcPct val="100000"/>
              </a:lnSpc>
              <a:spcBef>
                <a:spcPct val="20000"/>
              </a:spcBef>
              <a:spcAft>
                <a:spcPts val="0"/>
              </a:spcAft>
              <a:buClr>
                <a:schemeClr val="accent6"/>
              </a:buClr>
              <a:buSzTx/>
              <a:buFontTx/>
              <a:buNone/>
              <a:tabLst/>
              <a:defRPr sz="1600">
                <a:solidFill>
                  <a:schemeClr val="bg2"/>
                </a:solidFill>
              </a:defRPr>
            </a:lvl1pPr>
            <a:lvl2pPr>
              <a:buFontTx/>
              <a:buNone/>
              <a:defRPr/>
            </a:lvl2pPr>
            <a:lvl3pPr>
              <a:buFontTx/>
              <a:buNone/>
              <a:defRPr/>
            </a:lvl3pPr>
            <a:lvl4pPr>
              <a:buFontTx/>
              <a:buNone/>
              <a:defRPr/>
            </a:lvl4pPr>
            <a:lvl5pPr>
              <a:buFontTx/>
              <a:buNone/>
              <a:defRPr/>
            </a:lvl5pPr>
          </a:lstStyle>
          <a:p>
            <a:pPr marL="342900" marR="0" lvl="0" indent="-342900" algn="l" defTabSz="457200" rtl="0" eaLnBrk="1" fontAlgn="auto" latinLnBrk="0" hangingPunct="1">
              <a:lnSpc>
                <a:spcPct val="100000"/>
              </a:lnSpc>
              <a:spcBef>
                <a:spcPct val="20000"/>
              </a:spcBef>
              <a:spcAft>
                <a:spcPts val="0"/>
              </a:spcAft>
              <a:buClr>
                <a:schemeClr val="accent6"/>
              </a:buClr>
              <a:buSzTx/>
              <a:buFontTx/>
              <a:buNone/>
              <a:tabLst/>
              <a:defRPr/>
            </a:pPr>
            <a:r>
              <a:rPr kumimoji="0" lang="en-GB" sz="1600" b="0" i="0" u="none" strike="noStrike" kern="1200" cap="none" spc="0" normalizeH="0" baseline="0" noProof="0">
                <a:ln>
                  <a:noFill/>
                </a:ln>
                <a:solidFill>
                  <a:schemeClr val="bg2"/>
                </a:solidFill>
                <a:effectLst/>
                <a:uLnTx/>
                <a:uFillTx/>
                <a:latin typeface="+mn-lt"/>
                <a:ea typeface="+mn-ea"/>
                <a:cs typeface="+mn-cs"/>
              </a:rPr>
              <a:t>Conference - Location - Date</a:t>
            </a:r>
          </a:p>
          <a:p>
            <a:pPr lvl="0"/>
            <a:endParaRPr lang="en-GB" noProof="0"/>
          </a:p>
        </p:txBody>
      </p:sp>
      <p:sp>
        <p:nvSpPr>
          <p:cNvPr id="14" name="Espace réservé du pied de page 4"/>
          <p:cNvSpPr>
            <a:spLocks noGrp="1"/>
          </p:cNvSpPr>
          <p:nvPr>
            <p:ph type="ftr" sz="quarter" idx="3"/>
          </p:nvPr>
        </p:nvSpPr>
        <p:spPr>
          <a:xfrm>
            <a:off x="2735627" y="6248400"/>
            <a:ext cx="6192011" cy="360000"/>
          </a:xfrm>
          <a:prstGeom prst="rect">
            <a:avLst/>
          </a:prstGeom>
        </p:spPr>
        <p:txBody>
          <a:bodyPr vert="horz" lIns="0" tIns="0" rIns="0" bIns="0" rtlCol="0" anchor="b"/>
          <a:lstStyle>
            <a:lvl1pPr algn="r">
              <a:defRPr sz="1200">
                <a:solidFill>
                  <a:schemeClr val="accent1"/>
                </a:solidFill>
              </a:defRPr>
            </a:lvl1pPr>
          </a:lstStyle>
          <a:p>
            <a:r>
              <a:rPr lang="en-US"/>
              <a:t>Coil Parts and Materials Status on Mar 25, 2024</a:t>
            </a:r>
            <a:endParaRPr lang="en-GB" dirty="0"/>
          </a:p>
        </p:txBody>
      </p:sp>
    </p:spTree>
    <p:extLst>
      <p:ext uri="{BB962C8B-B14F-4D97-AF65-F5344CB8AC3E}">
        <p14:creationId xmlns:p14="http://schemas.microsoft.com/office/powerpoint/2010/main" val="4169399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chor="ctr" anchorCtr="1"/>
          <a:lstStyle/>
          <a:p>
            <a:r>
              <a:rPr lang="en-GB" noProof="0"/>
              <a:t>Slide title – line 1 – Arial 30 pt – HiLumi blue</a:t>
            </a:r>
            <a:br>
              <a:rPr lang="en-GB" noProof="0"/>
            </a:br>
            <a:r>
              <a:rPr lang="en-GB" noProof="0"/>
              <a:t>Slide title – line 2 – Arial 30 pt – HiLumi blue</a:t>
            </a:r>
          </a:p>
        </p:txBody>
      </p:sp>
      <p:sp>
        <p:nvSpPr>
          <p:cNvPr id="3" name="Espace réservé du contenu 2"/>
          <p:cNvSpPr>
            <a:spLocks noGrp="1"/>
          </p:cNvSpPr>
          <p:nvPr>
            <p:ph idx="1" hasCustomPrompt="1"/>
          </p:nvPr>
        </p:nvSpPr>
        <p:spPr>
          <a:xfrm>
            <a:off x="816000" y="1219201"/>
            <a:ext cx="10560000" cy="4906963"/>
          </a:xfrm>
        </p:spPr>
        <p:txBody>
          <a:bodyPr lIns="0" tIns="0" rIns="0" bIns="0"/>
          <a:lstStyle/>
          <a:p>
            <a:pPr lvl="0"/>
            <a:r>
              <a:rPr lang="en-GB" noProof="0" dirty="0"/>
              <a:t>Click to modify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Espace réservé du numéro de diapositive 5"/>
          <p:cNvSpPr>
            <a:spLocks noGrp="1"/>
          </p:cNvSpPr>
          <p:nvPr>
            <p:ph type="sldNum" sz="quarter" idx="12"/>
          </p:nvPr>
        </p:nvSpPr>
        <p:spPr/>
        <p:txBody>
          <a:bodyPr/>
          <a:lstStyle/>
          <a:p>
            <a:fld id="{BFDCA1C4-9514-7B4F-976F-D92F7E296653}" type="slidenum">
              <a:rPr lang="fr-FR" smtClean="0"/>
              <a:pPr/>
              <a:t>‹#›</a:t>
            </a:fld>
            <a:endParaRPr lang="fr-FR" dirty="0"/>
          </a:p>
        </p:txBody>
      </p:sp>
      <p:sp>
        <p:nvSpPr>
          <p:cNvPr id="9" name="Footer Placeholder 4">
            <a:extLst>
              <a:ext uri="{FF2B5EF4-FFF2-40B4-BE49-F238E27FC236}">
                <a16:creationId xmlns:a16="http://schemas.microsoft.com/office/drawing/2014/main" id="{579D8525-F58A-405E-A4C4-898FE68DB4BF}"/>
              </a:ext>
            </a:extLst>
          </p:cNvPr>
          <p:cNvSpPr>
            <a:spLocks noGrp="1"/>
          </p:cNvSpPr>
          <p:nvPr>
            <p:ph type="ftr" sz="quarter" idx="3"/>
          </p:nvPr>
        </p:nvSpPr>
        <p:spPr>
          <a:xfrm>
            <a:off x="2641600" y="6356350"/>
            <a:ext cx="8734400" cy="360000"/>
          </a:xfrm>
        </p:spPr>
        <p:txBody>
          <a:bodyPr/>
          <a:lstStyle/>
          <a:p>
            <a:r>
              <a:rPr lang="en-US"/>
              <a:t>Coil Parts and Materials Status on Mar 25, 2024</a:t>
            </a:r>
            <a:endParaRPr lang="en-GB" dirty="0"/>
          </a:p>
        </p:txBody>
      </p:sp>
    </p:spTree>
    <p:extLst>
      <p:ext uri="{BB962C8B-B14F-4D97-AF65-F5344CB8AC3E}">
        <p14:creationId xmlns:p14="http://schemas.microsoft.com/office/powerpoint/2010/main" val="9620981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hasCustomPrompt="1"/>
          </p:nvPr>
        </p:nvSpPr>
        <p:spPr>
          <a:xfrm>
            <a:off x="609600" y="1215232"/>
            <a:ext cx="5386917"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 </a:t>
            </a:r>
          </a:p>
        </p:txBody>
      </p:sp>
      <p:sp>
        <p:nvSpPr>
          <p:cNvPr id="4" name="Espace réservé du contenu 3"/>
          <p:cNvSpPr>
            <a:spLocks noGrp="1"/>
          </p:cNvSpPr>
          <p:nvPr>
            <p:ph sz="half" idx="2" hasCustomPrompt="1"/>
          </p:nvPr>
        </p:nvSpPr>
        <p:spPr>
          <a:xfrm>
            <a:off x="609600" y="2057400"/>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texte 4"/>
          <p:cNvSpPr>
            <a:spLocks noGrp="1"/>
          </p:cNvSpPr>
          <p:nvPr>
            <p:ph type="body" sz="quarter" idx="3" hasCustomPrompt="1"/>
          </p:nvPr>
        </p:nvSpPr>
        <p:spPr>
          <a:xfrm>
            <a:off x="6193368" y="1215232"/>
            <a:ext cx="5389033"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a:t>
            </a:r>
          </a:p>
        </p:txBody>
      </p:sp>
      <p:sp>
        <p:nvSpPr>
          <p:cNvPr id="6" name="Espace réservé du contenu 5"/>
          <p:cNvSpPr>
            <a:spLocks noGrp="1"/>
          </p:cNvSpPr>
          <p:nvPr>
            <p:ph sz="quarter" idx="4" hasCustomPrompt="1"/>
          </p:nvPr>
        </p:nvSpPr>
        <p:spPr>
          <a:xfrm>
            <a:off x="6193368" y="2057400"/>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Espace réservé du numéro de diapositive 8"/>
          <p:cNvSpPr>
            <a:spLocks noGrp="1"/>
          </p:cNvSpPr>
          <p:nvPr>
            <p:ph type="sldNum" sz="quarter" idx="12"/>
          </p:nvPr>
        </p:nvSpPr>
        <p:spPr/>
        <p:txBody>
          <a:bodyPr/>
          <a:lstStyle/>
          <a:p>
            <a:fld id="{BFDCA1C4-9514-7B4F-976F-D92F7E296653}" type="slidenum">
              <a:rPr lang="fr-FR" smtClean="0"/>
              <a:pPr/>
              <a:t>‹#›</a:t>
            </a:fld>
            <a:endParaRPr lang="fr-FR" dirty="0"/>
          </a:p>
        </p:txBody>
      </p:sp>
      <p:sp>
        <p:nvSpPr>
          <p:cNvPr id="12" name="Footer Placeholder 4">
            <a:extLst>
              <a:ext uri="{FF2B5EF4-FFF2-40B4-BE49-F238E27FC236}">
                <a16:creationId xmlns:a16="http://schemas.microsoft.com/office/drawing/2014/main" id="{0FCE88E9-6A07-47DB-A72F-D7C14551FC53}"/>
              </a:ext>
            </a:extLst>
          </p:cNvPr>
          <p:cNvSpPr>
            <a:spLocks noGrp="1"/>
          </p:cNvSpPr>
          <p:nvPr>
            <p:ph type="ftr" sz="quarter" idx="13"/>
          </p:nvPr>
        </p:nvSpPr>
        <p:spPr>
          <a:xfrm>
            <a:off x="2641600" y="6356350"/>
            <a:ext cx="8734400" cy="360000"/>
          </a:xfrm>
        </p:spPr>
        <p:txBody>
          <a:bodyPr/>
          <a:lstStyle/>
          <a:p>
            <a:r>
              <a:rPr lang="en-US"/>
              <a:t>Coil Parts and Materials Status on Mar 25, 2024</a:t>
            </a:r>
            <a:endParaRPr lang="en-GB" dirty="0"/>
          </a:p>
        </p:txBody>
      </p:sp>
    </p:spTree>
    <p:extLst>
      <p:ext uri="{BB962C8B-B14F-4D97-AF65-F5344CB8AC3E}">
        <p14:creationId xmlns:p14="http://schemas.microsoft.com/office/powerpoint/2010/main" val="4131850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en-GB" noProof="0"/>
              <a:t>Slide title – line 1 – Arial 30 pt – HiLumi blue</a:t>
            </a:r>
            <a:br>
              <a:rPr lang="en-GB" noProof="0"/>
            </a:br>
            <a:r>
              <a:rPr lang="en-GB" noProof="0"/>
              <a:t>Slide title – line 2 – Arial 30 pt – HiLumi blue</a:t>
            </a:r>
          </a:p>
        </p:txBody>
      </p:sp>
      <p:sp>
        <p:nvSpPr>
          <p:cNvPr id="5" name="Espace réservé du numéro de diapositive 4"/>
          <p:cNvSpPr>
            <a:spLocks noGrp="1"/>
          </p:cNvSpPr>
          <p:nvPr>
            <p:ph type="sldNum" sz="quarter" idx="12"/>
          </p:nvPr>
        </p:nvSpPr>
        <p:spPr/>
        <p:txBody>
          <a:bodyPr/>
          <a:lstStyle/>
          <a:p>
            <a:fld id="{BFDCA1C4-9514-7B4F-976F-D92F7E296653}" type="slidenum">
              <a:rPr lang="fr-FR" smtClean="0"/>
              <a:pPr/>
              <a:t>‹#›</a:t>
            </a:fld>
            <a:endParaRPr lang="fr-FR" dirty="0"/>
          </a:p>
        </p:txBody>
      </p:sp>
      <p:sp>
        <p:nvSpPr>
          <p:cNvPr id="7" name="Footer Placeholder 4">
            <a:extLst>
              <a:ext uri="{FF2B5EF4-FFF2-40B4-BE49-F238E27FC236}">
                <a16:creationId xmlns:a16="http://schemas.microsoft.com/office/drawing/2014/main" id="{18ED7D6C-5253-4A53-982F-7CC2B9BAD7A1}"/>
              </a:ext>
            </a:extLst>
          </p:cNvPr>
          <p:cNvSpPr>
            <a:spLocks noGrp="1"/>
          </p:cNvSpPr>
          <p:nvPr>
            <p:ph type="ftr" sz="quarter" idx="3"/>
          </p:nvPr>
        </p:nvSpPr>
        <p:spPr>
          <a:xfrm>
            <a:off x="2641600" y="6356350"/>
            <a:ext cx="8734400" cy="360000"/>
          </a:xfrm>
        </p:spPr>
        <p:txBody>
          <a:bodyPr/>
          <a:lstStyle/>
          <a:p>
            <a:r>
              <a:rPr lang="en-US"/>
              <a:t>Coil Parts and Materials Status on Mar 25, 2024</a:t>
            </a:r>
            <a:endParaRPr lang="en-GB" dirty="0"/>
          </a:p>
        </p:txBody>
      </p:sp>
    </p:spTree>
    <p:extLst>
      <p:ext uri="{BB962C8B-B14F-4D97-AF65-F5344CB8AC3E}">
        <p14:creationId xmlns:p14="http://schemas.microsoft.com/office/powerpoint/2010/main" val="24192249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FDCA1C4-9514-7B4F-976F-D92F7E296653}" type="slidenum">
              <a:rPr lang="fr-FR" smtClean="0"/>
              <a:pPr/>
              <a:t>‹#›</a:t>
            </a:fld>
            <a:endParaRPr lang="fr-FR" dirty="0"/>
          </a:p>
        </p:txBody>
      </p:sp>
      <p:sp>
        <p:nvSpPr>
          <p:cNvPr id="6" name="Footer Placeholder 4">
            <a:extLst>
              <a:ext uri="{FF2B5EF4-FFF2-40B4-BE49-F238E27FC236}">
                <a16:creationId xmlns:a16="http://schemas.microsoft.com/office/drawing/2014/main" id="{0525CB4F-F710-43B3-8123-D85BCDB108C2}"/>
              </a:ext>
            </a:extLst>
          </p:cNvPr>
          <p:cNvSpPr>
            <a:spLocks noGrp="1"/>
          </p:cNvSpPr>
          <p:nvPr>
            <p:ph type="ftr" sz="quarter" idx="3"/>
          </p:nvPr>
        </p:nvSpPr>
        <p:spPr>
          <a:xfrm>
            <a:off x="2641600" y="6356350"/>
            <a:ext cx="8734400" cy="360000"/>
          </a:xfrm>
        </p:spPr>
        <p:txBody>
          <a:bodyPr/>
          <a:lstStyle/>
          <a:p>
            <a:r>
              <a:rPr lang="en-US"/>
              <a:t>Coil Parts and Materials Status on Mar 25, 2024</a:t>
            </a:r>
            <a:endParaRPr lang="en-GB" dirty="0"/>
          </a:p>
        </p:txBody>
      </p:sp>
    </p:spTree>
    <p:extLst>
      <p:ext uri="{BB962C8B-B14F-4D97-AF65-F5344CB8AC3E}">
        <p14:creationId xmlns:p14="http://schemas.microsoft.com/office/powerpoint/2010/main" val="35208136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816000" y="457200"/>
            <a:ext cx="1056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GB" noProof="0"/>
          </a:p>
        </p:txBody>
      </p:sp>
      <p:sp>
        <p:nvSpPr>
          <p:cNvPr id="4" name="Espace réservé du texte 3"/>
          <p:cNvSpPr>
            <a:spLocks noGrp="1"/>
          </p:cNvSpPr>
          <p:nvPr>
            <p:ph type="body" sz="half" idx="2" hasCustomPrompt="1"/>
          </p:nvPr>
        </p:nvSpPr>
        <p:spPr>
          <a:xfrm>
            <a:off x="816000" y="5105400"/>
            <a:ext cx="10560000" cy="990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a:t>Text – image caption – comments ....</a:t>
            </a:r>
          </a:p>
        </p:txBody>
      </p:sp>
      <p:sp>
        <p:nvSpPr>
          <p:cNvPr id="7" name="Espace réservé du numéro de diapositive 6"/>
          <p:cNvSpPr>
            <a:spLocks noGrp="1"/>
          </p:cNvSpPr>
          <p:nvPr>
            <p:ph type="sldNum" sz="quarter" idx="12"/>
          </p:nvPr>
        </p:nvSpPr>
        <p:spPr/>
        <p:txBody>
          <a:bodyPr/>
          <a:lstStyle/>
          <a:p>
            <a:fld id="{BFDCA1C4-9514-7B4F-976F-D92F7E296653}" type="slidenum">
              <a:rPr lang="fr-FR" smtClean="0"/>
              <a:pPr/>
              <a:t>‹#›</a:t>
            </a:fld>
            <a:endParaRPr lang="fr-FR" dirty="0"/>
          </a:p>
        </p:txBody>
      </p:sp>
      <p:sp>
        <p:nvSpPr>
          <p:cNvPr id="9" name="Espace réservé du contenu 8"/>
          <p:cNvSpPr>
            <a:spLocks noGrp="1"/>
          </p:cNvSpPr>
          <p:nvPr>
            <p:ph sz="quarter" idx="14" hasCustomPrompt="1"/>
          </p:nvPr>
        </p:nvSpPr>
        <p:spPr>
          <a:xfrm>
            <a:off x="818067" y="4648200"/>
            <a:ext cx="10557933" cy="381000"/>
          </a:xfrm>
        </p:spPr>
        <p:txBody>
          <a:bodyPr/>
          <a:lstStyle>
            <a:lvl1pPr>
              <a:buFontTx/>
              <a:buNone/>
              <a:defRPr sz="1800">
                <a:solidFill>
                  <a:schemeClr val="bg2"/>
                </a:solidFill>
              </a:defRPr>
            </a:lvl1pPr>
          </a:lstStyle>
          <a:p>
            <a:pPr lvl="0"/>
            <a:r>
              <a:rPr lang="en-GB" dirty="0"/>
              <a:t>Image title</a:t>
            </a:r>
          </a:p>
        </p:txBody>
      </p:sp>
      <p:sp>
        <p:nvSpPr>
          <p:cNvPr id="10" name="Footer Placeholder 4">
            <a:extLst>
              <a:ext uri="{FF2B5EF4-FFF2-40B4-BE49-F238E27FC236}">
                <a16:creationId xmlns:a16="http://schemas.microsoft.com/office/drawing/2014/main" id="{A41E9BA7-E261-4A08-A8C3-634A9AD1A880}"/>
              </a:ext>
            </a:extLst>
          </p:cNvPr>
          <p:cNvSpPr>
            <a:spLocks noGrp="1"/>
          </p:cNvSpPr>
          <p:nvPr>
            <p:ph type="ftr" sz="quarter" idx="3"/>
          </p:nvPr>
        </p:nvSpPr>
        <p:spPr>
          <a:xfrm>
            <a:off x="2641600" y="6356350"/>
            <a:ext cx="8734400" cy="360000"/>
          </a:xfrm>
        </p:spPr>
        <p:txBody>
          <a:bodyPr/>
          <a:lstStyle/>
          <a:p>
            <a:r>
              <a:rPr lang="en-US"/>
              <a:t>Coil Parts and Materials Status on Mar 25, 2024</a:t>
            </a:r>
            <a:endParaRPr lang="en-GB" dirty="0"/>
          </a:p>
        </p:txBody>
      </p:sp>
    </p:spTree>
    <p:extLst>
      <p:ext uri="{BB962C8B-B14F-4D97-AF65-F5344CB8AC3E}">
        <p14:creationId xmlns:p14="http://schemas.microsoft.com/office/powerpoint/2010/main" val="1274510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hasCustomPrompt="1"/>
          </p:nvPr>
        </p:nvSpPr>
        <p:spPr>
          <a:xfrm>
            <a:off x="609600" y="1215232"/>
            <a:ext cx="5386917"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 </a:t>
            </a:r>
          </a:p>
        </p:txBody>
      </p:sp>
      <p:sp>
        <p:nvSpPr>
          <p:cNvPr id="4" name="Espace réservé du contenu 3"/>
          <p:cNvSpPr>
            <a:spLocks noGrp="1"/>
          </p:cNvSpPr>
          <p:nvPr>
            <p:ph sz="half" idx="2" hasCustomPrompt="1"/>
          </p:nvPr>
        </p:nvSpPr>
        <p:spPr>
          <a:xfrm>
            <a:off x="609600" y="2057400"/>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texte 4"/>
          <p:cNvSpPr>
            <a:spLocks noGrp="1"/>
          </p:cNvSpPr>
          <p:nvPr>
            <p:ph type="body" sz="quarter" idx="3" hasCustomPrompt="1"/>
          </p:nvPr>
        </p:nvSpPr>
        <p:spPr>
          <a:xfrm>
            <a:off x="6193368" y="1215232"/>
            <a:ext cx="5389033"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a:t>
            </a:r>
          </a:p>
        </p:txBody>
      </p:sp>
      <p:sp>
        <p:nvSpPr>
          <p:cNvPr id="6" name="Espace réservé du contenu 5"/>
          <p:cNvSpPr>
            <a:spLocks noGrp="1"/>
          </p:cNvSpPr>
          <p:nvPr>
            <p:ph sz="quarter" idx="4" hasCustomPrompt="1"/>
          </p:nvPr>
        </p:nvSpPr>
        <p:spPr>
          <a:xfrm>
            <a:off x="6193368" y="2057400"/>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Espace réservé du pied de page 7"/>
          <p:cNvSpPr>
            <a:spLocks noGrp="1"/>
          </p:cNvSpPr>
          <p:nvPr>
            <p:ph type="ftr" sz="quarter" idx="11"/>
          </p:nvPr>
        </p:nvSpPr>
        <p:spPr>
          <a:xfrm>
            <a:off x="2540000" y="6356350"/>
            <a:ext cx="8836000" cy="360000"/>
          </a:xfrm>
        </p:spPr>
        <p:txBody>
          <a:bodyPr/>
          <a:lstStyle/>
          <a:p>
            <a:r>
              <a:rPr lang="en-US"/>
              <a:t>Coil Parts and Materials Status on Mar 25, 2024</a:t>
            </a:r>
            <a:endParaRPr lang="en-GB" dirty="0"/>
          </a:p>
        </p:txBody>
      </p:sp>
      <p:sp>
        <p:nvSpPr>
          <p:cNvPr id="9" name="Espace réservé du numéro de diapositive 8"/>
          <p:cNvSpPr>
            <a:spLocks noGrp="1"/>
          </p:cNvSpPr>
          <p:nvPr>
            <p:ph type="sldNum" sz="quarter" idx="12"/>
          </p:nvPr>
        </p:nvSpPr>
        <p:spPr/>
        <p:txBody>
          <a:bodyPr/>
          <a:lstStyle/>
          <a:p>
            <a:fld id="{BFDCA1C4-9514-7B4F-976F-D92F7E296653}" type="slidenum">
              <a:rPr lang="fr-FR" smtClean="0"/>
              <a:pPr/>
              <a:t>‹#›</a:t>
            </a:fld>
            <a:endParaRPr lang="fr-FR" dirty="0"/>
          </a:p>
        </p:txBody>
      </p:sp>
      <p:pic>
        <p:nvPicPr>
          <p:cNvPr id="16" name="Picture 15">
            <a:extLst>
              <a:ext uri="{FF2B5EF4-FFF2-40B4-BE49-F238E27FC236}">
                <a16:creationId xmlns:a16="http://schemas.microsoft.com/office/drawing/2014/main" id="{8DE33E18-C9A2-451C-9A6B-D39158041DF0}"/>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871532" y="6165305"/>
            <a:ext cx="853225" cy="591591"/>
          </a:xfrm>
          <a:prstGeom prst="rect">
            <a:avLst/>
          </a:prstGeom>
        </p:spPr>
      </p:pic>
    </p:spTree>
    <p:extLst>
      <p:ext uri="{BB962C8B-B14F-4D97-AF65-F5344CB8AC3E}">
        <p14:creationId xmlns:p14="http://schemas.microsoft.com/office/powerpoint/2010/main" val="14718241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D7DDE-F4FF-4EAB-A955-863AB59903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72F441-2DAF-4BE1-B25D-FACB689765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50FDD8-280C-4CAE-BD46-7A9179EF93A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F18EE95-D863-4D42-9838-473823456C50}"/>
              </a:ext>
            </a:extLst>
          </p:cNvPr>
          <p:cNvSpPr>
            <a:spLocks noGrp="1"/>
          </p:cNvSpPr>
          <p:nvPr>
            <p:ph type="ftr" sz="quarter" idx="11"/>
          </p:nvPr>
        </p:nvSpPr>
        <p:spPr/>
        <p:txBody>
          <a:bodyPr/>
          <a:lstStyle/>
          <a:p>
            <a:r>
              <a:rPr lang="en-US"/>
              <a:t>Coil Parts and Materials Status on Mar 25, 2024</a:t>
            </a:r>
            <a:endParaRPr lang="en-GB" dirty="0"/>
          </a:p>
        </p:txBody>
      </p:sp>
      <p:sp>
        <p:nvSpPr>
          <p:cNvPr id="6" name="Slide Number Placeholder 5">
            <a:extLst>
              <a:ext uri="{FF2B5EF4-FFF2-40B4-BE49-F238E27FC236}">
                <a16:creationId xmlns:a16="http://schemas.microsoft.com/office/drawing/2014/main" id="{708BBDEA-0D65-4F4C-8B28-319131F553CB}"/>
              </a:ext>
            </a:extLst>
          </p:cNvPr>
          <p:cNvSpPr>
            <a:spLocks noGrp="1"/>
          </p:cNvSpPr>
          <p:nvPr>
            <p:ph type="sldNum" sz="quarter" idx="12"/>
          </p:nvPr>
        </p:nvSpPr>
        <p:spPr/>
        <p:txBody>
          <a:bodyPr/>
          <a:lstStyle/>
          <a:p>
            <a:fld id="{BFDCA1C4-9514-7B4F-976F-D92F7E296653}" type="slidenum">
              <a:rPr lang="fr-FR" smtClean="0"/>
              <a:pPr/>
              <a:t>‹#›</a:t>
            </a:fld>
            <a:endParaRPr lang="fr-FR" dirty="0"/>
          </a:p>
        </p:txBody>
      </p:sp>
    </p:spTree>
    <p:extLst>
      <p:ext uri="{BB962C8B-B14F-4D97-AF65-F5344CB8AC3E}">
        <p14:creationId xmlns:p14="http://schemas.microsoft.com/office/powerpoint/2010/main" val="11166910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 name="Title 21"/>
          <p:cNvSpPr>
            <a:spLocks noGrp="1"/>
          </p:cNvSpPr>
          <p:nvPr>
            <p:ph type="title"/>
          </p:nvPr>
        </p:nvSpPr>
        <p:spPr>
          <a:xfrm>
            <a:off x="468086" y="3542374"/>
            <a:ext cx="10870780" cy="1139271"/>
          </a:xfrm>
          <a:prstGeom prst="rect">
            <a:avLst/>
          </a:prstGeom>
        </p:spPr>
        <p:txBody>
          <a:bodyPr wrap="square" lIns="0" tIns="0" rIns="0" bIns="0" anchor="t"/>
          <a:lstStyle>
            <a:lvl1pPr algn="l">
              <a:defRPr sz="3200" b="1" i="0" baseline="0">
                <a:solidFill>
                  <a:srgbClr val="154D81"/>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468086" y="4822319"/>
            <a:ext cx="10870780" cy="1489952"/>
          </a:xfrm>
          <a:prstGeom prst="rect">
            <a:avLst/>
          </a:prstGeom>
        </p:spPr>
        <p:txBody>
          <a:bodyPr lIns="0" tIns="0" rIns="0" bIns="0"/>
          <a:lstStyle>
            <a:lvl1pPr marL="0" indent="0">
              <a:buFontTx/>
              <a:buNone/>
              <a:defRPr sz="2000">
                <a:solidFill>
                  <a:srgbClr val="154D81"/>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pic>
        <p:nvPicPr>
          <p:cNvPr id="7" name="Picture 11" descr="LARP">
            <a:hlinkClick r:id="rId3"/>
          </p:cNvPr>
          <p:cNvPicPr>
            <a:picLocks noChangeAspect="1" noChangeArrowheads="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0" y="0"/>
            <a:ext cx="875560" cy="8719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Image 11" descr="HLU-logoN-title.png"/>
          <p:cNvPicPr>
            <a:picLocks noChangeAspect="1"/>
          </p:cNvPicPr>
          <p:nvPr/>
        </p:nvPicPr>
        <p:blipFill>
          <a:blip r:embed="rId5"/>
          <a:stretch>
            <a:fillRect/>
          </a:stretch>
        </p:blipFill>
        <p:spPr>
          <a:xfrm>
            <a:off x="9657208" y="27791"/>
            <a:ext cx="2442928" cy="742676"/>
          </a:xfrm>
          <a:prstGeom prst="rect">
            <a:avLst/>
          </a:prstGeom>
        </p:spPr>
      </p:pic>
      <p:pic>
        <p:nvPicPr>
          <p:cNvPr id="3" name="Picture 2" descr="RGB_Color-Seal_Green-Mark_SC_Horizontal.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75267" y="115100"/>
            <a:ext cx="3524435" cy="443701"/>
          </a:xfrm>
          <a:prstGeom prst="rect">
            <a:avLst/>
          </a:prstGeom>
        </p:spPr>
      </p:pic>
    </p:spTree>
    <p:extLst>
      <p:ext uri="{BB962C8B-B14F-4D97-AF65-F5344CB8AC3E}">
        <p14:creationId xmlns:p14="http://schemas.microsoft.com/office/powerpoint/2010/main" val="25539801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75268" y="103665"/>
            <a:ext cx="8709385"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3" name="Content Placeholder 2"/>
          <p:cNvSpPr>
            <a:spLocks noGrp="1"/>
          </p:cNvSpPr>
          <p:nvPr>
            <p:ph idx="1"/>
          </p:nvPr>
        </p:nvSpPr>
        <p:spPr>
          <a:xfrm>
            <a:off x="304801" y="1043047"/>
            <a:ext cx="11563351"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600018" y="6515100"/>
            <a:ext cx="1435100" cy="241300"/>
          </a:xfrm>
        </p:spPr>
        <p:txBody>
          <a:bodyPr/>
          <a:lstStyle>
            <a:lvl1pPr>
              <a:defRPr sz="900">
                <a:solidFill>
                  <a:srgbClr val="154D81"/>
                </a:solidFill>
              </a:defRPr>
            </a:lvl1pPr>
          </a:lstStyle>
          <a:p>
            <a:endParaRPr lang="en-US"/>
          </a:p>
        </p:txBody>
      </p:sp>
      <p:sp>
        <p:nvSpPr>
          <p:cNvPr id="6" name="Slide Number Placeholder 5"/>
          <p:cNvSpPr>
            <a:spLocks noGrp="1"/>
          </p:cNvSpPr>
          <p:nvPr>
            <p:ph type="sldNum" sz="quarter" idx="12"/>
          </p:nvPr>
        </p:nvSpPr>
        <p:spPr/>
        <p:txBody>
          <a:bodyPr/>
          <a:lstStyle>
            <a:lvl1pPr>
              <a:defRPr sz="900">
                <a:solidFill>
                  <a:srgbClr val="154D81"/>
                </a:solidFill>
              </a:defRPr>
            </a:lvl1pPr>
          </a:lstStyle>
          <a:p>
            <a:fld id="{F1BAF928-1C56-4444-A2AA-5083F7F83D1D}" type="slidenum">
              <a:rPr lang="en-US" smtClean="0"/>
              <a:t>‹#›</a:t>
            </a:fld>
            <a:endParaRPr lang="en-US"/>
          </a:p>
        </p:txBody>
      </p:sp>
      <p:pic>
        <p:nvPicPr>
          <p:cNvPr id="7" name="Picture 11" descr="LARP">
            <a:hlinkClick r:id="rId2"/>
          </p:cNvPr>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0" y="0"/>
            <a:ext cx="875560" cy="871912"/>
          </a:xfrm>
          <a:prstGeom prst="rect">
            <a:avLst/>
          </a:prstGeom>
          <a:solidFill>
            <a:srgbClr val="FCFCFC"/>
          </a:solidFill>
          <a:ln>
            <a:noFill/>
          </a:ln>
          <a:extLst>
            <a:ext uri="{91240B29-F687-4f45-9708-019B960494DF}">
              <a14:hiddenLine xmlns="" xmlns:a14="http://schemas.microsoft.com/office/drawing/2010/main" w="9525">
                <a:solidFill>
                  <a:srgbClr val="000000"/>
                </a:solidFill>
                <a:miter lim="800000"/>
                <a:headEnd/>
                <a:tailEnd/>
              </a14:hiddenLine>
            </a:ext>
          </a:extLst>
        </p:spPr>
      </p:pic>
      <p:pic>
        <p:nvPicPr>
          <p:cNvPr id="9" name="Image 11" descr="HLU-logoN-title.png"/>
          <p:cNvPicPr>
            <a:picLocks noChangeAspect="1"/>
          </p:cNvPicPr>
          <p:nvPr/>
        </p:nvPicPr>
        <p:blipFill>
          <a:blip r:embed="rId4">
            <a:clrChange>
              <a:clrFrom>
                <a:srgbClr val="000000">
                  <a:alpha val="0"/>
                </a:srgbClr>
              </a:clrFrom>
              <a:clrTo>
                <a:srgbClr val="000000">
                  <a:alpha val="0"/>
                </a:srgbClr>
              </a:clrTo>
            </a:clrChange>
          </a:blip>
          <a:stretch>
            <a:fillRect/>
          </a:stretch>
        </p:blipFill>
        <p:spPr>
          <a:xfrm>
            <a:off x="9784651" y="37035"/>
            <a:ext cx="2353300" cy="715428"/>
          </a:xfrm>
          <a:prstGeom prst="rect">
            <a:avLst/>
          </a:prstGeom>
        </p:spPr>
      </p:pic>
    </p:spTree>
    <p:extLst>
      <p:ext uri="{BB962C8B-B14F-4D97-AF65-F5344CB8AC3E}">
        <p14:creationId xmlns:p14="http://schemas.microsoft.com/office/powerpoint/2010/main" val="36827953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wo Content with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305820" y="4765101"/>
            <a:ext cx="566928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3"/>
          </p:nvPr>
        </p:nvSpPr>
        <p:spPr>
          <a:xfrm>
            <a:off x="6206067" y="4765101"/>
            <a:ext cx="5681133"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Content Placeholder 2"/>
          <p:cNvSpPr>
            <a:spLocks noGrp="1"/>
          </p:cNvSpPr>
          <p:nvPr>
            <p:ph sz="half" idx="17"/>
          </p:nvPr>
        </p:nvSpPr>
        <p:spPr>
          <a:xfrm>
            <a:off x="304801" y="1043695"/>
            <a:ext cx="5668432"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6206067" y="1043695"/>
            <a:ext cx="5681135"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304800" y="103665"/>
            <a:ext cx="115824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endParaRPr lang="en-US"/>
          </a:p>
        </p:txBody>
      </p:sp>
      <p:sp>
        <p:nvSpPr>
          <p:cNvPr id="9" name="Slide Number Placeholder 5"/>
          <p:cNvSpPr>
            <a:spLocks noGrp="1"/>
          </p:cNvSpPr>
          <p:nvPr>
            <p:ph type="sldNum" sz="quarter" idx="21"/>
          </p:nvPr>
        </p:nvSpPr>
        <p:spPr/>
        <p:txBody>
          <a:bodyPr/>
          <a:lstStyle>
            <a:lvl1pPr>
              <a:defRPr/>
            </a:lvl1pPr>
          </a:lstStyle>
          <a:p>
            <a:fld id="{F1BAF928-1C56-4444-A2AA-5083F7F83D1D}" type="slidenum">
              <a:rPr lang="en-US" smtClean="0"/>
              <a:t>‹#›</a:t>
            </a:fld>
            <a:endParaRPr lang="en-US"/>
          </a:p>
        </p:txBody>
      </p:sp>
    </p:spTree>
    <p:extLst>
      <p:ext uri="{BB962C8B-B14F-4D97-AF65-F5344CB8AC3E}">
        <p14:creationId xmlns:p14="http://schemas.microsoft.com/office/powerpoint/2010/main" val="6445033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04800" y="1043693"/>
            <a:ext cx="4037192" cy="4994276"/>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4626611" y="1043695"/>
            <a:ext cx="7227147" cy="4994275"/>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304800" y="103665"/>
            <a:ext cx="115824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endParaRPr lang="en-US"/>
          </a:p>
        </p:txBody>
      </p:sp>
      <p:sp>
        <p:nvSpPr>
          <p:cNvPr id="7" name="Slide Number Placeholder 5"/>
          <p:cNvSpPr>
            <a:spLocks noGrp="1"/>
          </p:cNvSpPr>
          <p:nvPr>
            <p:ph type="sldNum" sz="quarter" idx="18"/>
          </p:nvPr>
        </p:nvSpPr>
        <p:spPr/>
        <p:txBody>
          <a:bodyPr/>
          <a:lstStyle>
            <a:lvl1pPr>
              <a:defRPr/>
            </a:lvl1pPr>
          </a:lstStyle>
          <a:p>
            <a:fld id="{F1BAF928-1C56-4444-A2AA-5083F7F83D1D}" type="slidenum">
              <a:rPr lang="en-US" smtClean="0"/>
              <a:t>‹#›</a:t>
            </a:fld>
            <a:endParaRPr lang="en-US"/>
          </a:p>
        </p:txBody>
      </p:sp>
    </p:spTree>
    <p:extLst>
      <p:ext uri="{BB962C8B-B14F-4D97-AF65-F5344CB8AC3E}">
        <p14:creationId xmlns:p14="http://schemas.microsoft.com/office/powerpoint/2010/main" val="24913056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98765" y="1043694"/>
            <a:ext cx="11601135" cy="3695054"/>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98765" y="4943006"/>
            <a:ext cx="11601135" cy="1091259"/>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1"/>
          <p:cNvSpPr>
            <a:spLocks noGrp="1"/>
          </p:cNvSpPr>
          <p:nvPr>
            <p:ph type="title"/>
          </p:nvPr>
        </p:nvSpPr>
        <p:spPr>
          <a:xfrm>
            <a:off x="304800" y="103665"/>
            <a:ext cx="115824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F1BAF928-1C56-4444-A2AA-5083F7F83D1D}" type="slidenum">
              <a:rPr lang="en-US" smtClean="0"/>
              <a:t>‹#›</a:t>
            </a:fld>
            <a:endParaRPr lang="en-US"/>
          </a:p>
        </p:txBody>
      </p:sp>
    </p:spTree>
    <p:extLst>
      <p:ext uri="{BB962C8B-B14F-4D97-AF65-F5344CB8AC3E}">
        <p14:creationId xmlns:p14="http://schemas.microsoft.com/office/powerpoint/2010/main" val="25655486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D7DDE-F4FF-4EAB-A955-863AB59903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72F441-2DAF-4BE1-B25D-FACB689765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50FDD8-280C-4CAE-BD46-7A9179EF93A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F18EE95-D863-4D42-9838-473823456C50}"/>
              </a:ext>
            </a:extLst>
          </p:cNvPr>
          <p:cNvSpPr>
            <a:spLocks noGrp="1"/>
          </p:cNvSpPr>
          <p:nvPr>
            <p:ph type="ftr" sz="quarter" idx="11"/>
          </p:nvPr>
        </p:nvSpPr>
        <p:spPr/>
        <p:txBody>
          <a:bodyPr/>
          <a:lstStyle/>
          <a:p>
            <a:r>
              <a:rPr lang="en-US"/>
              <a:t>Coil Parts and Materials Status on Mar 25, 2024</a:t>
            </a:r>
          </a:p>
        </p:txBody>
      </p:sp>
      <p:sp>
        <p:nvSpPr>
          <p:cNvPr id="6" name="Slide Number Placeholder 5">
            <a:extLst>
              <a:ext uri="{FF2B5EF4-FFF2-40B4-BE49-F238E27FC236}">
                <a16:creationId xmlns:a16="http://schemas.microsoft.com/office/drawing/2014/main" id="{708BBDEA-0D65-4F4C-8B28-319131F553CB}"/>
              </a:ext>
            </a:extLst>
          </p:cNvPr>
          <p:cNvSpPr>
            <a:spLocks noGrp="1"/>
          </p:cNvSpPr>
          <p:nvPr>
            <p:ph type="sldNum" sz="quarter" idx="12"/>
          </p:nvPr>
        </p:nvSpPr>
        <p:spPr/>
        <p:txBody>
          <a:bodyPr/>
          <a:lstStyle/>
          <a:p>
            <a:fld id="{F1BAF928-1C56-4444-A2AA-5083F7F83D1D}" type="slidenum">
              <a:rPr lang="en-US" smtClean="0"/>
              <a:t>‹#›</a:t>
            </a:fld>
            <a:endParaRPr lang="en-US"/>
          </a:p>
        </p:txBody>
      </p:sp>
    </p:spTree>
    <p:extLst>
      <p:ext uri="{BB962C8B-B14F-4D97-AF65-F5344CB8AC3E}">
        <p14:creationId xmlns:p14="http://schemas.microsoft.com/office/powerpoint/2010/main" val="16641792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Content Placeholder 2"/>
          <p:cNvSpPr>
            <a:spLocks noGrp="1"/>
          </p:cNvSpPr>
          <p:nvPr>
            <p:ph sz="half" idx="13"/>
          </p:nvPr>
        </p:nvSpPr>
        <p:spPr>
          <a:xfrm>
            <a:off x="304801" y="355192"/>
            <a:ext cx="560832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p:cNvSpPr>
            <a:spLocks noGrp="1"/>
          </p:cNvSpPr>
          <p:nvPr>
            <p:ph sz="half" idx="15"/>
          </p:nvPr>
        </p:nvSpPr>
        <p:spPr>
          <a:xfrm>
            <a:off x="6278881" y="355192"/>
            <a:ext cx="560832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3"/>
          <p:cNvSpPr>
            <a:spLocks noGrp="1"/>
          </p:cNvSpPr>
          <p:nvPr>
            <p:ph type="body" sz="half" idx="12"/>
          </p:nvPr>
        </p:nvSpPr>
        <p:spPr>
          <a:xfrm>
            <a:off x="305820" y="4765101"/>
            <a:ext cx="5607301"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9"/>
          </p:nvPr>
        </p:nvSpPr>
        <p:spPr>
          <a:xfrm>
            <a:off x="6278881" y="4765101"/>
            <a:ext cx="5608319"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3"/>
          <p:cNvSpPr>
            <a:spLocks noGrp="1"/>
          </p:cNvSpPr>
          <p:nvPr>
            <p:ph type="dt" sz="half" idx="20"/>
          </p:nvPr>
        </p:nvSpPr>
        <p:spPr>
          <a:xfrm>
            <a:off x="8593667" y="6515100"/>
            <a:ext cx="1435100" cy="241300"/>
          </a:xfrm>
        </p:spPr>
        <p:txBody>
          <a:bodyPr/>
          <a:lstStyle>
            <a:lvl1pPr>
              <a:defRPr/>
            </a:lvl1pPr>
          </a:lstStyle>
          <a:p>
            <a:pPr>
              <a:defRPr/>
            </a:pPr>
            <a:endParaRPr lang="en-US"/>
          </a:p>
        </p:txBody>
      </p:sp>
      <p:sp>
        <p:nvSpPr>
          <p:cNvPr id="8" name="Slide Number Placeholder 5"/>
          <p:cNvSpPr>
            <a:spLocks noGrp="1"/>
          </p:cNvSpPr>
          <p:nvPr>
            <p:ph type="sldNum" sz="quarter" idx="22"/>
          </p:nvPr>
        </p:nvSpPr>
        <p:spPr/>
        <p:txBody>
          <a:bodyPr/>
          <a:lstStyle>
            <a:lvl1pPr>
              <a:defRPr/>
            </a:lvl1pPr>
          </a:lstStyle>
          <a:p>
            <a:pPr>
              <a:defRPr/>
            </a:pPr>
            <a:fld id="{DE6F397A-9C1D-2B40-851E-E0DB0862E876}" type="slidenum">
              <a:rPr lang="en-US"/>
              <a:pPr>
                <a:defRPr/>
              </a:pPr>
              <a:t>‹#›</a:t>
            </a:fld>
            <a:endParaRPr lang="en-US"/>
          </a:p>
        </p:txBody>
      </p:sp>
    </p:spTree>
    <p:extLst>
      <p:ext uri="{BB962C8B-B14F-4D97-AF65-F5344CB8AC3E}">
        <p14:creationId xmlns:p14="http://schemas.microsoft.com/office/powerpoint/2010/main" val="63422782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304801" y="361951"/>
            <a:ext cx="11567584" cy="5668963"/>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3"/>
          <p:cNvSpPr>
            <a:spLocks noGrp="1"/>
          </p:cNvSpPr>
          <p:nvPr>
            <p:ph type="dt" sz="half" idx="14"/>
          </p:nvPr>
        </p:nvSpPr>
        <p:spPr>
          <a:xfrm>
            <a:off x="8593667" y="6515100"/>
            <a:ext cx="1435100" cy="241300"/>
          </a:xfrm>
        </p:spPr>
        <p:txBody>
          <a:bodyPr/>
          <a:lstStyle>
            <a:lvl1pPr>
              <a:defRPr/>
            </a:lvl1pPr>
          </a:lstStyle>
          <a:p>
            <a:pPr>
              <a:defRPr/>
            </a:pPr>
            <a:endParaRPr lang="en-US"/>
          </a:p>
        </p:txBody>
      </p:sp>
      <p:sp>
        <p:nvSpPr>
          <p:cNvPr id="5" name="Slide Number Placeholder 5"/>
          <p:cNvSpPr>
            <a:spLocks noGrp="1"/>
          </p:cNvSpPr>
          <p:nvPr>
            <p:ph type="sldNum" sz="quarter" idx="16"/>
          </p:nvPr>
        </p:nvSpPr>
        <p:spPr/>
        <p:txBody>
          <a:bodyPr/>
          <a:lstStyle>
            <a:lvl1pPr>
              <a:defRPr/>
            </a:lvl1pPr>
          </a:lstStyle>
          <a:p>
            <a:pPr>
              <a:defRPr/>
            </a:pPr>
            <a:fld id="{A5245C53-4825-D941-96F0-E5EF740382DF}" type="slidenum">
              <a:rPr lang="en-US"/>
              <a:pPr>
                <a:defRPr/>
              </a:pPr>
              <a:t>‹#›</a:t>
            </a:fld>
            <a:endParaRPr lang="en-US"/>
          </a:p>
        </p:txBody>
      </p:sp>
    </p:spTree>
    <p:extLst>
      <p:ext uri="{BB962C8B-B14F-4D97-AF65-F5344CB8AC3E}">
        <p14:creationId xmlns:p14="http://schemas.microsoft.com/office/powerpoint/2010/main" val="16261479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98765" y="361950"/>
            <a:ext cx="11601135" cy="4369742"/>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0" name="Text Placeholder 3"/>
          <p:cNvSpPr>
            <a:spLocks noGrp="1"/>
          </p:cNvSpPr>
          <p:nvPr>
            <p:ph type="body" sz="half" idx="2"/>
          </p:nvPr>
        </p:nvSpPr>
        <p:spPr>
          <a:xfrm>
            <a:off x="298765" y="4943006"/>
            <a:ext cx="11601135" cy="1091259"/>
          </a:xfrm>
          <a:prstGeom prst="rect">
            <a:avLst/>
          </a:prstGeom>
        </p:spPr>
        <p:txBody>
          <a:bodyPr lIns="0" tIns="0" rIns="0" bIns="0"/>
          <a:lstStyle>
            <a:lvl1pPr marL="0" indent="0">
              <a:buNone/>
              <a:defRPr sz="2000">
                <a:solidFill>
                  <a:schemeClr val="accent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4"/>
          </p:nvPr>
        </p:nvSpPr>
        <p:spPr>
          <a:xfrm>
            <a:off x="8593667" y="6515100"/>
            <a:ext cx="1435100" cy="241300"/>
          </a:xfrm>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EBB7E1A3-D14B-384F-BC68-921915557438}" type="slidenum">
              <a:rPr lang="en-US"/>
              <a:pPr>
                <a:defRPr/>
              </a:pPr>
              <a:t>‹#›</a:t>
            </a:fld>
            <a:endParaRPr lang="en-US"/>
          </a:p>
        </p:txBody>
      </p:sp>
    </p:spTree>
    <p:extLst>
      <p:ext uri="{BB962C8B-B14F-4D97-AF65-F5344CB8AC3E}">
        <p14:creationId xmlns:p14="http://schemas.microsoft.com/office/powerpoint/2010/main" val="2026003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en-GB" noProof="0"/>
              <a:t>Slide title – line 1 – Arial 30 pt – HiLumi blue</a:t>
            </a:r>
            <a:br>
              <a:rPr lang="en-GB" noProof="0"/>
            </a:br>
            <a:r>
              <a:rPr lang="en-GB" noProof="0"/>
              <a:t>Slide title – line 2 – Arial 30 pt – HiLumi blue</a:t>
            </a:r>
          </a:p>
        </p:txBody>
      </p:sp>
      <p:sp>
        <p:nvSpPr>
          <p:cNvPr id="4" name="Espace réservé du pied de page 3"/>
          <p:cNvSpPr>
            <a:spLocks noGrp="1"/>
          </p:cNvSpPr>
          <p:nvPr>
            <p:ph type="ftr" sz="quarter" idx="11"/>
          </p:nvPr>
        </p:nvSpPr>
        <p:spPr>
          <a:xfrm>
            <a:off x="2540000" y="6356350"/>
            <a:ext cx="8836000" cy="360000"/>
          </a:xfrm>
        </p:spPr>
        <p:txBody>
          <a:bodyPr/>
          <a:lstStyle/>
          <a:p>
            <a:r>
              <a:rPr lang="en-US"/>
              <a:t>Coil Parts and Materials Status on Mar 25, 2024</a:t>
            </a:r>
            <a:endParaRPr lang="en-GB" dirty="0"/>
          </a:p>
        </p:txBody>
      </p:sp>
      <p:sp>
        <p:nvSpPr>
          <p:cNvPr id="5" name="Espace réservé du numéro de diapositive 4"/>
          <p:cNvSpPr>
            <a:spLocks noGrp="1"/>
          </p:cNvSpPr>
          <p:nvPr>
            <p:ph type="sldNum" sz="quarter" idx="12"/>
          </p:nvPr>
        </p:nvSpPr>
        <p:spPr/>
        <p:txBody>
          <a:bodyPr/>
          <a:lstStyle/>
          <a:p>
            <a:fld id="{BFDCA1C4-9514-7B4F-976F-D92F7E296653}" type="slidenum">
              <a:rPr lang="fr-FR" smtClean="0"/>
              <a:pPr/>
              <a:t>‹#›</a:t>
            </a:fld>
            <a:endParaRPr lang="fr-FR" dirty="0"/>
          </a:p>
        </p:txBody>
      </p:sp>
      <p:pic>
        <p:nvPicPr>
          <p:cNvPr id="13" name="Picture 12">
            <a:extLst>
              <a:ext uri="{FF2B5EF4-FFF2-40B4-BE49-F238E27FC236}">
                <a16:creationId xmlns:a16="http://schemas.microsoft.com/office/drawing/2014/main" id="{AD813954-B0CB-4016-B535-BDE242BD932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871532" y="6165305"/>
            <a:ext cx="853225" cy="591591"/>
          </a:xfrm>
          <a:prstGeom prst="rect">
            <a:avLst/>
          </a:prstGeom>
        </p:spPr>
      </p:pic>
    </p:spTree>
    <p:extLst>
      <p:ext uri="{BB962C8B-B14F-4D97-AF65-F5344CB8AC3E}">
        <p14:creationId xmlns:p14="http://schemas.microsoft.com/office/powerpoint/2010/main" val="36570702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Without Line">
    <p:spTree>
      <p:nvGrpSpPr>
        <p:cNvPr id="1" name=""/>
        <p:cNvGrpSpPr/>
        <p:nvPr/>
      </p:nvGrpSpPr>
      <p:grpSpPr>
        <a:xfrm>
          <a:off x="0" y="0"/>
          <a:ext cx="0" cy="0"/>
          <a:chOff x="0" y="0"/>
          <a:chExt cx="0" cy="0"/>
        </a:xfrm>
      </p:grpSpPr>
      <p:sp>
        <p:nvSpPr>
          <p:cNvPr id="6" name="Title 1"/>
          <p:cNvSpPr>
            <a:spLocks noGrp="1"/>
          </p:cNvSpPr>
          <p:nvPr>
            <p:ph type="title"/>
          </p:nvPr>
        </p:nvSpPr>
        <p:spPr>
          <a:xfrm>
            <a:off x="304800" y="103665"/>
            <a:ext cx="115824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7" name="Content Placeholder 2"/>
          <p:cNvSpPr>
            <a:spLocks noGrp="1"/>
          </p:cNvSpPr>
          <p:nvPr>
            <p:ph idx="1"/>
          </p:nvPr>
        </p:nvSpPr>
        <p:spPr>
          <a:xfrm>
            <a:off x="304801" y="1043047"/>
            <a:ext cx="11563351"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593667" y="6515100"/>
            <a:ext cx="1435100" cy="241300"/>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D015B89-6E9F-3742-A1D5-5376EC3E0B8B}" type="slidenum">
              <a:rPr lang="en-US"/>
              <a:pPr>
                <a:defRPr/>
              </a:pPr>
              <a:t>‹#›</a:t>
            </a:fld>
            <a:endParaRPr lang="en-US"/>
          </a:p>
        </p:txBody>
      </p:sp>
    </p:spTree>
    <p:extLst>
      <p:ext uri="{BB962C8B-B14F-4D97-AF65-F5344CB8AC3E}">
        <p14:creationId xmlns:p14="http://schemas.microsoft.com/office/powerpoint/2010/main" val="320475032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828800" y="2819400"/>
            <a:ext cx="9600000" cy="1800000"/>
          </a:xfrm>
        </p:spPr>
        <p:txBody>
          <a:bodyPr lIns="0" tIns="0" rIns="0" bIns="0" anchor="t" anchorCtr="0">
            <a:noAutofit/>
          </a:bodyPr>
          <a:lstStyle>
            <a:lvl1pPr algn="l">
              <a:defRPr sz="2800" b="1" baseline="0">
                <a:solidFill>
                  <a:schemeClr val="accent5"/>
                </a:solidFill>
              </a:defRPr>
            </a:lvl1pPr>
          </a:lstStyle>
          <a:p>
            <a:r>
              <a:rPr lang="en-GB" noProof="0"/>
              <a:t>Presentation title - line 1 - Arial 30pt - bold HiLumi dark grey - line 2</a:t>
            </a:r>
            <a:br>
              <a:rPr lang="en-GB" noProof="0"/>
            </a:br>
            <a:r>
              <a:rPr lang="en-GB" noProof="0"/>
              <a:t>line 3</a:t>
            </a:r>
            <a:br>
              <a:rPr lang="en-GB" noProof="0"/>
            </a:br>
            <a:r>
              <a:rPr lang="en-GB" noProof="0"/>
              <a:t>line 4   </a:t>
            </a:r>
          </a:p>
        </p:txBody>
      </p:sp>
      <p:sp>
        <p:nvSpPr>
          <p:cNvPr id="3" name="Sous-titre 2"/>
          <p:cNvSpPr>
            <a:spLocks noGrp="1"/>
          </p:cNvSpPr>
          <p:nvPr>
            <p:ph type="subTitle" idx="1" hasCustomPrompt="1"/>
          </p:nvPr>
        </p:nvSpPr>
        <p:spPr>
          <a:xfrm>
            <a:off x="1828800" y="4800600"/>
            <a:ext cx="8640000" cy="990600"/>
          </a:xfrm>
        </p:spPr>
        <p:txBody>
          <a:bodyPr lIns="0" tIns="0" rIns="0" bIns="0">
            <a:normAutofit/>
          </a:bodyPr>
          <a:lstStyle>
            <a:lvl1pPr marL="0" indent="0" algn="l">
              <a:buNone/>
              <a:defRPr sz="2000" b="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Author(s</a:t>
            </a:r>
            <a:r>
              <a:rPr lang="en-GB" noProof="0" dirty="0"/>
              <a:t>)  - Arial 20 pt – </a:t>
            </a:r>
            <a:r>
              <a:rPr lang="en-GB" noProof="0" dirty="0" err="1"/>
              <a:t>HiLumi</a:t>
            </a:r>
            <a:r>
              <a:rPr lang="en-GB" noProof="0" dirty="0"/>
              <a:t> dark grey</a:t>
            </a:r>
          </a:p>
        </p:txBody>
      </p:sp>
      <p:sp>
        <p:nvSpPr>
          <p:cNvPr id="6" name="Espace réservé du numéro de diapositive 5"/>
          <p:cNvSpPr>
            <a:spLocks noGrp="1"/>
          </p:cNvSpPr>
          <p:nvPr>
            <p:ph type="sldNum" sz="quarter" idx="12"/>
          </p:nvPr>
        </p:nvSpPr>
        <p:spPr>
          <a:xfrm>
            <a:off x="11582400" y="6356350"/>
            <a:ext cx="480000" cy="360000"/>
          </a:xfrm>
          <a:ln>
            <a:solidFill>
              <a:srgbClr val="2BABAD"/>
            </a:solidFill>
          </a:ln>
        </p:spPr>
        <p:txBody>
          <a:bodyPr lIns="0" tIns="0" rIns="0" bIns="0" anchor="b" anchorCtr="0"/>
          <a:lstStyle>
            <a:lvl1pPr>
              <a:defRPr>
                <a:solidFill>
                  <a:schemeClr val="accent1"/>
                </a:solidFill>
              </a:defRPr>
            </a:lvl1pPr>
          </a:lstStyle>
          <a:p>
            <a:fld id="{BFDCA1C4-9514-7B4F-976F-D92F7E296653}" type="slidenum">
              <a:rPr lang="fr-FR" smtClean="0">
                <a:solidFill>
                  <a:srgbClr val="64BCD9"/>
                </a:solidFill>
              </a:rPr>
              <a:pPr/>
              <a:t>‹#›</a:t>
            </a:fld>
            <a:endParaRPr lang="fr-FR" dirty="0">
              <a:solidFill>
                <a:srgbClr val="64BCD9"/>
              </a:solidFill>
            </a:endParaRPr>
          </a:p>
        </p:txBody>
      </p:sp>
      <p:pic>
        <p:nvPicPr>
          <p:cNvPr id="12" name="Image 11" descr="HLU-logoN-title.png"/>
          <p:cNvPicPr>
            <a:picLocks noChangeAspect="1"/>
          </p:cNvPicPr>
          <p:nvPr userDrawn="1"/>
        </p:nvPicPr>
        <p:blipFill>
          <a:blip r:embed="rId3"/>
          <a:stretch>
            <a:fillRect/>
          </a:stretch>
        </p:blipFill>
        <p:spPr>
          <a:xfrm>
            <a:off x="1828800" y="673710"/>
            <a:ext cx="5047152" cy="1534388"/>
          </a:xfrm>
          <a:prstGeom prst="rect">
            <a:avLst/>
          </a:prstGeom>
        </p:spPr>
      </p:pic>
      <p:sp>
        <p:nvSpPr>
          <p:cNvPr id="15" name="Espace réservé du texte 14"/>
          <p:cNvSpPr>
            <a:spLocks noGrp="1"/>
          </p:cNvSpPr>
          <p:nvPr>
            <p:ph type="body" sz="quarter" idx="14" hasCustomPrompt="1"/>
          </p:nvPr>
        </p:nvSpPr>
        <p:spPr>
          <a:xfrm>
            <a:off x="1828800" y="5899150"/>
            <a:ext cx="8640000" cy="349250"/>
          </a:xfrm>
        </p:spPr>
        <p:txBody>
          <a:bodyPr>
            <a:normAutofit/>
          </a:bodyPr>
          <a:lstStyle>
            <a:lvl1pPr marL="342900" marR="0" indent="-342900" algn="l" defTabSz="457200" rtl="0" eaLnBrk="1" fontAlgn="auto" latinLnBrk="0" hangingPunct="1">
              <a:lnSpc>
                <a:spcPct val="100000"/>
              </a:lnSpc>
              <a:spcBef>
                <a:spcPct val="20000"/>
              </a:spcBef>
              <a:spcAft>
                <a:spcPts val="0"/>
              </a:spcAft>
              <a:buClr>
                <a:schemeClr val="accent6"/>
              </a:buClr>
              <a:buSzTx/>
              <a:buFontTx/>
              <a:buNone/>
              <a:tabLst/>
              <a:defRPr sz="1600">
                <a:solidFill>
                  <a:schemeClr val="bg2"/>
                </a:solidFill>
              </a:defRPr>
            </a:lvl1pPr>
            <a:lvl2pPr>
              <a:buFontTx/>
              <a:buNone/>
              <a:defRPr/>
            </a:lvl2pPr>
            <a:lvl3pPr>
              <a:buFontTx/>
              <a:buNone/>
              <a:defRPr/>
            </a:lvl3pPr>
            <a:lvl4pPr>
              <a:buFontTx/>
              <a:buNone/>
              <a:defRPr/>
            </a:lvl4pPr>
            <a:lvl5pPr>
              <a:buFontTx/>
              <a:buNone/>
              <a:defRPr/>
            </a:lvl5pPr>
          </a:lstStyle>
          <a:p>
            <a:pPr marL="342900" marR="0" lvl="0" indent="-342900" algn="l" defTabSz="457200" rtl="0" eaLnBrk="1" fontAlgn="auto" latinLnBrk="0" hangingPunct="1">
              <a:lnSpc>
                <a:spcPct val="100000"/>
              </a:lnSpc>
              <a:spcBef>
                <a:spcPct val="20000"/>
              </a:spcBef>
              <a:spcAft>
                <a:spcPts val="0"/>
              </a:spcAft>
              <a:buClr>
                <a:schemeClr val="accent6"/>
              </a:buClr>
              <a:buSzTx/>
              <a:buFontTx/>
              <a:buNone/>
              <a:tabLst/>
              <a:defRPr/>
            </a:pPr>
            <a:r>
              <a:rPr kumimoji="0" lang="en-GB" sz="1600" b="0" i="0" u="none" strike="noStrike" kern="1200" cap="none" spc="0" normalizeH="0" baseline="0" noProof="0" dirty="0">
                <a:ln>
                  <a:noFill/>
                </a:ln>
                <a:solidFill>
                  <a:schemeClr val="bg2"/>
                </a:solidFill>
                <a:effectLst/>
                <a:uLnTx/>
                <a:uFillTx/>
                <a:latin typeface="+mn-lt"/>
                <a:ea typeface="+mn-ea"/>
                <a:cs typeface="+mn-cs"/>
              </a:rPr>
              <a:t>Conference - Location - Date</a:t>
            </a:r>
          </a:p>
          <a:p>
            <a:pPr lvl="0"/>
            <a:endParaRPr lang="en-GB" noProof="0" dirty="0"/>
          </a:p>
        </p:txBody>
      </p:sp>
      <p:grpSp>
        <p:nvGrpSpPr>
          <p:cNvPr id="10" name="Grouper 9"/>
          <p:cNvGrpSpPr/>
          <p:nvPr userDrawn="1"/>
        </p:nvGrpSpPr>
        <p:grpSpPr>
          <a:xfrm>
            <a:off x="609600" y="6071400"/>
            <a:ext cx="609600" cy="457200"/>
            <a:chOff x="1462200" y="4620913"/>
            <a:chExt cx="457200" cy="457200"/>
          </a:xfrm>
        </p:grpSpPr>
        <p:sp>
          <p:nvSpPr>
            <p:cNvPr id="11" name="Rectangle 10"/>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3" name="ZoneTexte 12"/>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7" name="Image 4" descr="CERN-logo_outline.jpg"/>
          <p:cNvPicPr>
            <a:picLocks noChangeAspect="1"/>
          </p:cNvPicPr>
          <p:nvPr userDrawn="1"/>
        </p:nvPicPr>
        <p:blipFill>
          <a:blip r:embed="rId4"/>
          <a:stretch>
            <a:fillRect/>
          </a:stretch>
        </p:blipFill>
        <p:spPr>
          <a:xfrm>
            <a:off x="502920" y="5946775"/>
            <a:ext cx="817880" cy="603250"/>
          </a:xfrm>
          <a:prstGeom prst="rect">
            <a:avLst/>
          </a:prstGeom>
        </p:spPr>
      </p:pic>
    </p:spTree>
    <p:extLst>
      <p:ext uri="{BB962C8B-B14F-4D97-AF65-F5344CB8AC3E}">
        <p14:creationId xmlns:p14="http://schemas.microsoft.com/office/powerpoint/2010/main" val="30054554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chor="ctr" anchorCtr="1"/>
          <a:lstStyle/>
          <a:p>
            <a:r>
              <a:rPr lang="en-GB" noProof="0"/>
              <a:t>Slide title – line 1 – Arial 30 pt – HiLumi blue</a:t>
            </a:r>
            <a:br>
              <a:rPr lang="en-GB" noProof="0"/>
            </a:br>
            <a:r>
              <a:rPr lang="en-GB" noProof="0"/>
              <a:t>Slide title – line 2 – Arial 30 pt – HiLumi blue</a:t>
            </a:r>
          </a:p>
        </p:txBody>
      </p:sp>
      <p:sp>
        <p:nvSpPr>
          <p:cNvPr id="3" name="Espace réservé du contenu 2"/>
          <p:cNvSpPr>
            <a:spLocks noGrp="1"/>
          </p:cNvSpPr>
          <p:nvPr>
            <p:ph idx="1" hasCustomPrompt="1"/>
          </p:nvPr>
        </p:nvSpPr>
        <p:spPr>
          <a:xfrm>
            <a:off x="816000" y="1219201"/>
            <a:ext cx="10560000" cy="4906963"/>
          </a:xfrm>
        </p:spPr>
        <p:txBody>
          <a:bodyPr lIns="0" tIns="0" rIns="0" bIns="0"/>
          <a:lstStyle/>
          <a:p>
            <a:pPr lvl="0"/>
            <a:r>
              <a:rPr lang="en-GB" noProof="0" dirty="0"/>
              <a:t>Click to modify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Espace réservé du numéro de diapositive 5"/>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a:solidFill>
                <a:srgbClr val="64BCD9"/>
              </a:solidFill>
            </a:endParaRPr>
          </a:p>
        </p:txBody>
      </p:sp>
      <p:grpSp>
        <p:nvGrpSpPr>
          <p:cNvPr id="8" name="Grouper 7"/>
          <p:cNvGrpSpPr/>
          <p:nvPr userDrawn="1"/>
        </p:nvGrpSpPr>
        <p:grpSpPr>
          <a:xfrm>
            <a:off x="1920000" y="6300000"/>
            <a:ext cx="609600" cy="457200"/>
            <a:chOff x="1462200" y="4620913"/>
            <a:chExt cx="457200" cy="457200"/>
          </a:xfrm>
        </p:grpSpPr>
        <p:sp>
          <p:nvSpPr>
            <p:cNvPr id="9" name="Rectangle 8"/>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0" name="ZoneTexte 9"/>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3" name="Image 5" descr="CERN-logo_outline.jpg"/>
          <p:cNvPicPr>
            <a:picLocks noChangeAspect="1"/>
          </p:cNvPicPr>
          <p:nvPr userDrawn="1"/>
        </p:nvPicPr>
        <p:blipFill>
          <a:blip r:embed="rId2"/>
          <a:stretch>
            <a:fillRect/>
          </a:stretch>
        </p:blipFill>
        <p:spPr>
          <a:xfrm>
            <a:off x="1896001" y="6282000"/>
            <a:ext cx="658913" cy="486000"/>
          </a:xfrm>
          <a:prstGeom prst="rect">
            <a:avLst/>
          </a:prstGeom>
        </p:spPr>
      </p:pic>
    </p:spTree>
    <p:extLst>
      <p:ext uri="{BB962C8B-B14F-4D97-AF65-F5344CB8AC3E}">
        <p14:creationId xmlns:p14="http://schemas.microsoft.com/office/powerpoint/2010/main" val="35210257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hasCustomPrompt="1"/>
          </p:nvPr>
        </p:nvSpPr>
        <p:spPr>
          <a:xfrm>
            <a:off x="609600" y="1215232"/>
            <a:ext cx="5386917"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 </a:t>
            </a:r>
          </a:p>
        </p:txBody>
      </p:sp>
      <p:sp>
        <p:nvSpPr>
          <p:cNvPr id="4" name="Espace réservé du contenu 3"/>
          <p:cNvSpPr>
            <a:spLocks noGrp="1"/>
          </p:cNvSpPr>
          <p:nvPr>
            <p:ph sz="half" idx="2" hasCustomPrompt="1"/>
          </p:nvPr>
        </p:nvSpPr>
        <p:spPr>
          <a:xfrm>
            <a:off x="609600" y="2057400"/>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texte 4"/>
          <p:cNvSpPr>
            <a:spLocks noGrp="1"/>
          </p:cNvSpPr>
          <p:nvPr>
            <p:ph type="body" sz="quarter" idx="3" hasCustomPrompt="1"/>
          </p:nvPr>
        </p:nvSpPr>
        <p:spPr>
          <a:xfrm>
            <a:off x="6193368" y="1215232"/>
            <a:ext cx="5389033"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a:t>
            </a:r>
          </a:p>
        </p:txBody>
      </p:sp>
      <p:sp>
        <p:nvSpPr>
          <p:cNvPr id="6" name="Espace réservé du contenu 5"/>
          <p:cNvSpPr>
            <a:spLocks noGrp="1"/>
          </p:cNvSpPr>
          <p:nvPr>
            <p:ph sz="quarter" idx="4" hasCustomPrompt="1"/>
          </p:nvPr>
        </p:nvSpPr>
        <p:spPr>
          <a:xfrm>
            <a:off x="6193368" y="2057400"/>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Espace réservé du numéro de diapositive 8"/>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a:solidFill>
                <a:srgbClr val="64BCD9"/>
              </a:solidFill>
            </a:endParaRPr>
          </a:p>
        </p:txBody>
      </p:sp>
      <p:grpSp>
        <p:nvGrpSpPr>
          <p:cNvPr id="11" name="Grouper 10"/>
          <p:cNvGrpSpPr/>
          <p:nvPr userDrawn="1"/>
        </p:nvGrpSpPr>
        <p:grpSpPr>
          <a:xfrm>
            <a:off x="1920000" y="6300000"/>
            <a:ext cx="609600" cy="457200"/>
            <a:chOff x="1462200" y="4620913"/>
            <a:chExt cx="457200" cy="457200"/>
          </a:xfrm>
        </p:grpSpPr>
        <p:sp>
          <p:nvSpPr>
            <p:cNvPr id="12" name="Rectangle 11"/>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3" name="ZoneTexte 12"/>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4" name="Image 5" descr="CERN-logo_outline.jpg"/>
          <p:cNvPicPr>
            <a:picLocks noChangeAspect="1"/>
          </p:cNvPicPr>
          <p:nvPr userDrawn="1"/>
        </p:nvPicPr>
        <p:blipFill>
          <a:blip r:embed="rId2"/>
          <a:stretch>
            <a:fillRect/>
          </a:stretch>
        </p:blipFill>
        <p:spPr>
          <a:xfrm>
            <a:off x="1896001" y="6282000"/>
            <a:ext cx="658913" cy="486000"/>
          </a:xfrm>
          <a:prstGeom prst="rect">
            <a:avLst/>
          </a:prstGeom>
        </p:spPr>
      </p:pic>
    </p:spTree>
    <p:extLst>
      <p:ext uri="{BB962C8B-B14F-4D97-AF65-F5344CB8AC3E}">
        <p14:creationId xmlns:p14="http://schemas.microsoft.com/office/powerpoint/2010/main" val="6632534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en-GB" noProof="0"/>
              <a:t>Slide title – line 1 – Arial 30 pt – HiLumi blue</a:t>
            </a:r>
            <a:br>
              <a:rPr lang="en-GB" noProof="0"/>
            </a:br>
            <a:r>
              <a:rPr lang="en-GB" noProof="0"/>
              <a:t>Slide title – line 2 – Arial 30 pt – HiLumi blue</a:t>
            </a:r>
          </a:p>
        </p:txBody>
      </p:sp>
      <p:sp>
        <p:nvSpPr>
          <p:cNvPr id="5" name="Espace réservé du numéro de diapositive 4"/>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a:solidFill>
                <a:srgbClr val="64BCD9"/>
              </a:solidFill>
            </a:endParaRPr>
          </a:p>
        </p:txBody>
      </p:sp>
      <p:grpSp>
        <p:nvGrpSpPr>
          <p:cNvPr id="7" name="Grouper 6"/>
          <p:cNvGrpSpPr/>
          <p:nvPr userDrawn="1"/>
        </p:nvGrpSpPr>
        <p:grpSpPr>
          <a:xfrm>
            <a:off x="1920000" y="6300000"/>
            <a:ext cx="609600" cy="457200"/>
            <a:chOff x="1462200" y="4620913"/>
            <a:chExt cx="457200" cy="457200"/>
          </a:xfrm>
        </p:grpSpPr>
        <p:sp>
          <p:nvSpPr>
            <p:cNvPr id="8" name="Rectangle 7"/>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9" name="ZoneTexte 8"/>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0" name="Image 5" descr="CERN-logo_outline.jpg"/>
          <p:cNvPicPr>
            <a:picLocks noChangeAspect="1"/>
          </p:cNvPicPr>
          <p:nvPr userDrawn="1"/>
        </p:nvPicPr>
        <p:blipFill>
          <a:blip r:embed="rId2"/>
          <a:stretch>
            <a:fillRect/>
          </a:stretch>
        </p:blipFill>
        <p:spPr>
          <a:xfrm>
            <a:off x="1896001" y="6282000"/>
            <a:ext cx="658913" cy="486000"/>
          </a:xfrm>
          <a:prstGeom prst="rect">
            <a:avLst/>
          </a:prstGeom>
        </p:spPr>
      </p:pic>
    </p:spTree>
    <p:extLst>
      <p:ext uri="{BB962C8B-B14F-4D97-AF65-F5344CB8AC3E}">
        <p14:creationId xmlns:p14="http://schemas.microsoft.com/office/powerpoint/2010/main" val="184058708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a:solidFill>
                <a:srgbClr val="64BCD9"/>
              </a:solidFill>
            </a:endParaRPr>
          </a:p>
        </p:txBody>
      </p:sp>
      <p:grpSp>
        <p:nvGrpSpPr>
          <p:cNvPr id="6" name="Grouper 5"/>
          <p:cNvGrpSpPr/>
          <p:nvPr userDrawn="1"/>
        </p:nvGrpSpPr>
        <p:grpSpPr>
          <a:xfrm>
            <a:off x="1920000" y="6300000"/>
            <a:ext cx="609600" cy="457200"/>
            <a:chOff x="1462200" y="4620913"/>
            <a:chExt cx="457200" cy="457200"/>
          </a:xfrm>
        </p:grpSpPr>
        <p:sp>
          <p:nvSpPr>
            <p:cNvPr id="7" name="Rectangle 6"/>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8" name="ZoneTexte 7"/>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9" name="Image 5" descr="CERN-logo_outline.jpg"/>
          <p:cNvPicPr>
            <a:picLocks noChangeAspect="1"/>
          </p:cNvPicPr>
          <p:nvPr userDrawn="1"/>
        </p:nvPicPr>
        <p:blipFill>
          <a:blip r:embed="rId2"/>
          <a:stretch>
            <a:fillRect/>
          </a:stretch>
        </p:blipFill>
        <p:spPr>
          <a:xfrm>
            <a:off x="1896001" y="6282000"/>
            <a:ext cx="658913" cy="486000"/>
          </a:xfrm>
          <a:prstGeom prst="rect">
            <a:avLst/>
          </a:prstGeom>
        </p:spPr>
      </p:pic>
    </p:spTree>
    <p:extLst>
      <p:ext uri="{BB962C8B-B14F-4D97-AF65-F5344CB8AC3E}">
        <p14:creationId xmlns:p14="http://schemas.microsoft.com/office/powerpoint/2010/main" val="129757086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816000" y="457200"/>
            <a:ext cx="1056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GB" noProof="0" dirty="0"/>
          </a:p>
        </p:txBody>
      </p:sp>
      <p:sp>
        <p:nvSpPr>
          <p:cNvPr id="4" name="Espace réservé du texte 3"/>
          <p:cNvSpPr>
            <a:spLocks noGrp="1"/>
          </p:cNvSpPr>
          <p:nvPr>
            <p:ph type="body" sz="half" idx="2" hasCustomPrompt="1"/>
          </p:nvPr>
        </p:nvSpPr>
        <p:spPr>
          <a:xfrm>
            <a:off x="816000" y="5105400"/>
            <a:ext cx="10560000" cy="990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a:t>Text – image caption – comments ....</a:t>
            </a:r>
          </a:p>
        </p:txBody>
      </p:sp>
      <p:sp>
        <p:nvSpPr>
          <p:cNvPr id="7" name="Espace réservé du numéro de diapositive 6"/>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a:solidFill>
                <a:srgbClr val="64BCD9"/>
              </a:solidFill>
            </a:endParaRPr>
          </a:p>
        </p:txBody>
      </p:sp>
      <p:sp>
        <p:nvSpPr>
          <p:cNvPr id="9" name="Espace réservé du contenu 8"/>
          <p:cNvSpPr>
            <a:spLocks noGrp="1"/>
          </p:cNvSpPr>
          <p:nvPr>
            <p:ph sz="quarter" idx="14" hasCustomPrompt="1"/>
          </p:nvPr>
        </p:nvSpPr>
        <p:spPr>
          <a:xfrm>
            <a:off x="818067" y="4648200"/>
            <a:ext cx="10557933" cy="381000"/>
          </a:xfrm>
        </p:spPr>
        <p:txBody>
          <a:bodyPr/>
          <a:lstStyle>
            <a:lvl1pPr>
              <a:buFontTx/>
              <a:buNone/>
              <a:defRPr sz="1800">
                <a:solidFill>
                  <a:schemeClr val="bg2"/>
                </a:solidFill>
              </a:defRPr>
            </a:lvl1pPr>
          </a:lstStyle>
          <a:p>
            <a:pPr lvl="0"/>
            <a:r>
              <a:rPr lang="en-GB" dirty="0"/>
              <a:t>Image title</a:t>
            </a:r>
          </a:p>
        </p:txBody>
      </p:sp>
      <p:grpSp>
        <p:nvGrpSpPr>
          <p:cNvPr id="10" name="Grouper 9"/>
          <p:cNvGrpSpPr/>
          <p:nvPr userDrawn="1"/>
        </p:nvGrpSpPr>
        <p:grpSpPr>
          <a:xfrm>
            <a:off x="1920000" y="6300000"/>
            <a:ext cx="609600" cy="457200"/>
            <a:chOff x="1462200" y="4620913"/>
            <a:chExt cx="457200" cy="457200"/>
          </a:xfrm>
        </p:grpSpPr>
        <p:sp>
          <p:nvSpPr>
            <p:cNvPr id="11" name="Rectangle 10"/>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2" name="ZoneTexte 11"/>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3" name="Image 5" descr="CERN-logo_outline.jpg"/>
          <p:cNvPicPr>
            <a:picLocks noChangeAspect="1"/>
          </p:cNvPicPr>
          <p:nvPr userDrawn="1"/>
        </p:nvPicPr>
        <p:blipFill>
          <a:blip r:embed="rId2"/>
          <a:stretch>
            <a:fillRect/>
          </a:stretch>
        </p:blipFill>
        <p:spPr>
          <a:xfrm>
            <a:off x="1896001" y="6282000"/>
            <a:ext cx="658913" cy="486000"/>
          </a:xfrm>
          <a:prstGeom prst="rect">
            <a:avLst/>
          </a:prstGeom>
        </p:spPr>
      </p:pic>
    </p:spTree>
    <p:extLst>
      <p:ext uri="{BB962C8B-B14F-4D97-AF65-F5344CB8AC3E}">
        <p14:creationId xmlns:p14="http://schemas.microsoft.com/office/powerpoint/2010/main" val="202355133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Disposition personnalisé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802400" y="2709000"/>
            <a:ext cx="8587200" cy="1634400"/>
          </a:xfrm>
        </p:spPr>
        <p:txBody>
          <a:bodyPr/>
          <a:lstStyle>
            <a:lvl1pPr>
              <a:defRPr b="1" i="1">
                <a:solidFill>
                  <a:schemeClr val="tx2"/>
                </a:solidFill>
              </a:defRPr>
            </a:lvl1pPr>
          </a:lstStyle>
          <a:p>
            <a:r>
              <a:rPr lang="en-GB" noProof="0"/>
              <a:t>Thank you message....</a:t>
            </a:r>
          </a:p>
        </p:txBody>
      </p:sp>
      <p:sp>
        <p:nvSpPr>
          <p:cNvPr id="5" name="Espace réservé du numéro de diapositive 4"/>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dirty="0">
              <a:solidFill>
                <a:srgbClr val="64BCD9"/>
              </a:solidFill>
            </a:endParaRPr>
          </a:p>
        </p:txBody>
      </p:sp>
      <p:pic>
        <p:nvPicPr>
          <p:cNvPr id="12" name="Image 11" descr="HLU-logoN-title.png"/>
          <p:cNvPicPr>
            <a:picLocks noChangeAspect="1"/>
          </p:cNvPicPr>
          <p:nvPr userDrawn="1"/>
        </p:nvPicPr>
        <p:blipFill>
          <a:blip r:embed="rId3"/>
          <a:stretch>
            <a:fillRect/>
          </a:stretch>
        </p:blipFill>
        <p:spPr>
          <a:xfrm>
            <a:off x="1828800" y="673710"/>
            <a:ext cx="5047152" cy="1534388"/>
          </a:xfrm>
          <a:prstGeom prst="rect">
            <a:avLst/>
          </a:prstGeom>
        </p:spPr>
      </p:pic>
      <p:sp>
        <p:nvSpPr>
          <p:cNvPr id="8" name="Espace réservé du texte 7"/>
          <p:cNvSpPr>
            <a:spLocks noGrp="1"/>
          </p:cNvSpPr>
          <p:nvPr>
            <p:ph type="body" sz="quarter" idx="14" hasCustomPrompt="1"/>
          </p:nvPr>
        </p:nvSpPr>
        <p:spPr>
          <a:xfrm>
            <a:off x="1802400" y="4953000"/>
            <a:ext cx="8587200" cy="1219200"/>
          </a:xfrm>
        </p:spPr>
        <p:txBody>
          <a:bodyPr anchor="b">
            <a:noAutofit/>
          </a:bodyPr>
          <a:lstStyle>
            <a:lvl1pPr>
              <a:buFontTx/>
              <a:buNone/>
              <a:defRPr sz="1200" baseline="0">
                <a:solidFill>
                  <a:schemeClr val="tx2"/>
                </a:solidFill>
              </a:defRPr>
            </a:lvl1pPr>
            <a:lvl2pPr>
              <a:buFontTx/>
              <a:buNone/>
              <a:defRPr sz="1400"/>
            </a:lvl2pPr>
            <a:lvl3pPr>
              <a:buFontTx/>
              <a:buNone/>
              <a:defRPr sz="1400"/>
            </a:lvl3pPr>
            <a:lvl4pPr>
              <a:buFontTx/>
              <a:buNone/>
              <a:defRPr sz="1400"/>
            </a:lvl4pPr>
            <a:lvl5pPr>
              <a:buFontTx/>
              <a:buNone/>
              <a:defRPr sz="1400"/>
            </a:lvl5pPr>
          </a:lstStyle>
          <a:p>
            <a:pPr lvl="0"/>
            <a:r>
              <a:rPr lang="en-GB" noProof="0"/>
              <a:t>Credits if needed: reference 1, reference 2 ...</a:t>
            </a:r>
          </a:p>
        </p:txBody>
      </p:sp>
      <p:grpSp>
        <p:nvGrpSpPr>
          <p:cNvPr id="9" name="Grouper 8"/>
          <p:cNvGrpSpPr/>
          <p:nvPr userDrawn="1"/>
        </p:nvGrpSpPr>
        <p:grpSpPr>
          <a:xfrm>
            <a:off x="609600" y="6071400"/>
            <a:ext cx="609600" cy="457200"/>
            <a:chOff x="1462200" y="4620913"/>
            <a:chExt cx="457200" cy="457200"/>
          </a:xfrm>
        </p:grpSpPr>
        <p:sp>
          <p:nvSpPr>
            <p:cNvPr id="10" name="Rectangle 9"/>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1" name="ZoneTexte 10"/>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4" name="Image 4" descr="CERN-logo_outline.jpg"/>
          <p:cNvPicPr>
            <a:picLocks noChangeAspect="1"/>
          </p:cNvPicPr>
          <p:nvPr userDrawn="1"/>
        </p:nvPicPr>
        <p:blipFill>
          <a:blip r:embed="rId4"/>
          <a:stretch>
            <a:fillRect/>
          </a:stretch>
        </p:blipFill>
        <p:spPr>
          <a:xfrm>
            <a:off x="502920" y="5946775"/>
            <a:ext cx="817880" cy="603250"/>
          </a:xfrm>
          <a:prstGeom prst="rect">
            <a:avLst/>
          </a:prstGeom>
        </p:spPr>
      </p:pic>
    </p:spTree>
    <p:extLst>
      <p:ext uri="{BB962C8B-B14F-4D97-AF65-F5344CB8AC3E}">
        <p14:creationId xmlns:p14="http://schemas.microsoft.com/office/powerpoint/2010/main" val="97653768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 name="Title 21"/>
          <p:cNvSpPr>
            <a:spLocks noGrp="1"/>
          </p:cNvSpPr>
          <p:nvPr>
            <p:ph type="title"/>
          </p:nvPr>
        </p:nvSpPr>
        <p:spPr>
          <a:xfrm>
            <a:off x="468086" y="3542374"/>
            <a:ext cx="10870780" cy="1139271"/>
          </a:xfrm>
          <a:prstGeom prst="rect">
            <a:avLst/>
          </a:prstGeom>
        </p:spPr>
        <p:txBody>
          <a:bodyPr wrap="square" lIns="0" tIns="0" rIns="0" bIns="0" anchor="t"/>
          <a:lstStyle>
            <a:lvl1pPr algn="l">
              <a:defRPr sz="3200" b="1" i="0" baseline="0">
                <a:solidFill>
                  <a:srgbClr val="154D81"/>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468086" y="4822319"/>
            <a:ext cx="10870780" cy="1489952"/>
          </a:xfrm>
          <a:prstGeom prst="rect">
            <a:avLst/>
          </a:prstGeom>
        </p:spPr>
        <p:txBody>
          <a:bodyPr lIns="0" tIns="0" rIns="0" bIns="0"/>
          <a:lstStyle>
            <a:lvl1pPr marL="0" indent="0">
              <a:buFontTx/>
              <a:buNone/>
              <a:defRPr sz="2000">
                <a:solidFill>
                  <a:srgbClr val="154D81"/>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pic>
        <p:nvPicPr>
          <p:cNvPr id="7" name="Picture 11" descr="LARP">
            <a:hlinkClick r:id="rId3"/>
          </p:cNvPr>
          <p:cNvPicPr>
            <a:picLocks noChangeAspect="1" noChangeArrowheads="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0" y="0"/>
            <a:ext cx="875560" cy="871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Image 11" descr="HLU-logoN-title.png"/>
          <p:cNvPicPr>
            <a:picLocks noChangeAspect="1"/>
          </p:cNvPicPr>
          <p:nvPr/>
        </p:nvPicPr>
        <p:blipFill>
          <a:blip r:embed="rId5"/>
          <a:stretch>
            <a:fillRect/>
          </a:stretch>
        </p:blipFill>
        <p:spPr>
          <a:xfrm>
            <a:off x="9657208" y="27791"/>
            <a:ext cx="2442928" cy="742676"/>
          </a:xfrm>
          <a:prstGeom prst="rect">
            <a:avLst/>
          </a:prstGeom>
        </p:spPr>
      </p:pic>
      <p:pic>
        <p:nvPicPr>
          <p:cNvPr id="3" name="Picture 2" descr="RGB_Color-Seal_Green-Mark_SC_Horizontal.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75267" y="115100"/>
            <a:ext cx="3524435" cy="443701"/>
          </a:xfrm>
          <a:prstGeom prst="rect">
            <a:avLst/>
          </a:prstGeom>
        </p:spPr>
      </p:pic>
    </p:spTree>
    <p:extLst>
      <p:ext uri="{BB962C8B-B14F-4D97-AF65-F5344CB8AC3E}">
        <p14:creationId xmlns:p14="http://schemas.microsoft.com/office/powerpoint/2010/main" val="25880405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75268" y="103665"/>
            <a:ext cx="8709385"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3" name="Content Placeholder 2"/>
          <p:cNvSpPr>
            <a:spLocks noGrp="1"/>
          </p:cNvSpPr>
          <p:nvPr>
            <p:ph idx="1"/>
          </p:nvPr>
        </p:nvSpPr>
        <p:spPr>
          <a:xfrm>
            <a:off x="304801" y="1043047"/>
            <a:ext cx="11563351"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600018" y="6515100"/>
            <a:ext cx="1435100" cy="241300"/>
          </a:xfrm>
        </p:spPr>
        <p:txBody>
          <a:bodyPr/>
          <a:lstStyle>
            <a:lvl1pPr>
              <a:defRPr sz="900">
                <a:solidFill>
                  <a:srgbClr val="154D81"/>
                </a:solidFill>
              </a:defRPr>
            </a:lvl1pPr>
          </a:lstStyle>
          <a:p>
            <a:endParaRPr lang="en-US" dirty="0"/>
          </a:p>
        </p:txBody>
      </p:sp>
      <p:sp>
        <p:nvSpPr>
          <p:cNvPr id="6" name="Slide Number Placeholder 5"/>
          <p:cNvSpPr>
            <a:spLocks noGrp="1"/>
          </p:cNvSpPr>
          <p:nvPr>
            <p:ph type="sldNum" sz="quarter" idx="12"/>
          </p:nvPr>
        </p:nvSpPr>
        <p:spPr/>
        <p:txBody>
          <a:bodyPr/>
          <a:lstStyle>
            <a:lvl1pPr>
              <a:defRPr sz="900">
                <a:solidFill>
                  <a:srgbClr val="154D81"/>
                </a:solidFill>
              </a:defRPr>
            </a:lvl1pPr>
          </a:lstStyle>
          <a:p>
            <a:fld id="{0B36E016-911B-4D2D-A8E8-137B0FEF7DB1}" type="slidenum">
              <a:rPr lang="en-US" smtClean="0"/>
              <a:t>‹#›</a:t>
            </a:fld>
            <a:endParaRPr lang="en-US" dirty="0"/>
          </a:p>
        </p:txBody>
      </p:sp>
      <p:pic>
        <p:nvPicPr>
          <p:cNvPr id="7" name="Picture 11" descr="LARP">
            <a:hlinkClick r:id="rId2"/>
          </p:cNvPr>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0" y="0"/>
            <a:ext cx="875560" cy="871912"/>
          </a:xfrm>
          <a:prstGeom prst="rect">
            <a:avLst/>
          </a:prstGeom>
          <a:solidFill>
            <a:srgbClr val="FCFCFC"/>
          </a:solidFill>
          <a:ln>
            <a:noFill/>
          </a:ln>
          <a:extLst>
            <a:ext uri="{91240B29-F687-4f45-9708-019B960494DF}">
              <a14:hiddenLine xmlns:a14="http://schemas.microsoft.com/office/drawing/2010/main" xmlns="" w="9525">
                <a:solidFill>
                  <a:srgbClr val="000000"/>
                </a:solidFill>
                <a:miter lim="800000"/>
                <a:headEnd/>
                <a:tailEnd/>
              </a14:hiddenLine>
            </a:ext>
          </a:extLst>
        </p:spPr>
      </p:pic>
      <p:pic>
        <p:nvPicPr>
          <p:cNvPr id="9" name="Image 11" descr="HLU-logoN-title.png"/>
          <p:cNvPicPr>
            <a:picLocks noChangeAspect="1"/>
          </p:cNvPicPr>
          <p:nvPr/>
        </p:nvPicPr>
        <p:blipFill>
          <a:blip r:embed="rId4">
            <a:clrChange>
              <a:clrFrom>
                <a:srgbClr val="000000">
                  <a:alpha val="0"/>
                </a:srgbClr>
              </a:clrFrom>
              <a:clrTo>
                <a:srgbClr val="000000">
                  <a:alpha val="0"/>
                </a:srgbClr>
              </a:clrTo>
            </a:clrChange>
          </a:blip>
          <a:stretch>
            <a:fillRect/>
          </a:stretch>
        </p:blipFill>
        <p:spPr>
          <a:xfrm>
            <a:off x="9784651" y="37035"/>
            <a:ext cx="2353300" cy="715428"/>
          </a:xfrm>
          <a:prstGeom prst="rect">
            <a:avLst/>
          </a:prstGeom>
        </p:spPr>
      </p:pic>
    </p:spTree>
    <p:extLst>
      <p:ext uri="{BB962C8B-B14F-4D97-AF65-F5344CB8AC3E}">
        <p14:creationId xmlns:p14="http://schemas.microsoft.com/office/powerpoint/2010/main" val="380559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1600" y="6356350"/>
            <a:ext cx="8737600" cy="360000"/>
          </a:xfrm>
        </p:spPr>
        <p:txBody>
          <a:bodyPr/>
          <a:lstStyle/>
          <a:p>
            <a:r>
              <a:rPr lang="en-US"/>
              <a:t>Coil Parts and Materials Status on Mar 25, 2024</a:t>
            </a:r>
            <a:endParaRPr lang="en-GB" dirty="0"/>
          </a:p>
        </p:txBody>
      </p:sp>
      <p:sp>
        <p:nvSpPr>
          <p:cNvPr id="4" name="Espace réservé du numéro de diapositive 3"/>
          <p:cNvSpPr>
            <a:spLocks noGrp="1"/>
          </p:cNvSpPr>
          <p:nvPr>
            <p:ph type="sldNum" sz="quarter" idx="12"/>
          </p:nvPr>
        </p:nvSpPr>
        <p:spPr/>
        <p:txBody>
          <a:bodyPr/>
          <a:lstStyle/>
          <a:p>
            <a:fld id="{BFDCA1C4-9514-7B4F-976F-D92F7E296653}" type="slidenum">
              <a:rPr lang="fr-FR" smtClean="0"/>
              <a:pPr/>
              <a:t>‹#›</a:t>
            </a:fld>
            <a:endParaRPr lang="fr-FR" dirty="0"/>
          </a:p>
        </p:txBody>
      </p:sp>
      <p:pic>
        <p:nvPicPr>
          <p:cNvPr id="12" name="Picture 11">
            <a:extLst>
              <a:ext uri="{FF2B5EF4-FFF2-40B4-BE49-F238E27FC236}">
                <a16:creationId xmlns:a16="http://schemas.microsoft.com/office/drawing/2014/main" id="{EE816CAA-2881-4B1D-B534-7399FA0A5FF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871532" y="6165305"/>
            <a:ext cx="853225" cy="591591"/>
          </a:xfrm>
          <a:prstGeom prst="rect">
            <a:avLst/>
          </a:prstGeom>
        </p:spPr>
      </p:pic>
    </p:spTree>
    <p:extLst>
      <p:ext uri="{BB962C8B-B14F-4D97-AF65-F5344CB8AC3E}">
        <p14:creationId xmlns:p14="http://schemas.microsoft.com/office/powerpoint/2010/main" val="6068210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Two Content with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305820" y="4765101"/>
            <a:ext cx="566928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3"/>
          </p:nvPr>
        </p:nvSpPr>
        <p:spPr>
          <a:xfrm>
            <a:off x="6206067" y="4765101"/>
            <a:ext cx="5681133"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Content Placeholder 2"/>
          <p:cNvSpPr>
            <a:spLocks noGrp="1"/>
          </p:cNvSpPr>
          <p:nvPr>
            <p:ph sz="half" idx="17"/>
          </p:nvPr>
        </p:nvSpPr>
        <p:spPr>
          <a:xfrm>
            <a:off x="304801" y="1043695"/>
            <a:ext cx="5668432"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6206067" y="1043695"/>
            <a:ext cx="5681135"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304800" y="103665"/>
            <a:ext cx="115824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endParaRPr lang="en-US" dirty="0"/>
          </a:p>
        </p:txBody>
      </p:sp>
      <p:sp>
        <p:nvSpPr>
          <p:cNvPr id="9" name="Slide Number Placeholder 5"/>
          <p:cNvSpPr>
            <a:spLocks noGrp="1"/>
          </p:cNvSpPr>
          <p:nvPr>
            <p:ph type="sldNum" sz="quarter" idx="21"/>
          </p:nvPr>
        </p:nvSpPr>
        <p:spPr/>
        <p:txBody>
          <a:bodyPr/>
          <a:lstStyle>
            <a:lvl1pPr>
              <a:defRPr/>
            </a:lvl1pPr>
          </a:lstStyle>
          <a:p>
            <a:fld id="{0B36E016-911B-4D2D-A8E8-137B0FEF7DB1}" type="slidenum">
              <a:rPr lang="en-US" smtClean="0"/>
              <a:t>‹#›</a:t>
            </a:fld>
            <a:endParaRPr lang="en-US" dirty="0"/>
          </a:p>
        </p:txBody>
      </p:sp>
    </p:spTree>
    <p:extLst>
      <p:ext uri="{BB962C8B-B14F-4D97-AF65-F5344CB8AC3E}">
        <p14:creationId xmlns:p14="http://schemas.microsoft.com/office/powerpoint/2010/main" val="259478475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04800" y="1043693"/>
            <a:ext cx="4037192" cy="4994276"/>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4626611" y="1043695"/>
            <a:ext cx="7227147" cy="4994275"/>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304800" y="103665"/>
            <a:ext cx="115824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endParaRPr lang="en-US" dirty="0"/>
          </a:p>
        </p:txBody>
      </p:sp>
      <p:sp>
        <p:nvSpPr>
          <p:cNvPr id="7" name="Slide Number Placeholder 5"/>
          <p:cNvSpPr>
            <a:spLocks noGrp="1"/>
          </p:cNvSpPr>
          <p:nvPr>
            <p:ph type="sldNum" sz="quarter" idx="18"/>
          </p:nvPr>
        </p:nvSpPr>
        <p:spPr/>
        <p:txBody>
          <a:bodyPr/>
          <a:lstStyle>
            <a:lvl1pPr>
              <a:defRPr/>
            </a:lvl1pPr>
          </a:lstStyle>
          <a:p>
            <a:fld id="{0B36E016-911B-4D2D-A8E8-137B0FEF7DB1}" type="slidenum">
              <a:rPr lang="en-US" smtClean="0"/>
              <a:t>‹#›</a:t>
            </a:fld>
            <a:endParaRPr lang="en-US" dirty="0"/>
          </a:p>
        </p:txBody>
      </p:sp>
    </p:spTree>
    <p:extLst>
      <p:ext uri="{BB962C8B-B14F-4D97-AF65-F5344CB8AC3E}">
        <p14:creationId xmlns:p14="http://schemas.microsoft.com/office/powerpoint/2010/main" val="169019363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98765" y="1043694"/>
            <a:ext cx="11601135" cy="3695054"/>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98765" y="4943006"/>
            <a:ext cx="11601135" cy="1091259"/>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1"/>
          <p:cNvSpPr>
            <a:spLocks noGrp="1"/>
          </p:cNvSpPr>
          <p:nvPr>
            <p:ph type="title"/>
          </p:nvPr>
        </p:nvSpPr>
        <p:spPr>
          <a:xfrm>
            <a:off x="304800" y="103665"/>
            <a:ext cx="115824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0B36E016-911B-4D2D-A8E8-137B0FEF7DB1}" type="slidenum">
              <a:rPr lang="en-US" smtClean="0"/>
              <a:t>‹#›</a:t>
            </a:fld>
            <a:endParaRPr lang="en-US" dirty="0"/>
          </a:p>
        </p:txBody>
      </p:sp>
    </p:spTree>
    <p:extLst>
      <p:ext uri="{BB962C8B-B14F-4D97-AF65-F5344CB8AC3E}">
        <p14:creationId xmlns:p14="http://schemas.microsoft.com/office/powerpoint/2010/main" val="205772774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Content Placeholder 2"/>
          <p:cNvSpPr>
            <a:spLocks noGrp="1"/>
          </p:cNvSpPr>
          <p:nvPr>
            <p:ph sz="half" idx="13"/>
          </p:nvPr>
        </p:nvSpPr>
        <p:spPr>
          <a:xfrm>
            <a:off x="304801" y="355192"/>
            <a:ext cx="560832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p:cNvSpPr>
            <a:spLocks noGrp="1"/>
          </p:cNvSpPr>
          <p:nvPr>
            <p:ph sz="half" idx="15"/>
          </p:nvPr>
        </p:nvSpPr>
        <p:spPr>
          <a:xfrm>
            <a:off x="6278881" y="355192"/>
            <a:ext cx="560832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3"/>
          <p:cNvSpPr>
            <a:spLocks noGrp="1"/>
          </p:cNvSpPr>
          <p:nvPr>
            <p:ph type="body" sz="half" idx="12"/>
          </p:nvPr>
        </p:nvSpPr>
        <p:spPr>
          <a:xfrm>
            <a:off x="305820" y="4765101"/>
            <a:ext cx="5607301"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9"/>
          </p:nvPr>
        </p:nvSpPr>
        <p:spPr>
          <a:xfrm>
            <a:off x="6278881" y="4765101"/>
            <a:ext cx="5608319"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3"/>
          <p:cNvSpPr>
            <a:spLocks noGrp="1"/>
          </p:cNvSpPr>
          <p:nvPr>
            <p:ph type="dt" sz="half" idx="20"/>
          </p:nvPr>
        </p:nvSpPr>
        <p:spPr>
          <a:xfrm>
            <a:off x="8593667" y="6515100"/>
            <a:ext cx="1435100" cy="241300"/>
          </a:xfrm>
        </p:spPr>
        <p:txBody>
          <a:bodyPr/>
          <a:lstStyle>
            <a:lvl1pPr>
              <a:defRPr/>
            </a:lvl1pPr>
          </a:lstStyle>
          <a:p>
            <a:pPr>
              <a:defRPr/>
            </a:pPr>
            <a:endParaRPr lang="en-US" dirty="0"/>
          </a:p>
        </p:txBody>
      </p:sp>
      <p:sp>
        <p:nvSpPr>
          <p:cNvPr id="8" name="Slide Number Placeholder 5"/>
          <p:cNvSpPr>
            <a:spLocks noGrp="1"/>
          </p:cNvSpPr>
          <p:nvPr>
            <p:ph type="sldNum" sz="quarter" idx="22"/>
          </p:nvPr>
        </p:nvSpPr>
        <p:spPr/>
        <p:txBody>
          <a:bodyPr/>
          <a:lstStyle>
            <a:lvl1pPr>
              <a:defRPr/>
            </a:lvl1pPr>
          </a:lstStyle>
          <a:p>
            <a:pPr>
              <a:defRPr/>
            </a:pPr>
            <a:fld id="{DE6F397A-9C1D-2B40-851E-E0DB0862E876}" type="slidenum">
              <a:rPr lang="en-US"/>
              <a:pPr>
                <a:defRPr/>
              </a:pPr>
              <a:t>‹#›</a:t>
            </a:fld>
            <a:endParaRPr lang="en-US" dirty="0"/>
          </a:p>
        </p:txBody>
      </p:sp>
    </p:spTree>
    <p:extLst>
      <p:ext uri="{BB962C8B-B14F-4D97-AF65-F5344CB8AC3E}">
        <p14:creationId xmlns:p14="http://schemas.microsoft.com/office/powerpoint/2010/main" val="418595742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304801" y="361951"/>
            <a:ext cx="11567584" cy="5668963"/>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3"/>
          <p:cNvSpPr>
            <a:spLocks noGrp="1"/>
          </p:cNvSpPr>
          <p:nvPr>
            <p:ph type="dt" sz="half" idx="14"/>
          </p:nvPr>
        </p:nvSpPr>
        <p:spPr>
          <a:xfrm>
            <a:off x="8593667" y="6515100"/>
            <a:ext cx="1435100" cy="241300"/>
          </a:xfrm>
        </p:spPr>
        <p:txBody>
          <a:bodyPr/>
          <a:lstStyle>
            <a:lvl1pPr>
              <a:defRPr/>
            </a:lvl1pPr>
          </a:lstStyle>
          <a:p>
            <a:pPr>
              <a:defRPr/>
            </a:pPr>
            <a:endParaRPr lang="en-US" dirty="0"/>
          </a:p>
        </p:txBody>
      </p:sp>
      <p:sp>
        <p:nvSpPr>
          <p:cNvPr id="5" name="Slide Number Placeholder 5"/>
          <p:cNvSpPr>
            <a:spLocks noGrp="1"/>
          </p:cNvSpPr>
          <p:nvPr>
            <p:ph type="sldNum" sz="quarter" idx="16"/>
          </p:nvPr>
        </p:nvSpPr>
        <p:spPr/>
        <p:txBody>
          <a:bodyPr/>
          <a:lstStyle>
            <a:lvl1pPr>
              <a:defRPr/>
            </a:lvl1pPr>
          </a:lstStyle>
          <a:p>
            <a:pPr>
              <a:defRPr/>
            </a:pPr>
            <a:fld id="{A5245C53-4825-D941-96F0-E5EF740382DF}" type="slidenum">
              <a:rPr lang="en-US"/>
              <a:pPr>
                <a:defRPr/>
              </a:pPr>
              <a:t>‹#›</a:t>
            </a:fld>
            <a:endParaRPr lang="en-US" dirty="0"/>
          </a:p>
        </p:txBody>
      </p:sp>
    </p:spTree>
    <p:extLst>
      <p:ext uri="{BB962C8B-B14F-4D97-AF65-F5344CB8AC3E}">
        <p14:creationId xmlns:p14="http://schemas.microsoft.com/office/powerpoint/2010/main" val="255720721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98765" y="361950"/>
            <a:ext cx="11601135" cy="4369742"/>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0" name="Text Placeholder 3"/>
          <p:cNvSpPr>
            <a:spLocks noGrp="1"/>
          </p:cNvSpPr>
          <p:nvPr>
            <p:ph type="body" sz="half" idx="2"/>
          </p:nvPr>
        </p:nvSpPr>
        <p:spPr>
          <a:xfrm>
            <a:off x="298765" y="4943006"/>
            <a:ext cx="11601135" cy="1091259"/>
          </a:xfrm>
          <a:prstGeom prst="rect">
            <a:avLst/>
          </a:prstGeom>
        </p:spPr>
        <p:txBody>
          <a:bodyPr lIns="0" tIns="0" rIns="0" bIns="0"/>
          <a:lstStyle>
            <a:lvl1pPr marL="0" indent="0">
              <a:buNone/>
              <a:defRPr sz="2000">
                <a:solidFill>
                  <a:schemeClr val="accent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4"/>
          </p:nvPr>
        </p:nvSpPr>
        <p:spPr>
          <a:xfrm>
            <a:off x="8593667" y="6515100"/>
            <a:ext cx="1435100" cy="241300"/>
          </a:xfrm>
        </p:spPr>
        <p:txBody>
          <a:bodyPr/>
          <a:lstStyle>
            <a:lvl1pPr>
              <a:defRPr/>
            </a:lvl1pPr>
          </a:lstStyle>
          <a:p>
            <a:pPr>
              <a:defRPr/>
            </a:pPr>
            <a:endParaRPr lang="en-US" dirty="0"/>
          </a:p>
        </p:txBody>
      </p:sp>
      <p:sp>
        <p:nvSpPr>
          <p:cNvPr id="6" name="Slide Number Placeholder 5"/>
          <p:cNvSpPr>
            <a:spLocks noGrp="1"/>
          </p:cNvSpPr>
          <p:nvPr>
            <p:ph type="sldNum" sz="quarter" idx="16"/>
          </p:nvPr>
        </p:nvSpPr>
        <p:spPr/>
        <p:txBody>
          <a:bodyPr/>
          <a:lstStyle>
            <a:lvl1pPr>
              <a:defRPr/>
            </a:lvl1pPr>
          </a:lstStyle>
          <a:p>
            <a:pPr>
              <a:defRPr/>
            </a:pPr>
            <a:fld id="{EBB7E1A3-D14B-384F-BC68-921915557438}" type="slidenum">
              <a:rPr lang="en-US"/>
              <a:pPr>
                <a:defRPr/>
              </a:pPr>
              <a:t>‹#›</a:t>
            </a:fld>
            <a:endParaRPr lang="en-US" dirty="0"/>
          </a:p>
        </p:txBody>
      </p:sp>
    </p:spTree>
    <p:extLst>
      <p:ext uri="{BB962C8B-B14F-4D97-AF65-F5344CB8AC3E}">
        <p14:creationId xmlns:p14="http://schemas.microsoft.com/office/powerpoint/2010/main" val="160166880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Without Line">
    <p:spTree>
      <p:nvGrpSpPr>
        <p:cNvPr id="1" name=""/>
        <p:cNvGrpSpPr/>
        <p:nvPr/>
      </p:nvGrpSpPr>
      <p:grpSpPr>
        <a:xfrm>
          <a:off x="0" y="0"/>
          <a:ext cx="0" cy="0"/>
          <a:chOff x="0" y="0"/>
          <a:chExt cx="0" cy="0"/>
        </a:xfrm>
      </p:grpSpPr>
      <p:sp>
        <p:nvSpPr>
          <p:cNvPr id="6" name="Title 1"/>
          <p:cNvSpPr>
            <a:spLocks noGrp="1"/>
          </p:cNvSpPr>
          <p:nvPr>
            <p:ph type="title"/>
          </p:nvPr>
        </p:nvSpPr>
        <p:spPr>
          <a:xfrm>
            <a:off x="304800" y="103665"/>
            <a:ext cx="115824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7" name="Content Placeholder 2"/>
          <p:cNvSpPr>
            <a:spLocks noGrp="1"/>
          </p:cNvSpPr>
          <p:nvPr>
            <p:ph idx="1"/>
          </p:nvPr>
        </p:nvSpPr>
        <p:spPr>
          <a:xfrm>
            <a:off x="304801" y="1043047"/>
            <a:ext cx="11563351"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593667" y="6515100"/>
            <a:ext cx="1435100" cy="241300"/>
          </a:xfrm>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0D015B89-6E9F-3742-A1D5-5376EC3E0B8B}" type="slidenum">
              <a:rPr lang="en-US"/>
              <a:pPr>
                <a:defRPr/>
              </a:pPr>
              <a:t>‹#›</a:t>
            </a:fld>
            <a:endParaRPr lang="en-US" dirty="0"/>
          </a:p>
        </p:txBody>
      </p:sp>
    </p:spTree>
    <p:extLst>
      <p:ext uri="{BB962C8B-B14F-4D97-AF65-F5344CB8AC3E}">
        <p14:creationId xmlns:p14="http://schemas.microsoft.com/office/powerpoint/2010/main" val="400790374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828800" y="2819400"/>
            <a:ext cx="9600000" cy="1800000"/>
          </a:xfrm>
        </p:spPr>
        <p:txBody>
          <a:bodyPr lIns="0" tIns="0" rIns="0" bIns="0" anchor="t" anchorCtr="0">
            <a:noAutofit/>
          </a:bodyPr>
          <a:lstStyle>
            <a:lvl1pPr algn="l">
              <a:defRPr sz="2800" b="1" baseline="0">
                <a:solidFill>
                  <a:schemeClr val="accent5"/>
                </a:solidFill>
              </a:defRPr>
            </a:lvl1pPr>
          </a:lstStyle>
          <a:p>
            <a:r>
              <a:rPr lang="en-GB" noProof="0"/>
              <a:t>Presentation title - line 1 - Arial 30pt - bold HiLumi dark grey - line 2</a:t>
            </a:r>
            <a:br>
              <a:rPr lang="en-GB" noProof="0"/>
            </a:br>
            <a:r>
              <a:rPr lang="en-GB" noProof="0"/>
              <a:t>line 3</a:t>
            </a:r>
            <a:br>
              <a:rPr lang="en-GB" noProof="0"/>
            </a:br>
            <a:r>
              <a:rPr lang="en-GB" noProof="0"/>
              <a:t>line 4   </a:t>
            </a:r>
          </a:p>
        </p:txBody>
      </p:sp>
      <p:sp>
        <p:nvSpPr>
          <p:cNvPr id="3" name="Sous-titre 2"/>
          <p:cNvSpPr>
            <a:spLocks noGrp="1"/>
          </p:cNvSpPr>
          <p:nvPr>
            <p:ph type="subTitle" idx="1" hasCustomPrompt="1"/>
          </p:nvPr>
        </p:nvSpPr>
        <p:spPr>
          <a:xfrm>
            <a:off x="1828800" y="4800600"/>
            <a:ext cx="8640000" cy="990600"/>
          </a:xfrm>
        </p:spPr>
        <p:txBody>
          <a:bodyPr lIns="0" tIns="0" rIns="0" bIns="0">
            <a:normAutofit/>
          </a:bodyPr>
          <a:lstStyle>
            <a:lvl1pPr marL="0" indent="0" algn="l">
              <a:buNone/>
              <a:defRPr sz="2000" b="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Author(s</a:t>
            </a:r>
            <a:r>
              <a:rPr lang="en-GB" noProof="0" dirty="0"/>
              <a:t>)  - Arial 20 pt – </a:t>
            </a:r>
            <a:r>
              <a:rPr lang="en-GB" noProof="0" dirty="0" err="1"/>
              <a:t>HiLumi</a:t>
            </a:r>
            <a:r>
              <a:rPr lang="en-GB" noProof="0" dirty="0"/>
              <a:t> dark grey</a:t>
            </a:r>
          </a:p>
        </p:txBody>
      </p:sp>
      <p:sp>
        <p:nvSpPr>
          <p:cNvPr id="6" name="Espace réservé du numéro de diapositive 5"/>
          <p:cNvSpPr>
            <a:spLocks noGrp="1"/>
          </p:cNvSpPr>
          <p:nvPr>
            <p:ph type="sldNum" sz="quarter" idx="12"/>
          </p:nvPr>
        </p:nvSpPr>
        <p:spPr>
          <a:xfrm>
            <a:off x="11582400" y="6356350"/>
            <a:ext cx="480000" cy="360000"/>
          </a:xfrm>
          <a:ln>
            <a:solidFill>
              <a:srgbClr val="2BABAD"/>
            </a:solidFill>
          </a:ln>
        </p:spPr>
        <p:txBody>
          <a:bodyPr lIns="0" tIns="0" rIns="0" bIns="0" anchor="b" anchorCtr="0"/>
          <a:lstStyle>
            <a:lvl1pPr>
              <a:defRPr>
                <a:solidFill>
                  <a:schemeClr val="accent1"/>
                </a:solidFill>
              </a:defRPr>
            </a:lvl1pPr>
          </a:lstStyle>
          <a:p>
            <a:fld id="{BFDCA1C4-9514-7B4F-976F-D92F7E296653}" type="slidenum">
              <a:rPr lang="fr-FR" smtClean="0">
                <a:solidFill>
                  <a:srgbClr val="64BCD9"/>
                </a:solidFill>
              </a:rPr>
              <a:pPr/>
              <a:t>‹#›</a:t>
            </a:fld>
            <a:endParaRPr lang="fr-FR" dirty="0">
              <a:solidFill>
                <a:srgbClr val="64BCD9"/>
              </a:solidFill>
            </a:endParaRPr>
          </a:p>
        </p:txBody>
      </p:sp>
      <p:pic>
        <p:nvPicPr>
          <p:cNvPr id="12" name="Image 11" descr="HLU-logoN-title.png"/>
          <p:cNvPicPr>
            <a:picLocks noChangeAspect="1"/>
          </p:cNvPicPr>
          <p:nvPr userDrawn="1"/>
        </p:nvPicPr>
        <p:blipFill>
          <a:blip r:embed="rId3"/>
          <a:stretch>
            <a:fillRect/>
          </a:stretch>
        </p:blipFill>
        <p:spPr>
          <a:xfrm>
            <a:off x="1828800" y="673710"/>
            <a:ext cx="5047152" cy="1534388"/>
          </a:xfrm>
          <a:prstGeom prst="rect">
            <a:avLst/>
          </a:prstGeom>
        </p:spPr>
      </p:pic>
      <p:sp>
        <p:nvSpPr>
          <p:cNvPr id="15" name="Espace réservé du texte 14"/>
          <p:cNvSpPr>
            <a:spLocks noGrp="1"/>
          </p:cNvSpPr>
          <p:nvPr>
            <p:ph type="body" sz="quarter" idx="14" hasCustomPrompt="1"/>
          </p:nvPr>
        </p:nvSpPr>
        <p:spPr>
          <a:xfrm>
            <a:off x="1828800" y="5899150"/>
            <a:ext cx="8640000" cy="349250"/>
          </a:xfrm>
        </p:spPr>
        <p:txBody>
          <a:bodyPr>
            <a:normAutofit/>
          </a:bodyPr>
          <a:lstStyle>
            <a:lvl1pPr marL="342900" marR="0" indent="-342900" algn="l" defTabSz="457200" rtl="0" eaLnBrk="1" fontAlgn="auto" latinLnBrk="0" hangingPunct="1">
              <a:lnSpc>
                <a:spcPct val="100000"/>
              </a:lnSpc>
              <a:spcBef>
                <a:spcPct val="20000"/>
              </a:spcBef>
              <a:spcAft>
                <a:spcPts val="0"/>
              </a:spcAft>
              <a:buClr>
                <a:schemeClr val="accent6"/>
              </a:buClr>
              <a:buSzTx/>
              <a:buFontTx/>
              <a:buNone/>
              <a:tabLst/>
              <a:defRPr sz="1600">
                <a:solidFill>
                  <a:schemeClr val="bg2"/>
                </a:solidFill>
              </a:defRPr>
            </a:lvl1pPr>
            <a:lvl2pPr>
              <a:buFontTx/>
              <a:buNone/>
              <a:defRPr/>
            </a:lvl2pPr>
            <a:lvl3pPr>
              <a:buFontTx/>
              <a:buNone/>
              <a:defRPr/>
            </a:lvl3pPr>
            <a:lvl4pPr>
              <a:buFontTx/>
              <a:buNone/>
              <a:defRPr/>
            </a:lvl4pPr>
            <a:lvl5pPr>
              <a:buFontTx/>
              <a:buNone/>
              <a:defRPr/>
            </a:lvl5pPr>
          </a:lstStyle>
          <a:p>
            <a:pPr marL="342900" marR="0" lvl="0" indent="-342900" algn="l" defTabSz="457200" rtl="0" eaLnBrk="1" fontAlgn="auto" latinLnBrk="0" hangingPunct="1">
              <a:lnSpc>
                <a:spcPct val="100000"/>
              </a:lnSpc>
              <a:spcBef>
                <a:spcPct val="20000"/>
              </a:spcBef>
              <a:spcAft>
                <a:spcPts val="0"/>
              </a:spcAft>
              <a:buClr>
                <a:schemeClr val="accent6"/>
              </a:buClr>
              <a:buSzTx/>
              <a:buFontTx/>
              <a:buNone/>
              <a:tabLst/>
              <a:defRPr/>
            </a:pPr>
            <a:r>
              <a:rPr kumimoji="0" lang="en-GB" sz="1600" b="0" i="0" u="none" strike="noStrike" kern="1200" cap="none" spc="0" normalizeH="0" baseline="0" noProof="0" dirty="0">
                <a:ln>
                  <a:noFill/>
                </a:ln>
                <a:solidFill>
                  <a:schemeClr val="bg2"/>
                </a:solidFill>
                <a:effectLst/>
                <a:uLnTx/>
                <a:uFillTx/>
                <a:latin typeface="+mn-lt"/>
                <a:ea typeface="+mn-ea"/>
                <a:cs typeface="+mn-cs"/>
              </a:rPr>
              <a:t>Conference - Location - Date</a:t>
            </a:r>
          </a:p>
          <a:p>
            <a:pPr lvl="0"/>
            <a:endParaRPr lang="en-GB" noProof="0" dirty="0"/>
          </a:p>
        </p:txBody>
      </p:sp>
      <p:grpSp>
        <p:nvGrpSpPr>
          <p:cNvPr id="10" name="Grouper 9"/>
          <p:cNvGrpSpPr/>
          <p:nvPr userDrawn="1"/>
        </p:nvGrpSpPr>
        <p:grpSpPr>
          <a:xfrm>
            <a:off x="609600" y="6071400"/>
            <a:ext cx="609600" cy="457200"/>
            <a:chOff x="1462200" y="4620913"/>
            <a:chExt cx="457200" cy="457200"/>
          </a:xfrm>
        </p:grpSpPr>
        <p:sp>
          <p:nvSpPr>
            <p:cNvPr id="11" name="Rectangle 10"/>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dirty="0">
                <a:solidFill>
                  <a:prstClr val="white"/>
                </a:solidFill>
              </a:endParaRPr>
            </a:p>
          </p:txBody>
        </p:sp>
        <p:sp>
          <p:nvSpPr>
            <p:cNvPr id="13" name="ZoneTexte 12"/>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7" name="Image 4" descr="CERN-logo_outline.jpg"/>
          <p:cNvPicPr>
            <a:picLocks noChangeAspect="1"/>
          </p:cNvPicPr>
          <p:nvPr userDrawn="1"/>
        </p:nvPicPr>
        <p:blipFill>
          <a:blip r:embed="rId4"/>
          <a:stretch>
            <a:fillRect/>
          </a:stretch>
        </p:blipFill>
        <p:spPr>
          <a:xfrm>
            <a:off x="502920" y="5946775"/>
            <a:ext cx="817880" cy="603250"/>
          </a:xfrm>
          <a:prstGeom prst="rect">
            <a:avLst/>
          </a:prstGeom>
        </p:spPr>
      </p:pic>
    </p:spTree>
    <p:extLst>
      <p:ext uri="{BB962C8B-B14F-4D97-AF65-F5344CB8AC3E}">
        <p14:creationId xmlns:p14="http://schemas.microsoft.com/office/powerpoint/2010/main" val="179388202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chor="ctr" anchorCtr="1"/>
          <a:lstStyle/>
          <a:p>
            <a:r>
              <a:rPr lang="en-GB" noProof="0"/>
              <a:t>Slide title – line 1 – Arial 30 pt – HiLumi blue</a:t>
            </a:r>
            <a:br>
              <a:rPr lang="en-GB" noProof="0"/>
            </a:br>
            <a:r>
              <a:rPr lang="en-GB" noProof="0"/>
              <a:t>Slide title – line 2 – Arial 30 pt – HiLumi blue</a:t>
            </a:r>
          </a:p>
        </p:txBody>
      </p:sp>
      <p:sp>
        <p:nvSpPr>
          <p:cNvPr id="3" name="Espace réservé du contenu 2"/>
          <p:cNvSpPr>
            <a:spLocks noGrp="1"/>
          </p:cNvSpPr>
          <p:nvPr>
            <p:ph idx="1" hasCustomPrompt="1"/>
          </p:nvPr>
        </p:nvSpPr>
        <p:spPr>
          <a:xfrm>
            <a:off x="816000" y="1219201"/>
            <a:ext cx="10560000" cy="4906963"/>
          </a:xfrm>
        </p:spPr>
        <p:txBody>
          <a:bodyPr lIns="0" tIns="0" rIns="0" bIns="0"/>
          <a:lstStyle/>
          <a:p>
            <a:pPr lvl="0"/>
            <a:r>
              <a:rPr lang="en-GB" noProof="0" dirty="0"/>
              <a:t>Click to modify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Espace réservé du numéro de diapositive 5"/>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dirty="0">
              <a:solidFill>
                <a:srgbClr val="64BCD9"/>
              </a:solidFill>
            </a:endParaRPr>
          </a:p>
        </p:txBody>
      </p:sp>
      <p:grpSp>
        <p:nvGrpSpPr>
          <p:cNvPr id="8" name="Grouper 7"/>
          <p:cNvGrpSpPr/>
          <p:nvPr userDrawn="1"/>
        </p:nvGrpSpPr>
        <p:grpSpPr>
          <a:xfrm>
            <a:off x="1920000" y="6300000"/>
            <a:ext cx="609600" cy="457200"/>
            <a:chOff x="1462200" y="4620913"/>
            <a:chExt cx="457200" cy="457200"/>
          </a:xfrm>
        </p:grpSpPr>
        <p:sp>
          <p:nvSpPr>
            <p:cNvPr id="9" name="Rectangle 8"/>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dirty="0">
                <a:solidFill>
                  <a:prstClr val="white"/>
                </a:solidFill>
              </a:endParaRPr>
            </a:p>
          </p:txBody>
        </p:sp>
        <p:sp>
          <p:nvSpPr>
            <p:cNvPr id="10" name="ZoneTexte 9"/>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3" name="Image 5" descr="CERN-logo_outline.jpg"/>
          <p:cNvPicPr>
            <a:picLocks noChangeAspect="1"/>
          </p:cNvPicPr>
          <p:nvPr userDrawn="1"/>
        </p:nvPicPr>
        <p:blipFill>
          <a:blip r:embed="rId2"/>
          <a:stretch>
            <a:fillRect/>
          </a:stretch>
        </p:blipFill>
        <p:spPr>
          <a:xfrm>
            <a:off x="1896001" y="6282000"/>
            <a:ext cx="658913" cy="486000"/>
          </a:xfrm>
          <a:prstGeom prst="rect">
            <a:avLst/>
          </a:prstGeom>
        </p:spPr>
      </p:pic>
    </p:spTree>
    <p:extLst>
      <p:ext uri="{BB962C8B-B14F-4D97-AF65-F5344CB8AC3E}">
        <p14:creationId xmlns:p14="http://schemas.microsoft.com/office/powerpoint/2010/main" val="273003721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hasCustomPrompt="1"/>
          </p:nvPr>
        </p:nvSpPr>
        <p:spPr>
          <a:xfrm>
            <a:off x="609600" y="1215232"/>
            <a:ext cx="5386917"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 </a:t>
            </a:r>
          </a:p>
        </p:txBody>
      </p:sp>
      <p:sp>
        <p:nvSpPr>
          <p:cNvPr id="4" name="Espace réservé du contenu 3"/>
          <p:cNvSpPr>
            <a:spLocks noGrp="1"/>
          </p:cNvSpPr>
          <p:nvPr>
            <p:ph sz="half" idx="2" hasCustomPrompt="1"/>
          </p:nvPr>
        </p:nvSpPr>
        <p:spPr>
          <a:xfrm>
            <a:off x="609600" y="2057400"/>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texte 4"/>
          <p:cNvSpPr>
            <a:spLocks noGrp="1"/>
          </p:cNvSpPr>
          <p:nvPr>
            <p:ph type="body" sz="quarter" idx="3" hasCustomPrompt="1"/>
          </p:nvPr>
        </p:nvSpPr>
        <p:spPr>
          <a:xfrm>
            <a:off x="6193368" y="1215232"/>
            <a:ext cx="5389033"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a:t>
            </a:r>
          </a:p>
        </p:txBody>
      </p:sp>
      <p:sp>
        <p:nvSpPr>
          <p:cNvPr id="6" name="Espace réservé du contenu 5"/>
          <p:cNvSpPr>
            <a:spLocks noGrp="1"/>
          </p:cNvSpPr>
          <p:nvPr>
            <p:ph sz="quarter" idx="4" hasCustomPrompt="1"/>
          </p:nvPr>
        </p:nvSpPr>
        <p:spPr>
          <a:xfrm>
            <a:off x="6193368" y="2057400"/>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Espace réservé du numéro de diapositive 8"/>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dirty="0">
              <a:solidFill>
                <a:srgbClr val="64BCD9"/>
              </a:solidFill>
            </a:endParaRPr>
          </a:p>
        </p:txBody>
      </p:sp>
      <p:grpSp>
        <p:nvGrpSpPr>
          <p:cNvPr id="11" name="Grouper 10"/>
          <p:cNvGrpSpPr/>
          <p:nvPr userDrawn="1"/>
        </p:nvGrpSpPr>
        <p:grpSpPr>
          <a:xfrm>
            <a:off x="1920000" y="6300000"/>
            <a:ext cx="609600" cy="457200"/>
            <a:chOff x="1462200" y="4620913"/>
            <a:chExt cx="457200" cy="457200"/>
          </a:xfrm>
        </p:grpSpPr>
        <p:sp>
          <p:nvSpPr>
            <p:cNvPr id="12" name="Rectangle 11"/>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dirty="0">
                <a:solidFill>
                  <a:prstClr val="white"/>
                </a:solidFill>
              </a:endParaRPr>
            </a:p>
          </p:txBody>
        </p:sp>
        <p:sp>
          <p:nvSpPr>
            <p:cNvPr id="13" name="ZoneTexte 12"/>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4" name="Image 5" descr="CERN-logo_outline.jpg"/>
          <p:cNvPicPr>
            <a:picLocks noChangeAspect="1"/>
          </p:cNvPicPr>
          <p:nvPr userDrawn="1"/>
        </p:nvPicPr>
        <p:blipFill>
          <a:blip r:embed="rId2"/>
          <a:stretch>
            <a:fillRect/>
          </a:stretch>
        </p:blipFill>
        <p:spPr>
          <a:xfrm>
            <a:off x="1896001" y="6282000"/>
            <a:ext cx="658913" cy="486000"/>
          </a:xfrm>
          <a:prstGeom prst="rect">
            <a:avLst/>
          </a:prstGeom>
        </p:spPr>
      </p:pic>
    </p:spTree>
    <p:extLst>
      <p:ext uri="{BB962C8B-B14F-4D97-AF65-F5344CB8AC3E}">
        <p14:creationId xmlns:p14="http://schemas.microsoft.com/office/powerpoint/2010/main" val="3315434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816000" y="457200"/>
            <a:ext cx="1056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GB" noProof="0"/>
          </a:p>
        </p:txBody>
      </p:sp>
      <p:sp>
        <p:nvSpPr>
          <p:cNvPr id="4" name="Espace réservé du texte 3"/>
          <p:cNvSpPr>
            <a:spLocks noGrp="1"/>
          </p:cNvSpPr>
          <p:nvPr>
            <p:ph type="body" sz="half" idx="2" hasCustomPrompt="1"/>
          </p:nvPr>
        </p:nvSpPr>
        <p:spPr>
          <a:xfrm>
            <a:off x="816000" y="5105400"/>
            <a:ext cx="10560000" cy="990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a:t>Text – image caption – comments ....</a:t>
            </a:r>
          </a:p>
        </p:txBody>
      </p:sp>
      <p:sp>
        <p:nvSpPr>
          <p:cNvPr id="6" name="Espace réservé du pied de page 5"/>
          <p:cNvSpPr>
            <a:spLocks noGrp="1"/>
          </p:cNvSpPr>
          <p:nvPr>
            <p:ph type="ftr" sz="quarter" idx="11"/>
          </p:nvPr>
        </p:nvSpPr>
        <p:spPr>
          <a:xfrm>
            <a:off x="2641600" y="6356350"/>
            <a:ext cx="8734400" cy="360000"/>
          </a:xfrm>
        </p:spPr>
        <p:txBody>
          <a:bodyPr/>
          <a:lstStyle/>
          <a:p>
            <a:r>
              <a:rPr lang="en-US"/>
              <a:t>Coil Parts and Materials Status on Mar 25, 2024</a:t>
            </a:r>
            <a:endParaRPr lang="en-GB" dirty="0"/>
          </a:p>
        </p:txBody>
      </p:sp>
      <p:sp>
        <p:nvSpPr>
          <p:cNvPr id="7" name="Espace réservé du numéro de diapositive 6"/>
          <p:cNvSpPr>
            <a:spLocks noGrp="1"/>
          </p:cNvSpPr>
          <p:nvPr>
            <p:ph type="sldNum" sz="quarter" idx="12"/>
          </p:nvPr>
        </p:nvSpPr>
        <p:spPr/>
        <p:txBody>
          <a:bodyPr/>
          <a:lstStyle/>
          <a:p>
            <a:fld id="{BFDCA1C4-9514-7B4F-976F-D92F7E296653}" type="slidenum">
              <a:rPr lang="fr-FR" smtClean="0"/>
              <a:pPr/>
              <a:t>‹#›</a:t>
            </a:fld>
            <a:endParaRPr lang="fr-FR" dirty="0"/>
          </a:p>
        </p:txBody>
      </p:sp>
      <p:sp>
        <p:nvSpPr>
          <p:cNvPr id="9" name="Espace réservé du contenu 8"/>
          <p:cNvSpPr>
            <a:spLocks noGrp="1"/>
          </p:cNvSpPr>
          <p:nvPr>
            <p:ph sz="quarter" idx="14" hasCustomPrompt="1"/>
          </p:nvPr>
        </p:nvSpPr>
        <p:spPr>
          <a:xfrm>
            <a:off x="818067" y="4648200"/>
            <a:ext cx="10557933" cy="381000"/>
          </a:xfrm>
        </p:spPr>
        <p:txBody>
          <a:bodyPr/>
          <a:lstStyle>
            <a:lvl1pPr>
              <a:buFontTx/>
              <a:buNone/>
              <a:defRPr sz="1800">
                <a:solidFill>
                  <a:schemeClr val="bg2"/>
                </a:solidFill>
              </a:defRPr>
            </a:lvl1pPr>
          </a:lstStyle>
          <a:p>
            <a:pPr lvl="0"/>
            <a:r>
              <a:rPr lang="en-GB" dirty="0"/>
              <a:t>Image title</a:t>
            </a:r>
          </a:p>
        </p:txBody>
      </p:sp>
      <p:pic>
        <p:nvPicPr>
          <p:cNvPr id="16" name="Picture 15">
            <a:extLst>
              <a:ext uri="{FF2B5EF4-FFF2-40B4-BE49-F238E27FC236}">
                <a16:creationId xmlns:a16="http://schemas.microsoft.com/office/drawing/2014/main" id="{459B40DA-0308-42AE-8E50-C2701538983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871532" y="6165305"/>
            <a:ext cx="853225" cy="591591"/>
          </a:xfrm>
          <a:prstGeom prst="rect">
            <a:avLst/>
          </a:prstGeom>
        </p:spPr>
      </p:pic>
    </p:spTree>
    <p:extLst>
      <p:ext uri="{BB962C8B-B14F-4D97-AF65-F5344CB8AC3E}">
        <p14:creationId xmlns:p14="http://schemas.microsoft.com/office/powerpoint/2010/main" val="132649286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en-GB" noProof="0"/>
              <a:t>Slide title – line 1 – Arial 30 pt – HiLumi blue</a:t>
            </a:r>
            <a:br>
              <a:rPr lang="en-GB" noProof="0"/>
            </a:br>
            <a:r>
              <a:rPr lang="en-GB" noProof="0"/>
              <a:t>Slide title – line 2 – Arial 30 pt – HiLumi blue</a:t>
            </a:r>
          </a:p>
        </p:txBody>
      </p:sp>
      <p:sp>
        <p:nvSpPr>
          <p:cNvPr id="5" name="Espace réservé du numéro de diapositive 4"/>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dirty="0">
              <a:solidFill>
                <a:srgbClr val="64BCD9"/>
              </a:solidFill>
            </a:endParaRPr>
          </a:p>
        </p:txBody>
      </p:sp>
      <p:grpSp>
        <p:nvGrpSpPr>
          <p:cNvPr id="7" name="Grouper 6"/>
          <p:cNvGrpSpPr/>
          <p:nvPr userDrawn="1"/>
        </p:nvGrpSpPr>
        <p:grpSpPr>
          <a:xfrm>
            <a:off x="1920000" y="6300000"/>
            <a:ext cx="609600" cy="457200"/>
            <a:chOff x="1462200" y="4620913"/>
            <a:chExt cx="457200" cy="457200"/>
          </a:xfrm>
        </p:grpSpPr>
        <p:sp>
          <p:nvSpPr>
            <p:cNvPr id="8" name="Rectangle 7"/>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dirty="0">
                <a:solidFill>
                  <a:prstClr val="white"/>
                </a:solidFill>
              </a:endParaRPr>
            </a:p>
          </p:txBody>
        </p:sp>
        <p:sp>
          <p:nvSpPr>
            <p:cNvPr id="9" name="ZoneTexte 8"/>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0" name="Image 5" descr="CERN-logo_outline.jpg"/>
          <p:cNvPicPr>
            <a:picLocks noChangeAspect="1"/>
          </p:cNvPicPr>
          <p:nvPr userDrawn="1"/>
        </p:nvPicPr>
        <p:blipFill>
          <a:blip r:embed="rId2"/>
          <a:stretch>
            <a:fillRect/>
          </a:stretch>
        </p:blipFill>
        <p:spPr>
          <a:xfrm>
            <a:off x="1896001" y="6282000"/>
            <a:ext cx="658913" cy="486000"/>
          </a:xfrm>
          <a:prstGeom prst="rect">
            <a:avLst/>
          </a:prstGeom>
        </p:spPr>
      </p:pic>
    </p:spTree>
    <p:extLst>
      <p:ext uri="{BB962C8B-B14F-4D97-AF65-F5344CB8AC3E}">
        <p14:creationId xmlns:p14="http://schemas.microsoft.com/office/powerpoint/2010/main" val="272393652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dirty="0">
              <a:solidFill>
                <a:srgbClr val="64BCD9"/>
              </a:solidFill>
            </a:endParaRPr>
          </a:p>
        </p:txBody>
      </p:sp>
      <p:grpSp>
        <p:nvGrpSpPr>
          <p:cNvPr id="6" name="Grouper 5"/>
          <p:cNvGrpSpPr/>
          <p:nvPr userDrawn="1"/>
        </p:nvGrpSpPr>
        <p:grpSpPr>
          <a:xfrm>
            <a:off x="1920000" y="6300000"/>
            <a:ext cx="609600" cy="457200"/>
            <a:chOff x="1462200" y="4620913"/>
            <a:chExt cx="457200" cy="457200"/>
          </a:xfrm>
        </p:grpSpPr>
        <p:sp>
          <p:nvSpPr>
            <p:cNvPr id="7" name="Rectangle 6"/>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dirty="0">
                <a:solidFill>
                  <a:prstClr val="white"/>
                </a:solidFill>
              </a:endParaRPr>
            </a:p>
          </p:txBody>
        </p:sp>
        <p:sp>
          <p:nvSpPr>
            <p:cNvPr id="8" name="ZoneTexte 7"/>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9" name="Image 5" descr="CERN-logo_outline.jpg"/>
          <p:cNvPicPr>
            <a:picLocks noChangeAspect="1"/>
          </p:cNvPicPr>
          <p:nvPr userDrawn="1"/>
        </p:nvPicPr>
        <p:blipFill>
          <a:blip r:embed="rId2"/>
          <a:stretch>
            <a:fillRect/>
          </a:stretch>
        </p:blipFill>
        <p:spPr>
          <a:xfrm>
            <a:off x="1896001" y="6282000"/>
            <a:ext cx="658913" cy="486000"/>
          </a:xfrm>
          <a:prstGeom prst="rect">
            <a:avLst/>
          </a:prstGeom>
        </p:spPr>
      </p:pic>
    </p:spTree>
    <p:extLst>
      <p:ext uri="{BB962C8B-B14F-4D97-AF65-F5344CB8AC3E}">
        <p14:creationId xmlns:p14="http://schemas.microsoft.com/office/powerpoint/2010/main" val="294016301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816000" y="457200"/>
            <a:ext cx="1056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GB" noProof="0" dirty="0"/>
          </a:p>
        </p:txBody>
      </p:sp>
      <p:sp>
        <p:nvSpPr>
          <p:cNvPr id="4" name="Espace réservé du texte 3"/>
          <p:cNvSpPr>
            <a:spLocks noGrp="1"/>
          </p:cNvSpPr>
          <p:nvPr>
            <p:ph type="body" sz="half" idx="2" hasCustomPrompt="1"/>
          </p:nvPr>
        </p:nvSpPr>
        <p:spPr>
          <a:xfrm>
            <a:off x="816000" y="5105400"/>
            <a:ext cx="10560000" cy="990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a:t>Text – image caption – comments ....</a:t>
            </a:r>
          </a:p>
        </p:txBody>
      </p:sp>
      <p:sp>
        <p:nvSpPr>
          <p:cNvPr id="7" name="Espace réservé du numéro de diapositive 6"/>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dirty="0">
              <a:solidFill>
                <a:srgbClr val="64BCD9"/>
              </a:solidFill>
            </a:endParaRPr>
          </a:p>
        </p:txBody>
      </p:sp>
      <p:sp>
        <p:nvSpPr>
          <p:cNvPr id="9" name="Espace réservé du contenu 8"/>
          <p:cNvSpPr>
            <a:spLocks noGrp="1"/>
          </p:cNvSpPr>
          <p:nvPr>
            <p:ph sz="quarter" idx="14" hasCustomPrompt="1"/>
          </p:nvPr>
        </p:nvSpPr>
        <p:spPr>
          <a:xfrm>
            <a:off x="818067" y="4648200"/>
            <a:ext cx="10557933" cy="381000"/>
          </a:xfrm>
        </p:spPr>
        <p:txBody>
          <a:bodyPr/>
          <a:lstStyle>
            <a:lvl1pPr>
              <a:buFontTx/>
              <a:buNone/>
              <a:defRPr sz="1800">
                <a:solidFill>
                  <a:schemeClr val="bg2"/>
                </a:solidFill>
              </a:defRPr>
            </a:lvl1pPr>
          </a:lstStyle>
          <a:p>
            <a:pPr lvl="0"/>
            <a:r>
              <a:rPr lang="en-GB" dirty="0"/>
              <a:t>Image title</a:t>
            </a:r>
          </a:p>
        </p:txBody>
      </p:sp>
      <p:grpSp>
        <p:nvGrpSpPr>
          <p:cNvPr id="10" name="Grouper 9"/>
          <p:cNvGrpSpPr/>
          <p:nvPr userDrawn="1"/>
        </p:nvGrpSpPr>
        <p:grpSpPr>
          <a:xfrm>
            <a:off x="1920000" y="6300000"/>
            <a:ext cx="609600" cy="457200"/>
            <a:chOff x="1462200" y="4620913"/>
            <a:chExt cx="457200" cy="457200"/>
          </a:xfrm>
        </p:grpSpPr>
        <p:sp>
          <p:nvSpPr>
            <p:cNvPr id="11" name="Rectangle 10"/>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dirty="0">
                <a:solidFill>
                  <a:prstClr val="white"/>
                </a:solidFill>
              </a:endParaRPr>
            </a:p>
          </p:txBody>
        </p:sp>
        <p:sp>
          <p:nvSpPr>
            <p:cNvPr id="12" name="ZoneTexte 11"/>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3" name="Image 5" descr="CERN-logo_outline.jpg"/>
          <p:cNvPicPr>
            <a:picLocks noChangeAspect="1"/>
          </p:cNvPicPr>
          <p:nvPr userDrawn="1"/>
        </p:nvPicPr>
        <p:blipFill>
          <a:blip r:embed="rId2"/>
          <a:stretch>
            <a:fillRect/>
          </a:stretch>
        </p:blipFill>
        <p:spPr>
          <a:xfrm>
            <a:off x="1896001" y="6282000"/>
            <a:ext cx="658913" cy="486000"/>
          </a:xfrm>
          <a:prstGeom prst="rect">
            <a:avLst/>
          </a:prstGeom>
        </p:spPr>
      </p:pic>
    </p:spTree>
    <p:extLst>
      <p:ext uri="{BB962C8B-B14F-4D97-AF65-F5344CB8AC3E}">
        <p14:creationId xmlns:p14="http://schemas.microsoft.com/office/powerpoint/2010/main" val="366228387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Disposition personnalisé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802400" y="2709000"/>
            <a:ext cx="8587200" cy="1634400"/>
          </a:xfrm>
        </p:spPr>
        <p:txBody>
          <a:bodyPr/>
          <a:lstStyle>
            <a:lvl1pPr>
              <a:defRPr b="1" i="1">
                <a:solidFill>
                  <a:schemeClr val="tx2"/>
                </a:solidFill>
              </a:defRPr>
            </a:lvl1pPr>
          </a:lstStyle>
          <a:p>
            <a:r>
              <a:rPr lang="en-GB" noProof="0"/>
              <a:t>Thank you message....</a:t>
            </a:r>
          </a:p>
        </p:txBody>
      </p:sp>
      <p:sp>
        <p:nvSpPr>
          <p:cNvPr id="5" name="Espace réservé du numéro de diapositive 4"/>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dirty="0">
              <a:solidFill>
                <a:srgbClr val="64BCD9"/>
              </a:solidFill>
            </a:endParaRPr>
          </a:p>
        </p:txBody>
      </p:sp>
      <p:pic>
        <p:nvPicPr>
          <p:cNvPr id="12" name="Image 11" descr="HLU-logoN-title.png"/>
          <p:cNvPicPr>
            <a:picLocks noChangeAspect="1"/>
          </p:cNvPicPr>
          <p:nvPr userDrawn="1"/>
        </p:nvPicPr>
        <p:blipFill>
          <a:blip r:embed="rId3"/>
          <a:stretch>
            <a:fillRect/>
          </a:stretch>
        </p:blipFill>
        <p:spPr>
          <a:xfrm>
            <a:off x="1828800" y="673710"/>
            <a:ext cx="5047152" cy="1534388"/>
          </a:xfrm>
          <a:prstGeom prst="rect">
            <a:avLst/>
          </a:prstGeom>
        </p:spPr>
      </p:pic>
      <p:sp>
        <p:nvSpPr>
          <p:cNvPr id="8" name="Espace réservé du texte 7"/>
          <p:cNvSpPr>
            <a:spLocks noGrp="1"/>
          </p:cNvSpPr>
          <p:nvPr>
            <p:ph type="body" sz="quarter" idx="14" hasCustomPrompt="1"/>
          </p:nvPr>
        </p:nvSpPr>
        <p:spPr>
          <a:xfrm>
            <a:off x="1802400" y="4953000"/>
            <a:ext cx="8587200" cy="1219200"/>
          </a:xfrm>
        </p:spPr>
        <p:txBody>
          <a:bodyPr anchor="b">
            <a:noAutofit/>
          </a:bodyPr>
          <a:lstStyle>
            <a:lvl1pPr>
              <a:buFontTx/>
              <a:buNone/>
              <a:defRPr sz="1200" baseline="0">
                <a:solidFill>
                  <a:schemeClr val="tx2"/>
                </a:solidFill>
              </a:defRPr>
            </a:lvl1pPr>
            <a:lvl2pPr>
              <a:buFontTx/>
              <a:buNone/>
              <a:defRPr sz="1400"/>
            </a:lvl2pPr>
            <a:lvl3pPr>
              <a:buFontTx/>
              <a:buNone/>
              <a:defRPr sz="1400"/>
            </a:lvl3pPr>
            <a:lvl4pPr>
              <a:buFontTx/>
              <a:buNone/>
              <a:defRPr sz="1400"/>
            </a:lvl4pPr>
            <a:lvl5pPr>
              <a:buFontTx/>
              <a:buNone/>
              <a:defRPr sz="1400"/>
            </a:lvl5pPr>
          </a:lstStyle>
          <a:p>
            <a:pPr lvl="0"/>
            <a:r>
              <a:rPr lang="en-GB" noProof="0"/>
              <a:t>Credits if needed: reference 1, reference 2 ...</a:t>
            </a:r>
          </a:p>
        </p:txBody>
      </p:sp>
      <p:grpSp>
        <p:nvGrpSpPr>
          <p:cNvPr id="9" name="Grouper 8"/>
          <p:cNvGrpSpPr/>
          <p:nvPr userDrawn="1"/>
        </p:nvGrpSpPr>
        <p:grpSpPr>
          <a:xfrm>
            <a:off x="609600" y="6071400"/>
            <a:ext cx="609600" cy="457200"/>
            <a:chOff x="1462200" y="4620913"/>
            <a:chExt cx="457200" cy="457200"/>
          </a:xfrm>
        </p:grpSpPr>
        <p:sp>
          <p:nvSpPr>
            <p:cNvPr id="10" name="Rectangle 9"/>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dirty="0">
                <a:solidFill>
                  <a:prstClr val="white"/>
                </a:solidFill>
              </a:endParaRPr>
            </a:p>
          </p:txBody>
        </p:sp>
        <p:sp>
          <p:nvSpPr>
            <p:cNvPr id="11" name="ZoneTexte 10"/>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4" name="Image 4" descr="CERN-logo_outline.jpg"/>
          <p:cNvPicPr>
            <a:picLocks noChangeAspect="1"/>
          </p:cNvPicPr>
          <p:nvPr userDrawn="1"/>
        </p:nvPicPr>
        <p:blipFill>
          <a:blip r:embed="rId4"/>
          <a:stretch>
            <a:fillRect/>
          </a:stretch>
        </p:blipFill>
        <p:spPr>
          <a:xfrm>
            <a:off x="502920" y="5946775"/>
            <a:ext cx="817880" cy="603250"/>
          </a:xfrm>
          <a:prstGeom prst="rect">
            <a:avLst/>
          </a:prstGeom>
        </p:spPr>
      </p:pic>
    </p:spTree>
    <p:extLst>
      <p:ext uri="{BB962C8B-B14F-4D97-AF65-F5344CB8AC3E}">
        <p14:creationId xmlns:p14="http://schemas.microsoft.com/office/powerpoint/2010/main" val="417766614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Diapositive de titre">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828800" y="2819400"/>
            <a:ext cx="9600000" cy="1800000"/>
          </a:xfrm>
        </p:spPr>
        <p:txBody>
          <a:bodyPr lIns="0" tIns="0" rIns="0" bIns="0" anchor="t" anchorCtr="0">
            <a:noAutofit/>
          </a:bodyPr>
          <a:lstStyle>
            <a:lvl1pPr algn="l">
              <a:defRPr sz="2800" b="1" baseline="0">
                <a:solidFill>
                  <a:schemeClr val="accent5"/>
                </a:solidFill>
              </a:defRPr>
            </a:lvl1pPr>
          </a:lstStyle>
          <a:p>
            <a:r>
              <a:rPr lang="en-GB" noProof="0"/>
              <a:t>Presentation title - line 1 - Arial 30pt - bold HiLumi dark grey - line 2</a:t>
            </a:r>
            <a:br>
              <a:rPr lang="en-GB" noProof="0"/>
            </a:br>
            <a:r>
              <a:rPr lang="en-GB" noProof="0"/>
              <a:t>line 3</a:t>
            </a:r>
            <a:br>
              <a:rPr lang="en-GB" noProof="0"/>
            </a:br>
            <a:r>
              <a:rPr lang="en-GB" noProof="0"/>
              <a:t>line 4   </a:t>
            </a:r>
          </a:p>
        </p:txBody>
      </p:sp>
      <p:sp>
        <p:nvSpPr>
          <p:cNvPr id="3" name="Sous-titre 2"/>
          <p:cNvSpPr>
            <a:spLocks noGrp="1"/>
          </p:cNvSpPr>
          <p:nvPr>
            <p:ph type="subTitle" idx="1" hasCustomPrompt="1"/>
          </p:nvPr>
        </p:nvSpPr>
        <p:spPr>
          <a:xfrm>
            <a:off x="1828800" y="4800600"/>
            <a:ext cx="8640000" cy="990600"/>
          </a:xfrm>
        </p:spPr>
        <p:txBody>
          <a:bodyPr lIns="0" tIns="0" rIns="0" bIns="0">
            <a:normAutofit/>
          </a:bodyPr>
          <a:lstStyle>
            <a:lvl1pPr marL="0" indent="0" algn="l">
              <a:buNone/>
              <a:defRPr sz="2000" b="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Author(s</a:t>
            </a:r>
            <a:r>
              <a:rPr lang="en-GB" noProof="0" dirty="0"/>
              <a:t>)  - Arial 20 pt – </a:t>
            </a:r>
            <a:r>
              <a:rPr lang="en-GB" noProof="0" dirty="0" err="1"/>
              <a:t>HiLumi</a:t>
            </a:r>
            <a:r>
              <a:rPr lang="en-GB" noProof="0" dirty="0"/>
              <a:t> dark grey</a:t>
            </a:r>
          </a:p>
        </p:txBody>
      </p:sp>
      <p:sp>
        <p:nvSpPr>
          <p:cNvPr id="5" name="Espace réservé du pied de page 4"/>
          <p:cNvSpPr>
            <a:spLocks noGrp="1"/>
          </p:cNvSpPr>
          <p:nvPr>
            <p:ph type="ftr" sz="quarter" idx="11"/>
          </p:nvPr>
        </p:nvSpPr>
        <p:spPr>
          <a:xfrm>
            <a:off x="1828800" y="6356350"/>
            <a:ext cx="8107627" cy="360000"/>
          </a:xfrm>
        </p:spPr>
        <p:txBody>
          <a:bodyPr lIns="0" tIns="0" rIns="0" bIns="0" anchor="b" anchorCtr="0"/>
          <a:lstStyle>
            <a:lvl1pPr algn="r">
              <a:defRPr>
                <a:solidFill>
                  <a:schemeClr val="accent1"/>
                </a:solidFill>
              </a:defRPr>
            </a:lvl1pPr>
          </a:lstStyle>
          <a:p>
            <a:r>
              <a:rPr lang="en-US"/>
              <a:t>Coil Parts and Materials Status on Mar 25, 2024</a:t>
            </a:r>
            <a:endParaRPr lang="en-GB" dirty="0"/>
          </a:p>
        </p:txBody>
      </p:sp>
      <p:sp>
        <p:nvSpPr>
          <p:cNvPr id="6" name="Espace réservé du numéro de diapositive 5"/>
          <p:cNvSpPr>
            <a:spLocks noGrp="1"/>
          </p:cNvSpPr>
          <p:nvPr>
            <p:ph type="sldNum" sz="quarter" idx="12"/>
          </p:nvPr>
        </p:nvSpPr>
        <p:spPr>
          <a:xfrm>
            <a:off x="11582400" y="6356350"/>
            <a:ext cx="480000" cy="360000"/>
          </a:xfrm>
          <a:ln>
            <a:solidFill>
              <a:srgbClr val="2BABAD"/>
            </a:solidFill>
          </a:ln>
        </p:spPr>
        <p:txBody>
          <a:bodyPr lIns="0" tIns="0" rIns="0" bIns="0" anchor="b" anchorCtr="0"/>
          <a:lstStyle>
            <a:lvl1pPr>
              <a:defRPr>
                <a:solidFill>
                  <a:schemeClr val="bg1"/>
                </a:solidFill>
              </a:defRPr>
            </a:lvl1pPr>
          </a:lstStyle>
          <a:p>
            <a:fld id="{BFDCA1C4-9514-7B4F-976F-D92F7E296653}" type="slidenum">
              <a:rPr lang="fr-FR" smtClean="0"/>
              <a:pPr/>
              <a:t>‹#›</a:t>
            </a:fld>
            <a:endParaRPr lang="fr-FR" dirty="0"/>
          </a:p>
        </p:txBody>
      </p:sp>
      <p:sp>
        <p:nvSpPr>
          <p:cNvPr id="15" name="Espace réservé du texte 14"/>
          <p:cNvSpPr>
            <a:spLocks noGrp="1"/>
          </p:cNvSpPr>
          <p:nvPr>
            <p:ph type="body" sz="quarter" idx="14" hasCustomPrompt="1"/>
          </p:nvPr>
        </p:nvSpPr>
        <p:spPr>
          <a:xfrm>
            <a:off x="1828800" y="5899150"/>
            <a:ext cx="8640000" cy="349250"/>
          </a:xfrm>
        </p:spPr>
        <p:txBody>
          <a:bodyPr>
            <a:normAutofit/>
          </a:bodyPr>
          <a:lstStyle>
            <a:lvl1pPr marL="342900" marR="0" indent="-342900" algn="l" defTabSz="457200" rtl="0" eaLnBrk="1" fontAlgn="auto" latinLnBrk="0" hangingPunct="1">
              <a:lnSpc>
                <a:spcPct val="100000"/>
              </a:lnSpc>
              <a:spcBef>
                <a:spcPct val="20000"/>
              </a:spcBef>
              <a:spcAft>
                <a:spcPts val="0"/>
              </a:spcAft>
              <a:buClr>
                <a:schemeClr val="accent6"/>
              </a:buClr>
              <a:buSzTx/>
              <a:buFontTx/>
              <a:buNone/>
              <a:tabLst/>
              <a:defRPr sz="1600">
                <a:solidFill>
                  <a:schemeClr val="bg2"/>
                </a:solidFill>
              </a:defRPr>
            </a:lvl1pPr>
            <a:lvl2pPr>
              <a:buFontTx/>
              <a:buNone/>
              <a:defRPr/>
            </a:lvl2pPr>
            <a:lvl3pPr>
              <a:buFontTx/>
              <a:buNone/>
              <a:defRPr/>
            </a:lvl3pPr>
            <a:lvl4pPr>
              <a:buFontTx/>
              <a:buNone/>
              <a:defRPr/>
            </a:lvl4pPr>
            <a:lvl5pPr>
              <a:buFontTx/>
              <a:buNone/>
              <a:defRPr/>
            </a:lvl5pPr>
          </a:lstStyle>
          <a:p>
            <a:pPr marL="342900" marR="0" lvl="0" indent="-342900" algn="l" defTabSz="457200" rtl="0" eaLnBrk="1" fontAlgn="auto" latinLnBrk="0" hangingPunct="1">
              <a:lnSpc>
                <a:spcPct val="100000"/>
              </a:lnSpc>
              <a:spcBef>
                <a:spcPct val="20000"/>
              </a:spcBef>
              <a:spcAft>
                <a:spcPts val="0"/>
              </a:spcAft>
              <a:buClr>
                <a:schemeClr val="accent6"/>
              </a:buClr>
              <a:buSzTx/>
              <a:buFontTx/>
              <a:buNone/>
              <a:tabLst/>
              <a:defRPr/>
            </a:pPr>
            <a:r>
              <a:rPr kumimoji="0" lang="en-GB" sz="1600" b="0" i="0" u="none" strike="noStrike" kern="1200" cap="none" spc="0" normalizeH="0" baseline="0" noProof="0">
                <a:ln>
                  <a:noFill/>
                </a:ln>
                <a:solidFill>
                  <a:schemeClr val="bg2"/>
                </a:solidFill>
                <a:effectLst/>
                <a:uLnTx/>
                <a:uFillTx/>
                <a:latin typeface="+mn-lt"/>
                <a:ea typeface="+mn-ea"/>
                <a:cs typeface="+mn-cs"/>
              </a:rPr>
              <a:t>Conference - Location - Date</a:t>
            </a:r>
          </a:p>
          <a:p>
            <a:pPr lvl="0"/>
            <a:endParaRPr lang="en-GB" noProof="0"/>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679510" y="476672"/>
            <a:ext cx="5397460" cy="1896020"/>
          </a:xfrm>
          <a:prstGeom prst="rect">
            <a:avLst/>
          </a:prstGeom>
        </p:spPr>
      </p:pic>
      <p:sp>
        <p:nvSpPr>
          <p:cNvPr id="7" name="Rectangle 6">
            <a:extLst>
              <a:ext uri="{FF2B5EF4-FFF2-40B4-BE49-F238E27FC236}">
                <a16:creationId xmlns:a16="http://schemas.microsoft.com/office/drawing/2014/main" id="{4B83573D-854A-4C61-B3B7-2CBCB6AA2BDD}"/>
              </a:ext>
            </a:extLst>
          </p:cNvPr>
          <p:cNvSpPr/>
          <p:nvPr/>
        </p:nvSpPr>
        <p:spPr>
          <a:xfrm>
            <a:off x="0" y="6165304"/>
            <a:ext cx="1828800" cy="69269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solidFill>
                  <a:schemeClr val="bg1"/>
                </a:solidFill>
              </a:ln>
              <a:effectLst/>
            </a:endParaRPr>
          </a:p>
        </p:txBody>
      </p:sp>
    </p:spTree>
    <p:extLst>
      <p:ext uri="{BB962C8B-B14F-4D97-AF65-F5344CB8AC3E}">
        <p14:creationId xmlns:p14="http://schemas.microsoft.com/office/powerpoint/2010/main" val="189066638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chor="ctr" anchorCtr="1"/>
          <a:lstStyle/>
          <a:p>
            <a:r>
              <a:rPr lang="en-GB" noProof="0"/>
              <a:t>Slide title – line 1 – Arial 30 pt – HiLumi blue</a:t>
            </a:r>
            <a:br>
              <a:rPr lang="en-GB" noProof="0"/>
            </a:br>
            <a:r>
              <a:rPr lang="en-GB" noProof="0"/>
              <a:t>Slide title – line 2 – Arial 30 pt – HiLumi blue</a:t>
            </a:r>
          </a:p>
        </p:txBody>
      </p:sp>
      <p:sp>
        <p:nvSpPr>
          <p:cNvPr id="3" name="Espace réservé du contenu 2"/>
          <p:cNvSpPr>
            <a:spLocks noGrp="1"/>
          </p:cNvSpPr>
          <p:nvPr>
            <p:ph idx="1" hasCustomPrompt="1"/>
          </p:nvPr>
        </p:nvSpPr>
        <p:spPr>
          <a:xfrm>
            <a:off x="816000" y="1219201"/>
            <a:ext cx="10560000" cy="4906963"/>
          </a:xfrm>
        </p:spPr>
        <p:txBody>
          <a:bodyPr lIns="0" tIns="0" rIns="0" bIns="0"/>
          <a:lstStyle/>
          <a:p>
            <a:pPr lvl="0"/>
            <a:r>
              <a:rPr lang="en-GB" noProof="0" dirty="0"/>
              <a:t>Click to modify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pied de page 4"/>
          <p:cNvSpPr>
            <a:spLocks noGrp="1"/>
          </p:cNvSpPr>
          <p:nvPr>
            <p:ph type="ftr" sz="quarter" idx="11"/>
          </p:nvPr>
        </p:nvSpPr>
        <p:spPr>
          <a:xfrm>
            <a:off x="2540000" y="6356350"/>
            <a:ext cx="8836000" cy="360000"/>
          </a:xfrm>
        </p:spPr>
        <p:txBody>
          <a:bodyPr/>
          <a:lstStyle>
            <a:lvl1pPr>
              <a:defRPr/>
            </a:lvl1pPr>
          </a:lstStyle>
          <a:p>
            <a:r>
              <a:rPr lang="en-US"/>
              <a:t>Coil Parts and Materials Status on Mar 25, 2024</a:t>
            </a:r>
            <a:endParaRPr lang="en-GB" dirty="0"/>
          </a:p>
        </p:txBody>
      </p:sp>
      <p:sp>
        <p:nvSpPr>
          <p:cNvPr id="6" name="Espace réservé du numéro de diapositive 5"/>
          <p:cNvSpPr>
            <a:spLocks noGrp="1"/>
          </p:cNvSpPr>
          <p:nvPr>
            <p:ph type="sldNum" sz="quarter" idx="12"/>
          </p:nvPr>
        </p:nvSpPr>
        <p:spPr/>
        <p:txBody>
          <a:bodyPr/>
          <a:lstStyle/>
          <a:p>
            <a:fld id="{BFDCA1C4-9514-7B4F-976F-D92F7E296653}" type="slidenum">
              <a:rPr lang="fr-FR" smtClean="0"/>
              <a:pPr/>
              <a:t>‹#›</a:t>
            </a:fld>
            <a:endParaRPr lang="fr-FR" dirty="0"/>
          </a:p>
        </p:txBody>
      </p:sp>
      <p:pic>
        <p:nvPicPr>
          <p:cNvPr id="15" name="Picture 14">
            <a:extLst>
              <a:ext uri="{FF2B5EF4-FFF2-40B4-BE49-F238E27FC236}">
                <a16:creationId xmlns:a16="http://schemas.microsoft.com/office/drawing/2014/main" id="{0593F3F2-3156-4CCA-9FFB-33FB7354671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871532" y="6165305"/>
            <a:ext cx="853225" cy="591591"/>
          </a:xfrm>
          <a:prstGeom prst="rect">
            <a:avLst/>
          </a:prstGeom>
        </p:spPr>
      </p:pic>
    </p:spTree>
    <p:extLst>
      <p:ext uri="{BB962C8B-B14F-4D97-AF65-F5344CB8AC3E}">
        <p14:creationId xmlns:p14="http://schemas.microsoft.com/office/powerpoint/2010/main" val="418637428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hasCustomPrompt="1"/>
          </p:nvPr>
        </p:nvSpPr>
        <p:spPr>
          <a:xfrm>
            <a:off x="609600" y="1215232"/>
            <a:ext cx="5386917"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 </a:t>
            </a:r>
          </a:p>
        </p:txBody>
      </p:sp>
      <p:sp>
        <p:nvSpPr>
          <p:cNvPr id="4" name="Espace réservé du contenu 3"/>
          <p:cNvSpPr>
            <a:spLocks noGrp="1"/>
          </p:cNvSpPr>
          <p:nvPr>
            <p:ph sz="half" idx="2" hasCustomPrompt="1"/>
          </p:nvPr>
        </p:nvSpPr>
        <p:spPr>
          <a:xfrm>
            <a:off x="609600" y="2057400"/>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texte 4"/>
          <p:cNvSpPr>
            <a:spLocks noGrp="1"/>
          </p:cNvSpPr>
          <p:nvPr>
            <p:ph type="body" sz="quarter" idx="3" hasCustomPrompt="1"/>
          </p:nvPr>
        </p:nvSpPr>
        <p:spPr>
          <a:xfrm>
            <a:off x="6193368" y="1215232"/>
            <a:ext cx="5389033"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a:t>
            </a:r>
          </a:p>
        </p:txBody>
      </p:sp>
      <p:sp>
        <p:nvSpPr>
          <p:cNvPr id="6" name="Espace réservé du contenu 5"/>
          <p:cNvSpPr>
            <a:spLocks noGrp="1"/>
          </p:cNvSpPr>
          <p:nvPr>
            <p:ph sz="quarter" idx="4" hasCustomPrompt="1"/>
          </p:nvPr>
        </p:nvSpPr>
        <p:spPr>
          <a:xfrm>
            <a:off x="6193368" y="2057400"/>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Espace réservé du pied de page 7"/>
          <p:cNvSpPr>
            <a:spLocks noGrp="1"/>
          </p:cNvSpPr>
          <p:nvPr>
            <p:ph type="ftr" sz="quarter" idx="11"/>
          </p:nvPr>
        </p:nvSpPr>
        <p:spPr>
          <a:xfrm>
            <a:off x="2540000" y="6356350"/>
            <a:ext cx="8836000" cy="360000"/>
          </a:xfrm>
        </p:spPr>
        <p:txBody>
          <a:bodyPr/>
          <a:lstStyle>
            <a:lvl1pPr>
              <a:defRPr/>
            </a:lvl1pPr>
          </a:lstStyle>
          <a:p>
            <a:r>
              <a:rPr lang="en-US"/>
              <a:t>Coil Parts and Materials Status on Mar 25, 2024</a:t>
            </a:r>
            <a:endParaRPr lang="en-GB" dirty="0"/>
          </a:p>
        </p:txBody>
      </p:sp>
      <p:sp>
        <p:nvSpPr>
          <p:cNvPr id="9" name="Espace réservé du numéro de diapositive 8"/>
          <p:cNvSpPr>
            <a:spLocks noGrp="1"/>
          </p:cNvSpPr>
          <p:nvPr>
            <p:ph type="sldNum" sz="quarter" idx="12"/>
          </p:nvPr>
        </p:nvSpPr>
        <p:spPr/>
        <p:txBody>
          <a:bodyPr/>
          <a:lstStyle/>
          <a:p>
            <a:fld id="{BFDCA1C4-9514-7B4F-976F-D92F7E296653}" type="slidenum">
              <a:rPr lang="fr-FR" smtClean="0"/>
              <a:pPr/>
              <a:t>‹#›</a:t>
            </a:fld>
            <a:endParaRPr lang="fr-FR" dirty="0"/>
          </a:p>
        </p:txBody>
      </p:sp>
      <p:pic>
        <p:nvPicPr>
          <p:cNvPr id="16" name="Picture 15">
            <a:extLst>
              <a:ext uri="{FF2B5EF4-FFF2-40B4-BE49-F238E27FC236}">
                <a16:creationId xmlns:a16="http://schemas.microsoft.com/office/drawing/2014/main" id="{8DE33E18-C9A2-451C-9A6B-D39158041DF0}"/>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871532" y="6165305"/>
            <a:ext cx="853225" cy="591591"/>
          </a:xfrm>
          <a:prstGeom prst="rect">
            <a:avLst/>
          </a:prstGeom>
        </p:spPr>
      </p:pic>
    </p:spTree>
    <p:extLst>
      <p:ext uri="{BB962C8B-B14F-4D97-AF65-F5344CB8AC3E}">
        <p14:creationId xmlns:p14="http://schemas.microsoft.com/office/powerpoint/2010/main" val="318289465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en-GB" noProof="0"/>
              <a:t>Slide title – line 1 – Arial 30 pt – HiLumi blue</a:t>
            </a:r>
            <a:br>
              <a:rPr lang="en-GB" noProof="0"/>
            </a:br>
            <a:r>
              <a:rPr lang="en-GB" noProof="0"/>
              <a:t>Slide title – line 2 – Arial 30 pt – HiLumi blue</a:t>
            </a:r>
          </a:p>
        </p:txBody>
      </p:sp>
      <p:sp>
        <p:nvSpPr>
          <p:cNvPr id="4" name="Espace réservé du pied de page 3"/>
          <p:cNvSpPr>
            <a:spLocks noGrp="1"/>
          </p:cNvSpPr>
          <p:nvPr>
            <p:ph type="ftr" sz="quarter" idx="11"/>
          </p:nvPr>
        </p:nvSpPr>
        <p:spPr>
          <a:xfrm>
            <a:off x="2540000" y="6356350"/>
            <a:ext cx="8836000" cy="360000"/>
          </a:xfrm>
        </p:spPr>
        <p:txBody>
          <a:bodyPr/>
          <a:lstStyle>
            <a:lvl1pPr>
              <a:defRPr/>
            </a:lvl1pPr>
          </a:lstStyle>
          <a:p>
            <a:r>
              <a:rPr lang="en-US"/>
              <a:t>Coil Parts and Materials Status on Mar 25, 2024</a:t>
            </a:r>
            <a:endParaRPr lang="en-GB" dirty="0"/>
          </a:p>
        </p:txBody>
      </p:sp>
      <p:sp>
        <p:nvSpPr>
          <p:cNvPr id="5" name="Espace réservé du numéro de diapositive 4"/>
          <p:cNvSpPr>
            <a:spLocks noGrp="1"/>
          </p:cNvSpPr>
          <p:nvPr>
            <p:ph type="sldNum" sz="quarter" idx="12"/>
          </p:nvPr>
        </p:nvSpPr>
        <p:spPr/>
        <p:txBody>
          <a:bodyPr/>
          <a:lstStyle/>
          <a:p>
            <a:fld id="{BFDCA1C4-9514-7B4F-976F-D92F7E296653}" type="slidenum">
              <a:rPr lang="fr-FR" smtClean="0"/>
              <a:pPr/>
              <a:t>‹#›</a:t>
            </a:fld>
            <a:endParaRPr lang="fr-FR" dirty="0"/>
          </a:p>
        </p:txBody>
      </p:sp>
      <p:pic>
        <p:nvPicPr>
          <p:cNvPr id="13" name="Picture 12">
            <a:extLst>
              <a:ext uri="{FF2B5EF4-FFF2-40B4-BE49-F238E27FC236}">
                <a16:creationId xmlns:a16="http://schemas.microsoft.com/office/drawing/2014/main" id="{AD813954-B0CB-4016-B535-BDE242BD932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871532" y="6165305"/>
            <a:ext cx="853225" cy="591591"/>
          </a:xfrm>
          <a:prstGeom prst="rect">
            <a:avLst/>
          </a:prstGeom>
        </p:spPr>
      </p:pic>
    </p:spTree>
    <p:extLst>
      <p:ext uri="{BB962C8B-B14F-4D97-AF65-F5344CB8AC3E}">
        <p14:creationId xmlns:p14="http://schemas.microsoft.com/office/powerpoint/2010/main" val="379727245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1600" y="6356350"/>
            <a:ext cx="8737600" cy="360000"/>
          </a:xfrm>
        </p:spPr>
        <p:txBody>
          <a:bodyPr/>
          <a:lstStyle>
            <a:lvl1pPr>
              <a:defRPr/>
            </a:lvl1pPr>
          </a:lstStyle>
          <a:p>
            <a:r>
              <a:rPr lang="en-US"/>
              <a:t>Coil Parts and Materials Status on Mar 25, 2024</a:t>
            </a:r>
            <a:endParaRPr lang="en-GB" dirty="0"/>
          </a:p>
        </p:txBody>
      </p:sp>
      <p:sp>
        <p:nvSpPr>
          <p:cNvPr id="4" name="Espace réservé du numéro de diapositive 3"/>
          <p:cNvSpPr>
            <a:spLocks noGrp="1"/>
          </p:cNvSpPr>
          <p:nvPr>
            <p:ph type="sldNum" sz="quarter" idx="12"/>
          </p:nvPr>
        </p:nvSpPr>
        <p:spPr/>
        <p:txBody>
          <a:bodyPr/>
          <a:lstStyle/>
          <a:p>
            <a:fld id="{BFDCA1C4-9514-7B4F-976F-D92F7E296653}" type="slidenum">
              <a:rPr lang="fr-FR" smtClean="0"/>
              <a:pPr/>
              <a:t>‹#›</a:t>
            </a:fld>
            <a:endParaRPr lang="fr-FR" dirty="0"/>
          </a:p>
        </p:txBody>
      </p:sp>
      <p:pic>
        <p:nvPicPr>
          <p:cNvPr id="12" name="Picture 11">
            <a:extLst>
              <a:ext uri="{FF2B5EF4-FFF2-40B4-BE49-F238E27FC236}">
                <a16:creationId xmlns:a16="http://schemas.microsoft.com/office/drawing/2014/main" id="{EE816CAA-2881-4B1D-B534-7399FA0A5FF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871532" y="6165305"/>
            <a:ext cx="853225" cy="591591"/>
          </a:xfrm>
          <a:prstGeom prst="rect">
            <a:avLst/>
          </a:prstGeom>
        </p:spPr>
      </p:pic>
    </p:spTree>
    <p:extLst>
      <p:ext uri="{BB962C8B-B14F-4D97-AF65-F5344CB8AC3E}">
        <p14:creationId xmlns:p14="http://schemas.microsoft.com/office/powerpoint/2010/main" val="155500399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816000" y="457200"/>
            <a:ext cx="1056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GB" noProof="0"/>
          </a:p>
        </p:txBody>
      </p:sp>
      <p:sp>
        <p:nvSpPr>
          <p:cNvPr id="4" name="Espace réservé du texte 3"/>
          <p:cNvSpPr>
            <a:spLocks noGrp="1"/>
          </p:cNvSpPr>
          <p:nvPr>
            <p:ph type="body" sz="half" idx="2" hasCustomPrompt="1"/>
          </p:nvPr>
        </p:nvSpPr>
        <p:spPr>
          <a:xfrm>
            <a:off x="816000" y="5105400"/>
            <a:ext cx="10560000" cy="990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a:t>Text – image caption – comments ....</a:t>
            </a:r>
          </a:p>
        </p:txBody>
      </p:sp>
      <p:sp>
        <p:nvSpPr>
          <p:cNvPr id="6" name="Espace réservé du pied de page 5"/>
          <p:cNvSpPr>
            <a:spLocks noGrp="1"/>
          </p:cNvSpPr>
          <p:nvPr>
            <p:ph type="ftr" sz="quarter" idx="11"/>
          </p:nvPr>
        </p:nvSpPr>
        <p:spPr>
          <a:xfrm>
            <a:off x="2641600" y="6356350"/>
            <a:ext cx="8734400" cy="360000"/>
          </a:xfrm>
        </p:spPr>
        <p:txBody>
          <a:bodyPr/>
          <a:lstStyle>
            <a:lvl1pPr>
              <a:defRPr/>
            </a:lvl1pPr>
          </a:lstStyle>
          <a:p>
            <a:r>
              <a:rPr lang="en-US"/>
              <a:t>Coil Parts and Materials Status on Mar 25, 2024</a:t>
            </a:r>
            <a:endParaRPr lang="en-GB" dirty="0"/>
          </a:p>
        </p:txBody>
      </p:sp>
      <p:sp>
        <p:nvSpPr>
          <p:cNvPr id="7" name="Espace réservé du numéro de diapositive 6"/>
          <p:cNvSpPr>
            <a:spLocks noGrp="1"/>
          </p:cNvSpPr>
          <p:nvPr>
            <p:ph type="sldNum" sz="quarter" idx="12"/>
          </p:nvPr>
        </p:nvSpPr>
        <p:spPr/>
        <p:txBody>
          <a:bodyPr/>
          <a:lstStyle/>
          <a:p>
            <a:fld id="{BFDCA1C4-9514-7B4F-976F-D92F7E296653}" type="slidenum">
              <a:rPr lang="fr-FR" smtClean="0"/>
              <a:pPr/>
              <a:t>‹#›</a:t>
            </a:fld>
            <a:endParaRPr lang="fr-FR" dirty="0"/>
          </a:p>
        </p:txBody>
      </p:sp>
      <p:sp>
        <p:nvSpPr>
          <p:cNvPr id="9" name="Espace réservé du contenu 8"/>
          <p:cNvSpPr>
            <a:spLocks noGrp="1"/>
          </p:cNvSpPr>
          <p:nvPr>
            <p:ph sz="quarter" idx="14" hasCustomPrompt="1"/>
          </p:nvPr>
        </p:nvSpPr>
        <p:spPr>
          <a:xfrm>
            <a:off x="818067" y="4648200"/>
            <a:ext cx="10557933" cy="381000"/>
          </a:xfrm>
        </p:spPr>
        <p:txBody>
          <a:bodyPr/>
          <a:lstStyle>
            <a:lvl1pPr>
              <a:buFontTx/>
              <a:buNone/>
              <a:defRPr sz="1800">
                <a:solidFill>
                  <a:schemeClr val="bg2"/>
                </a:solidFill>
              </a:defRPr>
            </a:lvl1pPr>
          </a:lstStyle>
          <a:p>
            <a:pPr lvl="0"/>
            <a:r>
              <a:rPr lang="en-GB" dirty="0"/>
              <a:t>Image title</a:t>
            </a:r>
          </a:p>
        </p:txBody>
      </p:sp>
      <p:pic>
        <p:nvPicPr>
          <p:cNvPr id="16" name="Picture 15">
            <a:extLst>
              <a:ext uri="{FF2B5EF4-FFF2-40B4-BE49-F238E27FC236}">
                <a16:creationId xmlns:a16="http://schemas.microsoft.com/office/drawing/2014/main" id="{459B40DA-0308-42AE-8E50-C2701538983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871532" y="6165305"/>
            <a:ext cx="853225" cy="591591"/>
          </a:xfrm>
          <a:prstGeom prst="rect">
            <a:avLst/>
          </a:prstGeom>
        </p:spPr>
      </p:pic>
    </p:spTree>
    <p:extLst>
      <p:ext uri="{BB962C8B-B14F-4D97-AF65-F5344CB8AC3E}">
        <p14:creationId xmlns:p14="http://schemas.microsoft.com/office/powerpoint/2010/main" val="3572345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828800" y="2819400"/>
            <a:ext cx="9600000" cy="1800000"/>
          </a:xfrm>
        </p:spPr>
        <p:txBody>
          <a:bodyPr lIns="0" tIns="0" rIns="0" bIns="0" anchor="t" anchorCtr="0">
            <a:noAutofit/>
          </a:bodyPr>
          <a:lstStyle>
            <a:lvl1pPr algn="l">
              <a:defRPr sz="2800" b="1" baseline="0">
                <a:solidFill>
                  <a:schemeClr val="accent5"/>
                </a:solidFill>
              </a:defRPr>
            </a:lvl1pPr>
          </a:lstStyle>
          <a:p>
            <a:r>
              <a:rPr lang="en-GB" noProof="0"/>
              <a:t>Presentation title - line 1 - Arial 30pt - bold HiLumi dark grey - line 2</a:t>
            </a:r>
            <a:br>
              <a:rPr lang="en-GB" noProof="0"/>
            </a:br>
            <a:r>
              <a:rPr lang="en-GB" noProof="0"/>
              <a:t>line 3</a:t>
            </a:r>
            <a:br>
              <a:rPr lang="en-GB" noProof="0"/>
            </a:br>
            <a:r>
              <a:rPr lang="en-GB" noProof="0"/>
              <a:t>line 4   </a:t>
            </a:r>
          </a:p>
        </p:txBody>
      </p:sp>
      <p:sp>
        <p:nvSpPr>
          <p:cNvPr id="3" name="Sous-titre 2"/>
          <p:cNvSpPr>
            <a:spLocks noGrp="1"/>
          </p:cNvSpPr>
          <p:nvPr>
            <p:ph type="subTitle" idx="1" hasCustomPrompt="1"/>
          </p:nvPr>
        </p:nvSpPr>
        <p:spPr>
          <a:xfrm>
            <a:off x="1828800" y="4800600"/>
            <a:ext cx="8640000" cy="990600"/>
          </a:xfrm>
        </p:spPr>
        <p:txBody>
          <a:bodyPr lIns="0" tIns="0" rIns="0" bIns="0">
            <a:normAutofit/>
          </a:bodyPr>
          <a:lstStyle>
            <a:lvl1pPr marL="0" indent="0" algn="l">
              <a:buNone/>
              <a:defRPr sz="2000" b="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Author(s</a:t>
            </a:r>
            <a:r>
              <a:rPr lang="en-GB" noProof="0" dirty="0"/>
              <a:t>)  - Arial 20 pt – </a:t>
            </a:r>
            <a:r>
              <a:rPr lang="en-GB" noProof="0" dirty="0" err="1"/>
              <a:t>HiLumi</a:t>
            </a:r>
            <a:r>
              <a:rPr lang="en-GB" noProof="0" dirty="0"/>
              <a:t> dark grey</a:t>
            </a:r>
          </a:p>
        </p:txBody>
      </p:sp>
      <p:sp>
        <p:nvSpPr>
          <p:cNvPr id="6" name="Espace réservé du numéro de diapositive 5"/>
          <p:cNvSpPr>
            <a:spLocks noGrp="1"/>
          </p:cNvSpPr>
          <p:nvPr>
            <p:ph type="sldNum" sz="quarter" idx="12"/>
          </p:nvPr>
        </p:nvSpPr>
        <p:spPr>
          <a:xfrm>
            <a:off x="11582400" y="6356350"/>
            <a:ext cx="480000" cy="360000"/>
          </a:xfrm>
          <a:ln>
            <a:solidFill>
              <a:srgbClr val="2BABAD"/>
            </a:solidFill>
          </a:ln>
        </p:spPr>
        <p:txBody>
          <a:bodyPr lIns="0" tIns="0" rIns="0" bIns="0" anchor="b" anchorCtr="0"/>
          <a:lstStyle>
            <a:lvl1pPr>
              <a:defRPr>
                <a:solidFill>
                  <a:schemeClr val="bg1"/>
                </a:solidFill>
              </a:defRPr>
            </a:lvl1pPr>
          </a:lstStyle>
          <a:p>
            <a:fld id="{BFDCA1C4-9514-7B4F-976F-D92F7E296653}" type="slidenum">
              <a:rPr lang="fr-FR" smtClean="0"/>
              <a:pPr/>
              <a:t>‹#›</a:t>
            </a:fld>
            <a:endParaRPr lang="fr-FR" dirty="0"/>
          </a:p>
        </p:txBody>
      </p:sp>
      <p:sp>
        <p:nvSpPr>
          <p:cNvPr id="15" name="Espace réservé du texte 14"/>
          <p:cNvSpPr>
            <a:spLocks noGrp="1"/>
          </p:cNvSpPr>
          <p:nvPr>
            <p:ph type="body" sz="quarter" idx="14" hasCustomPrompt="1"/>
          </p:nvPr>
        </p:nvSpPr>
        <p:spPr>
          <a:xfrm>
            <a:off x="1828800" y="5899150"/>
            <a:ext cx="8640000" cy="349250"/>
          </a:xfrm>
        </p:spPr>
        <p:txBody>
          <a:bodyPr>
            <a:normAutofit/>
          </a:bodyPr>
          <a:lstStyle>
            <a:lvl1pPr marL="342900" marR="0" indent="-342900" algn="l" defTabSz="457200" rtl="0" eaLnBrk="1" fontAlgn="auto" latinLnBrk="0" hangingPunct="1">
              <a:lnSpc>
                <a:spcPct val="100000"/>
              </a:lnSpc>
              <a:spcBef>
                <a:spcPct val="20000"/>
              </a:spcBef>
              <a:spcAft>
                <a:spcPts val="0"/>
              </a:spcAft>
              <a:buClr>
                <a:schemeClr val="accent6"/>
              </a:buClr>
              <a:buSzTx/>
              <a:buFontTx/>
              <a:buNone/>
              <a:tabLst/>
              <a:defRPr sz="1600">
                <a:solidFill>
                  <a:schemeClr val="bg2"/>
                </a:solidFill>
              </a:defRPr>
            </a:lvl1pPr>
            <a:lvl2pPr>
              <a:buFontTx/>
              <a:buNone/>
              <a:defRPr/>
            </a:lvl2pPr>
            <a:lvl3pPr>
              <a:buFontTx/>
              <a:buNone/>
              <a:defRPr/>
            </a:lvl3pPr>
            <a:lvl4pPr>
              <a:buFontTx/>
              <a:buNone/>
              <a:defRPr/>
            </a:lvl4pPr>
            <a:lvl5pPr>
              <a:buFontTx/>
              <a:buNone/>
              <a:defRPr/>
            </a:lvl5pPr>
          </a:lstStyle>
          <a:p>
            <a:pPr marL="342900" marR="0" lvl="0" indent="-342900" algn="l" defTabSz="457200" rtl="0" eaLnBrk="1" fontAlgn="auto" latinLnBrk="0" hangingPunct="1">
              <a:lnSpc>
                <a:spcPct val="100000"/>
              </a:lnSpc>
              <a:spcBef>
                <a:spcPct val="20000"/>
              </a:spcBef>
              <a:spcAft>
                <a:spcPts val="0"/>
              </a:spcAft>
              <a:buClr>
                <a:schemeClr val="accent6"/>
              </a:buClr>
              <a:buSzTx/>
              <a:buFontTx/>
              <a:buNone/>
              <a:tabLst/>
              <a:defRPr/>
            </a:pPr>
            <a:r>
              <a:rPr kumimoji="0" lang="en-GB" sz="1600" b="0" i="0" u="none" strike="noStrike" kern="1200" cap="none" spc="0" normalizeH="0" baseline="0" noProof="0">
                <a:ln>
                  <a:noFill/>
                </a:ln>
                <a:solidFill>
                  <a:schemeClr val="bg2"/>
                </a:solidFill>
                <a:effectLst/>
                <a:uLnTx/>
                <a:uFillTx/>
                <a:latin typeface="+mn-lt"/>
                <a:ea typeface="+mn-ea"/>
                <a:cs typeface="+mn-cs"/>
              </a:rPr>
              <a:t>Conference - Location - Date</a:t>
            </a:r>
          </a:p>
          <a:p>
            <a:pPr lvl="0"/>
            <a:endParaRPr lang="en-GB" noProof="0"/>
          </a:p>
        </p:txBody>
      </p:sp>
      <p:sp>
        <p:nvSpPr>
          <p:cNvPr id="7" name="Footer Placeholder 4">
            <a:extLst>
              <a:ext uri="{FF2B5EF4-FFF2-40B4-BE49-F238E27FC236}">
                <a16:creationId xmlns:a16="http://schemas.microsoft.com/office/drawing/2014/main" id="{7AF289B4-A20D-8546-820F-224929B92EE9}"/>
              </a:ext>
            </a:extLst>
          </p:cNvPr>
          <p:cNvSpPr>
            <a:spLocks noGrp="1"/>
          </p:cNvSpPr>
          <p:nvPr>
            <p:ph type="ftr" sz="quarter" idx="3"/>
          </p:nvPr>
        </p:nvSpPr>
        <p:spPr>
          <a:xfrm>
            <a:off x="2641600" y="6356350"/>
            <a:ext cx="8734400" cy="360000"/>
          </a:xfrm>
        </p:spPr>
        <p:txBody>
          <a:bodyPr/>
          <a:lstStyle/>
          <a:p>
            <a:r>
              <a:rPr lang="en-US"/>
              <a:t>Coil Parts and Materials Status on Mar 25, 2024</a:t>
            </a:r>
            <a:endParaRPr lang="en-GB"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 name="Title 21"/>
          <p:cNvSpPr>
            <a:spLocks noGrp="1"/>
          </p:cNvSpPr>
          <p:nvPr>
            <p:ph type="title"/>
          </p:nvPr>
        </p:nvSpPr>
        <p:spPr>
          <a:xfrm>
            <a:off x="468086" y="3542374"/>
            <a:ext cx="10870780" cy="1139271"/>
          </a:xfrm>
          <a:prstGeom prst="rect">
            <a:avLst/>
          </a:prstGeom>
        </p:spPr>
        <p:txBody>
          <a:bodyPr wrap="square" lIns="0" tIns="0" rIns="0" bIns="0" anchor="t"/>
          <a:lstStyle>
            <a:lvl1pPr algn="l">
              <a:defRPr sz="3200" b="1" i="0" baseline="0">
                <a:solidFill>
                  <a:srgbClr val="154D81"/>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468086" y="4822319"/>
            <a:ext cx="10870780" cy="1489952"/>
          </a:xfrm>
          <a:prstGeom prst="rect">
            <a:avLst/>
          </a:prstGeom>
        </p:spPr>
        <p:txBody>
          <a:bodyPr lIns="0" tIns="0" rIns="0" bIns="0"/>
          <a:lstStyle>
            <a:lvl1pPr marL="0" indent="0">
              <a:buFontTx/>
              <a:buNone/>
              <a:defRPr sz="2000">
                <a:solidFill>
                  <a:srgbClr val="154D81"/>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pic>
        <p:nvPicPr>
          <p:cNvPr id="7" name="Picture 11" descr="LARP">
            <a:hlinkClick r:id="rId3"/>
          </p:cNvPr>
          <p:cNvPicPr>
            <a:picLocks noChangeAspect="1" noChangeArrowheads="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0" y="0"/>
            <a:ext cx="875560" cy="871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Image 11" descr="HLU-logoN-title.png"/>
          <p:cNvPicPr>
            <a:picLocks noChangeAspect="1"/>
          </p:cNvPicPr>
          <p:nvPr/>
        </p:nvPicPr>
        <p:blipFill>
          <a:blip r:embed="rId5"/>
          <a:stretch>
            <a:fillRect/>
          </a:stretch>
        </p:blipFill>
        <p:spPr>
          <a:xfrm>
            <a:off x="9657208" y="27791"/>
            <a:ext cx="2442928" cy="742676"/>
          </a:xfrm>
          <a:prstGeom prst="rect">
            <a:avLst/>
          </a:prstGeom>
        </p:spPr>
      </p:pic>
      <p:pic>
        <p:nvPicPr>
          <p:cNvPr id="3" name="Picture 2" descr="RGB_Color-Seal_Green-Mark_SC_Horizontal.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75267" y="115100"/>
            <a:ext cx="3524435" cy="443701"/>
          </a:xfrm>
          <a:prstGeom prst="rect">
            <a:avLst/>
          </a:prstGeom>
        </p:spPr>
      </p:pic>
    </p:spTree>
    <p:extLst>
      <p:ext uri="{BB962C8B-B14F-4D97-AF65-F5344CB8AC3E}">
        <p14:creationId xmlns:p14="http://schemas.microsoft.com/office/powerpoint/2010/main" val="198197223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75268" y="103665"/>
            <a:ext cx="8709385"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3" name="Content Placeholder 2"/>
          <p:cNvSpPr>
            <a:spLocks noGrp="1"/>
          </p:cNvSpPr>
          <p:nvPr>
            <p:ph idx="1"/>
          </p:nvPr>
        </p:nvSpPr>
        <p:spPr>
          <a:xfrm>
            <a:off x="304801" y="1043047"/>
            <a:ext cx="11563351"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600018" y="6515100"/>
            <a:ext cx="1435100" cy="241300"/>
          </a:xfrm>
        </p:spPr>
        <p:txBody>
          <a:bodyPr/>
          <a:lstStyle>
            <a:lvl1pPr>
              <a:defRPr sz="900">
                <a:solidFill>
                  <a:srgbClr val="154D81"/>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sz="900">
                <a:solidFill>
                  <a:srgbClr val="154D81"/>
                </a:solidFill>
              </a:defRPr>
            </a:lvl1pPr>
          </a:lstStyle>
          <a:p>
            <a:fld id="{34272BD7-D793-4F67-9229-2ABA0B068A54}" type="slidenum">
              <a:rPr lang="en-US" smtClean="0"/>
              <a:t>‹#›</a:t>
            </a:fld>
            <a:endParaRPr lang="en-US"/>
          </a:p>
        </p:txBody>
      </p:sp>
      <p:pic>
        <p:nvPicPr>
          <p:cNvPr id="7" name="Picture 11" descr="LARP">
            <a:hlinkClick r:id="rId2"/>
          </p:cNvPr>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0" y="0"/>
            <a:ext cx="875560" cy="871912"/>
          </a:xfrm>
          <a:prstGeom prst="rect">
            <a:avLst/>
          </a:prstGeom>
          <a:solidFill>
            <a:srgbClr val="FCFCFC"/>
          </a:solidFill>
          <a:ln>
            <a:noFill/>
          </a:ln>
          <a:extLst>
            <a:ext uri="{91240B29-F687-4f45-9708-019B960494DF}">
              <a14:hiddenLine xmlns:a14="http://schemas.microsoft.com/office/drawing/2010/main" xmlns="" w="9525">
                <a:solidFill>
                  <a:srgbClr val="000000"/>
                </a:solidFill>
                <a:miter lim="800000"/>
                <a:headEnd/>
                <a:tailEnd/>
              </a14:hiddenLine>
            </a:ext>
          </a:extLst>
        </p:spPr>
      </p:pic>
      <p:pic>
        <p:nvPicPr>
          <p:cNvPr id="9" name="Image 11" descr="HLU-logoN-title.png"/>
          <p:cNvPicPr>
            <a:picLocks noChangeAspect="1"/>
          </p:cNvPicPr>
          <p:nvPr/>
        </p:nvPicPr>
        <p:blipFill>
          <a:blip r:embed="rId4">
            <a:clrChange>
              <a:clrFrom>
                <a:srgbClr val="000000">
                  <a:alpha val="0"/>
                </a:srgbClr>
              </a:clrFrom>
              <a:clrTo>
                <a:srgbClr val="000000">
                  <a:alpha val="0"/>
                </a:srgbClr>
              </a:clrTo>
            </a:clrChange>
          </a:blip>
          <a:stretch>
            <a:fillRect/>
          </a:stretch>
        </p:blipFill>
        <p:spPr>
          <a:xfrm>
            <a:off x="9784651" y="37035"/>
            <a:ext cx="2353300" cy="715428"/>
          </a:xfrm>
          <a:prstGeom prst="rect">
            <a:avLst/>
          </a:prstGeom>
        </p:spPr>
      </p:pic>
    </p:spTree>
    <p:extLst>
      <p:ext uri="{BB962C8B-B14F-4D97-AF65-F5344CB8AC3E}">
        <p14:creationId xmlns:p14="http://schemas.microsoft.com/office/powerpoint/2010/main" val="388483435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Two Content with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305820" y="4765101"/>
            <a:ext cx="566928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3"/>
          </p:nvPr>
        </p:nvSpPr>
        <p:spPr>
          <a:xfrm>
            <a:off x="6206067" y="4765101"/>
            <a:ext cx="5681133"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Content Placeholder 2"/>
          <p:cNvSpPr>
            <a:spLocks noGrp="1"/>
          </p:cNvSpPr>
          <p:nvPr>
            <p:ph sz="half" idx="17"/>
          </p:nvPr>
        </p:nvSpPr>
        <p:spPr>
          <a:xfrm>
            <a:off x="304801" y="1043695"/>
            <a:ext cx="5668432"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6206067" y="1043695"/>
            <a:ext cx="5681135"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304800" y="103665"/>
            <a:ext cx="115824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pPr>
              <a:defRPr/>
            </a:pPr>
            <a:endParaRPr lang="en-US"/>
          </a:p>
        </p:txBody>
      </p:sp>
      <p:sp>
        <p:nvSpPr>
          <p:cNvPr id="9" name="Slide Number Placeholder 5"/>
          <p:cNvSpPr>
            <a:spLocks noGrp="1"/>
          </p:cNvSpPr>
          <p:nvPr>
            <p:ph type="sldNum" sz="quarter" idx="21"/>
          </p:nvPr>
        </p:nvSpPr>
        <p:spPr/>
        <p:txBody>
          <a:bodyPr/>
          <a:lstStyle>
            <a:lvl1pPr>
              <a:defRPr/>
            </a:lvl1pPr>
          </a:lstStyle>
          <a:p>
            <a:fld id="{34272BD7-D793-4F67-9229-2ABA0B068A54}" type="slidenum">
              <a:rPr lang="en-US" smtClean="0"/>
              <a:t>‹#›</a:t>
            </a:fld>
            <a:endParaRPr lang="en-US"/>
          </a:p>
        </p:txBody>
      </p:sp>
    </p:spTree>
    <p:extLst>
      <p:ext uri="{BB962C8B-B14F-4D97-AF65-F5344CB8AC3E}">
        <p14:creationId xmlns:p14="http://schemas.microsoft.com/office/powerpoint/2010/main" val="329227745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04800" y="1043693"/>
            <a:ext cx="4037192" cy="4994276"/>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4626611" y="1043695"/>
            <a:ext cx="7227147" cy="4994275"/>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304800" y="103665"/>
            <a:ext cx="115824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pPr>
              <a:defRPr/>
            </a:pPr>
            <a:endParaRPr lang="en-US"/>
          </a:p>
        </p:txBody>
      </p:sp>
      <p:sp>
        <p:nvSpPr>
          <p:cNvPr id="7" name="Slide Number Placeholder 5"/>
          <p:cNvSpPr>
            <a:spLocks noGrp="1"/>
          </p:cNvSpPr>
          <p:nvPr>
            <p:ph type="sldNum" sz="quarter" idx="18"/>
          </p:nvPr>
        </p:nvSpPr>
        <p:spPr/>
        <p:txBody>
          <a:bodyPr/>
          <a:lstStyle>
            <a:lvl1pPr>
              <a:defRPr/>
            </a:lvl1pPr>
          </a:lstStyle>
          <a:p>
            <a:fld id="{34272BD7-D793-4F67-9229-2ABA0B068A54}" type="slidenum">
              <a:rPr lang="en-US" smtClean="0"/>
              <a:t>‹#›</a:t>
            </a:fld>
            <a:endParaRPr lang="en-US"/>
          </a:p>
        </p:txBody>
      </p:sp>
    </p:spTree>
    <p:extLst>
      <p:ext uri="{BB962C8B-B14F-4D97-AF65-F5344CB8AC3E}">
        <p14:creationId xmlns:p14="http://schemas.microsoft.com/office/powerpoint/2010/main" val="50797123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98765" y="1043694"/>
            <a:ext cx="11601135" cy="3695054"/>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98765" y="4943006"/>
            <a:ext cx="11601135" cy="1091259"/>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1"/>
          <p:cNvSpPr>
            <a:spLocks noGrp="1"/>
          </p:cNvSpPr>
          <p:nvPr>
            <p:ph type="title"/>
          </p:nvPr>
        </p:nvSpPr>
        <p:spPr>
          <a:xfrm>
            <a:off x="304800" y="103665"/>
            <a:ext cx="115824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4272BD7-D793-4F67-9229-2ABA0B068A54}" type="slidenum">
              <a:rPr lang="en-US" smtClean="0"/>
              <a:t>‹#›</a:t>
            </a:fld>
            <a:endParaRPr lang="en-US"/>
          </a:p>
        </p:txBody>
      </p:sp>
    </p:spTree>
    <p:extLst>
      <p:ext uri="{BB962C8B-B14F-4D97-AF65-F5344CB8AC3E}">
        <p14:creationId xmlns:p14="http://schemas.microsoft.com/office/powerpoint/2010/main" val="139779153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Content Placeholder 2"/>
          <p:cNvSpPr>
            <a:spLocks noGrp="1"/>
          </p:cNvSpPr>
          <p:nvPr>
            <p:ph sz="half" idx="13"/>
          </p:nvPr>
        </p:nvSpPr>
        <p:spPr>
          <a:xfrm>
            <a:off x="304801" y="355192"/>
            <a:ext cx="560832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p:cNvSpPr>
            <a:spLocks noGrp="1"/>
          </p:cNvSpPr>
          <p:nvPr>
            <p:ph sz="half" idx="15"/>
          </p:nvPr>
        </p:nvSpPr>
        <p:spPr>
          <a:xfrm>
            <a:off x="6278881" y="355192"/>
            <a:ext cx="560832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3"/>
          <p:cNvSpPr>
            <a:spLocks noGrp="1"/>
          </p:cNvSpPr>
          <p:nvPr>
            <p:ph type="body" sz="half" idx="12"/>
          </p:nvPr>
        </p:nvSpPr>
        <p:spPr>
          <a:xfrm>
            <a:off x="305820" y="4765101"/>
            <a:ext cx="5607301"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9"/>
          </p:nvPr>
        </p:nvSpPr>
        <p:spPr>
          <a:xfrm>
            <a:off x="6278881" y="4765101"/>
            <a:ext cx="5608319"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3"/>
          <p:cNvSpPr>
            <a:spLocks noGrp="1"/>
          </p:cNvSpPr>
          <p:nvPr>
            <p:ph type="dt" sz="half" idx="20"/>
          </p:nvPr>
        </p:nvSpPr>
        <p:spPr>
          <a:xfrm>
            <a:off x="8593667" y="6515100"/>
            <a:ext cx="1435100" cy="241300"/>
          </a:xfrm>
        </p:spPr>
        <p:txBody>
          <a:bodyPr/>
          <a:lstStyle>
            <a:lvl1pPr>
              <a:defRPr/>
            </a:lvl1pPr>
          </a:lstStyle>
          <a:p>
            <a:pPr>
              <a:defRPr/>
            </a:pPr>
            <a:endParaRPr lang="en-US"/>
          </a:p>
        </p:txBody>
      </p:sp>
      <p:sp>
        <p:nvSpPr>
          <p:cNvPr id="8" name="Slide Number Placeholder 5"/>
          <p:cNvSpPr>
            <a:spLocks noGrp="1"/>
          </p:cNvSpPr>
          <p:nvPr>
            <p:ph type="sldNum" sz="quarter" idx="22"/>
          </p:nvPr>
        </p:nvSpPr>
        <p:spPr/>
        <p:txBody>
          <a:bodyPr/>
          <a:lstStyle>
            <a:lvl1pPr>
              <a:defRPr/>
            </a:lvl1pPr>
          </a:lstStyle>
          <a:p>
            <a:pPr>
              <a:defRPr/>
            </a:pPr>
            <a:fld id="{DE6F397A-9C1D-2B40-851E-E0DB0862E876}" type="slidenum">
              <a:rPr lang="en-US"/>
              <a:pPr>
                <a:defRPr/>
              </a:pPr>
              <a:t>‹#›</a:t>
            </a:fld>
            <a:endParaRPr lang="en-US"/>
          </a:p>
        </p:txBody>
      </p:sp>
    </p:spTree>
    <p:extLst>
      <p:ext uri="{BB962C8B-B14F-4D97-AF65-F5344CB8AC3E}">
        <p14:creationId xmlns:p14="http://schemas.microsoft.com/office/powerpoint/2010/main" val="10299019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304801" y="361951"/>
            <a:ext cx="11567584" cy="5668963"/>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3"/>
          <p:cNvSpPr>
            <a:spLocks noGrp="1"/>
          </p:cNvSpPr>
          <p:nvPr>
            <p:ph type="dt" sz="half" idx="14"/>
          </p:nvPr>
        </p:nvSpPr>
        <p:spPr>
          <a:xfrm>
            <a:off x="8593667" y="6515100"/>
            <a:ext cx="1435100" cy="241300"/>
          </a:xfrm>
        </p:spPr>
        <p:txBody>
          <a:bodyPr/>
          <a:lstStyle>
            <a:lvl1pPr>
              <a:defRPr/>
            </a:lvl1pPr>
          </a:lstStyle>
          <a:p>
            <a:pPr>
              <a:defRPr/>
            </a:pPr>
            <a:endParaRPr lang="en-US"/>
          </a:p>
        </p:txBody>
      </p:sp>
      <p:sp>
        <p:nvSpPr>
          <p:cNvPr id="5" name="Slide Number Placeholder 5"/>
          <p:cNvSpPr>
            <a:spLocks noGrp="1"/>
          </p:cNvSpPr>
          <p:nvPr>
            <p:ph type="sldNum" sz="quarter" idx="16"/>
          </p:nvPr>
        </p:nvSpPr>
        <p:spPr/>
        <p:txBody>
          <a:bodyPr/>
          <a:lstStyle>
            <a:lvl1pPr>
              <a:defRPr/>
            </a:lvl1pPr>
          </a:lstStyle>
          <a:p>
            <a:pPr>
              <a:defRPr/>
            </a:pPr>
            <a:fld id="{A5245C53-4825-D941-96F0-E5EF740382DF}" type="slidenum">
              <a:rPr lang="en-US"/>
              <a:pPr>
                <a:defRPr/>
              </a:pPr>
              <a:t>‹#›</a:t>
            </a:fld>
            <a:endParaRPr lang="en-US"/>
          </a:p>
        </p:txBody>
      </p:sp>
    </p:spTree>
    <p:extLst>
      <p:ext uri="{BB962C8B-B14F-4D97-AF65-F5344CB8AC3E}">
        <p14:creationId xmlns:p14="http://schemas.microsoft.com/office/powerpoint/2010/main" val="149628722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98765" y="361950"/>
            <a:ext cx="11601135" cy="4369742"/>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0" name="Text Placeholder 3"/>
          <p:cNvSpPr>
            <a:spLocks noGrp="1"/>
          </p:cNvSpPr>
          <p:nvPr>
            <p:ph type="body" sz="half" idx="2"/>
          </p:nvPr>
        </p:nvSpPr>
        <p:spPr>
          <a:xfrm>
            <a:off x="298765" y="4943006"/>
            <a:ext cx="11601135" cy="1091259"/>
          </a:xfrm>
          <a:prstGeom prst="rect">
            <a:avLst/>
          </a:prstGeom>
        </p:spPr>
        <p:txBody>
          <a:bodyPr lIns="0" tIns="0" rIns="0" bIns="0"/>
          <a:lstStyle>
            <a:lvl1pPr marL="0" indent="0">
              <a:buNone/>
              <a:defRPr sz="2000">
                <a:solidFill>
                  <a:schemeClr val="accent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4"/>
          </p:nvPr>
        </p:nvSpPr>
        <p:spPr>
          <a:xfrm>
            <a:off x="8593667" y="6515100"/>
            <a:ext cx="1435100" cy="241300"/>
          </a:xfrm>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EBB7E1A3-D14B-384F-BC68-921915557438}" type="slidenum">
              <a:rPr lang="en-US"/>
              <a:pPr>
                <a:defRPr/>
              </a:pPr>
              <a:t>‹#›</a:t>
            </a:fld>
            <a:endParaRPr lang="en-US"/>
          </a:p>
        </p:txBody>
      </p:sp>
    </p:spTree>
    <p:extLst>
      <p:ext uri="{BB962C8B-B14F-4D97-AF65-F5344CB8AC3E}">
        <p14:creationId xmlns:p14="http://schemas.microsoft.com/office/powerpoint/2010/main" val="19282021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tle Without Line">
    <p:spTree>
      <p:nvGrpSpPr>
        <p:cNvPr id="1" name=""/>
        <p:cNvGrpSpPr/>
        <p:nvPr/>
      </p:nvGrpSpPr>
      <p:grpSpPr>
        <a:xfrm>
          <a:off x="0" y="0"/>
          <a:ext cx="0" cy="0"/>
          <a:chOff x="0" y="0"/>
          <a:chExt cx="0" cy="0"/>
        </a:xfrm>
      </p:grpSpPr>
      <p:sp>
        <p:nvSpPr>
          <p:cNvPr id="6" name="Title 1"/>
          <p:cNvSpPr>
            <a:spLocks noGrp="1"/>
          </p:cNvSpPr>
          <p:nvPr>
            <p:ph type="title"/>
          </p:nvPr>
        </p:nvSpPr>
        <p:spPr>
          <a:xfrm>
            <a:off x="304800" y="103665"/>
            <a:ext cx="115824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7" name="Content Placeholder 2"/>
          <p:cNvSpPr>
            <a:spLocks noGrp="1"/>
          </p:cNvSpPr>
          <p:nvPr>
            <p:ph idx="1"/>
          </p:nvPr>
        </p:nvSpPr>
        <p:spPr>
          <a:xfrm>
            <a:off x="304801" y="1043047"/>
            <a:ext cx="11563351"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593667" y="6515100"/>
            <a:ext cx="1435100" cy="241300"/>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D015B89-6E9F-3742-A1D5-5376EC3E0B8B}" type="slidenum">
              <a:rPr lang="en-US"/>
              <a:pPr>
                <a:defRPr/>
              </a:pPr>
              <a:t>‹#›</a:t>
            </a:fld>
            <a:endParaRPr lang="en-US"/>
          </a:p>
        </p:txBody>
      </p:sp>
    </p:spTree>
    <p:extLst>
      <p:ext uri="{BB962C8B-B14F-4D97-AF65-F5344CB8AC3E}">
        <p14:creationId xmlns:p14="http://schemas.microsoft.com/office/powerpoint/2010/main" val="6655149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828800" y="2819400"/>
            <a:ext cx="9600000" cy="1800000"/>
          </a:xfrm>
        </p:spPr>
        <p:txBody>
          <a:bodyPr lIns="0" tIns="0" rIns="0" bIns="0" anchor="t" anchorCtr="0">
            <a:noAutofit/>
          </a:bodyPr>
          <a:lstStyle>
            <a:lvl1pPr algn="l">
              <a:defRPr sz="2800" b="1" baseline="0">
                <a:solidFill>
                  <a:schemeClr val="accent5"/>
                </a:solidFill>
              </a:defRPr>
            </a:lvl1pPr>
          </a:lstStyle>
          <a:p>
            <a:r>
              <a:rPr lang="en-GB" noProof="0"/>
              <a:t>Presentation title - line 1 - Arial 30pt - bold HiLumi dark grey - line 2</a:t>
            </a:r>
            <a:br>
              <a:rPr lang="en-GB" noProof="0"/>
            </a:br>
            <a:r>
              <a:rPr lang="en-GB" noProof="0"/>
              <a:t>line 3</a:t>
            </a:r>
            <a:br>
              <a:rPr lang="en-GB" noProof="0"/>
            </a:br>
            <a:r>
              <a:rPr lang="en-GB" noProof="0"/>
              <a:t>line 4   </a:t>
            </a:r>
          </a:p>
        </p:txBody>
      </p:sp>
      <p:sp>
        <p:nvSpPr>
          <p:cNvPr id="3" name="Sous-titre 2"/>
          <p:cNvSpPr>
            <a:spLocks noGrp="1"/>
          </p:cNvSpPr>
          <p:nvPr>
            <p:ph type="subTitle" idx="1" hasCustomPrompt="1"/>
          </p:nvPr>
        </p:nvSpPr>
        <p:spPr>
          <a:xfrm>
            <a:off x="1828800" y="4800600"/>
            <a:ext cx="8640000" cy="990600"/>
          </a:xfrm>
        </p:spPr>
        <p:txBody>
          <a:bodyPr lIns="0" tIns="0" rIns="0" bIns="0">
            <a:normAutofit/>
          </a:bodyPr>
          <a:lstStyle>
            <a:lvl1pPr marL="0" indent="0" algn="l">
              <a:buNone/>
              <a:defRPr sz="2000" b="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Author(s</a:t>
            </a:r>
            <a:r>
              <a:rPr lang="en-GB" noProof="0" dirty="0"/>
              <a:t>)  - Arial 20 pt – </a:t>
            </a:r>
            <a:r>
              <a:rPr lang="en-GB" noProof="0" dirty="0" err="1"/>
              <a:t>HiLumi</a:t>
            </a:r>
            <a:r>
              <a:rPr lang="en-GB" noProof="0" dirty="0"/>
              <a:t> dark grey</a:t>
            </a:r>
          </a:p>
        </p:txBody>
      </p:sp>
      <p:sp>
        <p:nvSpPr>
          <p:cNvPr id="6" name="Espace réservé du numéro de diapositive 5"/>
          <p:cNvSpPr>
            <a:spLocks noGrp="1"/>
          </p:cNvSpPr>
          <p:nvPr>
            <p:ph type="sldNum" sz="quarter" idx="12"/>
          </p:nvPr>
        </p:nvSpPr>
        <p:spPr>
          <a:xfrm>
            <a:off x="11582400" y="6356350"/>
            <a:ext cx="480000" cy="360000"/>
          </a:xfrm>
          <a:ln>
            <a:solidFill>
              <a:srgbClr val="2BABAD"/>
            </a:solidFill>
          </a:ln>
        </p:spPr>
        <p:txBody>
          <a:bodyPr lIns="0" tIns="0" rIns="0" bIns="0" anchor="b" anchorCtr="0"/>
          <a:lstStyle>
            <a:lvl1pPr>
              <a:defRPr>
                <a:solidFill>
                  <a:schemeClr val="accent1"/>
                </a:solidFill>
              </a:defRPr>
            </a:lvl1pPr>
          </a:lstStyle>
          <a:p>
            <a:fld id="{BFDCA1C4-9514-7B4F-976F-D92F7E296653}" type="slidenum">
              <a:rPr lang="fr-FR" smtClean="0">
                <a:solidFill>
                  <a:srgbClr val="64BCD9"/>
                </a:solidFill>
              </a:rPr>
              <a:pPr/>
              <a:t>‹#›</a:t>
            </a:fld>
            <a:endParaRPr lang="fr-FR" dirty="0">
              <a:solidFill>
                <a:srgbClr val="64BCD9"/>
              </a:solidFill>
            </a:endParaRPr>
          </a:p>
        </p:txBody>
      </p:sp>
      <p:pic>
        <p:nvPicPr>
          <p:cNvPr id="12" name="Image 11" descr="HLU-logoN-title.png"/>
          <p:cNvPicPr>
            <a:picLocks noChangeAspect="1"/>
          </p:cNvPicPr>
          <p:nvPr userDrawn="1"/>
        </p:nvPicPr>
        <p:blipFill>
          <a:blip r:embed="rId3"/>
          <a:stretch>
            <a:fillRect/>
          </a:stretch>
        </p:blipFill>
        <p:spPr>
          <a:xfrm>
            <a:off x="1828800" y="673710"/>
            <a:ext cx="5047152" cy="1534388"/>
          </a:xfrm>
          <a:prstGeom prst="rect">
            <a:avLst/>
          </a:prstGeom>
        </p:spPr>
      </p:pic>
      <p:sp>
        <p:nvSpPr>
          <p:cNvPr id="15" name="Espace réservé du texte 14"/>
          <p:cNvSpPr>
            <a:spLocks noGrp="1"/>
          </p:cNvSpPr>
          <p:nvPr>
            <p:ph type="body" sz="quarter" idx="14" hasCustomPrompt="1"/>
          </p:nvPr>
        </p:nvSpPr>
        <p:spPr>
          <a:xfrm>
            <a:off x="1828800" y="5899150"/>
            <a:ext cx="8640000" cy="349250"/>
          </a:xfrm>
        </p:spPr>
        <p:txBody>
          <a:bodyPr>
            <a:normAutofit/>
          </a:bodyPr>
          <a:lstStyle>
            <a:lvl1pPr marL="342900" marR="0" indent="-342900" algn="l" defTabSz="457200" rtl="0" eaLnBrk="1" fontAlgn="auto" latinLnBrk="0" hangingPunct="1">
              <a:lnSpc>
                <a:spcPct val="100000"/>
              </a:lnSpc>
              <a:spcBef>
                <a:spcPct val="20000"/>
              </a:spcBef>
              <a:spcAft>
                <a:spcPts val="0"/>
              </a:spcAft>
              <a:buClr>
                <a:schemeClr val="accent6"/>
              </a:buClr>
              <a:buSzTx/>
              <a:buFontTx/>
              <a:buNone/>
              <a:tabLst/>
              <a:defRPr sz="1600">
                <a:solidFill>
                  <a:schemeClr val="bg2"/>
                </a:solidFill>
              </a:defRPr>
            </a:lvl1pPr>
            <a:lvl2pPr>
              <a:buFontTx/>
              <a:buNone/>
              <a:defRPr/>
            </a:lvl2pPr>
            <a:lvl3pPr>
              <a:buFontTx/>
              <a:buNone/>
              <a:defRPr/>
            </a:lvl3pPr>
            <a:lvl4pPr>
              <a:buFontTx/>
              <a:buNone/>
              <a:defRPr/>
            </a:lvl4pPr>
            <a:lvl5pPr>
              <a:buFontTx/>
              <a:buNone/>
              <a:defRPr/>
            </a:lvl5pPr>
          </a:lstStyle>
          <a:p>
            <a:pPr marL="342900" marR="0" lvl="0" indent="-342900" algn="l" defTabSz="457200" rtl="0" eaLnBrk="1" fontAlgn="auto" latinLnBrk="0" hangingPunct="1">
              <a:lnSpc>
                <a:spcPct val="100000"/>
              </a:lnSpc>
              <a:spcBef>
                <a:spcPct val="20000"/>
              </a:spcBef>
              <a:spcAft>
                <a:spcPts val="0"/>
              </a:spcAft>
              <a:buClr>
                <a:schemeClr val="accent6"/>
              </a:buClr>
              <a:buSzTx/>
              <a:buFontTx/>
              <a:buNone/>
              <a:tabLst/>
              <a:defRPr/>
            </a:pPr>
            <a:r>
              <a:rPr kumimoji="0" lang="en-GB" sz="1600" b="0" i="0" u="none" strike="noStrike" kern="1200" cap="none" spc="0" normalizeH="0" baseline="0" noProof="0" dirty="0">
                <a:ln>
                  <a:noFill/>
                </a:ln>
                <a:solidFill>
                  <a:schemeClr val="bg2"/>
                </a:solidFill>
                <a:effectLst/>
                <a:uLnTx/>
                <a:uFillTx/>
                <a:latin typeface="+mn-lt"/>
                <a:ea typeface="+mn-ea"/>
                <a:cs typeface="+mn-cs"/>
              </a:rPr>
              <a:t>Conference - Location - Date</a:t>
            </a:r>
          </a:p>
          <a:p>
            <a:pPr lvl="0"/>
            <a:endParaRPr lang="en-GB" noProof="0" dirty="0"/>
          </a:p>
        </p:txBody>
      </p:sp>
      <p:grpSp>
        <p:nvGrpSpPr>
          <p:cNvPr id="10" name="Grouper 9"/>
          <p:cNvGrpSpPr/>
          <p:nvPr userDrawn="1"/>
        </p:nvGrpSpPr>
        <p:grpSpPr>
          <a:xfrm>
            <a:off x="609600" y="6071400"/>
            <a:ext cx="609600" cy="457200"/>
            <a:chOff x="1462200" y="4620913"/>
            <a:chExt cx="457200" cy="457200"/>
          </a:xfrm>
        </p:grpSpPr>
        <p:sp>
          <p:nvSpPr>
            <p:cNvPr id="11" name="Rectangle 10"/>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3" name="ZoneTexte 12"/>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7" name="Image 4" descr="CERN-logo_outline.jpg"/>
          <p:cNvPicPr>
            <a:picLocks noChangeAspect="1"/>
          </p:cNvPicPr>
          <p:nvPr userDrawn="1"/>
        </p:nvPicPr>
        <p:blipFill>
          <a:blip r:embed="rId4"/>
          <a:stretch>
            <a:fillRect/>
          </a:stretch>
        </p:blipFill>
        <p:spPr>
          <a:xfrm>
            <a:off x="502920" y="5946775"/>
            <a:ext cx="817880" cy="603250"/>
          </a:xfrm>
          <a:prstGeom prst="rect">
            <a:avLst/>
          </a:prstGeom>
        </p:spPr>
      </p:pic>
    </p:spTree>
    <p:extLst>
      <p:ext uri="{BB962C8B-B14F-4D97-AF65-F5344CB8AC3E}">
        <p14:creationId xmlns:p14="http://schemas.microsoft.com/office/powerpoint/2010/main" val="429180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 name="Title 21"/>
          <p:cNvSpPr>
            <a:spLocks noGrp="1"/>
          </p:cNvSpPr>
          <p:nvPr>
            <p:ph type="title"/>
          </p:nvPr>
        </p:nvSpPr>
        <p:spPr>
          <a:xfrm>
            <a:off x="468086" y="3542374"/>
            <a:ext cx="10870780" cy="1139271"/>
          </a:xfrm>
          <a:prstGeom prst="rect">
            <a:avLst/>
          </a:prstGeom>
        </p:spPr>
        <p:txBody>
          <a:bodyPr wrap="square" lIns="0" tIns="0" rIns="0" bIns="0" anchor="t"/>
          <a:lstStyle>
            <a:lvl1pPr algn="l">
              <a:defRPr sz="3200" b="1" i="0" baseline="0">
                <a:solidFill>
                  <a:srgbClr val="154D81"/>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468086" y="4822319"/>
            <a:ext cx="10870780" cy="1489952"/>
          </a:xfrm>
          <a:prstGeom prst="rect">
            <a:avLst/>
          </a:prstGeom>
        </p:spPr>
        <p:txBody>
          <a:bodyPr lIns="0" tIns="0" rIns="0" bIns="0"/>
          <a:lstStyle>
            <a:lvl1pPr marL="0" indent="0">
              <a:buFontTx/>
              <a:buNone/>
              <a:defRPr sz="2000">
                <a:solidFill>
                  <a:srgbClr val="154D81"/>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pic>
        <p:nvPicPr>
          <p:cNvPr id="7" name="Picture 11" descr="LARP">
            <a:hlinkClick r:id="rId3"/>
          </p:cNvPr>
          <p:cNvPicPr>
            <a:picLocks noChangeAspect="1" noChangeArrowheads="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0" y="0"/>
            <a:ext cx="875560" cy="871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Image 11" descr="HLU-logoN-title.png"/>
          <p:cNvPicPr>
            <a:picLocks noChangeAspect="1"/>
          </p:cNvPicPr>
          <p:nvPr/>
        </p:nvPicPr>
        <p:blipFill>
          <a:blip r:embed="rId5"/>
          <a:stretch>
            <a:fillRect/>
          </a:stretch>
        </p:blipFill>
        <p:spPr>
          <a:xfrm>
            <a:off x="9657208" y="27791"/>
            <a:ext cx="2442928" cy="742676"/>
          </a:xfrm>
          <a:prstGeom prst="rect">
            <a:avLst/>
          </a:prstGeom>
        </p:spPr>
      </p:pic>
      <p:pic>
        <p:nvPicPr>
          <p:cNvPr id="3" name="Picture 2" descr="RGB_Color-Seal_Green-Mark_SC_Horizontal.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75267" y="115100"/>
            <a:ext cx="3524435" cy="443701"/>
          </a:xfrm>
          <a:prstGeom prst="rect">
            <a:avLst/>
          </a:prstGeom>
        </p:spPr>
      </p:pic>
    </p:spTree>
    <p:extLst>
      <p:ext uri="{BB962C8B-B14F-4D97-AF65-F5344CB8AC3E}">
        <p14:creationId xmlns:p14="http://schemas.microsoft.com/office/powerpoint/2010/main" val="420070493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chor="ctr" anchorCtr="1"/>
          <a:lstStyle/>
          <a:p>
            <a:r>
              <a:rPr lang="en-GB" noProof="0"/>
              <a:t>Slide title – line 1 – Arial 30 pt – HiLumi blue</a:t>
            </a:r>
            <a:br>
              <a:rPr lang="en-GB" noProof="0"/>
            </a:br>
            <a:r>
              <a:rPr lang="en-GB" noProof="0"/>
              <a:t>Slide title – line 2 – Arial 30 pt – HiLumi blue</a:t>
            </a:r>
          </a:p>
        </p:txBody>
      </p:sp>
      <p:sp>
        <p:nvSpPr>
          <p:cNvPr id="3" name="Espace réservé du contenu 2"/>
          <p:cNvSpPr>
            <a:spLocks noGrp="1"/>
          </p:cNvSpPr>
          <p:nvPr>
            <p:ph idx="1" hasCustomPrompt="1"/>
          </p:nvPr>
        </p:nvSpPr>
        <p:spPr>
          <a:xfrm>
            <a:off x="816000" y="1219201"/>
            <a:ext cx="10560000" cy="4906963"/>
          </a:xfrm>
        </p:spPr>
        <p:txBody>
          <a:bodyPr lIns="0" tIns="0" rIns="0" bIns="0"/>
          <a:lstStyle/>
          <a:p>
            <a:pPr lvl="0"/>
            <a:r>
              <a:rPr lang="en-GB" noProof="0" dirty="0"/>
              <a:t>Click to modify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Espace réservé du numéro de diapositive 5"/>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a:solidFill>
                <a:srgbClr val="64BCD9"/>
              </a:solidFill>
            </a:endParaRPr>
          </a:p>
        </p:txBody>
      </p:sp>
      <p:grpSp>
        <p:nvGrpSpPr>
          <p:cNvPr id="8" name="Grouper 7"/>
          <p:cNvGrpSpPr/>
          <p:nvPr userDrawn="1"/>
        </p:nvGrpSpPr>
        <p:grpSpPr>
          <a:xfrm>
            <a:off x="1920000" y="6300000"/>
            <a:ext cx="609600" cy="457200"/>
            <a:chOff x="1462200" y="4620913"/>
            <a:chExt cx="457200" cy="457200"/>
          </a:xfrm>
        </p:grpSpPr>
        <p:sp>
          <p:nvSpPr>
            <p:cNvPr id="9" name="Rectangle 8"/>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0" name="ZoneTexte 9"/>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3" name="Image 5" descr="CERN-logo_outline.jpg"/>
          <p:cNvPicPr>
            <a:picLocks noChangeAspect="1"/>
          </p:cNvPicPr>
          <p:nvPr userDrawn="1"/>
        </p:nvPicPr>
        <p:blipFill>
          <a:blip r:embed="rId2"/>
          <a:stretch>
            <a:fillRect/>
          </a:stretch>
        </p:blipFill>
        <p:spPr>
          <a:xfrm>
            <a:off x="1896001" y="6282000"/>
            <a:ext cx="658913" cy="486000"/>
          </a:xfrm>
          <a:prstGeom prst="rect">
            <a:avLst/>
          </a:prstGeom>
        </p:spPr>
      </p:pic>
    </p:spTree>
    <p:extLst>
      <p:ext uri="{BB962C8B-B14F-4D97-AF65-F5344CB8AC3E}">
        <p14:creationId xmlns:p14="http://schemas.microsoft.com/office/powerpoint/2010/main" val="22239235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hasCustomPrompt="1"/>
          </p:nvPr>
        </p:nvSpPr>
        <p:spPr>
          <a:xfrm>
            <a:off x="609600" y="1215232"/>
            <a:ext cx="5386917"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 </a:t>
            </a:r>
          </a:p>
        </p:txBody>
      </p:sp>
      <p:sp>
        <p:nvSpPr>
          <p:cNvPr id="4" name="Espace réservé du contenu 3"/>
          <p:cNvSpPr>
            <a:spLocks noGrp="1"/>
          </p:cNvSpPr>
          <p:nvPr>
            <p:ph sz="half" idx="2" hasCustomPrompt="1"/>
          </p:nvPr>
        </p:nvSpPr>
        <p:spPr>
          <a:xfrm>
            <a:off x="609600" y="2057400"/>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texte 4"/>
          <p:cNvSpPr>
            <a:spLocks noGrp="1"/>
          </p:cNvSpPr>
          <p:nvPr>
            <p:ph type="body" sz="quarter" idx="3" hasCustomPrompt="1"/>
          </p:nvPr>
        </p:nvSpPr>
        <p:spPr>
          <a:xfrm>
            <a:off x="6193368" y="1215232"/>
            <a:ext cx="5389033"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a:t>
            </a:r>
          </a:p>
        </p:txBody>
      </p:sp>
      <p:sp>
        <p:nvSpPr>
          <p:cNvPr id="6" name="Espace réservé du contenu 5"/>
          <p:cNvSpPr>
            <a:spLocks noGrp="1"/>
          </p:cNvSpPr>
          <p:nvPr>
            <p:ph sz="quarter" idx="4" hasCustomPrompt="1"/>
          </p:nvPr>
        </p:nvSpPr>
        <p:spPr>
          <a:xfrm>
            <a:off x="6193368" y="2057400"/>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Espace réservé du numéro de diapositive 8"/>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a:solidFill>
                <a:srgbClr val="64BCD9"/>
              </a:solidFill>
            </a:endParaRPr>
          </a:p>
        </p:txBody>
      </p:sp>
      <p:grpSp>
        <p:nvGrpSpPr>
          <p:cNvPr id="11" name="Grouper 10"/>
          <p:cNvGrpSpPr/>
          <p:nvPr userDrawn="1"/>
        </p:nvGrpSpPr>
        <p:grpSpPr>
          <a:xfrm>
            <a:off x="1920000" y="6300000"/>
            <a:ext cx="609600" cy="457200"/>
            <a:chOff x="1462200" y="4620913"/>
            <a:chExt cx="457200" cy="457200"/>
          </a:xfrm>
        </p:grpSpPr>
        <p:sp>
          <p:nvSpPr>
            <p:cNvPr id="12" name="Rectangle 11"/>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3" name="ZoneTexte 12"/>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4" name="Image 5" descr="CERN-logo_outline.jpg"/>
          <p:cNvPicPr>
            <a:picLocks noChangeAspect="1"/>
          </p:cNvPicPr>
          <p:nvPr userDrawn="1"/>
        </p:nvPicPr>
        <p:blipFill>
          <a:blip r:embed="rId2"/>
          <a:stretch>
            <a:fillRect/>
          </a:stretch>
        </p:blipFill>
        <p:spPr>
          <a:xfrm>
            <a:off x="1896001" y="6282000"/>
            <a:ext cx="658913" cy="486000"/>
          </a:xfrm>
          <a:prstGeom prst="rect">
            <a:avLst/>
          </a:prstGeom>
        </p:spPr>
      </p:pic>
    </p:spTree>
    <p:extLst>
      <p:ext uri="{BB962C8B-B14F-4D97-AF65-F5344CB8AC3E}">
        <p14:creationId xmlns:p14="http://schemas.microsoft.com/office/powerpoint/2010/main" val="78624440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en-GB" noProof="0"/>
              <a:t>Slide title – line 1 – Arial 30 pt – HiLumi blue</a:t>
            </a:r>
            <a:br>
              <a:rPr lang="en-GB" noProof="0"/>
            </a:br>
            <a:r>
              <a:rPr lang="en-GB" noProof="0"/>
              <a:t>Slide title – line 2 – Arial 30 pt – HiLumi blue</a:t>
            </a:r>
          </a:p>
        </p:txBody>
      </p:sp>
      <p:sp>
        <p:nvSpPr>
          <p:cNvPr id="5" name="Espace réservé du numéro de diapositive 4"/>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a:solidFill>
                <a:srgbClr val="64BCD9"/>
              </a:solidFill>
            </a:endParaRPr>
          </a:p>
        </p:txBody>
      </p:sp>
      <p:grpSp>
        <p:nvGrpSpPr>
          <p:cNvPr id="7" name="Grouper 6"/>
          <p:cNvGrpSpPr/>
          <p:nvPr userDrawn="1"/>
        </p:nvGrpSpPr>
        <p:grpSpPr>
          <a:xfrm>
            <a:off x="1920000" y="6300000"/>
            <a:ext cx="609600" cy="457200"/>
            <a:chOff x="1462200" y="4620913"/>
            <a:chExt cx="457200" cy="457200"/>
          </a:xfrm>
        </p:grpSpPr>
        <p:sp>
          <p:nvSpPr>
            <p:cNvPr id="8" name="Rectangle 7"/>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9" name="ZoneTexte 8"/>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0" name="Image 5" descr="CERN-logo_outline.jpg"/>
          <p:cNvPicPr>
            <a:picLocks noChangeAspect="1"/>
          </p:cNvPicPr>
          <p:nvPr userDrawn="1"/>
        </p:nvPicPr>
        <p:blipFill>
          <a:blip r:embed="rId2"/>
          <a:stretch>
            <a:fillRect/>
          </a:stretch>
        </p:blipFill>
        <p:spPr>
          <a:xfrm>
            <a:off x="1896001" y="6282000"/>
            <a:ext cx="658913" cy="486000"/>
          </a:xfrm>
          <a:prstGeom prst="rect">
            <a:avLst/>
          </a:prstGeom>
        </p:spPr>
      </p:pic>
    </p:spTree>
    <p:extLst>
      <p:ext uri="{BB962C8B-B14F-4D97-AF65-F5344CB8AC3E}">
        <p14:creationId xmlns:p14="http://schemas.microsoft.com/office/powerpoint/2010/main" val="190160065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a:solidFill>
                <a:srgbClr val="64BCD9"/>
              </a:solidFill>
            </a:endParaRPr>
          </a:p>
        </p:txBody>
      </p:sp>
      <p:grpSp>
        <p:nvGrpSpPr>
          <p:cNvPr id="6" name="Grouper 5"/>
          <p:cNvGrpSpPr/>
          <p:nvPr userDrawn="1"/>
        </p:nvGrpSpPr>
        <p:grpSpPr>
          <a:xfrm>
            <a:off x="1920000" y="6300000"/>
            <a:ext cx="609600" cy="457200"/>
            <a:chOff x="1462200" y="4620913"/>
            <a:chExt cx="457200" cy="457200"/>
          </a:xfrm>
        </p:grpSpPr>
        <p:sp>
          <p:nvSpPr>
            <p:cNvPr id="7" name="Rectangle 6"/>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8" name="ZoneTexte 7"/>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9" name="Image 5" descr="CERN-logo_outline.jpg"/>
          <p:cNvPicPr>
            <a:picLocks noChangeAspect="1"/>
          </p:cNvPicPr>
          <p:nvPr userDrawn="1"/>
        </p:nvPicPr>
        <p:blipFill>
          <a:blip r:embed="rId2"/>
          <a:stretch>
            <a:fillRect/>
          </a:stretch>
        </p:blipFill>
        <p:spPr>
          <a:xfrm>
            <a:off x="1896001" y="6282000"/>
            <a:ext cx="658913" cy="486000"/>
          </a:xfrm>
          <a:prstGeom prst="rect">
            <a:avLst/>
          </a:prstGeom>
        </p:spPr>
      </p:pic>
    </p:spTree>
    <p:extLst>
      <p:ext uri="{BB962C8B-B14F-4D97-AF65-F5344CB8AC3E}">
        <p14:creationId xmlns:p14="http://schemas.microsoft.com/office/powerpoint/2010/main" val="383873258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816000" y="457200"/>
            <a:ext cx="1056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GB" noProof="0" dirty="0"/>
          </a:p>
        </p:txBody>
      </p:sp>
      <p:sp>
        <p:nvSpPr>
          <p:cNvPr id="4" name="Espace réservé du texte 3"/>
          <p:cNvSpPr>
            <a:spLocks noGrp="1"/>
          </p:cNvSpPr>
          <p:nvPr>
            <p:ph type="body" sz="half" idx="2" hasCustomPrompt="1"/>
          </p:nvPr>
        </p:nvSpPr>
        <p:spPr>
          <a:xfrm>
            <a:off x="816000" y="5105400"/>
            <a:ext cx="10560000" cy="990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a:t>Text – image caption – comments ....</a:t>
            </a:r>
          </a:p>
        </p:txBody>
      </p:sp>
      <p:sp>
        <p:nvSpPr>
          <p:cNvPr id="7" name="Espace réservé du numéro de diapositive 6"/>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a:solidFill>
                <a:srgbClr val="64BCD9"/>
              </a:solidFill>
            </a:endParaRPr>
          </a:p>
        </p:txBody>
      </p:sp>
      <p:sp>
        <p:nvSpPr>
          <p:cNvPr id="9" name="Espace réservé du contenu 8"/>
          <p:cNvSpPr>
            <a:spLocks noGrp="1"/>
          </p:cNvSpPr>
          <p:nvPr>
            <p:ph sz="quarter" idx="14" hasCustomPrompt="1"/>
          </p:nvPr>
        </p:nvSpPr>
        <p:spPr>
          <a:xfrm>
            <a:off x="818067" y="4648200"/>
            <a:ext cx="10557933" cy="381000"/>
          </a:xfrm>
        </p:spPr>
        <p:txBody>
          <a:bodyPr/>
          <a:lstStyle>
            <a:lvl1pPr>
              <a:buFontTx/>
              <a:buNone/>
              <a:defRPr sz="1800">
                <a:solidFill>
                  <a:schemeClr val="bg2"/>
                </a:solidFill>
              </a:defRPr>
            </a:lvl1pPr>
          </a:lstStyle>
          <a:p>
            <a:pPr lvl="0"/>
            <a:r>
              <a:rPr lang="en-GB" dirty="0"/>
              <a:t>Image title</a:t>
            </a:r>
          </a:p>
        </p:txBody>
      </p:sp>
      <p:grpSp>
        <p:nvGrpSpPr>
          <p:cNvPr id="10" name="Grouper 9"/>
          <p:cNvGrpSpPr/>
          <p:nvPr userDrawn="1"/>
        </p:nvGrpSpPr>
        <p:grpSpPr>
          <a:xfrm>
            <a:off x="1920000" y="6300000"/>
            <a:ext cx="609600" cy="457200"/>
            <a:chOff x="1462200" y="4620913"/>
            <a:chExt cx="457200" cy="457200"/>
          </a:xfrm>
        </p:grpSpPr>
        <p:sp>
          <p:nvSpPr>
            <p:cNvPr id="11" name="Rectangle 10"/>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2" name="ZoneTexte 11"/>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3" name="Image 5" descr="CERN-logo_outline.jpg"/>
          <p:cNvPicPr>
            <a:picLocks noChangeAspect="1"/>
          </p:cNvPicPr>
          <p:nvPr userDrawn="1"/>
        </p:nvPicPr>
        <p:blipFill>
          <a:blip r:embed="rId2"/>
          <a:stretch>
            <a:fillRect/>
          </a:stretch>
        </p:blipFill>
        <p:spPr>
          <a:xfrm>
            <a:off x="1896001" y="6282000"/>
            <a:ext cx="658913" cy="486000"/>
          </a:xfrm>
          <a:prstGeom prst="rect">
            <a:avLst/>
          </a:prstGeom>
        </p:spPr>
      </p:pic>
    </p:spTree>
    <p:extLst>
      <p:ext uri="{BB962C8B-B14F-4D97-AF65-F5344CB8AC3E}">
        <p14:creationId xmlns:p14="http://schemas.microsoft.com/office/powerpoint/2010/main" val="175404601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Disposition personnalisé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802400" y="2709000"/>
            <a:ext cx="8587200" cy="1634400"/>
          </a:xfrm>
        </p:spPr>
        <p:txBody>
          <a:bodyPr/>
          <a:lstStyle>
            <a:lvl1pPr>
              <a:defRPr b="1" i="1">
                <a:solidFill>
                  <a:schemeClr val="tx2"/>
                </a:solidFill>
              </a:defRPr>
            </a:lvl1pPr>
          </a:lstStyle>
          <a:p>
            <a:r>
              <a:rPr lang="en-GB" noProof="0"/>
              <a:t>Thank you message....</a:t>
            </a:r>
          </a:p>
        </p:txBody>
      </p:sp>
      <p:sp>
        <p:nvSpPr>
          <p:cNvPr id="5" name="Espace réservé du numéro de diapositive 4"/>
          <p:cNvSpPr>
            <a:spLocks noGrp="1"/>
          </p:cNvSpPr>
          <p:nvPr>
            <p:ph type="sldNum" sz="quarter" idx="12"/>
          </p:nvPr>
        </p:nvSpPr>
        <p:spPr/>
        <p:txBody>
          <a:bodyPr/>
          <a:lstStyle/>
          <a:p>
            <a:fld id="{BFDCA1C4-9514-7B4F-976F-D92F7E296653}" type="slidenum">
              <a:rPr lang="fr-FR" smtClean="0">
                <a:solidFill>
                  <a:srgbClr val="64BCD9"/>
                </a:solidFill>
              </a:rPr>
              <a:pPr/>
              <a:t>‹#›</a:t>
            </a:fld>
            <a:endParaRPr lang="fr-FR" dirty="0">
              <a:solidFill>
                <a:srgbClr val="64BCD9"/>
              </a:solidFill>
            </a:endParaRPr>
          </a:p>
        </p:txBody>
      </p:sp>
      <p:pic>
        <p:nvPicPr>
          <p:cNvPr id="12" name="Image 11" descr="HLU-logoN-title.png"/>
          <p:cNvPicPr>
            <a:picLocks noChangeAspect="1"/>
          </p:cNvPicPr>
          <p:nvPr userDrawn="1"/>
        </p:nvPicPr>
        <p:blipFill>
          <a:blip r:embed="rId3"/>
          <a:stretch>
            <a:fillRect/>
          </a:stretch>
        </p:blipFill>
        <p:spPr>
          <a:xfrm>
            <a:off x="1828800" y="673710"/>
            <a:ext cx="5047152" cy="1534388"/>
          </a:xfrm>
          <a:prstGeom prst="rect">
            <a:avLst/>
          </a:prstGeom>
        </p:spPr>
      </p:pic>
      <p:sp>
        <p:nvSpPr>
          <p:cNvPr id="8" name="Espace réservé du texte 7"/>
          <p:cNvSpPr>
            <a:spLocks noGrp="1"/>
          </p:cNvSpPr>
          <p:nvPr>
            <p:ph type="body" sz="quarter" idx="14" hasCustomPrompt="1"/>
          </p:nvPr>
        </p:nvSpPr>
        <p:spPr>
          <a:xfrm>
            <a:off x="1802400" y="4953000"/>
            <a:ext cx="8587200" cy="1219200"/>
          </a:xfrm>
        </p:spPr>
        <p:txBody>
          <a:bodyPr anchor="b">
            <a:noAutofit/>
          </a:bodyPr>
          <a:lstStyle>
            <a:lvl1pPr>
              <a:buFontTx/>
              <a:buNone/>
              <a:defRPr sz="1200" baseline="0">
                <a:solidFill>
                  <a:schemeClr val="tx2"/>
                </a:solidFill>
              </a:defRPr>
            </a:lvl1pPr>
            <a:lvl2pPr>
              <a:buFontTx/>
              <a:buNone/>
              <a:defRPr sz="1400"/>
            </a:lvl2pPr>
            <a:lvl3pPr>
              <a:buFontTx/>
              <a:buNone/>
              <a:defRPr sz="1400"/>
            </a:lvl3pPr>
            <a:lvl4pPr>
              <a:buFontTx/>
              <a:buNone/>
              <a:defRPr sz="1400"/>
            </a:lvl4pPr>
            <a:lvl5pPr>
              <a:buFontTx/>
              <a:buNone/>
              <a:defRPr sz="1400"/>
            </a:lvl5pPr>
          </a:lstStyle>
          <a:p>
            <a:pPr lvl="0"/>
            <a:r>
              <a:rPr lang="en-GB" noProof="0"/>
              <a:t>Credits if needed: reference 1, reference 2 ...</a:t>
            </a:r>
          </a:p>
        </p:txBody>
      </p:sp>
      <p:grpSp>
        <p:nvGrpSpPr>
          <p:cNvPr id="9" name="Grouper 8"/>
          <p:cNvGrpSpPr/>
          <p:nvPr userDrawn="1"/>
        </p:nvGrpSpPr>
        <p:grpSpPr>
          <a:xfrm>
            <a:off x="609600" y="6071400"/>
            <a:ext cx="609600" cy="457200"/>
            <a:chOff x="1462200" y="4620913"/>
            <a:chExt cx="457200" cy="457200"/>
          </a:xfrm>
        </p:grpSpPr>
        <p:sp>
          <p:nvSpPr>
            <p:cNvPr id="10" name="Rectangle 9"/>
            <p:cNvSpPr/>
            <p:nvPr userDrawn="1"/>
          </p:nvSpPr>
          <p:spPr>
            <a:xfrm>
              <a:off x="1462200" y="4620913"/>
              <a:ext cx="457200" cy="457200"/>
            </a:xfrm>
            <a:prstGeom prst="rect">
              <a:avLst/>
            </a:prstGeom>
            <a:solidFill>
              <a:schemeClr val="accent5">
                <a:alpha val="3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1" name="ZoneTexte 10"/>
            <p:cNvSpPr txBox="1"/>
            <p:nvPr userDrawn="1"/>
          </p:nvSpPr>
          <p:spPr>
            <a:xfrm>
              <a:off x="1485900" y="4670164"/>
              <a:ext cx="381000" cy="276999"/>
            </a:xfrm>
            <a:prstGeom prst="rect">
              <a:avLst/>
            </a:prstGeom>
            <a:noFill/>
          </p:spPr>
          <p:txBody>
            <a:bodyPr wrap="square" lIns="0" tIns="0" rIns="0" bIns="0" rtlCol="0">
              <a:spAutoFit/>
            </a:bodyPr>
            <a:lstStyle/>
            <a:p>
              <a:pPr algn="ctr" fontAlgn="auto">
                <a:spcBef>
                  <a:spcPts val="0"/>
                </a:spcBef>
                <a:spcAft>
                  <a:spcPts val="0"/>
                </a:spcAft>
              </a:pPr>
              <a:r>
                <a:rPr lang="en-GB" sz="900" dirty="0">
                  <a:solidFill>
                    <a:prstClr val="black"/>
                  </a:solidFill>
                  <a:latin typeface="Arial"/>
                  <a:ea typeface="+mn-ea"/>
                  <a:cs typeface="+mn-cs"/>
                </a:rPr>
                <a:t>logo</a:t>
              </a:r>
            </a:p>
            <a:p>
              <a:pPr algn="ctr" fontAlgn="auto">
                <a:spcBef>
                  <a:spcPts val="0"/>
                </a:spcBef>
                <a:spcAft>
                  <a:spcPts val="0"/>
                </a:spcAft>
              </a:pPr>
              <a:r>
                <a:rPr lang="en-GB" sz="900" dirty="0">
                  <a:solidFill>
                    <a:prstClr val="black"/>
                  </a:solidFill>
                  <a:latin typeface="Arial"/>
                  <a:ea typeface="+mn-ea"/>
                  <a:cs typeface="+mn-cs"/>
                </a:rPr>
                <a:t>area</a:t>
              </a:r>
            </a:p>
          </p:txBody>
        </p:sp>
      </p:grpSp>
      <p:pic>
        <p:nvPicPr>
          <p:cNvPr id="14" name="Image 4" descr="CERN-logo_outline.jpg"/>
          <p:cNvPicPr>
            <a:picLocks noChangeAspect="1"/>
          </p:cNvPicPr>
          <p:nvPr userDrawn="1"/>
        </p:nvPicPr>
        <p:blipFill>
          <a:blip r:embed="rId4"/>
          <a:stretch>
            <a:fillRect/>
          </a:stretch>
        </p:blipFill>
        <p:spPr>
          <a:xfrm>
            <a:off x="502920" y="5946775"/>
            <a:ext cx="817880" cy="603250"/>
          </a:xfrm>
          <a:prstGeom prst="rect">
            <a:avLst/>
          </a:prstGeom>
        </p:spPr>
      </p:pic>
    </p:spTree>
    <p:extLst>
      <p:ext uri="{BB962C8B-B14F-4D97-AF65-F5344CB8AC3E}">
        <p14:creationId xmlns:p14="http://schemas.microsoft.com/office/powerpoint/2010/main" val="1671984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75268" y="103665"/>
            <a:ext cx="8709385"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3" name="Content Placeholder 2"/>
          <p:cNvSpPr>
            <a:spLocks noGrp="1"/>
          </p:cNvSpPr>
          <p:nvPr>
            <p:ph idx="1"/>
          </p:nvPr>
        </p:nvSpPr>
        <p:spPr>
          <a:xfrm>
            <a:off x="304801" y="1043047"/>
            <a:ext cx="11563351"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600018" y="6515100"/>
            <a:ext cx="1435100" cy="241300"/>
          </a:xfrm>
        </p:spPr>
        <p:txBody>
          <a:bodyPr/>
          <a:lstStyle>
            <a:lvl1pPr>
              <a:defRPr sz="900">
                <a:solidFill>
                  <a:srgbClr val="154D81"/>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sz="900">
                <a:solidFill>
                  <a:srgbClr val="154D81"/>
                </a:solidFill>
              </a:defRPr>
            </a:lvl1pPr>
          </a:lstStyle>
          <a:p>
            <a:fld id="{34272BD7-D793-4F67-9229-2ABA0B068A54}" type="slidenum">
              <a:rPr lang="en-US" smtClean="0"/>
              <a:t>‹#›</a:t>
            </a:fld>
            <a:endParaRPr lang="en-US"/>
          </a:p>
        </p:txBody>
      </p:sp>
      <p:pic>
        <p:nvPicPr>
          <p:cNvPr id="7" name="Picture 11" descr="LARP">
            <a:hlinkClick r:id="rId2"/>
          </p:cNvPr>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0" y="0"/>
            <a:ext cx="875560" cy="871912"/>
          </a:xfrm>
          <a:prstGeom prst="rect">
            <a:avLst/>
          </a:prstGeom>
          <a:solidFill>
            <a:srgbClr val="FCFCFC"/>
          </a:solidFill>
          <a:ln>
            <a:noFill/>
          </a:ln>
          <a:extLst>
            <a:ext uri="{91240B29-F687-4f45-9708-019B960494DF}">
              <a14:hiddenLine xmlns:a14="http://schemas.microsoft.com/office/drawing/2010/main" xmlns="" w="9525">
                <a:solidFill>
                  <a:srgbClr val="000000"/>
                </a:solidFill>
                <a:miter lim="800000"/>
                <a:headEnd/>
                <a:tailEnd/>
              </a14:hiddenLine>
            </a:ext>
          </a:extLst>
        </p:spPr>
      </p:pic>
      <p:pic>
        <p:nvPicPr>
          <p:cNvPr id="9" name="Image 11" descr="HLU-logoN-title.png"/>
          <p:cNvPicPr>
            <a:picLocks noChangeAspect="1"/>
          </p:cNvPicPr>
          <p:nvPr/>
        </p:nvPicPr>
        <p:blipFill>
          <a:blip r:embed="rId4">
            <a:clrChange>
              <a:clrFrom>
                <a:srgbClr val="000000">
                  <a:alpha val="0"/>
                </a:srgbClr>
              </a:clrFrom>
              <a:clrTo>
                <a:srgbClr val="000000">
                  <a:alpha val="0"/>
                </a:srgbClr>
              </a:clrTo>
            </a:clrChange>
          </a:blip>
          <a:stretch>
            <a:fillRect/>
          </a:stretch>
        </p:blipFill>
        <p:spPr>
          <a:xfrm>
            <a:off x="9784651" y="37035"/>
            <a:ext cx="2353300" cy="715428"/>
          </a:xfrm>
          <a:prstGeom prst="rect">
            <a:avLst/>
          </a:prstGeom>
        </p:spPr>
      </p:pic>
    </p:spTree>
    <p:extLst>
      <p:ext uri="{BB962C8B-B14F-4D97-AF65-F5344CB8AC3E}">
        <p14:creationId xmlns:p14="http://schemas.microsoft.com/office/powerpoint/2010/main" val="4106745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55.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image" Target="../media/image13.emf"/><Relationship Id="rId5" Type="http://schemas.openxmlformats.org/officeDocument/2006/relationships/theme" Target="../theme/theme10.xml"/><Relationship Id="rId4" Type="http://schemas.openxmlformats.org/officeDocument/2006/relationships/slideLayout" Target="../slideLayouts/slideLayout56.xml"/></Relationships>
</file>

<file path=ppt/slideMasters/_rels/slideMaster11.xml.rels><?xml version="1.0" encoding="UTF-8" standalone="yes"?>
<Relationships xmlns="http://schemas.openxmlformats.org/package/2006/relationships"><Relationship Id="rId8" Type="http://schemas.openxmlformats.org/officeDocument/2006/relationships/theme" Target="../theme/theme11.xml"/><Relationship Id="rId3" Type="http://schemas.openxmlformats.org/officeDocument/2006/relationships/slideLayout" Target="../slideLayouts/slideLayout59.xml"/><Relationship Id="rId7" Type="http://schemas.openxmlformats.org/officeDocument/2006/relationships/slideLayout" Target="../slideLayouts/slideLayout63.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5" Type="http://schemas.openxmlformats.org/officeDocument/2006/relationships/slideLayout" Target="../slideLayouts/slideLayout61.xml"/><Relationship Id="rId4" Type="http://schemas.openxmlformats.org/officeDocument/2006/relationships/slideLayout" Target="../slideLayouts/slideLayout60.xml"/><Relationship Id="rId9" Type="http://schemas.openxmlformats.org/officeDocument/2006/relationships/image" Target="../media/image1.png"/></Relationships>
</file>

<file path=ppt/slideMasters/_rels/slideMaster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66.xml"/><Relationship Id="rId7" Type="http://schemas.openxmlformats.org/officeDocument/2006/relationships/theme" Target="../theme/theme12.xml"/><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5" Type="http://schemas.openxmlformats.org/officeDocument/2006/relationships/slideLayout" Target="../slideLayouts/slideLayout68.xml"/><Relationship Id="rId10" Type="http://schemas.openxmlformats.org/officeDocument/2006/relationships/image" Target="../media/image3.png"/><Relationship Id="rId4" Type="http://schemas.openxmlformats.org/officeDocument/2006/relationships/slideLayout" Target="../slideLayouts/slideLayout67.xml"/><Relationship Id="rId9" Type="http://schemas.openxmlformats.org/officeDocument/2006/relationships/image" Target="../media/image2.png"/></Relationships>
</file>

<file path=ppt/slideMasters/_rels/slideMaster13.xml.rels><?xml version="1.0" encoding="UTF-8" standalone="yes"?>
<Relationships xmlns="http://schemas.openxmlformats.org/package/2006/relationships"><Relationship Id="rId3" Type="http://schemas.openxmlformats.org/officeDocument/2006/relationships/slideLayout" Target="../slideLayouts/slideLayout72.xml"/><Relationship Id="rId7" Type="http://schemas.openxmlformats.org/officeDocument/2006/relationships/image" Target="../media/image8.emf"/><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theme" Target="../theme/theme13.xml"/><Relationship Id="rId5" Type="http://schemas.openxmlformats.org/officeDocument/2006/relationships/slideLayout" Target="../slideLayouts/slideLayout74.xml"/><Relationship Id="rId4" Type="http://schemas.openxmlformats.org/officeDocument/2006/relationships/slideLayout" Target="../slideLayouts/slideLayout73.xml"/></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77.xml"/><Relationship Id="rId2" Type="http://schemas.openxmlformats.org/officeDocument/2006/relationships/slideLayout" Target="../slideLayouts/slideLayout76.xml"/><Relationship Id="rId1" Type="http://schemas.openxmlformats.org/officeDocument/2006/relationships/slideLayout" Target="../slideLayouts/slideLayout75.xml"/><Relationship Id="rId6" Type="http://schemas.openxmlformats.org/officeDocument/2006/relationships/image" Target="../media/image13.emf"/><Relationship Id="rId5" Type="http://schemas.openxmlformats.org/officeDocument/2006/relationships/theme" Target="../theme/theme14.xml"/><Relationship Id="rId4" Type="http://schemas.openxmlformats.org/officeDocument/2006/relationships/slideLayout" Target="../slideLayouts/slideLayout78.xml"/></Relationships>
</file>

<file path=ppt/slideMasters/_rels/slideMaster15.xml.rels><?xml version="1.0" encoding="UTF-8" standalone="yes"?>
<Relationships xmlns="http://schemas.openxmlformats.org/package/2006/relationships"><Relationship Id="rId8" Type="http://schemas.openxmlformats.org/officeDocument/2006/relationships/theme" Target="../theme/theme15.xml"/><Relationship Id="rId3" Type="http://schemas.openxmlformats.org/officeDocument/2006/relationships/slideLayout" Target="../slideLayouts/slideLayout81.xml"/><Relationship Id="rId7" Type="http://schemas.openxmlformats.org/officeDocument/2006/relationships/slideLayout" Target="../slideLayouts/slideLayout85.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5" Type="http://schemas.openxmlformats.org/officeDocument/2006/relationships/slideLayout" Target="../slideLayouts/slideLayout83.xml"/><Relationship Id="rId4" Type="http://schemas.openxmlformats.org/officeDocument/2006/relationships/slideLayout" Target="../slideLayouts/slideLayout82.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8.emf"/><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2.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3.emf"/><Relationship Id="rId5" Type="http://schemas.openxmlformats.org/officeDocument/2006/relationships/theme" Target="../theme/theme3.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10" Type="http://schemas.openxmlformats.org/officeDocument/2006/relationships/image" Target="../media/image3.png"/><Relationship Id="rId4" Type="http://schemas.openxmlformats.org/officeDocument/2006/relationships/slideLayout" Target="../slideLayouts/slideLayout27.xml"/><Relationship Id="rId9"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slideLayout" Target="../slideLayouts/slideLayout33.xml"/><Relationship Id="rId7" Type="http://schemas.openxmlformats.org/officeDocument/2006/relationships/theme" Target="../theme/theme6.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5" Type="http://schemas.openxmlformats.org/officeDocument/2006/relationships/slideLayout" Target="../slideLayouts/slideLayout35.xml"/><Relationship Id="rId4" Type="http://schemas.openxmlformats.org/officeDocument/2006/relationships/slideLayout" Target="../slideLayouts/slideLayout34.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9.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image" Target="../media/image13.emf"/><Relationship Id="rId5" Type="http://schemas.openxmlformats.org/officeDocument/2006/relationships/theme" Target="../theme/theme7.xml"/><Relationship Id="rId4" Type="http://schemas.openxmlformats.org/officeDocument/2006/relationships/slideLayout" Target="../slideLayouts/slideLayout40.xml"/></Relationships>
</file>

<file path=ppt/slideMasters/_rels/slideMaster8.xml.rels><?xml version="1.0" encoding="UTF-8" standalone="yes"?>
<Relationships xmlns="http://schemas.openxmlformats.org/package/2006/relationships"><Relationship Id="rId8" Type="http://schemas.openxmlformats.org/officeDocument/2006/relationships/theme" Target="../theme/theme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5" Type="http://schemas.openxmlformats.org/officeDocument/2006/relationships/slideLayout" Target="../slideLayouts/slideLayout45.xml"/><Relationship Id="rId4" Type="http://schemas.openxmlformats.org/officeDocument/2006/relationships/slideLayout" Target="../slideLayouts/slideLayout44.xml"/><Relationship Id="rId9" Type="http://schemas.openxmlformats.org/officeDocument/2006/relationships/image" Target="../media/image1.png"/></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50.xml"/><Relationship Id="rId7" Type="http://schemas.openxmlformats.org/officeDocument/2006/relationships/image" Target="../media/image8.emf"/><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theme" Target="../theme/theme9.xml"/><Relationship Id="rId5" Type="http://schemas.openxmlformats.org/officeDocument/2006/relationships/slideLayout" Target="../slideLayouts/slideLayout52.xml"/><Relationship Id="rId4"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16000" y="180000"/>
            <a:ext cx="10560000" cy="720000"/>
          </a:xfrm>
          <a:prstGeom prst="rect">
            <a:avLst/>
          </a:prstGeom>
        </p:spPr>
        <p:txBody>
          <a:bodyPr vert="horz" lIns="0" tIns="0" rIns="0" bIns="0" rtlCol="0" anchor="ctr" anchorCtr="1">
            <a:noAutofit/>
          </a:body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p:nvPr>
        </p:nvSpPr>
        <p:spPr>
          <a:xfrm>
            <a:off x="816000" y="1371601"/>
            <a:ext cx="10560000" cy="4754563"/>
          </a:xfrm>
          <a:prstGeom prst="rect">
            <a:avLst/>
          </a:prstGeom>
        </p:spPr>
        <p:txBody>
          <a:bodyPr vert="horz" lIns="0" tIns="0" rIns="0" bIns="0" rtlCol="0">
            <a:normAutofit/>
          </a:body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pied de page 4"/>
          <p:cNvSpPr>
            <a:spLocks noGrp="1"/>
          </p:cNvSpPr>
          <p:nvPr>
            <p:ph type="ftr" sz="quarter" idx="3"/>
          </p:nvPr>
        </p:nvSpPr>
        <p:spPr>
          <a:xfrm>
            <a:off x="2641600" y="6356350"/>
            <a:ext cx="8734400" cy="360000"/>
          </a:xfrm>
          <a:prstGeom prst="rect">
            <a:avLst/>
          </a:prstGeom>
        </p:spPr>
        <p:txBody>
          <a:bodyPr vert="horz" lIns="0" tIns="0" rIns="0" bIns="0" rtlCol="0" anchor="b"/>
          <a:lstStyle>
            <a:lvl1pPr algn="r">
              <a:defRPr sz="1200">
                <a:solidFill>
                  <a:schemeClr val="accent1"/>
                </a:solidFill>
              </a:defRPr>
            </a:lvl1pPr>
          </a:lstStyle>
          <a:p>
            <a:r>
              <a:rPr lang="en-US"/>
              <a:t>Coil Parts and Materials Status on Mar 25, 2024</a:t>
            </a:r>
            <a:endParaRPr lang="en-GB" dirty="0"/>
          </a:p>
        </p:txBody>
      </p:sp>
      <p:sp>
        <p:nvSpPr>
          <p:cNvPr id="6" name="Espace réservé du numéro de diapositive 5"/>
          <p:cNvSpPr>
            <a:spLocks noGrp="1"/>
          </p:cNvSpPr>
          <p:nvPr>
            <p:ph type="sldNum" sz="quarter" idx="4"/>
          </p:nvPr>
        </p:nvSpPr>
        <p:spPr>
          <a:xfrm>
            <a:off x="11582400" y="6356350"/>
            <a:ext cx="480000" cy="360000"/>
          </a:xfrm>
          <a:prstGeom prst="rect">
            <a:avLst/>
          </a:prstGeom>
        </p:spPr>
        <p:txBody>
          <a:bodyPr vert="horz" lIns="0" tIns="0" rIns="0" bIns="0" rtlCol="0" anchor="b"/>
          <a:lstStyle>
            <a:lvl1pPr algn="r">
              <a:defRPr sz="1200">
                <a:solidFill>
                  <a:schemeClr val="bg1"/>
                </a:solidFill>
              </a:defRPr>
            </a:lvl1pPr>
          </a:lstStyle>
          <a:p>
            <a:fld id="{BFDCA1C4-9514-7B4F-976F-D92F7E296653}" type="slidenum">
              <a:rPr lang="fr-FR" smtClean="0"/>
              <a:pPr/>
              <a:t>‹#›</a:t>
            </a:fld>
            <a:endParaRPr lang="fr-FR" dirty="0"/>
          </a:p>
        </p:txBody>
      </p:sp>
      <p:pic>
        <p:nvPicPr>
          <p:cNvPr id="10" name="Picture 9">
            <a:extLst>
              <a:ext uri="{FF2B5EF4-FFF2-40B4-BE49-F238E27FC236}">
                <a16:creationId xmlns:a16="http://schemas.microsoft.com/office/drawing/2014/main" id="{4982ECA5-1535-4B50-BC38-7FADCF7EA7C0}"/>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1" y="6164664"/>
            <a:ext cx="1912673" cy="671884"/>
          </a:xfrm>
          <a:prstGeom prst="rect">
            <a:avLst/>
          </a:prstGeom>
        </p:spPr>
      </p:pic>
      <p:pic>
        <p:nvPicPr>
          <p:cNvPr id="7" name="Picture 6">
            <a:extLst>
              <a:ext uri="{FF2B5EF4-FFF2-40B4-BE49-F238E27FC236}">
                <a16:creationId xmlns:a16="http://schemas.microsoft.com/office/drawing/2014/main" id="{A505F339-701B-4331-BDD1-FBFD956CA4A2}"/>
              </a:ext>
            </a:extLst>
          </p:cNvPr>
          <p:cNvPicPr>
            <a:picLocks/>
          </p:cNvPicPr>
          <p:nvPr userDrawn="1"/>
        </p:nvPicPr>
        <p:blipFill rotWithShape="1">
          <a:blip r:embed="rId11">
            <a:extLst>
              <a:ext uri="{28A0092B-C50C-407E-A947-70E740481C1C}">
                <a14:useLocalDpi xmlns:a14="http://schemas.microsoft.com/office/drawing/2010/main"/>
              </a:ext>
            </a:extLst>
          </a:blip>
          <a:srcRect/>
          <a:stretch/>
        </p:blipFill>
        <p:spPr>
          <a:xfrm>
            <a:off x="0" y="6212900"/>
            <a:ext cx="1871759" cy="645100"/>
          </a:xfrm>
          <a:prstGeom prst="rect">
            <a:avLst/>
          </a:prstGeom>
        </p:spPr>
      </p:pic>
    </p:spTree>
    <p:extLst>
      <p:ext uri="{BB962C8B-B14F-4D97-AF65-F5344CB8AC3E}">
        <p14:creationId xmlns:p14="http://schemas.microsoft.com/office/powerpoint/2010/main" val="3069297905"/>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49" r:id="rId7"/>
  </p:sldLayoutIdLst>
  <p:hf hdr="0" dt="0"/>
  <p:txStyles>
    <p:titleStyle>
      <a:lvl1pPr algn="ctr" defTabSz="457200" rtl="0" eaLnBrk="1" latinLnBrk="0" hangingPunct="1">
        <a:spcBef>
          <a:spcPct val="0"/>
        </a:spcBef>
        <a:buNone/>
        <a:defRPr sz="2800" b="1" kern="1200">
          <a:solidFill>
            <a:schemeClr val="bg2"/>
          </a:solidFill>
          <a:latin typeface="+mj-lt"/>
          <a:ea typeface="+mj-ea"/>
          <a:cs typeface="+mj-cs"/>
        </a:defRPr>
      </a:lvl1pPr>
    </p:titleStyle>
    <p:bodyStyle>
      <a:lvl1pPr marL="342900" indent="-342900" algn="l" defTabSz="457200" rtl="0" eaLnBrk="1" latinLnBrk="0" hangingPunct="1">
        <a:spcBef>
          <a:spcPct val="20000"/>
        </a:spcBef>
        <a:buClr>
          <a:schemeClr val="accent6"/>
        </a:buClr>
        <a:buFont typeface="Wingdings" charset="2"/>
        <a:buChar char="§"/>
        <a:defRPr sz="2800" kern="1200">
          <a:solidFill>
            <a:schemeClr val="accent5"/>
          </a:solidFill>
          <a:latin typeface="+mn-lt"/>
          <a:ea typeface="+mn-ea"/>
          <a:cs typeface="+mn-cs"/>
        </a:defRPr>
      </a:lvl1pPr>
      <a:lvl2pPr marL="742950" indent="-285750" algn="l" defTabSz="457200" rtl="0" eaLnBrk="1" latinLnBrk="0" hangingPunct="1">
        <a:spcBef>
          <a:spcPct val="20000"/>
        </a:spcBef>
        <a:buClr>
          <a:schemeClr val="accent6"/>
        </a:buClr>
        <a:buFont typeface="Wingdings" charset="2"/>
        <a:buChar char="§"/>
        <a:defRPr sz="2400" kern="1200">
          <a:solidFill>
            <a:schemeClr val="accent5"/>
          </a:solidFill>
          <a:latin typeface="+mn-lt"/>
          <a:ea typeface="+mn-ea"/>
          <a:cs typeface="+mn-cs"/>
        </a:defRPr>
      </a:lvl2pPr>
      <a:lvl3pPr marL="1143000" indent="-228600" algn="l" defTabSz="457200" rtl="0" eaLnBrk="1" latinLnBrk="0" hangingPunct="1">
        <a:spcBef>
          <a:spcPct val="20000"/>
        </a:spcBef>
        <a:buClr>
          <a:schemeClr val="accent6"/>
        </a:buClr>
        <a:buFont typeface="Wingdings" charset="2"/>
        <a:buChar char="§"/>
        <a:defRPr sz="2000" kern="1200">
          <a:solidFill>
            <a:schemeClr val="accent5"/>
          </a:solidFill>
          <a:latin typeface="+mn-lt"/>
          <a:ea typeface="+mn-ea"/>
          <a:cs typeface="+mn-cs"/>
        </a:defRPr>
      </a:lvl3pPr>
      <a:lvl4pPr marL="1600200" indent="-228600" algn="l" defTabSz="457200" rtl="0" eaLnBrk="1" latinLnBrk="0" hangingPunct="1">
        <a:spcBef>
          <a:spcPct val="20000"/>
        </a:spcBef>
        <a:buClr>
          <a:schemeClr val="accent6"/>
        </a:buClr>
        <a:buFont typeface="Wingdings" charset="2"/>
        <a:buChar char="§"/>
        <a:defRPr sz="1800" kern="1200">
          <a:solidFill>
            <a:schemeClr val="accent5"/>
          </a:solidFill>
          <a:latin typeface="+mn-lt"/>
          <a:ea typeface="+mn-ea"/>
          <a:cs typeface="+mn-cs"/>
        </a:defRPr>
      </a:lvl4pPr>
      <a:lvl5pPr marL="2057400" indent="-228600" algn="l" defTabSz="457200" rtl="0" eaLnBrk="1" latinLnBrk="0" hangingPunct="1">
        <a:spcBef>
          <a:spcPct val="20000"/>
        </a:spcBef>
        <a:buClr>
          <a:schemeClr val="accent6"/>
        </a:buClr>
        <a:buFont typeface="Wingdings" charset="2"/>
        <a:buChar char="§"/>
        <a:defRPr sz="1600" kern="1200">
          <a:solidFill>
            <a:schemeClr val="accent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8600018" y="6515100"/>
            <a:ext cx="1435100"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defTabSz="914400">
              <a:defRPr sz="900">
                <a:solidFill>
                  <a:srgbClr val="154D81"/>
                </a:solidFill>
                <a:latin typeface="Helvetica" charset="0"/>
                <a:cs typeface="Helvetica" charset="0"/>
              </a:defRPr>
            </a:lvl1pPr>
          </a:lstStyle>
          <a:p>
            <a:pPr>
              <a:defRPr/>
            </a:pPr>
            <a:endParaRPr lang="en-US" dirty="0"/>
          </a:p>
        </p:txBody>
      </p:sp>
      <p:sp>
        <p:nvSpPr>
          <p:cNvPr id="9220" name="Slide Number Placeholder 5"/>
          <p:cNvSpPr>
            <a:spLocks noGrp="1"/>
          </p:cNvSpPr>
          <p:nvPr>
            <p:ph type="sldNum" sz="quarter" idx="4"/>
          </p:nvPr>
        </p:nvSpPr>
        <p:spPr bwMode="auto">
          <a:xfrm>
            <a:off x="304801" y="6515100"/>
            <a:ext cx="596900"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defRPr>
            </a:lvl1pPr>
          </a:lstStyle>
          <a:p>
            <a:pPr>
              <a:defRPr/>
            </a:pPr>
            <a:fld id="{8B433248-BB39-E743-A850-354E7CBAD4CC}" type="slidenum">
              <a:rPr lang="en-US"/>
              <a:pPr>
                <a:defRPr/>
              </a:pPr>
              <a:t>‹#›</a:t>
            </a:fld>
            <a:endParaRPr lang="en-US" dirty="0"/>
          </a:p>
        </p:txBody>
      </p:sp>
    </p:spTree>
    <p:extLst>
      <p:ext uri="{BB962C8B-B14F-4D97-AF65-F5344CB8AC3E}">
        <p14:creationId xmlns:p14="http://schemas.microsoft.com/office/powerpoint/2010/main" val="65671606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Lst>
  <p:hf hdr="0" dt="0"/>
  <p:txStyles>
    <p:titleStyle>
      <a:lvl1pPr algn="l" defTabSz="457200" rtl="0" eaLnBrk="1" fontAlgn="base" hangingPunct="1">
        <a:spcBef>
          <a:spcPct val="0"/>
        </a:spcBef>
        <a:spcAft>
          <a:spcPct val="0"/>
        </a:spcAft>
        <a:defRPr sz="1700" b="1" kern="1200">
          <a:solidFill>
            <a:srgbClr val="2E5286"/>
          </a:solidFill>
          <a:latin typeface="Helvetica"/>
          <a:ea typeface="ＭＳ Ｐゴシック" charset="0"/>
          <a:cs typeface="ＭＳ Ｐゴシック" charset="0"/>
        </a:defRPr>
      </a:lvl1pPr>
      <a:lvl2pPr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2pPr>
      <a:lvl3pPr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3pPr>
      <a:lvl4pPr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4pPr>
      <a:lvl5pPr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5pPr>
      <a:lvl6pPr marL="4572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7F7F7F"/>
          </a:solidFill>
          <a:latin typeface="Helvetica"/>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7F7F7F"/>
          </a:solidFill>
          <a:latin typeface="Helvetica"/>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1400" kern="1200">
          <a:solidFill>
            <a:srgbClr val="7F7F7F"/>
          </a:solidFill>
          <a:latin typeface="Helvetica"/>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16000" y="180000"/>
            <a:ext cx="10560000" cy="720000"/>
          </a:xfrm>
          <a:prstGeom prst="rect">
            <a:avLst/>
          </a:prstGeom>
        </p:spPr>
        <p:txBody>
          <a:bodyPr vert="horz" lIns="0" tIns="0" rIns="0" bIns="0" rtlCol="0" anchor="ctr" anchorCtr="1">
            <a:noAutofit/>
          </a:body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p:nvPr>
        </p:nvSpPr>
        <p:spPr>
          <a:xfrm>
            <a:off x="816000" y="1371601"/>
            <a:ext cx="10560000" cy="4754563"/>
          </a:xfrm>
          <a:prstGeom prst="rect">
            <a:avLst/>
          </a:prstGeom>
        </p:spPr>
        <p:txBody>
          <a:bodyPr vert="horz" lIns="0" tIns="0" rIns="0" bIns="0" rtlCol="0">
            <a:normAutofit/>
          </a:body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Espace réservé du numéro de diapositive 5"/>
          <p:cNvSpPr>
            <a:spLocks noGrp="1"/>
          </p:cNvSpPr>
          <p:nvPr>
            <p:ph type="sldNum" sz="quarter" idx="4"/>
          </p:nvPr>
        </p:nvSpPr>
        <p:spPr>
          <a:xfrm>
            <a:off x="11582400" y="6356350"/>
            <a:ext cx="480000" cy="360000"/>
          </a:xfrm>
          <a:prstGeom prst="rect">
            <a:avLst/>
          </a:prstGeom>
        </p:spPr>
        <p:txBody>
          <a:bodyPr vert="horz" lIns="0" tIns="0" rIns="0" bIns="0" rtlCol="0" anchor="b"/>
          <a:lstStyle>
            <a:lvl1pPr algn="r">
              <a:defRPr sz="1200">
                <a:solidFill>
                  <a:schemeClr val="accent1"/>
                </a:solidFill>
              </a:defRPr>
            </a:lvl1pPr>
          </a:lstStyle>
          <a:p>
            <a:fld id="{BFDCA1C4-9514-7B4F-976F-D92F7E296653}" type="slidenum">
              <a:rPr lang="fr-FR" smtClean="0">
                <a:solidFill>
                  <a:srgbClr val="64BCD9"/>
                </a:solidFill>
              </a:rPr>
              <a:pPr/>
              <a:t>‹#›</a:t>
            </a:fld>
            <a:endParaRPr lang="fr-FR" dirty="0">
              <a:solidFill>
                <a:srgbClr val="64BCD9"/>
              </a:solidFill>
            </a:endParaRPr>
          </a:p>
        </p:txBody>
      </p:sp>
    </p:spTree>
    <p:extLst>
      <p:ext uri="{BB962C8B-B14F-4D97-AF65-F5344CB8AC3E}">
        <p14:creationId xmlns:p14="http://schemas.microsoft.com/office/powerpoint/2010/main" val="285641990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Lst>
  <p:hf hdr="0" dt="0"/>
  <p:txStyles>
    <p:titleStyle>
      <a:lvl1pPr algn="ctr" defTabSz="457200" rtl="0" eaLnBrk="1" latinLnBrk="0" hangingPunct="1">
        <a:spcBef>
          <a:spcPct val="0"/>
        </a:spcBef>
        <a:buNone/>
        <a:defRPr sz="2800" b="1" kern="1200">
          <a:solidFill>
            <a:schemeClr val="bg2"/>
          </a:solidFill>
          <a:latin typeface="+mj-lt"/>
          <a:ea typeface="+mj-ea"/>
          <a:cs typeface="+mj-cs"/>
        </a:defRPr>
      </a:lvl1pPr>
    </p:titleStyle>
    <p:bodyStyle>
      <a:lvl1pPr marL="342900" indent="-342900" algn="l" defTabSz="457200" rtl="0" eaLnBrk="1" latinLnBrk="0" hangingPunct="1">
        <a:spcBef>
          <a:spcPct val="20000"/>
        </a:spcBef>
        <a:buClr>
          <a:schemeClr val="accent6"/>
        </a:buClr>
        <a:buFont typeface="Wingdings" charset="2"/>
        <a:buChar char="§"/>
        <a:defRPr sz="2800" kern="1200">
          <a:solidFill>
            <a:schemeClr val="accent5"/>
          </a:solidFill>
          <a:latin typeface="+mn-lt"/>
          <a:ea typeface="+mn-ea"/>
          <a:cs typeface="+mn-cs"/>
        </a:defRPr>
      </a:lvl1pPr>
      <a:lvl2pPr marL="742950" indent="-285750" algn="l" defTabSz="457200" rtl="0" eaLnBrk="1" latinLnBrk="0" hangingPunct="1">
        <a:spcBef>
          <a:spcPct val="20000"/>
        </a:spcBef>
        <a:buClr>
          <a:schemeClr val="accent6"/>
        </a:buClr>
        <a:buFont typeface="Wingdings" charset="2"/>
        <a:buChar char="§"/>
        <a:defRPr sz="2400" kern="1200">
          <a:solidFill>
            <a:schemeClr val="accent5"/>
          </a:solidFill>
          <a:latin typeface="+mn-lt"/>
          <a:ea typeface="+mn-ea"/>
          <a:cs typeface="+mn-cs"/>
        </a:defRPr>
      </a:lvl2pPr>
      <a:lvl3pPr marL="1143000" indent="-228600" algn="l" defTabSz="457200" rtl="0" eaLnBrk="1" latinLnBrk="0" hangingPunct="1">
        <a:spcBef>
          <a:spcPct val="20000"/>
        </a:spcBef>
        <a:buClr>
          <a:schemeClr val="accent6"/>
        </a:buClr>
        <a:buFont typeface="Wingdings" charset="2"/>
        <a:buChar char="§"/>
        <a:defRPr sz="2000" kern="1200">
          <a:solidFill>
            <a:schemeClr val="accent5"/>
          </a:solidFill>
          <a:latin typeface="+mn-lt"/>
          <a:ea typeface="+mn-ea"/>
          <a:cs typeface="+mn-cs"/>
        </a:defRPr>
      </a:lvl3pPr>
      <a:lvl4pPr marL="1600200" indent="-228600" algn="l" defTabSz="457200" rtl="0" eaLnBrk="1" latinLnBrk="0" hangingPunct="1">
        <a:spcBef>
          <a:spcPct val="20000"/>
        </a:spcBef>
        <a:buClr>
          <a:schemeClr val="accent6"/>
        </a:buClr>
        <a:buFont typeface="Wingdings" charset="2"/>
        <a:buChar char="§"/>
        <a:defRPr sz="1800" kern="1200">
          <a:solidFill>
            <a:schemeClr val="accent5"/>
          </a:solidFill>
          <a:latin typeface="+mn-lt"/>
          <a:ea typeface="+mn-ea"/>
          <a:cs typeface="+mn-cs"/>
        </a:defRPr>
      </a:lvl4pPr>
      <a:lvl5pPr marL="2057400" indent="-228600" algn="l" defTabSz="457200" rtl="0" eaLnBrk="1" latinLnBrk="0" hangingPunct="1">
        <a:spcBef>
          <a:spcPct val="20000"/>
        </a:spcBef>
        <a:buClr>
          <a:schemeClr val="accent6"/>
        </a:buClr>
        <a:buFont typeface="Wingdings" charset="2"/>
        <a:buChar char="§"/>
        <a:defRPr sz="1600" kern="1200">
          <a:solidFill>
            <a:schemeClr val="accent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16000" y="180000"/>
            <a:ext cx="10560000" cy="720000"/>
          </a:xfrm>
          <a:prstGeom prst="rect">
            <a:avLst/>
          </a:prstGeom>
        </p:spPr>
        <p:txBody>
          <a:bodyPr vert="horz" lIns="0" tIns="0" rIns="0" bIns="0" rtlCol="0" anchor="ctr" anchorCtr="1">
            <a:noAutofit/>
          </a:body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p:nvPr>
        </p:nvSpPr>
        <p:spPr>
          <a:xfrm>
            <a:off x="816000" y="1371601"/>
            <a:ext cx="10560000" cy="4754563"/>
          </a:xfrm>
          <a:prstGeom prst="rect">
            <a:avLst/>
          </a:prstGeom>
        </p:spPr>
        <p:txBody>
          <a:bodyPr vert="horz" lIns="0" tIns="0" rIns="0" bIns="0" rtlCol="0">
            <a:normAutofit/>
          </a:body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pied de page 4"/>
          <p:cNvSpPr>
            <a:spLocks noGrp="1"/>
          </p:cNvSpPr>
          <p:nvPr>
            <p:ph type="ftr" sz="quarter" idx="3"/>
          </p:nvPr>
        </p:nvSpPr>
        <p:spPr>
          <a:xfrm>
            <a:off x="2641600" y="6356350"/>
            <a:ext cx="8734400" cy="360000"/>
          </a:xfrm>
          <a:prstGeom prst="rect">
            <a:avLst/>
          </a:prstGeom>
        </p:spPr>
        <p:txBody>
          <a:bodyPr vert="horz" lIns="0" tIns="0" rIns="0" bIns="0" rtlCol="0" anchor="b"/>
          <a:lstStyle>
            <a:lvl1pPr algn="r">
              <a:defRPr sz="1200">
                <a:solidFill>
                  <a:schemeClr val="accent1"/>
                </a:solidFill>
              </a:defRPr>
            </a:lvl1pPr>
          </a:lstStyle>
          <a:p>
            <a:r>
              <a:rPr lang="en-US"/>
              <a:t>Coil Parts and Materials Status on Mar 25, 2024</a:t>
            </a:r>
            <a:endParaRPr lang="en-GB" dirty="0"/>
          </a:p>
        </p:txBody>
      </p:sp>
      <p:sp>
        <p:nvSpPr>
          <p:cNvPr id="6" name="Espace réservé du numéro de diapositive 5"/>
          <p:cNvSpPr>
            <a:spLocks noGrp="1"/>
          </p:cNvSpPr>
          <p:nvPr>
            <p:ph type="sldNum" sz="quarter" idx="4"/>
          </p:nvPr>
        </p:nvSpPr>
        <p:spPr>
          <a:xfrm>
            <a:off x="11582400" y="6356350"/>
            <a:ext cx="480000" cy="360000"/>
          </a:xfrm>
          <a:prstGeom prst="rect">
            <a:avLst/>
          </a:prstGeom>
        </p:spPr>
        <p:txBody>
          <a:bodyPr vert="horz" lIns="0" tIns="0" rIns="0" bIns="0" rtlCol="0" anchor="b"/>
          <a:lstStyle>
            <a:lvl1pPr algn="r">
              <a:defRPr sz="1200">
                <a:solidFill>
                  <a:schemeClr val="bg1"/>
                </a:solidFill>
              </a:defRPr>
            </a:lvl1pPr>
          </a:lstStyle>
          <a:p>
            <a:fld id="{BFDCA1C4-9514-7B4F-976F-D92F7E296653}" type="slidenum">
              <a:rPr lang="fr-FR" smtClean="0"/>
              <a:pPr/>
              <a:t>‹#›</a:t>
            </a:fld>
            <a:endParaRPr lang="fr-FR" dirty="0"/>
          </a:p>
        </p:txBody>
      </p:sp>
      <p:pic>
        <p:nvPicPr>
          <p:cNvPr id="10" name="Picture 9">
            <a:extLst>
              <a:ext uri="{FF2B5EF4-FFF2-40B4-BE49-F238E27FC236}">
                <a16:creationId xmlns:a16="http://schemas.microsoft.com/office/drawing/2014/main" id="{4982ECA5-1535-4B50-BC38-7FADCF7EA7C0}"/>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 y="6164664"/>
            <a:ext cx="1912673" cy="671884"/>
          </a:xfrm>
          <a:prstGeom prst="rect">
            <a:avLst/>
          </a:prstGeom>
        </p:spPr>
      </p:pic>
      <p:pic>
        <p:nvPicPr>
          <p:cNvPr id="7" name="Picture 6">
            <a:extLst>
              <a:ext uri="{FF2B5EF4-FFF2-40B4-BE49-F238E27FC236}">
                <a16:creationId xmlns:a16="http://schemas.microsoft.com/office/drawing/2014/main" id="{14277831-B09B-4D91-8BBA-DDE409E6AE9C}"/>
              </a:ext>
            </a:extLst>
          </p:cNvPr>
          <p:cNvPicPr>
            <a:picLocks/>
          </p:cNvPicPr>
          <p:nvPr userDrawn="1"/>
        </p:nvPicPr>
        <p:blipFill rotWithShape="1">
          <a:blip r:embed="rId10">
            <a:extLst>
              <a:ext uri="{28A0092B-C50C-407E-A947-70E740481C1C}">
                <a14:useLocalDpi xmlns:a14="http://schemas.microsoft.com/office/drawing/2010/main"/>
              </a:ext>
            </a:extLst>
          </a:blip>
          <a:srcRect/>
          <a:stretch/>
        </p:blipFill>
        <p:spPr>
          <a:xfrm>
            <a:off x="0" y="6212900"/>
            <a:ext cx="1871759" cy="645100"/>
          </a:xfrm>
          <a:prstGeom prst="rect">
            <a:avLst/>
          </a:prstGeom>
        </p:spPr>
      </p:pic>
    </p:spTree>
    <p:extLst>
      <p:ext uri="{BB962C8B-B14F-4D97-AF65-F5344CB8AC3E}">
        <p14:creationId xmlns:p14="http://schemas.microsoft.com/office/powerpoint/2010/main" val="2460902286"/>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Lst>
  <p:hf hdr="0" dt="0"/>
  <p:txStyles>
    <p:titleStyle>
      <a:lvl1pPr algn="ctr" defTabSz="457200" rtl="0" eaLnBrk="1" latinLnBrk="0" hangingPunct="1">
        <a:spcBef>
          <a:spcPct val="0"/>
        </a:spcBef>
        <a:buNone/>
        <a:defRPr sz="2800" b="1" kern="1200">
          <a:solidFill>
            <a:schemeClr val="bg2"/>
          </a:solidFill>
          <a:latin typeface="+mj-lt"/>
          <a:ea typeface="+mj-ea"/>
          <a:cs typeface="+mj-cs"/>
        </a:defRPr>
      </a:lvl1pPr>
    </p:titleStyle>
    <p:bodyStyle>
      <a:lvl1pPr marL="342900" indent="-342900" algn="l" defTabSz="457200" rtl="0" eaLnBrk="1" latinLnBrk="0" hangingPunct="1">
        <a:spcBef>
          <a:spcPct val="20000"/>
        </a:spcBef>
        <a:buClr>
          <a:schemeClr val="accent6"/>
        </a:buClr>
        <a:buFont typeface="Wingdings" charset="2"/>
        <a:buChar char="§"/>
        <a:defRPr sz="2800" kern="1200">
          <a:solidFill>
            <a:schemeClr val="accent5"/>
          </a:solidFill>
          <a:latin typeface="+mn-lt"/>
          <a:ea typeface="+mn-ea"/>
          <a:cs typeface="+mn-cs"/>
        </a:defRPr>
      </a:lvl1pPr>
      <a:lvl2pPr marL="742950" indent="-285750" algn="l" defTabSz="457200" rtl="0" eaLnBrk="1" latinLnBrk="0" hangingPunct="1">
        <a:spcBef>
          <a:spcPct val="20000"/>
        </a:spcBef>
        <a:buClr>
          <a:schemeClr val="accent6"/>
        </a:buClr>
        <a:buFont typeface="Wingdings" charset="2"/>
        <a:buChar char="§"/>
        <a:defRPr sz="2400" kern="1200">
          <a:solidFill>
            <a:schemeClr val="accent5"/>
          </a:solidFill>
          <a:latin typeface="+mn-lt"/>
          <a:ea typeface="+mn-ea"/>
          <a:cs typeface="+mn-cs"/>
        </a:defRPr>
      </a:lvl2pPr>
      <a:lvl3pPr marL="1143000" indent="-228600" algn="l" defTabSz="457200" rtl="0" eaLnBrk="1" latinLnBrk="0" hangingPunct="1">
        <a:spcBef>
          <a:spcPct val="20000"/>
        </a:spcBef>
        <a:buClr>
          <a:schemeClr val="accent6"/>
        </a:buClr>
        <a:buFont typeface="Wingdings" charset="2"/>
        <a:buChar char="§"/>
        <a:defRPr sz="2000" kern="1200">
          <a:solidFill>
            <a:schemeClr val="accent5"/>
          </a:solidFill>
          <a:latin typeface="+mn-lt"/>
          <a:ea typeface="+mn-ea"/>
          <a:cs typeface="+mn-cs"/>
        </a:defRPr>
      </a:lvl3pPr>
      <a:lvl4pPr marL="1600200" indent="-228600" algn="l" defTabSz="457200" rtl="0" eaLnBrk="1" latinLnBrk="0" hangingPunct="1">
        <a:spcBef>
          <a:spcPct val="20000"/>
        </a:spcBef>
        <a:buClr>
          <a:schemeClr val="accent6"/>
        </a:buClr>
        <a:buFont typeface="Wingdings" charset="2"/>
        <a:buChar char="§"/>
        <a:defRPr sz="1800" kern="1200">
          <a:solidFill>
            <a:schemeClr val="accent5"/>
          </a:solidFill>
          <a:latin typeface="+mn-lt"/>
          <a:ea typeface="+mn-ea"/>
          <a:cs typeface="+mn-cs"/>
        </a:defRPr>
      </a:lvl4pPr>
      <a:lvl5pPr marL="2057400" indent="-228600" algn="l" defTabSz="457200" rtl="0" eaLnBrk="1" latinLnBrk="0" hangingPunct="1">
        <a:spcBef>
          <a:spcPct val="20000"/>
        </a:spcBef>
        <a:buClr>
          <a:schemeClr val="accent6"/>
        </a:buClr>
        <a:buFont typeface="Wingdings" charset="2"/>
        <a:buChar char="§"/>
        <a:defRPr sz="1600" kern="1200">
          <a:solidFill>
            <a:schemeClr val="accent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8612718" y="6515100"/>
            <a:ext cx="1435100" cy="241300"/>
          </a:xfrm>
          <a:prstGeom prst="rect">
            <a:avLst/>
          </a:prstGeom>
        </p:spPr>
        <p:txBody>
          <a:bodyPr lIns="0" tIns="0" rIns="0" bIns="0" anchor="ctr" anchorCtr="0"/>
          <a:lstStyle>
            <a:lvl1pPr marL="0" algn="r">
              <a:defRPr sz="900">
                <a:solidFill>
                  <a:srgbClr val="154D81"/>
                </a:solidFill>
                <a:latin typeface="Helvetica"/>
              </a:defRPr>
            </a:lvl1pPr>
          </a:lstStyle>
          <a:p>
            <a:pPr>
              <a:defRPr/>
            </a:pPr>
            <a:endParaRPr lang="en-US" dirty="0"/>
          </a:p>
        </p:txBody>
      </p:sp>
      <p:sp>
        <p:nvSpPr>
          <p:cNvPr id="13" name="Slide Number Placeholder 5"/>
          <p:cNvSpPr>
            <a:spLocks noGrp="1"/>
          </p:cNvSpPr>
          <p:nvPr>
            <p:ph type="sldNum" sz="quarter" idx="4"/>
          </p:nvPr>
        </p:nvSpPr>
        <p:spPr>
          <a:xfrm>
            <a:off x="11334753" y="6521024"/>
            <a:ext cx="596900" cy="241300"/>
          </a:xfrm>
          <a:prstGeom prst="rect">
            <a:avLst/>
          </a:prstGeom>
        </p:spPr>
        <p:txBody>
          <a:bodyPr lIns="0" tIns="0" rIns="0" bIns="0" anchor="ctr" anchorCtr="0"/>
          <a:lstStyle>
            <a:lvl1pPr marL="0" algn="l">
              <a:defRPr sz="900">
                <a:solidFill>
                  <a:srgbClr val="154D81"/>
                </a:solidFill>
                <a:latin typeface="Helvetica"/>
              </a:defRPr>
            </a:lvl1pPr>
          </a:lstStyle>
          <a:p>
            <a:fld id="{34272BD7-D793-4F67-9229-2ABA0B068A54}" type="slidenum">
              <a:rPr lang="en-US" smtClean="0"/>
              <a:t>‹#›</a:t>
            </a:fld>
            <a:endParaRPr lang="en-US"/>
          </a:p>
        </p:txBody>
      </p:sp>
    </p:spTree>
    <p:extLst>
      <p:ext uri="{BB962C8B-B14F-4D97-AF65-F5344CB8AC3E}">
        <p14:creationId xmlns:p14="http://schemas.microsoft.com/office/powerpoint/2010/main" val="908170134"/>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Lst>
  <p:hf hdr="0" dt="0"/>
  <p:txStyles>
    <p:titleStyle>
      <a:lvl1pPr algn="l" defTabSz="457200" rtl="0" eaLnBrk="1" fontAlgn="base" hangingPunct="1">
        <a:spcBef>
          <a:spcPct val="0"/>
        </a:spcBef>
        <a:spcAft>
          <a:spcPct val="0"/>
        </a:spcAft>
        <a:defRPr sz="1700" b="1" kern="1200">
          <a:solidFill>
            <a:srgbClr val="074184"/>
          </a:solidFill>
          <a:latin typeface="Helvetica"/>
          <a:ea typeface="ＭＳ Ｐゴシック"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595959"/>
          </a:solidFill>
          <a:latin typeface="Helvetica"/>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595959"/>
          </a:solidFill>
          <a:latin typeface="Helvetica"/>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1400" kern="1200">
          <a:solidFill>
            <a:srgbClr val="595959"/>
          </a:solidFill>
          <a:latin typeface="Helvetica"/>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8600018" y="6515100"/>
            <a:ext cx="1435100"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defTabSz="914400">
              <a:defRPr sz="900">
                <a:solidFill>
                  <a:srgbClr val="154D81"/>
                </a:solidFill>
                <a:latin typeface="Helvetica" charset="0"/>
                <a:cs typeface="Helvetica" charset="0"/>
              </a:defRPr>
            </a:lvl1pPr>
          </a:lstStyle>
          <a:p>
            <a:pPr>
              <a:defRPr/>
            </a:pPr>
            <a:endParaRPr lang="en-US"/>
          </a:p>
        </p:txBody>
      </p:sp>
      <p:sp>
        <p:nvSpPr>
          <p:cNvPr id="9220" name="Slide Number Placeholder 5"/>
          <p:cNvSpPr>
            <a:spLocks noGrp="1"/>
          </p:cNvSpPr>
          <p:nvPr>
            <p:ph type="sldNum" sz="quarter" idx="4"/>
          </p:nvPr>
        </p:nvSpPr>
        <p:spPr bwMode="auto">
          <a:xfrm>
            <a:off x="304801" y="6515100"/>
            <a:ext cx="596900"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defRPr>
            </a:lvl1pPr>
          </a:lstStyle>
          <a:p>
            <a:pPr>
              <a:defRPr/>
            </a:pPr>
            <a:fld id="{8B433248-BB39-E743-A850-354E7CBAD4CC}" type="slidenum">
              <a:rPr lang="en-US"/>
              <a:pPr>
                <a:defRPr/>
              </a:pPr>
              <a:t>‹#›</a:t>
            </a:fld>
            <a:endParaRPr lang="en-US"/>
          </a:p>
        </p:txBody>
      </p:sp>
    </p:spTree>
    <p:extLst>
      <p:ext uri="{BB962C8B-B14F-4D97-AF65-F5344CB8AC3E}">
        <p14:creationId xmlns:p14="http://schemas.microsoft.com/office/powerpoint/2010/main" val="213668965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Lst>
  <p:hf hdr="0" dt="0"/>
  <p:txStyles>
    <p:titleStyle>
      <a:lvl1pPr algn="l" defTabSz="457200" rtl="0" eaLnBrk="1" fontAlgn="base" hangingPunct="1">
        <a:spcBef>
          <a:spcPct val="0"/>
        </a:spcBef>
        <a:spcAft>
          <a:spcPct val="0"/>
        </a:spcAft>
        <a:defRPr sz="1700" b="1" kern="1200">
          <a:solidFill>
            <a:srgbClr val="2E5286"/>
          </a:solidFill>
          <a:latin typeface="Helvetica"/>
          <a:ea typeface="ＭＳ Ｐゴシック" charset="0"/>
          <a:cs typeface="ＭＳ Ｐゴシック" charset="0"/>
        </a:defRPr>
      </a:lvl1pPr>
      <a:lvl2pPr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2pPr>
      <a:lvl3pPr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3pPr>
      <a:lvl4pPr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4pPr>
      <a:lvl5pPr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5pPr>
      <a:lvl6pPr marL="4572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7F7F7F"/>
          </a:solidFill>
          <a:latin typeface="Helvetica"/>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7F7F7F"/>
          </a:solidFill>
          <a:latin typeface="Helvetica"/>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1400" kern="1200">
          <a:solidFill>
            <a:srgbClr val="7F7F7F"/>
          </a:solidFill>
          <a:latin typeface="Helvetica"/>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16000" y="180000"/>
            <a:ext cx="10560000" cy="720000"/>
          </a:xfrm>
          <a:prstGeom prst="rect">
            <a:avLst/>
          </a:prstGeom>
        </p:spPr>
        <p:txBody>
          <a:bodyPr vert="horz" lIns="0" tIns="0" rIns="0" bIns="0" rtlCol="0" anchor="ctr" anchorCtr="1">
            <a:noAutofit/>
          </a:body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p:nvPr>
        </p:nvSpPr>
        <p:spPr>
          <a:xfrm>
            <a:off x="816000" y="1371601"/>
            <a:ext cx="10560000" cy="4754563"/>
          </a:xfrm>
          <a:prstGeom prst="rect">
            <a:avLst/>
          </a:prstGeom>
        </p:spPr>
        <p:txBody>
          <a:bodyPr vert="horz" lIns="0" tIns="0" rIns="0" bIns="0" rtlCol="0">
            <a:normAutofit/>
          </a:body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Espace réservé du numéro de diapositive 5"/>
          <p:cNvSpPr>
            <a:spLocks noGrp="1"/>
          </p:cNvSpPr>
          <p:nvPr>
            <p:ph type="sldNum" sz="quarter" idx="4"/>
          </p:nvPr>
        </p:nvSpPr>
        <p:spPr>
          <a:xfrm>
            <a:off x="11582400" y="6356350"/>
            <a:ext cx="480000" cy="360000"/>
          </a:xfrm>
          <a:prstGeom prst="rect">
            <a:avLst/>
          </a:prstGeom>
        </p:spPr>
        <p:txBody>
          <a:bodyPr vert="horz" lIns="0" tIns="0" rIns="0" bIns="0" rtlCol="0" anchor="b"/>
          <a:lstStyle>
            <a:lvl1pPr algn="r">
              <a:defRPr sz="1200">
                <a:solidFill>
                  <a:schemeClr val="accent1"/>
                </a:solidFill>
              </a:defRPr>
            </a:lvl1pPr>
          </a:lstStyle>
          <a:p>
            <a:fld id="{BFDCA1C4-9514-7B4F-976F-D92F7E296653}" type="slidenum">
              <a:rPr lang="fr-FR" smtClean="0">
                <a:solidFill>
                  <a:srgbClr val="64BCD9"/>
                </a:solidFill>
              </a:rPr>
              <a:pPr/>
              <a:t>‹#›</a:t>
            </a:fld>
            <a:endParaRPr lang="fr-FR" dirty="0">
              <a:solidFill>
                <a:srgbClr val="64BCD9"/>
              </a:solidFill>
            </a:endParaRPr>
          </a:p>
        </p:txBody>
      </p:sp>
    </p:spTree>
    <p:extLst>
      <p:ext uri="{BB962C8B-B14F-4D97-AF65-F5344CB8AC3E}">
        <p14:creationId xmlns:p14="http://schemas.microsoft.com/office/powerpoint/2010/main" val="246867024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Lst>
  <p:hf hdr="0" dt="0"/>
  <p:txStyles>
    <p:titleStyle>
      <a:lvl1pPr algn="ctr" defTabSz="457200" rtl="0" eaLnBrk="1" latinLnBrk="0" hangingPunct="1">
        <a:spcBef>
          <a:spcPct val="0"/>
        </a:spcBef>
        <a:buNone/>
        <a:defRPr sz="2800" b="1" kern="1200">
          <a:solidFill>
            <a:schemeClr val="bg2"/>
          </a:solidFill>
          <a:latin typeface="+mj-lt"/>
          <a:ea typeface="+mj-ea"/>
          <a:cs typeface="+mj-cs"/>
        </a:defRPr>
      </a:lvl1pPr>
    </p:titleStyle>
    <p:bodyStyle>
      <a:lvl1pPr marL="342900" indent="-342900" algn="l" defTabSz="457200" rtl="0" eaLnBrk="1" latinLnBrk="0" hangingPunct="1">
        <a:spcBef>
          <a:spcPct val="20000"/>
        </a:spcBef>
        <a:buClr>
          <a:schemeClr val="accent6"/>
        </a:buClr>
        <a:buFont typeface="Wingdings" charset="2"/>
        <a:buChar char="§"/>
        <a:defRPr sz="2800" kern="1200">
          <a:solidFill>
            <a:schemeClr val="accent5"/>
          </a:solidFill>
          <a:latin typeface="+mn-lt"/>
          <a:ea typeface="+mn-ea"/>
          <a:cs typeface="+mn-cs"/>
        </a:defRPr>
      </a:lvl1pPr>
      <a:lvl2pPr marL="742950" indent="-285750" algn="l" defTabSz="457200" rtl="0" eaLnBrk="1" latinLnBrk="0" hangingPunct="1">
        <a:spcBef>
          <a:spcPct val="20000"/>
        </a:spcBef>
        <a:buClr>
          <a:schemeClr val="accent6"/>
        </a:buClr>
        <a:buFont typeface="Wingdings" charset="2"/>
        <a:buChar char="§"/>
        <a:defRPr sz="2400" kern="1200">
          <a:solidFill>
            <a:schemeClr val="accent5"/>
          </a:solidFill>
          <a:latin typeface="+mn-lt"/>
          <a:ea typeface="+mn-ea"/>
          <a:cs typeface="+mn-cs"/>
        </a:defRPr>
      </a:lvl2pPr>
      <a:lvl3pPr marL="1143000" indent="-228600" algn="l" defTabSz="457200" rtl="0" eaLnBrk="1" latinLnBrk="0" hangingPunct="1">
        <a:spcBef>
          <a:spcPct val="20000"/>
        </a:spcBef>
        <a:buClr>
          <a:schemeClr val="accent6"/>
        </a:buClr>
        <a:buFont typeface="Wingdings" charset="2"/>
        <a:buChar char="§"/>
        <a:defRPr sz="2000" kern="1200">
          <a:solidFill>
            <a:schemeClr val="accent5"/>
          </a:solidFill>
          <a:latin typeface="+mn-lt"/>
          <a:ea typeface="+mn-ea"/>
          <a:cs typeface="+mn-cs"/>
        </a:defRPr>
      </a:lvl3pPr>
      <a:lvl4pPr marL="1600200" indent="-228600" algn="l" defTabSz="457200" rtl="0" eaLnBrk="1" latinLnBrk="0" hangingPunct="1">
        <a:spcBef>
          <a:spcPct val="20000"/>
        </a:spcBef>
        <a:buClr>
          <a:schemeClr val="accent6"/>
        </a:buClr>
        <a:buFont typeface="Wingdings" charset="2"/>
        <a:buChar char="§"/>
        <a:defRPr sz="1800" kern="1200">
          <a:solidFill>
            <a:schemeClr val="accent5"/>
          </a:solidFill>
          <a:latin typeface="+mn-lt"/>
          <a:ea typeface="+mn-ea"/>
          <a:cs typeface="+mn-cs"/>
        </a:defRPr>
      </a:lvl4pPr>
      <a:lvl5pPr marL="2057400" indent="-228600" algn="l" defTabSz="457200" rtl="0" eaLnBrk="1" latinLnBrk="0" hangingPunct="1">
        <a:spcBef>
          <a:spcPct val="20000"/>
        </a:spcBef>
        <a:buClr>
          <a:schemeClr val="accent6"/>
        </a:buClr>
        <a:buFont typeface="Wingdings" charset="2"/>
        <a:buChar char="§"/>
        <a:defRPr sz="1600" kern="1200">
          <a:solidFill>
            <a:schemeClr val="accent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8612718" y="6515100"/>
            <a:ext cx="1435100" cy="241300"/>
          </a:xfrm>
          <a:prstGeom prst="rect">
            <a:avLst/>
          </a:prstGeom>
        </p:spPr>
        <p:txBody>
          <a:bodyPr lIns="0" tIns="0" rIns="0" bIns="0" anchor="ctr" anchorCtr="0"/>
          <a:lstStyle>
            <a:lvl1pPr marL="0" algn="r">
              <a:defRPr sz="900">
                <a:solidFill>
                  <a:srgbClr val="154D81"/>
                </a:solidFill>
                <a:latin typeface="Helvetica"/>
              </a:defRPr>
            </a:lvl1pPr>
          </a:lstStyle>
          <a:p>
            <a:pPr>
              <a:defRPr/>
            </a:pPr>
            <a:endParaRPr lang="en-US" dirty="0"/>
          </a:p>
        </p:txBody>
      </p:sp>
      <p:sp>
        <p:nvSpPr>
          <p:cNvPr id="13" name="Slide Number Placeholder 5"/>
          <p:cNvSpPr>
            <a:spLocks noGrp="1"/>
          </p:cNvSpPr>
          <p:nvPr>
            <p:ph type="sldNum" sz="quarter" idx="4"/>
          </p:nvPr>
        </p:nvSpPr>
        <p:spPr>
          <a:xfrm>
            <a:off x="11334753" y="6521024"/>
            <a:ext cx="596900" cy="241300"/>
          </a:xfrm>
          <a:prstGeom prst="rect">
            <a:avLst/>
          </a:prstGeom>
        </p:spPr>
        <p:txBody>
          <a:bodyPr lIns="0" tIns="0" rIns="0" bIns="0" anchor="ctr" anchorCtr="0"/>
          <a:lstStyle>
            <a:lvl1pPr marL="0" algn="l">
              <a:defRPr sz="900">
                <a:solidFill>
                  <a:srgbClr val="154D81"/>
                </a:solidFill>
                <a:latin typeface="Helvetica"/>
              </a:defRPr>
            </a:lvl1pPr>
          </a:lstStyle>
          <a:p>
            <a:fld id="{34272BD7-D793-4F67-9229-2ABA0B068A54}" type="slidenum">
              <a:rPr lang="en-US" smtClean="0"/>
              <a:t>‹#›</a:t>
            </a:fld>
            <a:endParaRPr lang="en-US"/>
          </a:p>
        </p:txBody>
      </p:sp>
    </p:spTree>
    <p:extLst>
      <p:ext uri="{BB962C8B-B14F-4D97-AF65-F5344CB8AC3E}">
        <p14:creationId xmlns:p14="http://schemas.microsoft.com/office/powerpoint/2010/main" val="287900772"/>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Lst>
  <p:hf hdr="0" dt="0"/>
  <p:txStyles>
    <p:titleStyle>
      <a:lvl1pPr algn="l" defTabSz="457200" rtl="0" eaLnBrk="1" fontAlgn="base" hangingPunct="1">
        <a:spcBef>
          <a:spcPct val="0"/>
        </a:spcBef>
        <a:spcAft>
          <a:spcPct val="0"/>
        </a:spcAft>
        <a:defRPr sz="1700" b="1" kern="1200">
          <a:solidFill>
            <a:srgbClr val="074184"/>
          </a:solidFill>
          <a:latin typeface="Helvetica"/>
          <a:ea typeface="ＭＳ Ｐゴシック"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595959"/>
          </a:solidFill>
          <a:latin typeface="Helvetica"/>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595959"/>
          </a:solidFill>
          <a:latin typeface="Helvetica"/>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1400" kern="1200">
          <a:solidFill>
            <a:srgbClr val="595959"/>
          </a:solidFill>
          <a:latin typeface="Helvetica"/>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8600018" y="6515100"/>
            <a:ext cx="1435100"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defTabSz="914400">
              <a:defRPr sz="900">
                <a:solidFill>
                  <a:srgbClr val="154D81"/>
                </a:solidFill>
                <a:latin typeface="Helvetica" charset="0"/>
                <a:cs typeface="Helvetica" charset="0"/>
              </a:defRPr>
            </a:lvl1pPr>
          </a:lstStyle>
          <a:p>
            <a:pPr>
              <a:defRPr/>
            </a:pPr>
            <a:endParaRPr lang="en-US"/>
          </a:p>
        </p:txBody>
      </p:sp>
      <p:sp>
        <p:nvSpPr>
          <p:cNvPr id="9220" name="Slide Number Placeholder 5"/>
          <p:cNvSpPr>
            <a:spLocks noGrp="1"/>
          </p:cNvSpPr>
          <p:nvPr>
            <p:ph type="sldNum" sz="quarter" idx="4"/>
          </p:nvPr>
        </p:nvSpPr>
        <p:spPr bwMode="auto">
          <a:xfrm>
            <a:off x="304801" y="6515100"/>
            <a:ext cx="596900"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defRPr>
            </a:lvl1pPr>
          </a:lstStyle>
          <a:p>
            <a:pPr>
              <a:defRPr/>
            </a:pPr>
            <a:fld id="{8B433248-BB39-E743-A850-354E7CBAD4CC}" type="slidenum">
              <a:rPr lang="en-US"/>
              <a:pPr>
                <a:defRPr/>
              </a:pPr>
              <a:t>‹#›</a:t>
            </a:fld>
            <a:endParaRPr lang="en-US"/>
          </a:p>
        </p:txBody>
      </p:sp>
    </p:spTree>
    <p:extLst>
      <p:ext uri="{BB962C8B-B14F-4D97-AF65-F5344CB8AC3E}">
        <p14:creationId xmlns:p14="http://schemas.microsoft.com/office/powerpoint/2010/main" val="1815993170"/>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Lst>
  <p:hf hdr="0" dt="0"/>
  <p:txStyles>
    <p:titleStyle>
      <a:lvl1pPr algn="l" defTabSz="457200" rtl="0" eaLnBrk="1" fontAlgn="base" hangingPunct="1">
        <a:spcBef>
          <a:spcPct val="0"/>
        </a:spcBef>
        <a:spcAft>
          <a:spcPct val="0"/>
        </a:spcAft>
        <a:defRPr sz="1700" b="1" kern="1200">
          <a:solidFill>
            <a:srgbClr val="2E5286"/>
          </a:solidFill>
          <a:latin typeface="Helvetica"/>
          <a:ea typeface="ＭＳ Ｐゴシック" charset="0"/>
          <a:cs typeface="ＭＳ Ｐゴシック" charset="0"/>
        </a:defRPr>
      </a:lvl1pPr>
      <a:lvl2pPr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2pPr>
      <a:lvl3pPr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3pPr>
      <a:lvl4pPr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4pPr>
      <a:lvl5pPr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5pPr>
      <a:lvl6pPr marL="4572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7F7F7F"/>
          </a:solidFill>
          <a:latin typeface="Helvetica"/>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7F7F7F"/>
          </a:solidFill>
          <a:latin typeface="Helvetica"/>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1400" kern="1200">
          <a:solidFill>
            <a:srgbClr val="7F7F7F"/>
          </a:solidFill>
          <a:latin typeface="Helvetica"/>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16000" y="180000"/>
            <a:ext cx="10560000" cy="720000"/>
          </a:xfrm>
          <a:prstGeom prst="rect">
            <a:avLst/>
          </a:prstGeom>
        </p:spPr>
        <p:txBody>
          <a:bodyPr vert="horz" lIns="0" tIns="0" rIns="0" bIns="0" rtlCol="0" anchor="ctr" anchorCtr="1">
            <a:noAutofit/>
          </a:body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p:nvPr>
        </p:nvSpPr>
        <p:spPr>
          <a:xfrm>
            <a:off x="816000" y="1371601"/>
            <a:ext cx="10560000" cy="4754563"/>
          </a:xfrm>
          <a:prstGeom prst="rect">
            <a:avLst/>
          </a:prstGeom>
        </p:spPr>
        <p:txBody>
          <a:bodyPr vert="horz" lIns="0" tIns="0" rIns="0" bIns="0" rtlCol="0">
            <a:normAutofit/>
          </a:body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Espace réservé du numéro de diapositive 5"/>
          <p:cNvSpPr>
            <a:spLocks noGrp="1"/>
          </p:cNvSpPr>
          <p:nvPr>
            <p:ph type="sldNum" sz="quarter" idx="4"/>
          </p:nvPr>
        </p:nvSpPr>
        <p:spPr>
          <a:xfrm>
            <a:off x="11582400" y="6356350"/>
            <a:ext cx="480000" cy="360000"/>
          </a:xfrm>
          <a:prstGeom prst="rect">
            <a:avLst/>
          </a:prstGeom>
        </p:spPr>
        <p:txBody>
          <a:bodyPr vert="horz" lIns="0" tIns="0" rIns="0" bIns="0" rtlCol="0" anchor="b"/>
          <a:lstStyle>
            <a:lvl1pPr algn="r">
              <a:defRPr sz="1200">
                <a:solidFill>
                  <a:schemeClr val="accent1"/>
                </a:solidFill>
              </a:defRPr>
            </a:lvl1pPr>
          </a:lstStyle>
          <a:p>
            <a:fld id="{BFDCA1C4-9514-7B4F-976F-D92F7E296653}" type="slidenum">
              <a:rPr lang="fr-FR" smtClean="0">
                <a:solidFill>
                  <a:srgbClr val="64BCD9"/>
                </a:solidFill>
              </a:rPr>
              <a:pPr/>
              <a:t>‹#›</a:t>
            </a:fld>
            <a:endParaRPr lang="fr-FR" dirty="0">
              <a:solidFill>
                <a:srgbClr val="64BCD9"/>
              </a:solidFill>
            </a:endParaRPr>
          </a:p>
        </p:txBody>
      </p:sp>
    </p:spTree>
    <p:extLst>
      <p:ext uri="{BB962C8B-B14F-4D97-AF65-F5344CB8AC3E}">
        <p14:creationId xmlns:p14="http://schemas.microsoft.com/office/powerpoint/2010/main" val="76424361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Lst>
  <p:hf hdr="0" dt="0"/>
  <p:txStyles>
    <p:titleStyle>
      <a:lvl1pPr algn="ctr" defTabSz="457200" rtl="0" eaLnBrk="1" latinLnBrk="0" hangingPunct="1">
        <a:spcBef>
          <a:spcPct val="0"/>
        </a:spcBef>
        <a:buNone/>
        <a:defRPr sz="2800" b="1" kern="1200">
          <a:solidFill>
            <a:schemeClr val="bg2"/>
          </a:solidFill>
          <a:latin typeface="+mj-lt"/>
          <a:ea typeface="+mj-ea"/>
          <a:cs typeface="+mj-cs"/>
        </a:defRPr>
      </a:lvl1pPr>
    </p:titleStyle>
    <p:bodyStyle>
      <a:lvl1pPr marL="342900" indent="-342900" algn="l" defTabSz="457200" rtl="0" eaLnBrk="1" latinLnBrk="0" hangingPunct="1">
        <a:spcBef>
          <a:spcPct val="20000"/>
        </a:spcBef>
        <a:buClr>
          <a:schemeClr val="accent6"/>
        </a:buClr>
        <a:buFont typeface="Wingdings" charset="2"/>
        <a:buChar char="§"/>
        <a:defRPr sz="2800" kern="1200">
          <a:solidFill>
            <a:schemeClr val="accent5"/>
          </a:solidFill>
          <a:latin typeface="+mn-lt"/>
          <a:ea typeface="+mn-ea"/>
          <a:cs typeface="+mn-cs"/>
        </a:defRPr>
      </a:lvl1pPr>
      <a:lvl2pPr marL="742950" indent="-285750" algn="l" defTabSz="457200" rtl="0" eaLnBrk="1" latinLnBrk="0" hangingPunct="1">
        <a:spcBef>
          <a:spcPct val="20000"/>
        </a:spcBef>
        <a:buClr>
          <a:schemeClr val="accent6"/>
        </a:buClr>
        <a:buFont typeface="Wingdings" charset="2"/>
        <a:buChar char="§"/>
        <a:defRPr sz="2400" kern="1200">
          <a:solidFill>
            <a:schemeClr val="accent5"/>
          </a:solidFill>
          <a:latin typeface="+mn-lt"/>
          <a:ea typeface="+mn-ea"/>
          <a:cs typeface="+mn-cs"/>
        </a:defRPr>
      </a:lvl2pPr>
      <a:lvl3pPr marL="1143000" indent="-228600" algn="l" defTabSz="457200" rtl="0" eaLnBrk="1" latinLnBrk="0" hangingPunct="1">
        <a:spcBef>
          <a:spcPct val="20000"/>
        </a:spcBef>
        <a:buClr>
          <a:schemeClr val="accent6"/>
        </a:buClr>
        <a:buFont typeface="Wingdings" charset="2"/>
        <a:buChar char="§"/>
        <a:defRPr sz="2000" kern="1200">
          <a:solidFill>
            <a:schemeClr val="accent5"/>
          </a:solidFill>
          <a:latin typeface="+mn-lt"/>
          <a:ea typeface="+mn-ea"/>
          <a:cs typeface="+mn-cs"/>
        </a:defRPr>
      </a:lvl3pPr>
      <a:lvl4pPr marL="1600200" indent="-228600" algn="l" defTabSz="457200" rtl="0" eaLnBrk="1" latinLnBrk="0" hangingPunct="1">
        <a:spcBef>
          <a:spcPct val="20000"/>
        </a:spcBef>
        <a:buClr>
          <a:schemeClr val="accent6"/>
        </a:buClr>
        <a:buFont typeface="Wingdings" charset="2"/>
        <a:buChar char="§"/>
        <a:defRPr sz="1800" kern="1200">
          <a:solidFill>
            <a:schemeClr val="accent5"/>
          </a:solidFill>
          <a:latin typeface="+mn-lt"/>
          <a:ea typeface="+mn-ea"/>
          <a:cs typeface="+mn-cs"/>
        </a:defRPr>
      </a:lvl4pPr>
      <a:lvl5pPr marL="2057400" indent="-228600" algn="l" defTabSz="457200" rtl="0" eaLnBrk="1" latinLnBrk="0" hangingPunct="1">
        <a:spcBef>
          <a:spcPct val="20000"/>
        </a:spcBef>
        <a:buClr>
          <a:schemeClr val="accent6"/>
        </a:buClr>
        <a:buFont typeface="Wingdings" charset="2"/>
        <a:buChar char="§"/>
        <a:defRPr sz="1600" kern="1200">
          <a:solidFill>
            <a:schemeClr val="accent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16000" y="180000"/>
            <a:ext cx="10560000" cy="720000"/>
          </a:xfrm>
          <a:prstGeom prst="rect">
            <a:avLst/>
          </a:prstGeom>
        </p:spPr>
        <p:txBody>
          <a:bodyPr vert="horz" lIns="0" tIns="0" rIns="0" bIns="0" rtlCol="0" anchor="ctr" anchorCtr="1">
            <a:noAutofit/>
          </a:body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p:nvPr>
        </p:nvSpPr>
        <p:spPr>
          <a:xfrm>
            <a:off x="816000" y="1371601"/>
            <a:ext cx="10560000" cy="4754563"/>
          </a:xfrm>
          <a:prstGeom prst="rect">
            <a:avLst/>
          </a:prstGeom>
        </p:spPr>
        <p:txBody>
          <a:bodyPr vert="horz" lIns="0" tIns="0" rIns="0" bIns="0" rtlCol="0">
            <a:normAutofit/>
          </a:bodyPr>
          <a:lstStyle/>
          <a:p>
            <a:pPr lvl="0"/>
            <a:r>
              <a:rPr lang="en-GB" noProof="0"/>
              <a:t>Click to edit Master texts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Espace réservé du pied de page 4"/>
          <p:cNvSpPr>
            <a:spLocks noGrp="1"/>
          </p:cNvSpPr>
          <p:nvPr>
            <p:ph type="ftr" sz="quarter" idx="3"/>
          </p:nvPr>
        </p:nvSpPr>
        <p:spPr>
          <a:xfrm>
            <a:off x="2641600" y="6356350"/>
            <a:ext cx="8734400" cy="360000"/>
          </a:xfrm>
          <a:prstGeom prst="rect">
            <a:avLst/>
          </a:prstGeom>
        </p:spPr>
        <p:txBody>
          <a:bodyPr vert="horz" lIns="0" tIns="0" rIns="0" bIns="0" rtlCol="0" anchor="b"/>
          <a:lstStyle>
            <a:lvl1pPr algn="r">
              <a:defRPr sz="1200">
                <a:solidFill>
                  <a:schemeClr val="accent1"/>
                </a:solidFill>
              </a:defRPr>
            </a:lvl1pPr>
          </a:lstStyle>
          <a:p>
            <a:r>
              <a:rPr lang="en-US"/>
              <a:t>Coil Parts and Materials Status on Mar 25, 2024</a:t>
            </a:r>
            <a:endParaRPr lang="en-GB" dirty="0"/>
          </a:p>
        </p:txBody>
      </p:sp>
      <p:sp>
        <p:nvSpPr>
          <p:cNvPr id="6" name="Espace réservé du numéro de diapositive 5"/>
          <p:cNvSpPr>
            <a:spLocks noGrp="1"/>
          </p:cNvSpPr>
          <p:nvPr>
            <p:ph type="sldNum" sz="quarter" idx="4"/>
          </p:nvPr>
        </p:nvSpPr>
        <p:spPr>
          <a:xfrm>
            <a:off x="11582400" y="6356350"/>
            <a:ext cx="480000" cy="360000"/>
          </a:xfrm>
          <a:prstGeom prst="rect">
            <a:avLst/>
          </a:prstGeom>
        </p:spPr>
        <p:txBody>
          <a:bodyPr vert="horz" lIns="0" tIns="0" rIns="0" bIns="0" rtlCol="0" anchor="b"/>
          <a:lstStyle>
            <a:lvl1pPr algn="r">
              <a:defRPr sz="1200">
                <a:solidFill>
                  <a:schemeClr val="accent1"/>
                </a:solidFill>
              </a:defRPr>
            </a:lvl1pPr>
          </a:lstStyle>
          <a:p>
            <a:fld id="{BFDCA1C4-9514-7B4F-976F-D92F7E296653}" type="slidenum">
              <a:rPr lang="fr-FR" smtClean="0"/>
              <a:pPr/>
              <a:t>‹#›</a:t>
            </a:fld>
            <a:endParaRPr lang="fr-FR" dirty="0"/>
          </a:p>
        </p:txBody>
      </p:sp>
      <p:pic>
        <p:nvPicPr>
          <p:cNvPr id="7" name="Picture 6"/>
          <p:cNvPicPr>
            <a:picLocks noChangeAspect="1"/>
          </p:cNvPicPr>
          <p:nvPr/>
        </p:nvPicPr>
        <p:blipFill rotWithShape="1">
          <a:blip r:embed="rId10">
            <a:extLst>
              <a:ext uri="{28A0092B-C50C-407E-A947-70E740481C1C}">
                <a14:useLocalDpi xmlns:a14="http://schemas.microsoft.com/office/drawing/2010/main"/>
              </a:ext>
            </a:extLst>
          </a:blip>
          <a:srcRect/>
          <a:stretch/>
        </p:blipFill>
        <p:spPr>
          <a:xfrm>
            <a:off x="0" y="6212900"/>
            <a:ext cx="2543605" cy="645100"/>
          </a:xfrm>
          <a:prstGeom prst="rect">
            <a:avLst/>
          </a:prstGeom>
        </p:spPr>
      </p:pic>
      <p:pic>
        <p:nvPicPr>
          <p:cNvPr id="8" name="Picture 7">
            <a:extLst>
              <a:ext uri="{FF2B5EF4-FFF2-40B4-BE49-F238E27FC236}">
                <a16:creationId xmlns:a16="http://schemas.microsoft.com/office/drawing/2014/main" id="{58268DBF-4279-4489-AC15-33165B715C73}"/>
              </a:ext>
            </a:extLst>
          </p:cNvPr>
          <p:cNvPicPr>
            <a:picLocks/>
          </p:cNvPicPr>
          <p:nvPr userDrawn="1"/>
        </p:nvPicPr>
        <p:blipFill rotWithShape="1">
          <a:blip r:embed="rId10">
            <a:extLst>
              <a:ext uri="{28A0092B-C50C-407E-A947-70E740481C1C}">
                <a14:useLocalDpi xmlns:a14="http://schemas.microsoft.com/office/drawing/2010/main"/>
              </a:ext>
            </a:extLst>
          </a:blip>
          <a:srcRect/>
          <a:stretch/>
        </p:blipFill>
        <p:spPr>
          <a:xfrm>
            <a:off x="0" y="6212900"/>
            <a:ext cx="1871759" cy="645100"/>
          </a:xfrm>
          <a:prstGeom prst="rect">
            <a:avLst/>
          </a:prstGeom>
        </p:spPr>
      </p:pic>
    </p:spTree>
    <p:extLst>
      <p:ext uri="{BB962C8B-B14F-4D97-AF65-F5344CB8AC3E}">
        <p14:creationId xmlns:p14="http://schemas.microsoft.com/office/powerpoint/2010/main" val="181583329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Lst>
  <p:hf hdr="0" dt="0"/>
  <p:txStyles>
    <p:titleStyle>
      <a:lvl1pPr algn="ctr" defTabSz="457200" rtl="0" eaLnBrk="1" latinLnBrk="0" hangingPunct="1">
        <a:spcBef>
          <a:spcPct val="0"/>
        </a:spcBef>
        <a:buNone/>
        <a:defRPr sz="2800" b="1" kern="1200">
          <a:solidFill>
            <a:schemeClr val="bg2"/>
          </a:solidFill>
          <a:latin typeface="+mj-lt"/>
          <a:ea typeface="+mj-ea"/>
          <a:cs typeface="+mj-cs"/>
        </a:defRPr>
      </a:lvl1pPr>
    </p:titleStyle>
    <p:bodyStyle>
      <a:lvl1pPr marL="342900" indent="-342900" algn="l" defTabSz="457200" rtl="0" eaLnBrk="1" latinLnBrk="0" hangingPunct="1">
        <a:spcBef>
          <a:spcPct val="20000"/>
        </a:spcBef>
        <a:buClr>
          <a:schemeClr val="accent6"/>
        </a:buClr>
        <a:buFont typeface="Wingdings" charset="2"/>
        <a:buChar char="§"/>
        <a:defRPr sz="2800" kern="1200">
          <a:solidFill>
            <a:schemeClr val="accent5"/>
          </a:solidFill>
          <a:latin typeface="+mn-lt"/>
          <a:ea typeface="+mn-ea"/>
          <a:cs typeface="+mn-cs"/>
        </a:defRPr>
      </a:lvl1pPr>
      <a:lvl2pPr marL="742950" indent="-285750" algn="l" defTabSz="457200" rtl="0" eaLnBrk="1" latinLnBrk="0" hangingPunct="1">
        <a:spcBef>
          <a:spcPct val="20000"/>
        </a:spcBef>
        <a:buClr>
          <a:schemeClr val="accent6"/>
        </a:buClr>
        <a:buFont typeface="Wingdings" charset="2"/>
        <a:buChar char="§"/>
        <a:defRPr sz="2400" kern="1200">
          <a:solidFill>
            <a:schemeClr val="accent5"/>
          </a:solidFill>
          <a:latin typeface="+mn-lt"/>
          <a:ea typeface="+mn-ea"/>
          <a:cs typeface="+mn-cs"/>
        </a:defRPr>
      </a:lvl2pPr>
      <a:lvl3pPr marL="1143000" indent="-228600" algn="l" defTabSz="457200" rtl="0" eaLnBrk="1" latinLnBrk="0" hangingPunct="1">
        <a:spcBef>
          <a:spcPct val="20000"/>
        </a:spcBef>
        <a:buClr>
          <a:schemeClr val="accent6"/>
        </a:buClr>
        <a:buFont typeface="Wingdings" charset="2"/>
        <a:buChar char="§"/>
        <a:defRPr sz="2000" kern="1200">
          <a:solidFill>
            <a:schemeClr val="accent5"/>
          </a:solidFill>
          <a:latin typeface="+mn-lt"/>
          <a:ea typeface="+mn-ea"/>
          <a:cs typeface="+mn-cs"/>
        </a:defRPr>
      </a:lvl3pPr>
      <a:lvl4pPr marL="1600200" indent="-228600" algn="l" defTabSz="457200" rtl="0" eaLnBrk="1" latinLnBrk="0" hangingPunct="1">
        <a:spcBef>
          <a:spcPct val="20000"/>
        </a:spcBef>
        <a:buClr>
          <a:schemeClr val="accent6"/>
        </a:buClr>
        <a:buFont typeface="Wingdings" charset="2"/>
        <a:buChar char="§"/>
        <a:defRPr sz="1800" kern="1200">
          <a:solidFill>
            <a:schemeClr val="accent5"/>
          </a:solidFill>
          <a:latin typeface="+mn-lt"/>
          <a:ea typeface="+mn-ea"/>
          <a:cs typeface="+mn-cs"/>
        </a:defRPr>
      </a:lvl4pPr>
      <a:lvl5pPr marL="2057400" indent="-228600" algn="l" defTabSz="457200" rtl="0" eaLnBrk="1" latinLnBrk="0" hangingPunct="1">
        <a:spcBef>
          <a:spcPct val="20000"/>
        </a:spcBef>
        <a:buClr>
          <a:schemeClr val="accent6"/>
        </a:buClr>
        <a:buFont typeface="Wingdings" charset="2"/>
        <a:buChar char="§"/>
        <a:defRPr sz="1600" kern="1200">
          <a:solidFill>
            <a:schemeClr val="accent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8612718" y="6515100"/>
            <a:ext cx="1435100" cy="241300"/>
          </a:xfrm>
          <a:prstGeom prst="rect">
            <a:avLst/>
          </a:prstGeom>
        </p:spPr>
        <p:txBody>
          <a:bodyPr lIns="0" tIns="0" rIns="0" bIns="0" anchor="ctr" anchorCtr="0"/>
          <a:lstStyle>
            <a:lvl1pPr marL="0" algn="r">
              <a:defRPr sz="900">
                <a:solidFill>
                  <a:srgbClr val="154D81"/>
                </a:solidFill>
                <a:latin typeface="Helvetica"/>
              </a:defRPr>
            </a:lvl1pPr>
          </a:lstStyle>
          <a:p>
            <a:endParaRPr lang="en-US"/>
          </a:p>
        </p:txBody>
      </p:sp>
      <p:sp>
        <p:nvSpPr>
          <p:cNvPr id="13" name="Slide Number Placeholder 5"/>
          <p:cNvSpPr>
            <a:spLocks noGrp="1"/>
          </p:cNvSpPr>
          <p:nvPr>
            <p:ph type="sldNum" sz="quarter" idx="4"/>
          </p:nvPr>
        </p:nvSpPr>
        <p:spPr>
          <a:xfrm>
            <a:off x="11334753" y="6521024"/>
            <a:ext cx="596900" cy="241300"/>
          </a:xfrm>
          <a:prstGeom prst="rect">
            <a:avLst/>
          </a:prstGeom>
        </p:spPr>
        <p:txBody>
          <a:bodyPr lIns="0" tIns="0" rIns="0" bIns="0" anchor="ctr" anchorCtr="0"/>
          <a:lstStyle>
            <a:lvl1pPr marL="0" algn="l">
              <a:defRPr sz="900">
                <a:solidFill>
                  <a:srgbClr val="154D81"/>
                </a:solidFill>
                <a:latin typeface="Helvetica"/>
              </a:defRPr>
            </a:lvl1pPr>
          </a:lstStyle>
          <a:p>
            <a:fld id="{F1BAF928-1C56-4444-A2AA-5083F7F83D1D}" type="slidenum">
              <a:rPr lang="en-US" smtClean="0"/>
              <a:t>‹#›</a:t>
            </a:fld>
            <a:endParaRPr lang="en-US"/>
          </a:p>
        </p:txBody>
      </p:sp>
    </p:spTree>
    <p:extLst>
      <p:ext uri="{BB962C8B-B14F-4D97-AF65-F5344CB8AC3E}">
        <p14:creationId xmlns:p14="http://schemas.microsoft.com/office/powerpoint/2010/main" val="42768753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Lst>
  <p:hf hdr="0" dt="0"/>
  <p:txStyles>
    <p:titleStyle>
      <a:lvl1pPr algn="l" defTabSz="457200" rtl="0" eaLnBrk="1" fontAlgn="base" hangingPunct="1">
        <a:spcBef>
          <a:spcPct val="0"/>
        </a:spcBef>
        <a:spcAft>
          <a:spcPct val="0"/>
        </a:spcAft>
        <a:defRPr sz="1700" b="1" kern="1200">
          <a:solidFill>
            <a:srgbClr val="074184"/>
          </a:solidFill>
          <a:latin typeface="Helvetica"/>
          <a:ea typeface="ＭＳ Ｐゴシック"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595959"/>
          </a:solidFill>
          <a:latin typeface="Helvetica"/>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595959"/>
          </a:solidFill>
          <a:latin typeface="Helvetica"/>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1400" kern="1200">
          <a:solidFill>
            <a:srgbClr val="595959"/>
          </a:solidFill>
          <a:latin typeface="Helvetica"/>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8600018" y="6515100"/>
            <a:ext cx="1435100"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defTabSz="914400">
              <a:defRPr sz="900">
                <a:solidFill>
                  <a:srgbClr val="154D81"/>
                </a:solidFill>
                <a:latin typeface="Helvetica" charset="0"/>
                <a:cs typeface="Helvetica" charset="0"/>
              </a:defRPr>
            </a:lvl1pPr>
          </a:lstStyle>
          <a:p>
            <a:pPr>
              <a:defRPr/>
            </a:pPr>
            <a:endParaRPr lang="en-US"/>
          </a:p>
        </p:txBody>
      </p:sp>
      <p:sp>
        <p:nvSpPr>
          <p:cNvPr id="9220" name="Slide Number Placeholder 5"/>
          <p:cNvSpPr>
            <a:spLocks noGrp="1"/>
          </p:cNvSpPr>
          <p:nvPr>
            <p:ph type="sldNum" sz="quarter" idx="4"/>
          </p:nvPr>
        </p:nvSpPr>
        <p:spPr bwMode="auto">
          <a:xfrm>
            <a:off x="304801" y="6515100"/>
            <a:ext cx="596900"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defRPr>
            </a:lvl1pPr>
          </a:lstStyle>
          <a:p>
            <a:pPr>
              <a:defRPr/>
            </a:pPr>
            <a:fld id="{8B433248-BB39-E743-A850-354E7CBAD4CC}" type="slidenum">
              <a:rPr lang="en-US"/>
              <a:pPr>
                <a:defRPr/>
              </a:pPr>
              <a:t>‹#›</a:t>
            </a:fld>
            <a:endParaRPr lang="en-US"/>
          </a:p>
        </p:txBody>
      </p:sp>
    </p:spTree>
    <p:extLst>
      <p:ext uri="{BB962C8B-B14F-4D97-AF65-F5344CB8AC3E}">
        <p14:creationId xmlns:p14="http://schemas.microsoft.com/office/powerpoint/2010/main" val="1357237409"/>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Lst>
  <p:hf hdr="0" dt="0"/>
  <p:txStyles>
    <p:titleStyle>
      <a:lvl1pPr algn="l" defTabSz="457200" rtl="0" eaLnBrk="1" fontAlgn="base" hangingPunct="1">
        <a:spcBef>
          <a:spcPct val="0"/>
        </a:spcBef>
        <a:spcAft>
          <a:spcPct val="0"/>
        </a:spcAft>
        <a:defRPr sz="1700" b="1" kern="1200">
          <a:solidFill>
            <a:srgbClr val="2E5286"/>
          </a:solidFill>
          <a:latin typeface="Helvetica"/>
          <a:ea typeface="ＭＳ Ｐゴシック" charset="0"/>
          <a:cs typeface="ＭＳ Ｐゴシック" charset="0"/>
        </a:defRPr>
      </a:lvl1pPr>
      <a:lvl2pPr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2pPr>
      <a:lvl3pPr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3pPr>
      <a:lvl4pPr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4pPr>
      <a:lvl5pPr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5pPr>
      <a:lvl6pPr marL="4572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7F7F7F"/>
          </a:solidFill>
          <a:latin typeface="Helvetica"/>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7F7F7F"/>
          </a:solidFill>
          <a:latin typeface="Helvetica"/>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1400" kern="1200">
          <a:solidFill>
            <a:srgbClr val="7F7F7F"/>
          </a:solidFill>
          <a:latin typeface="Helvetica"/>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16000" y="180000"/>
            <a:ext cx="10560000" cy="720000"/>
          </a:xfrm>
          <a:prstGeom prst="rect">
            <a:avLst/>
          </a:prstGeom>
        </p:spPr>
        <p:txBody>
          <a:bodyPr vert="horz" lIns="0" tIns="0" rIns="0" bIns="0" rtlCol="0" anchor="ctr" anchorCtr="1">
            <a:noAutofit/>
          </a:body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p:nvPr>
        </p:nvSpPr>
        <p:spPr>
          <a:xfrm>
            <a:off x="816000" y="1371601"/>
            <a:ext cx="10560000" cy="4754563"/>
          </a:xfrm>
          <a:prstGeom prst="rect">
            <a:avLst/>
          </a:prstGeom>
        </p:spPr>
        <p:txBody>
          <a:bodyPr vert="horz" lIns="0" tIns="0" rIns="0" bIns="0" rtlCol="0">
            <a:normAutofit/>
          </a:body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Espace réservé du numéro de diapositive 5"/>
          <p:cNvSpPr>
            <a:spLocks noGrp="1"/>
          </p:cNvSpPr>
          <p:nvPr>
            <p:ph type="sldNum" sz="quarter" idx="4"/>
          </p:nvPr>
        </p:nvSpPr>
        <p:spPr>
          <a:xfrm>
            <a:off x="11582400" y="6356350"/>
            <a:ext cx="480000" cy="360000"/>
          </a:xfrm>
          <a:prstGeom prst="rect">
            <a:avLst/>
          </a:prstGeom>
        </p:spPr>
        <p:txBody>
          <a:bodyPr vert="horz" lIns="0" tIns="0" rIns="0" bIns="0" rtlCol="0" anchor="b"/>
          <a:lstStyle>
            <a:lvl1pPr algn="r">
              <a:defRPr sz="1200">
                <a:solidFill>
                  <a:schemeClr val="accent1"/>
                </a:solidFill>
              </a:defRPr>
            </a:lvl1pPr>
          </a:lstStyle>
          <a:p>
            <a:fld id="{BFDCA1C4-9514-7B4F-976F-D92F7E296653}" type="slidenum">
              <a:rPr lang="fr-FR" smtClean="0">
                <a:solidFill>
                  <a:srgbClr val="64BCD9"/>
                </a:solidFill>
              </a:rPr>
              <a:pPr/>
              <a:t>‹#›</a:t>
            </a:fld>
            <a:endParaRPr lang="fr-FR" dirty="0">
              <a:solidFill>
                <a:srgbClr val="64BCD9"/>
              </a:solidFill>
            </a:endParaRPr>
          </a:p>
        </p:txBody>
      </p:sp>
    </p:spTree>
    <p:extLst>
      <p:ext uri="{BB962C8B-B14F-4D97-AF65-F5344CB8AC3E}">
        <p14:creationId xmlns:p14="http://schemas.microsoft.com/office/powerpoint/2010/main" val="149782456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Lst>
  <p:hf hdr="0" dt="0"/>
  <p:txStyles>
    <p:titleStyle>
      <a:lvl1pPr algn="ctr" defTabSz="457200" rtl="0" eaLnBrk="1" latinLnBrk="0" hangingPunct="1">
        <a:spcBef>
          <a:spcPct val="0"/>
        </a:spcBef>
        <a:buNone/>
        <a:defRPr sz="2800" b="1" kern="1200">
          <a:solidFill>
            <a:schemeClr val="bg2"/>
          </a:solidFill>
          <a:latin typeface="+mj-lt"/>
          <a:ea typeface="+mj-ea"/>
          <a:cs typeface="+mj-cs"/>
        </a:defRPr>
      </a:lvl1pPr>
    </p:titleStyle>
    <p:bodyStyle>
      <a:lvl1pPr marL="342900" indent="-342900" algn="l" defTabSz="457200" rtl="0" eaLnBrk="1" latinLnBrk="0" hangingPunct="1">
        <a:spcBef>
          <a:spcPct val="20000"/>
        </a:spcBef>
        <a:buClr>
          <a:schemeClr val="accent6"/>
        </a:buClr>
        <a:buFont typeface="Wingdings" charset="2"/>
        <a:buChar char="§"/>
        <a:defRPr sz="2800" kern="1200">
          <a:solidFill>
            <a:schemeClr val="accent5"/>
          </a:solidFill>
          <a:latin typeface="+mn-lt"/>
          <a:ea typeface="+mn-ea"/>
          <a:cs typeface="+mn-cs"/>
        </a:defRPr>
      </a:lvl1pPr>
      <a:lvl2pPr marL="742950" indent="-285750" algn="l" defTabSz="457200" rtl="0" eaLnBrk="1" latinLnBrk="0" hangingPunct="1">
        <a:spcBef>
          <a:spcPct val="20000"/>
        </a:spcBef>
        <a:buClr>
          <a:schemeClr val="accent6"/>
        </a:buClr>
        <a:buFont typeface="Wingdings" charset="2"/>
        <a:buChar char="§"/>
        <a:defRPr sz="2400" kern="1200">
          <a:solidFill>
            <a:schemeClr val="accent5"/>
          </a:solidFill>
          <a:latin typeface="+mn-lt"/>
          <a:ea typeface="+mn-ea"/>
          <a:cs typeface="+mn-cs"/>
        </a:defRPr>
      </a:lvl2pPr>
      <a:lvl3pPr marL="1143000" indent="-228600" algn="l" defTabSz="457200" rtl="0" eaLnBrk="1" latinLnBrk="0" hangingPunct="1">
        <a:spcBef>
          <a:spcPct val="20000"/>
        </a:spcBef>
        <a:buClr>
          <a:schemeClr val="accent6"/>
        </a:buClr>
        <a:buFont typeface="Wingdings" charset="2"/>
        <a:buChar char="§"/>
        <a:defRPr sz="2000" kern="1200">
          <a:solidFill>
            <a:schemeClr val="accent5"/>
          </a:solidFill>
          <a:latin typeface="+mn-lt"/>
          <a:ea typeface="+mn-ea"/>
          <a:cs typeface="+mn-cs"/>
        </a:defRPr>
      </a:lvl3pPr>
      <a:lvl4pPr marL="1600200" indent="-228600" algn="l" defTabSz="457200" rtl="0" eaLnBrk="1" latinLnBrk="0" hangingPunct="1">
        <a:spcBef>
          <a:spcPct val="20000"/>
        </a:spcBef>
        <a:buClr>
          <a:schemeClr val="accent6"/>
        </a:buClr>
        <a:buFont typeface="Wingdings" charset="2"/>
        <a:buChar char="§"/>
        <a:defRPr sz="1800" kern="1200">
          <a:solidFill>
            <a:schemeClr val="accent5"/>
          </a:solidFill>
          <a:latin typeface="+mn-lt"/>
          <a:ea typeface="+mn-ea"/>
          <a:cs typeface="+mn-cs"/>
        </a:defRPr>
      </a:lvl4pPr>
      <a:lvl5pPr marL="2057400" indent="-228600" algn="l" defTabSz="457200" rtl="0" eaLnBrk="1" latinLnBrk="0" hangingPunct="1">
        <a:spcBef>
          <a:spcPct val="20000"/>
        </a:spcBef>
        <a:buClr>
          <a:schemeClr val="accent6"/>
        </a:buClr>
        <a:buFont typeface="Wingdings" charset="2"/>
        <a:buChar char="§"/>
        <a:defRPr sz="1600" kern="1200">
          <a:solidFill>
            <a:schemeClr val="accent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8612718" y="6515100"/>
            <a:ext cx="1435100" cy="241300"/>
          </a:xfrm>
          <a:prstGeom prst="rect">
            <a:avLst/>
          </a:prstGeom>
        </p:spPr>
        <p:txBody>
          <a:bodyPr lIns="0" tIns="0" rIns="0" bIns="0" anchor="ctr" anchorCtr="0"/>
          <a:lstStyle>
            <a:lvl1pPr marL="0" algn="r">
              <a:defRPr sz="900">
                <a:solidFill>
                  <a:srgbClr val="154D81"/>
                </a:solidFill>
                <a:latin typeface="Helvetica"/>
              </a:defRPr>
            </a:lvl1pPr>
          </a:lstStyle>
          <a:p>
            <a:endParaRPr lang="en-US" dirty="0"/>
          </a:p>
        </p:txBody>
      </p:sp>
      <p:sp>
        <p:nvSpPr>
          <p:cNvPr id="13" name="Slide Number Placeholder 5"/>
          <p:cNvSpPr>
            <a:spLocks noGrp="1"/>
          </p:cNvSpPr>
          <p:nvPr>
            <p:ph type="sldNum" sz="quarter" idx="4"/>
          </p:nvPr>
        </p:nvSpPr>
        <p:spPr>
          <a:xfrm>
            <a:off x="11334753" y="6521024"/>
            <a:ext cx="596900" cy="241300"/>
          </a:xfrm>
          <a:prstGeom prst="rect">
            <a:avLst/>
          </a:prstGeom>
        </p:spPr>
        <p:txBody>
          <a:bodyPr lIns="0" tIns="0" rIns="0" bIns="0" anchor="ctr" anchorCtr="0"/>
          <a:lstStyle>
            <a:lvl1pPr marL="0" algn="l">
              <a:defRPr sz="900">
                <a:solidFill>
                  <a:srgbClr val="154D81"/>
                </a:solidFill>
                <a:latin typeface="Helvetica"/>
              </a:defRPr>
            </a:lvl1pPr>
          </a:lstStyle>
          <a:p>
            <a:fld id="{0B36E016-911B-4D2D-A8E8-137B0FEF7DB1}" type="slidenum">
              <a:rPr lang="en-US" smtClean="0"/>
              <a:t>‹#›</a:t>
            </a:fld>
            <a:endParaRPr lang="en-US" dirty="0"/>
          </a:p>
        </p:txBody>
      </p:sp>
    </p:spTree>
    <p:extLst>
      <p:ext uri="{BB962C8B-B14F-4D97-AF65-F5344CB8AC3E}">
        <p14:creationId xmlns:p14="http://schemas.microsoft.com/office/powerpoint/2010/main" val="3678459416"/>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Lst>
  <p:hf hdr="0" dt="0"/>
  <p:txStyles>
    <p:titleStyle>
      <a:lvl1pPr algn="l" defTabSz="457200" rtl="0" eaLnBrk="1" fontAlgn="base" hangingPunct="1">
        <a:spcBef>
          <a:spcPct val="0"/>
        </a:spcBef>
        <a:spcAft>
          <a:spcPct val="0"/>
        </a:spcAft>
        <a:defRPr sz="1700" b="1" kern="1200">
          <a:solidFill>
            <a:srgbClr val="074184"/>
          </a:solidFill>
          <a:latin typeface="Helvetica"/>
          <a:ea typeface="ＭＳ Ｐゴシック"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595959"/>
          </a:solidFill>
          <a:latin typeface="Helvetica"/>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595959"/>
          </a:solidFill>
          <a:latin typeface="Helvetica"/>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1400" kern="1200">
          <a:solidFill>
            <a:srgbClr val="595959"/>
          </a:solidFill>
          <a:latin typeface="Helvetica"/>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89CD9-233E-4199-9109-FA55471EDD24}"/>
              </a:ext>
            </a:extLst>
          </p:cNvPr>
          <p:cNvSpPr>
            <a:spLocks noGrp="1"/>
          </p:cNvSpPr>
          <p:nvPr>
            <p:ph type="title"/>
          </p:nvPr>
        </p:nvSpPr>
        <p:spPr/>
        <p:txBody>
          <a:bodyPr/>
          <a:lstStyle/>
          <a:p>
            <a:r>
              <a:rPr lang="en-US" dirty="0"/>
              <a:t>302.2.04 Status Report</a:t>
            </a:r>
          </a:p>
        </p:txBody>
      </p:sp>
      <p:graphicFrame>
        <p:nvGraphicFramePr>
          <p:cNvPr id="6" name="Content Placeholder 5">
            <a:extLst>
              <a:ext uri="{FF2B5EF4-FFF2-40B4-BE49-F238E27FC236}">
                <a16:creationId xmlns:a16="http://schemas.microsoft.com/office/drawing/2014/main" id="{34C54384-6CA4-46C0-ACF7-DC3240C77870}"/>
              </a:ext>
            </a:extLst>
          </p:cNvPr>
          <p:cNvGraphicFramePr>
            <a:graphicFrameLocks noGrp="1"/>
          </p:cNvGraphicFramePr>
          <p:nvPr>
            <p:ph idx="1"/>
            <p:extLst>
              <p:ext uri="{D42A27DB-BD31-4B8C-83A1-F6EECF244321}">
                <p14:modId xmlns:p14="http://schemas.microsoft.com/office/powerpoint/2010/main" val="2558770199"/>
              </p:ext>
            </p:extLst>
          </p:nvPr>
        </p:nvGraphicFramePr>
        <p:xfrm>
          <a:off x="644469" y="1136302"/>
          <a:ext cx="2729485" cy="975360"/>
        </p:xfrm>
        <a:graphic>
          <a:graphicData uri="http://schemas.openxmlformats.org/drawingml/2006/table">
            <a:tbl>
              <a:tblPr firstRow="1" firstCol="1" bandRow="1">
                <a:tableStyleId>{5C22544A-7EE6-4342-B048-85BDC9FD1C3A}</a:tableStyleId>
              </a:tblPr>
              <a:tblGrid>
                <a:gridCol w="1570673">
                  <a:extLst>
                    <a:ext uri="{9D8B030D-6E8A-4147-A177-3AD203B41FA5}">
                      <a16:colId xmlns:a16="http://schemas.microsoft.com/office/drawing/2014/main" val="3625495308"/>
                    </a:ext>
                  </a:extLst>
                </a:gridCol>
                <a:gridCol w="1158812">
                  <a:extLst>
                    <a:ext uri="{9D8B030D-6E8A-4147-A177-3AD203B41FA5}">
                      <a16:colId xmlns:a16="http://schemas.microsoft.com/office/drawing/2014/main" val="3539335306"/>
                    </a:ext>
                  </a:extLst>
                </a:gridCol>
              </a:tblGrid>
              <a:tr h="167570">
                <a:tc>
                  <a:txBody>
                    <a:bodyPr/>
                    <a:lstStyle/>
                    <a:p>
                      <a:pPr marL="0" marR="0">
                        <a:spcBef>
                          <a:spcPts val="0"/>
                        </a:spcBef>
                        <a:spcAft>
                          <a:spcPts val="0"/>
                        </a:spcAft>
                      </a:pPr>
                      <a:r>
                        <a:rPr lang="en-US" sz="1600" dirty="0">
                          <a:effectLst/>
                        </a:rPr>
                        <a:t>Cable at FNAL</a:t>
                      </a:r>
                      <a:endParaRPr lang="en-US" sz="1600" dirty="0">
                        <a:effectLst/>
                        <a:latin typeface="Calibri" panose="020F0502020204030204" pitchFamily="34" charset="0"/>
                        <a:ea typeface="DengXia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US" sz="1600" dirty="0">
                          <a:effectLst/>
                        </a:rPr>
                        <a:t>Qualified</a:t>
                      </a:r>
                      <a:endParaRPr lang="en-US" sz="1600" dirty="0">
                        <a:effectLst/>
                        <a:latin typeface="Calibri" panose="020F0502020204030204" pitchFamily="34" charset="0"/>
                        <a:ea typeface="DengXian" panose="02010600030101010101" pitchFamily="2" charset="-122"/>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46926666"/>
                  </a:ext>
                </a:extLst>
              </a:tr>
              <a:tr h="121920">
                <a:tc>
                  <a:txBody>
                    <a:bodyPr/>
                    <a:lstStyle/>
                    <a:p>
                      <a:pPr algn="ctr"/>
                      <a:r>
                        <a:rPr lang="en-US" sz="1600" dirty="0"/>
                        <a:t>1212</a:t>
                      </a: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dirty="0">
                          <a:solidFill>
                            <a:srgbClr val="FF0000"/>
                          </a:solidFill>
                          <a:effectLst/>
                          <a:latin typeface="Calibri" panose="020F0502020204030204" pitchFamily="34" charset="0"/>
                          <a:ea typeface="DengXian" panose="02010600030101010101" pitchFamily="2" charset="-122"/>
                        </a:rPr>
                        <a:t>N</a:t>
                      </a:r>
                      <a:r>
                        <a:rPr lang="en-US" sz="1600" dirty="0">
                          <a:solidFill>
                            <a:srgbClr val="00B050"/>
                          </a:solidFill>
                          <a:effectLst/>
                          <a:latin typeface="Calibri" panose="020F0502020204030204" pitchFamily="34" charset="0"/>
                          <a:ea typeface="DengXian" panose="02010600030101010101" pitchFamily="2" charset="-122"/>
                        </a:rPr>
                        <a:t>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dirty="0">
                          <a:solidFill>
                            <a:srgbClr val="00B050"/>
                          </a:solidFill>
                          <a:effectLst/>
                          <a:latin typeface="Calibri" panose="020F0502020204030204" pitchFamily="34" charset="0"/>
                          <a:ea typeface="DengXian" panose="02010600030101010101" pitchFamily="2" charset="-122"/>
                        </a:rPr>
                        <a:t>QXFA 165</a:t>
                      </a:r>
                      <a:endParaRPr lang="en-US" sz="1600" dirty="0">
                        <a:effectLst/>
                        <a:latin typeface="Calibri" panose="020F0502020204030204" pitchFamily="34" charset="0"/>
                        <a:ea typeface="DengXian" panose="02010600030101010101" pitchFamily="2" charset="-122"/>
                      </a:endParaRPr>
                    </a:p>
                  </a:txBody>
                  <a:tcPr marL="68580" marR="68580" marT="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50169062"/>
                  </a:ext>
                </a:extLst>
              </a:tr>
              <a:tr h="121920">
                <a:tc>
                  <a:txBody>
                    <a:bodyPr/>
                    <a:lstStyle/>
                    <a:p>
                      <a:pPr algn="ctr"/>
                      <a:r>
                        <a:rPr lang="en-US" sz="1600" dirty="0"/>
                        <a:t>1213</a:t>
                      </a:r>
                    </a:p>
                  </a:txBody>
                  <a:tcPr marL="68580" marR="6858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dirty="0">
                          <a:solidFill>
                            <a:srgbClr val="FF0000"/>
                          </a:solidFill>
                          <a:effectLst/>
                          <a:latin typeface="Calibri" panose="020F0502020204030204" pitchFamily="34" charset="0"/>
                          <a:ea typeface="DengXian" panose="02010600030101010101" pitchFamily="2" charset="-122"/>
                        </a:rPr>
                        <a:t>N</a:t>
                      </a:r>
                      <a:endParaRPr lang="en-US" sz="1600" dirty="0">
                        <a:effectLst/>
                        <a:latin typeface="Calibri" panose="020F0502020204030204" pitchFamily="34" charset="0"/>
                        <a:ea typeface="DengXian" panose="02010600030101010101" pitchFamily="2" charset="-122"/>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877317"/>
                  </a:ext>
                </a:extLst>
              </a:tr>
            </a:tbl>
          </a:graphicData>
        </a:graphic>
      </p:graphicFrame>
      <p:sp>
        <p:nvSpPr>
          <p:cNvPr id="4" name="Footer Placeholder 3">
            <a:extLst>
              <a:ext uri="{FF2B5EF4-FFF2-40B4-BE49-F238E27FC236}">
                <a16:creationId xmlns:a16="http://schemas.microsoft.com/office/drawing/2014/main" id="{C2F3B1CB-6EF1-4942-BDA8-2600E743D11D}"/>
              </a:ext>
            </a:extLst>
          </p:cNvPr>
          <p:cNvSpPr>
            <a:spLocks noGrp="1"/>
          </p:cNvSpPr>
          <p:nvPr>
            <p:ph type="ftr" sz="quarter" idx="11"/>
          </p:nvPr>
        </p:nvSpPr>
        <p:spPr/>
        <p:txBody>
          <a:bodyPr/>
          <a:lstStyle/>
          <a:p>
            <a:r>
              <a:rPr lang="en-US"/>
              <a:t>Coil Parts and Materials Status on Mar 25, 2024</a:t>
            </a:r>
            <a:endParaRPr lang="en-GB" dirty="0"/>
          </a:p>
        </p:txBody>
      </p:sp>
      <p:sp>
        <p:nvSpPr>
          <p:cNvPr id="5" name="Slide Number Placeholder 4">
            <a:extLst>
              <a:ext uri="{FF2B5EF4-FFF2-40B4-BE49-F238E27FC236}">
                <a16:creationId xmlns:a16="http://schemas.microsoft.com/office/drawing/2014/main" id="{32917F98-0C2F-4D79-810D-5D9E3120AF89}"/>
              </a:ext>
            </a:extLst>
          </p:cNvPr>
          <p:cNvSpPr>
            <a:spLocks noGrp="1"/>
          </p:cNvSpPr>
          <p:nvPr>
            <p:ph type="sldNum" sz="quarter" idx="12"/>
          </p:nvPr>
        </p:nvSpPr>
        <p:spPr/>
        <p:txBody>
          <a:bodyPr/>
          <a:lstStyle/>
          <a:p>
            <a:fld id="{BFDCA1C4-9514-7B4F-976F-D92F7E296653}" type="slidenum">
              <a:rPr lang="fr-FR" smtClean="0"/>
              <a:pPr/>
              <a:t>1</a:t>
            </a:fld>
            <a:endParaRPr lang="fr-FR" dirty="0"/>
          </a:p>
        </p:txBody>
      </p:sp>
      <p:graphicFrame>
        <p:nvGraphicFramePr>
          <p:cNvPr id="7" name="Table 7">
            <a:extLst>
              <a:ext uri="{FF2B5EF4-FFF2-40B4-BE49-F238E27FC236}">
                <a16:creationId xmlns:a16="http://schemas.microsoft.com/office/drawing/2014/main" id="{B8226F26-C50F-4810-854E-C34B4B6BD154}"/>
              </a:ext>
            </a:extLst>
          </p:cNvPr>
          <p:cNvGraphicFramePr>
            <a:graphicFrameLocks noGrp="1"/>
          </p:cNvGraphicFramePr>
          <p:nvPr>
            <p:extLst>
              <p:ext uri="{D42A27DB-BD31-4B8C-83A1-F6EECF244321}">
                <p14:modId xmlns:p14="http://schemas.microsoft.com/office/powerpoint/2010/main" val="1043600204"/>
              </p:ext>
            </p:extLst>
          </p:nvPr>
        </p:nvGraphicFramePr>
        <p:xfrm>
          <a:off x="648148" y="2612831"/>
          <a:ext cx="3010535" cy="1524000"/>
        </p:xfrm>
        <a:graphic>
          <a:graphicData uri="http://schemas.openxmlformats.org/drawingml/2006/table">
            <a:tbl>
              <a:tblPr firstRow="1" bandRow="1">
                <a:tableStyleId>{5C22544A-7EE6-4342-B048-85BDC9FD1C3A}</a:tableStyleId>
              </a:tblPr>
              <a:tblGrid>
                <a:gridCol w="1189355">
                  <a:extLst>
                    <a:ext uri="{9D8B030D-6E8A-4147-A177-3AD203B41FA5}">
                      <a16:colId xmlns:a16="http://schemas.microsoft.com/office/drawing/2014/main" val="2149743439"/>
                    </a:ext>
                  </a:extLst>
                </a:gridCol>
                <a:gridCol w="1821180">
                  <a:extLst>
                    <a:ext uri="{9D8B030D-6E8A-4147-A177-3AD203B41FA5}">
                      <a16:colId xmlns:a16="http://schemas.microsoft.com/office/drawing/2014/main" val="3934867752"/>
                    </a:ext>
                  </a:extLst>
                </a:gridCol>
              </a:tblGrid>
              <a:tr h="278202">
                <a:tc>
                  <a:txBody>
                    <a:bodyPr/>
                    <a:lstStyle/>
                    <a:p>
                      <a:r>
                        <a:rPr lang="en-US" sz="1400" dirty="0"/>
                        <a:t>Coil Parts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1400" dirty="0"/>
                        <a:t>Qt. in inventory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32223957"/>
                  </a:ext>
                </a:extLst>
              </a:tr>
              <a:tr h="278202">
                <a:tc>
                  <a:txBody>
                    <a:bodyPr/>
                    <a:lstStyle/>
                    <a:p>
                      <a:r>
                        <a:rPr lang="en-US" sz="1400" dirty="0"/>
                        <a:t>Pole</a:t>
                      </a:r>
                    </a:p>
                  </a:txBody>
                  <a:tcPr>
                    <a:lnL w="12700" cap="flat" cmpd="sng" algn="ctr">
                      <a:solidFill>
                        <a:schemeClr val="tx1"/>
                      </a:solidFill>
                      <a:prstDash val="solid"/>
                      <a:round/>
                      <a:headEnd type="none" w="med" len="med"/>
                      <a:tailEnd type="none" w="med" len="med"/>
                    </a:lnL>
                  </a:tcPr>
                </a:tc>
                <a:tc>
                  <a:txBody>
                    <a:bodyPr/>
                    <a:lstStyle/>
                    <a:p>
                      <a:r>
                        <a:rPr lang="en-US" sz="1400" dirty="0">
                          <a:solidFill>
                            <a:srgbClr val="FF0000"/>
                          </a:solidFill>
                        </a:rPr>
                        <a:t>0</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19291772"/>
                  </a:ext>
                </a:extLst>
              </a:tr>
              <a:tr h="202002">
                <a:tc>
                  <a:txBody>
                    <a:bodyPr/>
                    <a:lstStyle/>
                    <a:p>
                      <a:r>
                        <a:rPr lang="en-US" sz="1400" dirty="0"/>
                        <a:t>End Parts</a:t>
                      </a:r>
                    </a:p>
                  </a:txBody>
                  <a:tcPr>
                    <a:lnL w="12700" cap="flat" cmpd="sng" algn="ctr">
                      <a:solidFill>
                        <a:schemeClr val="tx1"/>
                      </a:solidFill>
                      <a:prstDash val="solid"/>
                      <a:round/>
                      <a:headEnd type="none" w="med" len="med"/>
                      <a:tailEnd type="none" w="med" len="med"/>
                    </a:lnL>
                  </a:tcPr>
                </a:tc>
                <a:tc>
                  <a:txBody>
                    <a:bodyPr/>
                    <a:lstStyle/>
                    <a:p>
                      <a:r>
                        <a:rPr lang="en-US" sz="1400" dirty="0">
                          <a:solidFill>
                            <a:srgbClr val="009900"/>
                          </a:solidFill>
                        </a:rPr>
                        <a:t>1</a:t>
                      </a:r>
                      <a:endParaRPr lang="en-US" sz="1400" dirty="0">
                        <a:solidFill>
                          <a:schemeClr val="tx1"/>
                        </a:solidFill>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25713649"/>
                  </a:ext>
                </a:extLst>
              </a:tr>
              <a:tr h="152400">
                <a:tc>
                  <a:txBody>
                    <a:bodyPr/>
                    <a:lstStyle/>
                    <a:p>
                      <a:r>
                        <a:rPr lang="en-US" sz="1400" dirty="0"/>
                        <a:t>Wedges</a:t>
                      </a:r>
                    </a:p>
                  </a:txBody>
                  <a:tcPr>
                    <a:lnL w="12700" cap="flat" cmpd="sng" algn="ctr">
                      <a:solidFill>
                        <a:schemeClr val="tx1"/>
                      </a:solidFill>
                      <a:prstDash val="solid"/>
                      <a:round/>
                      <a:headEnd type="none" w="med" len="med"/>
                      <a:tailEnd type="none" w="med" len="med"/>
                    </a:lnL>
                  </a:tcPr>
                </a:tc>
                <a:tc>
                  <a:txBody>
                    <a:bodyPr/>
                    <a:lstStyle/>
                    <a:p>
                      <a:r>
                        <a:rPr lang="en-US" sz="1400" dirty="0">
                          <a:solidFill>
                            <a:srgbClr val="009900"/>
                          </a:solidFill>
                        </a:rPr>
                        <a:t>20</a:t>
                      </a:r>
                      <a:endParaRPr lang="en-US" sz="14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40305566"/>
                  </a:ext>
                </a:extLst>
              </a:tr>
              <a:tr h="152400">
                <a:tc>
                  <a:txBody>
                    <a:bodyPr/>
                    <a:lstStyle/>
                    <a:p>
                      <a:r>
                        <a:rPr lang="en-US" sz="1400" dirty="0"/>
                        <a:t>QH Trace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1400" dirty="0">
                          <a:solidFill>
                            <a:srgbClr val="009900"/>
                          </a:solidFill>
                        </a:rPr>
                        <a:t>2</a:t>
                      </a:r>
                      <a:endParaRPr lang="en-US" sz="1400" dirty="0">
                        <a:solidFill>
                          <a:schemeClr val="accent6"/>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3824562"/>
                  </a:ext>
                </a:extLst>
              </a:tr>
            </a:tbl>
          </a:graphicData>
        </a:graphic>
      </p:graphicFrame>
      <p:graphicFrame>
        <p:nvGraphicFramePr>
          <p:cNvPr id="10" name="Table 6">
            <a:extLst>
              <a:ext uri="{FF2B5EF4-FFF2-40B4-BE49-F238E27FC236}">
                <a16:creationId xmlns:a16="http://schemas.microsoft.com/office/drawing/2014/main" id="{6A749F34-8F84-A323-D22D-4CB0FC2638F3}"/>
              </a:ext>
            </a:extLst>
          </p:cNvPr>
          <p:cNvGraphicFramePr>
            <a:graphicFrameLocks noGrp="1"/>
          </p:cNvGraphicFramePr>
          <p:nvPr>
            <p:extLst>
              <p:ext uri="{D42A27DB-BD31-4B8C-83A1-F6EECF244321}">
                <p14:modId xmlns:p14="http://schemas.microsoft.com/office/powerpoint/2010/main" val="3917432755"/>
              </p:ext>
            </p:extLst>
          </p:nvPr>
        </p:nvGraphicFramePr>
        <p:xfrm>
          <a:off x="644469" y="4743928"/>
          <a:ext cx="8879841" cy="1005840"/>
        </p:xfrm>
        <a:graphic>
          <a:graphicData uri="http://schemas.openxmlformats.org/drawingml/2006/table">
            <a:tbl>
              <a:tblPr firstRow="1" bandRow="1">
                <a:tableStyleId>{5C22544A-7EE6-4342-B048-85BDC9FD1C3A}</a:tableStyleId>
              </a:tblPr>
              <a:tblGrid>
                <a:gridCol w="2138680">
                  <a:extLst>
                    <a:ext uri="{9D8B030D-6E8A-4147-A177-3AD203B41FA5}">
                      <a16:colId xmlns:a16="http://schemas.microsoft.com/office/drawing/2014/main" val="1387069879"/>
                    </a:ext>
                  </a:extLst>
                </a:gridCol>
                <a:gridCol w="705168">
                  <a:extLst>
                    <a:ext uri="{9D8B030D-6E8A-4147-A177-3AD203B41FA5}">
                      <a16:colId xmlns:a16="http://schemas.microsoft.com/office/drawing/2014/main" val="3681910690"/>
                    </a:ext>
                  </a:extLst>
                </a:gridCol>
                <a:gridCol w="6035993">
                  <a:extLst>
                    <a:ext uri="{9D8B030D-6E8A-4147-A177-3AD203B41FA5}">
                      <a16:colId xmlns:a16="http://schemas.microsoft.com/office/drawing/2014/main" val="945260892"/>
                    </a:ext>
                  </a:extLst>
                </a:gridCol>
              </a:tblGrid>
              <a:tr h="0">
                <a:tc>
                  <a:txBody>
                    <a:bodyPr/>
                    <a:lstStyle/>
                    <a:p>
                      <a:r>
                        <a:rPr lang="en-US" sz="1600" baseline="0" dirty="0"/>
                        <a:t>Item to be procured</a:t>
                      </a:r>
                    </a:p>
                  </a:txBody>
                  <a:tcPr/>
                </a:tc>
                <a:tc>
                  <a:txBody>
                    <a:bodyPr/>
                    <a:lstStyle/>
                    <a:p>
                      <a:r>
                        <a:rPr lang="en-US" sz="1600" baseline="0" dirty="0"/>
                        <a:t>Qt.</a:t>
                      </a:r>
                    </a:p>
                  </a:txBody>
                  <a:tcPr/>
                </a:tc>
                <a:tc>
                  <a:txBody>
                    <a:bodyPr/>
                    <a:lstStyle/>
                    <a:p>
                      <a:r>
                        <a:rPr lang="en-US" sz="1600" baseline="0" dirty="0">
                          <a:solidFill>
                            <a:schemeClr val="tx1"/>
                          </a:solidFill>
                        </a:rPr>
                        <a:t>Status</a:t>
                      </a:r>
                      <a:endParaRPr lang="en-US" sz="1600" baseline="0" dirty="0">
                        <a:solidFill>
                          <a:srgbClr val="009900"/>
                        </a:solidFill>
                      </a:endParaRPr>
                    </a:p>
                  </a:txBody>
                  <a:tcPr/>
                </a:tc>
                <a:extLst>
                  <a:ext uri="{0D108BD9-81ED-4DB2-BD59-A6C34878D82A}">
                    <a16:rowId xmlns:a16="http://schemas.microsoft.com/office/drawing/2014/main" val="617479988"/>
                  </a:ext>
                </a:extLst>
              </a:tr>
              <a:tr h="16335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baseline="0" dirty="0"/>
                        <a:t>Pole Parts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0" baseline="0" dirty="0">
                          <a:solidFill>
                            <a:schemeClr val="tx1"/>
                          </a:solidFill>
                        </a:rPr>
                        <a:t>4 sets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aseline="0" dirty="0">
                          <a:solidFill>
                            <a:srgbClr val="009900"/>
                          </a:solidFill>
                        </a:rPr>
                        <a:t>Delivery date Mar. 29</a:t>
                      </a:r>
                    </a:p>
                  </a:txBody>
                  <a:tcPr/>
                </a:tc>
                <a:extLst>
                  <a:ext uri="{0D108BD9-81ED-4DB2-BD59-A6C34878D82A}">
                    <a16:rowId xmlns:a16="http://schemas.microsoft.com/office/drawing/2014/main" val="907882413"/>
                  </a:ext>
                </a:extLst>
              </a:tr>
              <a:tr h="1676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baseline="0" dirty="0"/>
                        <a:t>End Parts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0" baseline="0" dirty="0">
                          <a:solidFill>
                            <a:schemeClr val="tx1"/>
                          </a:solidFill>
                        </a:rPr>
                        <a:t>4 sets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aseline="0" dirty="0">
                          <a:solidFill>
                            <a:srgbClr val="009900"/>
                          </a:solidFill>
                        </a:rPr>
                        <a:t>Received 7/16 parts, passed QC and will be returned for slits cut</a:t>
                      </a:r>
                    </a:p>
                  </a:txBody>
                  <a:tcPr/>
                </a:tc>
                <a:extLst>
                  <a:ext uri="{0D108BD9-81ED-4DB2-BD59-A6C34878D82A}">
                    <a16:rowId xmlns:a16="http://schemas.microsoft.com/office/drawing/2014/main" val="3597592714"/>
                  </a:ext>
                </a:extLst>
              </a:tr>
            </a:tbl>
          </a:graphicData>
        </a:graphic>
      </p:graphicFrame>
      <p:sp>
        <p:nvSpPr>
          <p:cNvPr id="11" name="TextBox 10">
            <a:extLst>
              <a:ext uri="{FF2B5EF4-FFF2-40B4-BE49-F238E27FC236}">
                <a16:creationId xmlns:a16="http://schemas.microsoft.com/office/drawing/2014/main" id="{DE0D65E1-5A36-7CC5-8FE9-F8F3DF467D6A}"/>
              </a:ext>
            </a:extLst>
          </p:cNvPr>
          <p:cNvSpPr txBox="1"/>
          <p:nvPr/>
        </p:nvSpPr>
        <p:spPr>
          <a:xfrm>
            <a:off x="406400" y="754036"/>
            <a:ext cx="9499600" cy="369332"/>
          </a:xfrm>
          <a:prstGeom prst="rect">
            <a:avLst/>
          </a:prstGeom>
          <a:noFill/>
        </p:spPr>
        <p:txBody>
          <a:bodyPr wrap="square" rtlCol="0">
            <a:spAutoFit/>
          </a:bodyPr>
          <a:lstStyle/>
          <a:p>
            <a:pPr marL="285750" indent="-285750">
              <a:buFont typeface="Arial" panose="020B0604020202020204" pitchFamily="34" charset="0"/>
              <a:buChar char="•"/>
            </a:pPr>
            <a:r>
              <a:rPr lang="en-US" dirty="0"/>
              <a:t>Cable Inventory:</a:t>
            </a:r>
          </a:p>
        </p:txBody>
      </p:sp>
      <p:sp>
        <p:nvSpPr>
          <p:cNvPr id="8" name="TextBox 7">
            <a:extLst>
              <a:ext uri="{FF2B5EF4-FFF2-40B4-BE49-F238E27FC236}">
                <a16:creationId xmlns:a16="http://schemas.microsoft.com/office/drawing/2014/main" id="{586C04B3-745C-E34C-C675-B31BCF20423B}"/>
              </a:ext>
            </a:extLst>
          </p:cNvPr>
          <p:cNvSpPr txBox="1"/>
          <p:nvPr/>
        </p:nvSpPr>
        <p:spPr>
          <a:xfrm>
            <a:off x="443155" y="2232027"/>
            <a:ext cx="9499600" cy="369332"/>
          </a:xfrm>
          <a:prstGeom prst="rect">
            <a:avLst/>
          </a:prstGeom>
          <a:noFill/>
        </p:spPr>
        <p:txBody>
          <a:bodyPr wrap="square" rtlCol="0">
            <a:spAutoFit/>
          </a:bodyPr>
          <a:lstStyle/>
          <a:p>
            <a:pPr marL="285750" indent="-285750">
              <a:buFont typeface="Arial" panose="020B0604020202020204" pitchFamily="34" charset="0"/>
              <a:buChar char="•"/>
            </a:pPr>
            <a:r>
              <a:rPr lang="en-US" dirty="0"/>
              <a:t>Coil Part Inventory:</a:t>
            </a:r>
            <a:endParaRPr lang="en-US" dirty="0">
              <a:solidFill>
                <a:srgbClr val="009900"/>
              </a:solidFill>
            </a:endParaRPr>
          </a:p>
        </p:txBody>
      </p:sp>
      <p:sp>
        <p:nvSpPr>
          <p:cNvPr id="9" name="TextBox 8">
            <a:extLst>
              <a:ext uri="{FF2B5EF4-FFF2-40B4-BE49-F238E27FC236}">
                <a16:creationId xmlns:a16="http://schemas.microsoft.com/office/drawing/2014/main" id="{75BB6B91-3E75-85F0-A6D4-A5DE226B9024}"/>
              </a:ext>
            </a:extLst>
          </p:cNvPr>
          <p:cNvSpPr txBox="1"/>
          <p:nvPr/>
        </p:nvSpPr>
        <p:spPr>
          <a:xfrm>
            <a:off x="443155" y="4294188"/>
            <a:ext cx="9499600" cy="369332"/>
          </a:xfrm>
          <a:prstGeom prst="rect">
            <a:avLst/>
          </a:prstGeom>
          <a:noFill/>
        </p:spPr>
        <p:txBody>
          <a:bodyPr wrap="square" rtlCol="0">
            <a:spAutoFit/>
          </a:bodyPr>
          <a:lstStyle/>
          <a:p>
            <a:pPr marL="285750" indent="-285750">
              <a:buFont typeface="Arial" panose="020B0604020202020204" pitchFamily="34" charset="0"/>
              <a:buChar char="•"/>
            </a:pPr>
            <a:r>
              <a:rPr lang="en-US" dirty="0"/>
              <a:t>Procurement:</a:t>
            </a:r>
          </a:p>
        </p:txBody>
      </p:sp>
      <p:sp>
        <p:nvSpPr>
          <p:cNvPr id="3" name="TextBox 2">
            <a:extLst>
              <a:ext uri="{FF2B5EF4-FFF2-40B4-BE49-F238E27FC236}">
                <a16:creationId xmlns:a16="http://schemas.microsoft.com/office/drawing/2014/main" id="{C9ECB126-83F4-EB59-0B90-CBA7EF4DEC87}"/>
              </a:ext>
            </a:extLst>
          </p:cNvPr>
          <p:cNvSpPr txBox="1"/>
          <p:nvPr/>
        </p:nvSpPr>
        <p:spPr>
          <a:xfrm>
            <a:off x="3658683" y="2895259"/>
            <a:ext cx="6629400" cy="461665"/>
          </a:xfrm>
          <a:prstGeom prst="rect">
            <a:avLst/>
          </a:prstGeom>
          <a:noFill/>
        </p:spPr>
        <p:txBody>
          <a:bodyPr wrap="square" rtlCol="0">
            <a:spAutoFit/>
          </a:bodyPr>
          <a:lstStyle/>
          <a:p>
            <a:r>
              <a:rPr lang="en-US" sz="1200" dirty="0">
                <a:solidFill>
                  <a:srgbClr val="FF0000"/>
                </a:solidFill>
              </a:rPr>
              <a:t>Still in discussion with the vendor regarding the CMM results on the rejected (1 pc) L2 LE pole. Nevertheless, this does not stop the vendor from making the new pole parts. </a:t>
            </a:r>
          </a:p>
        </p:txBody>
      </p:sp>
    </p:spTree>
    <p:extLst>
      <p:ext uri="{BB962C8B-B14F-4D97-AF65-F5344CB8AC3E}">
        <p14:creationId xmlns:p14="http://schemas.microsoft.com/office/powerpoint/2010/main" val="3528392749"/>
      </p:ext>
    </p:extLst>
  </p:cSld>
  <p:clrMapOvr>
    <a:masterClrMapping/>
  </p:clrMapOvr>
</p:sld>
</file>

<file path=ppt/theme/theme1.xml><?xml version="1.0" encoding="utf-8"?>
<a:theme xmlns:a="http://schemas.openxmlformats.org/drawingml/2006/main" name="1_Thème Office">
  <a:themeElements>
    <a:clrScheme name="HiLumi">
      <a:dk1>
        <a:sysClr val="windowText" lastClr="000000"/>
      </a:dk1>
      <a:lt1>
        <a:sysClr val="window" lastClr="FFFFFF"/>
      </a:lt1>
      <a:dk2>
        <a:srgbClr val="005F8C"/>
      </a:dk2>
      <a:lt2>
        <a:srgbClr val="0093BE"/>
      </a:lt2>
      <a:accent1>
        <a:srgbClr val="64BCD9"/>
      </a:accent1>
      <a:accent2>
        <a:srgbClr val="700A00"/>
      </a:accent2>
      <a:accent3>
        <a:srgbClr val="CA1100"/>
      </a:accent3>
      <a:accent4>
        <a:srgbClr val="E65346"/>
      </a:accent4>
      <a:accent5>
        <a:srgbClr val="5A5A5A"/>
      </a:accent5>
      <a:accent6>
        <a:srgbClr val="FB963C"/>
      </a:accent6>
      <a:hlink>
        <a:srgbClr val="0093BE"/>
      </a:hlink>
      <a:folHlink>
        <a:srgbClr val="6E6E6E"/>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2_Fermilab: Footer Only">
  <a:themeElements>
    <a:clrScheme name="Fermilab">
      <a:dk1>
        <a:srgbClr val="074184"/>
      </a:dk1>
      <a:lt1>
        <a:srgbClr val="FFFFFF"/>
      </a:lt1>
      <a:dk2>
        <a:srgbClr val="074184"/>
      </a:dk2>
      <a:lt2>
        <a:srgbClr val="FFFCF3"/>
      </a:lt2>
      <a:accent1>
        <a:srgbClr val="70C3DC"/>
      </a:accent1>
      <a:accent2>
        <a:srgbClr val="E14825"/>
      </a:accent2>
      <a:accent3>
        <a:srgbClr val="399F3C"/>
      </a:accent3>
      <a:accent4>
        <a:srgbClr val="800F1B"/>
      </a:accent4>
      <a:accent5>
        <a:srgbClr val="1997B7"/>
      </a:accent5>
      <a:accent6>
        <a:srgbClr val="40404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4_Thème Office">
  <a:themeElements>
    <a:clrScheme name="HiLumi">
      <a:dk1>
        <a:sysClr val="windowText" lastClr="000000"/>
      </a:dk1>
      <a:lt1>
        <a:sysClr val="window" lastClr="FFFFFF"/>
      </a:lt1>
      <a:dk2>
        <a:srgbClr val="005F8C"/>
      </a:dk2>
      <a:lt2>
        <a:srgbClr val="0093BE"/>
      </a:lt2>
      <a:accent1>
        <a:srgbClr val="64BCD9"/>
      </a:accent1>
      <a:accent2>
        <a:srgbClr val="700A00"/>
      </a:accent2>
      <a:accent3>
        <a:srgbClr val="CA1100"/>
      </a:accent3>
      <a:accent4>
        <a:srgbClr val="E65346"/>
      </a:accent4>
      <a:accent5>
        <a:srgbClr val="5A5A5A"/>
      </a:accent5>
      <a:accent6>
        <a:srgbClr val="FB963C"/>
      </a:accent6>
      <a:hlink>
        <a:srgbClr val="0093BE"/>
      </a:hlink>
      <a:folHlink>
        <a:srgbClr val="6E6E6E"/>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5_Thème Office">
  <a:themeElements>
    <a:clrScheme name="HiLumi">
      <a:dk1>
        <a:sysClr val="windowText" lastClr="000000"/>
      </a:dk1>
      <a:lt1>
        <a:sysClr val="window" lastClr="FFFFFF"/>
      </a:lt1>
      <a:dk2>
        <a:srgbClr val="005F8C"/>
      </a:dk2>
      <a:lt2>
        <a:srgbClr val="0093BE"/>
      </a:lt2>
      <a:accent1>
        <a:srgbClr val="64BCD9"/>
      </a:accent1>
      <a:accent2>
        <a:srgbClr val="700A00"/>
      </a:accent2>
      <a:accent3>
        <a:srgbClr val="CA1100"/>
      </a:accent3>
      <a:accent4>
        <a:srgbClr val="E65346"/>
      </a:accent4>
      <a:accent5>
        <a:srgbClr val="5A5A5A"/>
      </a:accent5>
      <a:accent6>
        <a:srgbClr val="FB963C"/>
      </a:accent6>
      <a:hlink>
        <a:srgbClr val="0093BE"/>
      </a:hlink>
      <a:folHlink>
        <a:srgbClr val="6E6E6E"/>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3_FermilabTemplate">
  <a:themeElements>
    <a:clrScheme name="Custom 2">
      <a:dk1>
        <a:srgbClr val="404040"/>
      </a:dk1>
      <a:lt1>
        <a:srgbClr val="FFFFFF"/>
      </a:lt1>
      <a:dk2>
        <a:srgbClr val="154D81"/>
      </a:dk2>
      <a:lt2>
        <a:srgbClr val="FFFFFF"/>
      </a:lt2>
      <a:accent1>
        <a:srgbClr val="82D2E6"/>
      </a:accent1>
      <a:accent2>
        <a:srgbClr val="1997B7"/>
      </a:accent2>
      <a:accent3>
        <a:srgbClr val="DA592A"/>
      </a:accent3>
      <a:accent4>
        <a:srgbClr val="BD1F24"/>
      </a:accent4>
      <a:accent5>
        <a:srgbClr val="519A24"/>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4.xml><?xml version="1.0" encoding="utf-8"?>
<a:theme xmlns:a="http://schemas.openxmlformats.org/drawingml/2006/main" name="3_Fermilab: Footer Only">
  <a:themeElements>
    <a:clrScheme name="Fermilab">
      <a:dk1>
        <a:srgbClr val="074184"/>
      </a:dk1>
      <a:lt1>
        <a:srgbClr val="FFFFFF"/>
      </a:lt1>
      <a:dk2>
        <a:srgbClr val="074184"/>
      </a:dk2>
      <a:lt2>
        <a:srgbClr val="FFFCF3"/>
      </a:lt2>
      <a:accent1>
        <a:srgbClr val="70C3DC"/>
      </a:accent1>
      <a:accent2>
        <a:srgbClr val="E14825"/>
      </a:accent2>
      <a:accent3>
        <a:srgbClr val="399F3C"/>
      </a:accent3>
      <a:accent4>
        <a:srgbClr val="800F1B"/>
      </a:accent4>
      <a:accent5>
        <a:srgbClr val="1997B7"/>
      </a:accent5>
      <a:accent6>
        <a:srgbClr val="40404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5.xml><?xml version="1.0" encoding="utf-8"?>
<a:theme xmlns:a="http://schemas.openxmlformats.org/drawingml/2006/main" name="6_Thème Office">
  <a:themeElements>
    <a:clrScheme name="HiLumi">
      <a:dk1>
        <a:sysClr val="windowText" lastClr="000000"/>
      </a:dk1>
      <a:lt1>
        <a:sysClr val="window" lastClr="FFFFFF"/>
      </a:lt1>
      <a:dk2>
        <a:srgbClr val="005F8C"/>
      </a:dk2>
      <a:lt2>
        <a:srgbClr val="0093BE"/>
      </a:lt2>
      <a:accent1>
        <a:srgbClr val="64BCD9"/>
      </a:accent1>
      <a:accent2>
        <a:srgbClr val="700A00"/>
      </a:accent2>
      <a:accent3>
        <a:srgbClr val="CA1100"/>
      </a:accent3>
      <a:accent4>
        <a:srgbClr val="E65346"/>
      </a:accent4>
      <a:accent5>
        <a:srgbClr val="5A5A5A"/>
      </a:accent5>
      <a:accent6>
        <a:srgbClr val="FB963C"/>
      </a:accent6>
      <a:hlink>
        <a:srgbClr val="0093BE"/>
      </a:hlink>
      <a:folHlink>
        <a:srgbClr val="6E6E6E"/>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6.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7.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ermilabTemplate">
  <a:themeElements>
    <a:clrScheme name="Custom 2">
      <a:dk1>
        <a:srgbClr val="404040"/>
      </a:dk1>
      <a:lt1>
        <a:srgbClr val="FFFFFF"/>
      </a:lt1>
      <a:dk2>
        <a:srgbClr val="154D81"/>
      </a:dk2>
      <a:lt2>
        <a:srgbClr val="FFFFFF"/>
      </a:lt2>
      <a:accent1>
        <a:srgbClr val="82D2E6"/>
      </a:accent1>
      <a:accent2>
        <a:srgbClr val="1997B7"/>
      </a:accent2>
      <a:accent3>
        <a:srgbClr val="DA592A"/>
      </a:accent3>
      <a:accent4>
        <a:srgbClr val="BD1F24"/>
      </a:accent4>
      <a:accent5>
        <a:srgbClr val="519A24"/>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ermilab: Footer Only">
  <a:themeElements>
    <a:clrScheme name="Fermilab">
      <a:dk1>
        <a:srgbClr val="074184"/>
      </a:dk1>
      <a:lt1>
        <a:srgbClr val="FFFFFF"/>
      </a:lt1>
      <a:dk2>
        <a:srgbClr val="074184"/>
      </a:dk2>
      <a:lt2>
        <a:srgbClr val="FFFCF3"/>
      </a:lt2>
      <a:accent1>
        <a:srgbClr val="70C3DC"/>
      </a:accent1>
      <a:accent2>
        <a:srgbClr val="E14825"/>
      </a:accent2>
      <a:accent3>
        <a:srgbClr val="399F3C"/>
      </a:accent3>
      <a:accent4>
        <a:srgbClr val="800F1B"/>
      </a:accent4>
      <a:accent5>
        <a:srgbClr val="1997B7"/>
      </a:accent5>
      <a:accent6>
        <a:srgbClr val="40404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HiLumi">
      <a:dk1>
        <a:sysClr val="windowText" lastClr="000000"/>
      </a:dk1>
      <a:lt1>
        <a:sysClr val="window" lastClr="FFFFFF"/>
      </a:lt1>
      <a:dk2>
        <a:srgbClr val="005F8C"/>
      </a:dk2>
      <a:lt2>
        <a:srgbClr val="0093BE"/>
      </a:lt2>
      <a:accent1>
        <a:srgbClr val="64BCD9"/>
      </a:accent1>
      <a:accent2>
        <a:srgbClr val="700A00"/>
      </a:accent2>
      <a:accent3>
        <a:srgbClr val="CA1100"/>
      </a:accent3>
      <a:accent4>
        <a:srgbClr val="E65346"/>
      </a:accent4>
      <a:accent5>
        <a:srgbClr val="5A5A5A"/>
      </a:accent5>
      <a:accent6>
        <a:srgbClr val="FB963C"/>
      </a:accent6>
      <a:hlink>
        <a:srgbClr val="0093BE"/>
      </a:hlink>
      <a:folHlink>
        <a:srgbClr val="6E6E6E"/>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2_Thème Office">
  <a:themeElements>
    <a:clrScheme name="HiLumi">
      <a:dk1>
        <a:sysClr val="windowText" lastClr="000000"/>
      </a:dk1>
      <a:lt1>
        <a:sysClr val="window" lastClr="FFFFFF"/>
      </a:lt1>
      <a:dk2>
        <a:srgbClr val="005F8C"/>
      </a:dk2>
      <a:lt2>
        <a:srgbClr val="0093BE"/>
      </a:lt2>
      <a:accent1>
        <a:srgbClr val="64BCD9"/>
      </a:accent1>
      <a:accent2>
        <a:srgbClr val="700A00"/>
      </a:accent2>
      <a:accent3>
        <a:srgbClr val="CA1100"/>
      </a:accent3>
      <a:accent4>
        <a:srgbClr val="E65346"/>
      </a:accent4>
      <a:accent5>
        <a:srgbClr val="5A5A5A"/>
      </a:accent5>
      <a:accent6>
        <a:srgbClr val="FB963C"/>
      </a:accent6>
      <a:hlink>
        <a:srgbClr val="0093BE"/>
      </a:hlink>
      <a:folHlink>
        <a:srgbClr val="6E6E6E"/>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_FermilabTemplate">
  <a:themeElements>
    <a:clrScheme name="Custom 2">
      <a:dk1>
        <a:srgbClr val="404040"/>
      </a:dk1>
      <a:lt1>
        <a:srgbClr val="FFFFFF"/>
      </a:lt1>
      <a:dk2>
        <a:srgbClr val="154D81"/>
      </a:dk2>
      <a:lt2>
        <a:srgbClr val="FFFFFF"/>
      </a:lt2>
      <a:accent1>
        <a:srgbClr val="82D2E6"/>
      </a:accent1>
      <a:accent2>
        <a:srgbClr val="1997B7"/>
      </a:accent2>
      <a:accent3>
        <a:srgbClr val="DA592A"/>
      </a:accent3>
      <a:accent4>
        <a:srgbClr val="BD1F24"/>
      </a:accent4>
      <a:accent5>
        <a:srgbClr val="519A24"/>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1_Fermilab: Footer Only">
  <a:themeElements>
    <a:clrScheme name="Fermilab">
      <a:dk1>
        <a:srgbClr val="074184"/>
      </a:dk1>
      <a:lt1>
        <a:srgbClr val="FFFFFF"/>
      </a:lt1>
      <a:dk2>
        <a:srgbClr val="074184"/>
      </a:dk2>
      <a:lt2>
        <a:srgbClr val="FFFCF3"/>
      </a:lt2>
      <a:accent1>
        <a:srgbClr val="70C3DC"/>
      </a:accent1>
      <a:accent2>
        <a:srgbClr val="E14825"/>
      </a:accent2>
      <a:accent3>
        <a:srgbClr val="399F3C"/>
      </a:accent3>
      <a:accent4>
        <a:srgbClr val="800F1B"/>
      </a:accent4>
      <a:accent5>
        <a:srgbClr val="1997B7"/>
      </a:accent5>
      <a:accent6>
        <a:srgbClr val="40404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3_Thème Office">
  <a:themeElements>
    <a:clrScheme name="HiLumi">
      <a:dk1>
        <a:sysClr val="windowText" lastClr="000000"/>
      </a:dk1>
      <a:lt1>
        <a:sysClr val="window" lastClr="FFFFFF"/>
      </a:lt1>
      <a:dk2>
        <a:srgbClr val="005F8C"/>
      </a:dk2>
      <a:lt2>
        <a:srgbClr val="0093BE"/>
      </a:lt2>
      <a:accent1>
        <a:srgbClr val="64BCD9"/>
      </a:accent1>
      <a:accent2>
        <a:srgbClr val="700A00"/>
      </a:accent2>
      <a:accent3>
        <a:srgbClr val="CA1100"/>
      </a:accent3>
      <a:accent4>
        <a:srgbClr val="E65346"/>
      </a:accent4>
      <a:accent5>
        <a:srgbClr val="5A5A5A"/>
      </a:accent5>
      <a:accent6>
        <a:srgbClr val="FB963C"/>
      </a:accent6>
      <a:hlink>
        <a:srgbClr val="0093BE"/>
      </a:hlink>
      <a:folHlink>
        <a:srgbClr val="6E6E6E"/>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2_FermilabTemplate">
  <a:themeElements>
    <a:clrScheme name="Custom 2">
      <a:dk1>
        <a:srgbClr val="404040"/>
      </a:dk1>
      <a:lt1>
        <a:srgbClr val="FFFFFF"/>
      </a:lt1>
      <a:dk2>
        <a:srgbClr val="154D81"/>
      </a:dk2>
      <a:lt2>
        <a:srgbClr val="FFFFFF"/>
      </a:lt2>
      <a:accent1>
        <a:srgbClr val="82D2E6"/>
      </a:accent1>
      <a:accent2>
        <a:srgbClr val="1997B7"/>
      </a:accent2>
      <a:accent3>
        <a:srgbClr val="DA592A"/>
      </a:accent3>
      <a:accent4>
        <a:srgbClr val="BD1F24"/>
      </a:accent4>
      <a:accent5>
        <a:srgbClr val="519A24"/>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8946e33d-fd2f-4ae4-8ee9-d90c129cdf9e">HL-LHC PowerPoint Presentation, incl. LARP logo, 4:3 format</Description0>
    <Note xmlns="8946e33d-fd2f-4ae4-8ee9-d90c129cdf9e">For presentations to be given at Joint HL-LHC/LARP annual meetings (US or European locations).
https://edms.cern.ch/document/1607180/</Not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9ABA85A245EC45AA49FA36F10E0232" ma:contentTypeVersion="2" ma:contentTypeDescription="Create a new document." ma:contentTypeScope="" ma:versionID="adcd0aad5aed504a8f0da929d2112ad6">
  <xsd:schema xmlns:xsd="http://www.w3.org/2001/XMLSchema" xmlns:xs="http://www.w3.org/2001/XMLSchema" xmlns:p="http://schemas.microsoft.com/office/2006/metadata/properties" xmlns:ns2="8946e33d-fd2f-4ae4-8ee9-d90c129cdf9e" targetNamespace="http://schemas.microsoft.com/office/2006/metadata/properties" ma:root="true" ma:fieldsID="8f86ca1f070cacaf1fa8f62c9f76043c" ns2:_="">
    <xsd:import namespace="8946e33d-fd2f-4ae4-8ee9-d90c129cdf9e"/>
    <xsd:element name="properties">
      <xsd:complexType>
        <xsd:sequence>
          <xsd:element name="documentManagement">
            <xsd:complexType>
              <xsd:all>
                <xsd:element ref="ns2:Description0" minOccurs="0"/>
                <xsd:element ref="ns2:No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46e33d-fd2f-4ae4-8ee9-d90c129cdf9e"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Text">
          <xsd:maxLength value="255"/>
        </xsd:restriction>
      </xsd:simpleType>
    </xsd:element>
    <xsd:element name="Note" ma:index="9" nillable="true" ma:displayName="Note" ma:internalName="Not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8EF391-2BAD-45F4-B22E-736040720C99}">
  <ds:schemaRefs>
    <ds:schemaRef ds:uri="8946e33d-fd2f-4ae4-8ee9-d90c129cdf9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1A7292EC-A4CC-4379-ABA5-C61E3A4C43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46e33d-fd2f-4ae4-8ee9-d90c129cdf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CC4280F-E911-4FF7-B1B5-10F770B636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302.02.04 Procurement status</Template>
  <TotalTime>85924</TotalTime>
  <Words>118</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4</vt:i4>
      </vt:variant>
      <vt:variant>
        <vt:lpstr>Theme</vt:lpstr>
      </vt:variant>
      <vt:variant>
        <vt:i4>15</vt:i4>
      </vt:variant>
      <vt:variant>
        <vt:lpstr>Slide Titles</vt:lpstr>
      </vt:variant>
      <vt:variant>
        <vt:i4>1</vt:i4>
      </vt:variant>
    </vt:vector>
  </HeadingPairs>
  <TitlesOfParts>
    <vt:vector size="20" baseType="lpstr">
      <vt:lpstr>Arial</vt:lpstr>
      <vt:lpstr>Calibri</vt:lpstr>
      <vt:lpstr>Helvetica</vt:lpstr>
      <vt:lpstr>Wingdings</vt:lpstr>
      <vt:lpstr>1_Thème Office</vt:lpstr>
      <vt:lpstr>FermilabTemplate</vt:lpstr>
      <vt:lpstr>Fermilab: Footer Only</vt:lpstr>
      <vt:lpstr>Thème Office</vt:lpstr>
      <vt:lpstr>2_Thème Office</vt:lpstr>
      <vt:lpstr>1_FermilabTemplate</vt:lpstr>
      <vt:lpstr>1_Fermilab: Footer Only</vt:lpstr>
      <vt:lpstr>3_Thème Office</vt:lpstr>
      <vt:lpstr>2_FermilabTemplate</vt:lpstr>
      <vt:lpstr>2_Fermilab: Footer Only</vt:lpstr>
      <vt:lpstr>4_Thème Office</vt:lpstr>
      <vt:lpstr>5_Thème Office</vt:lpstr>
      <vt:lpstr>3_FermilabTemplate</vt:lpstr>
      <vt:lpstr>3_Fermilab: Footer Only</vt:lpstr>
      <vt:lpstr>6_Thème Office</vt:lpstr>
      <vt:lpstr>302.2.04 Status Report</vt:lpstr>
    </vt:vector>
  </TitlesOfParts>
  <Company>APO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Lee</dc:creator>
  <cp:lastModifiedBy>Miao M Yu</cp:lastModifiedBy>
  <cp:revision>1354</cp:revision>
  <cp:lastPrinted>2019-12-20T14:58:44Z</cp:lastPrinted>
  <dcterms:created xsi:type="dcterms:W3CDTF">2020-03-30T19:36:06Z</dcterms:created>
  <dcterms:modified xsi:type="dcterms:W3CDTF">2024-03-25T17:56:18Z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0x010100689ABA85A245EC45AA49FA36F10E0232</vt:lpwstr>
  </property>
</Properties>
</file>