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6" r:id="rId4"/>
    <p:sldId id="267" r:id="rId5"/>
    <p:sldId id="260" r:id="rId6"/>
    <p:sldId id="258" r:id="rId7"/>
    <p:sldId id="272" r:id="rId8"/>
    <p:sldId id="261" r:id="rId9"/>
    <p:sldId id="262" r:id="rId10"/>
    <p:sldId id="263" r:id="rId11"/>
    <p:sldId id="268" r:id="rId12"/>
    <p:sldId id="259" r:id="rId13"/>
    <p:sldId id="264" r:id="rId14"/>
    <p:sldId id="265" r:id="rId15"/>
    <p:sldId id="269" r:id="rId16"/>
    <p:sldId id="270" r:id="rId17"/>
    <p:sldId id="271" r:id="rId18"/>
  </p:sldIdLst>
  <p:sldSz cx="13860463" cy="7488238"/>
  <p:notesSz cx="6858000" cy="9144000"/>
  <p:defaultTextStyle>
    <a:defPPr>
      <a:defRPr lang="en-US"/>
    </a:defPPr>
    <a:lvl1pPr algn="l" defTabSz="48813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88132" algn="l" defTabSz="48813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76264" algn="l" defTabSz="48813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464397" algn="l" defTabSz="48813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952529" algn="l" defTabSz="48813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440661" algn="l" defTabSz="488132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928793" algn="l" defTabSz="488132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416925" algn="l" defTabSz="488132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905058" algn="l" defTabSz="488132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590" userDrawn="1">
          <p15:clr>
            <a:srgbClr val="A4A3A4"/>
          </p15:clr>
        </p15:guide>
        <p15:guide id="2" orient="horz" pos="520" userDrawn="1">
          <p15:clr>
            <a:srgbClr val="A4A3A4"/>
          </p15:clr>
        </p15:guide>
        <p15:guide id="3" orient="horz" pos="1576" userDrawn="1">
          <p15:clr>
            <a:srgbClr val="A4A3A4"/>
          </p15:clr>
        </p15:guide>
        <p15:guide id="4" orient="horz" pos="1054" userDrawn="1">
          <p15:clr>
            <a:srgbClr val="A4A3A4"/>
          </p15:clr>
        </p15:guide>
        <p15:guide id="5" orient="horz" pos="2048" userDrawn="1">
          <p15:clr>
            <a:srgbClr val="A4A3A4"/>
          </p15:clr>
        </p15:guide>
        <p15:guide id="6" orient="horz" pos="3948" userDrawn="1">
          <p15:clr>
            <a:srgbClr val="A4A3A4"/>
          </p15:clr>
        </p15:guide>
        <p15:guide id="7" pos="3319" userDrawn="1">
          <p15:clr>
            <a:srgbClr val="A4A3A4"/>
          </p15:clr>
        </p15:guide>
        <p15:guide id="8" pos="3316" userDrawn="1">
          <p15:clr>
            <a:srgbClr val="A4A3A4"/>
          </p15:clr>
        </p15:guide>
        <p15:guide id="9" pos="7619" userDrawn="1">
          <p15:clr>
            <a:srgbClr val="A4A3A4"/>
          </p15:clr>
        </p15:guide>
        <p15:guide id="10" pos="4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E1"/>
    <a:srgbClr val="E95125"/>
    <a:srgbClr val="F37C23"/>
    <a:srgbClr val="B65A1F"/>
    <a:srgbClr val="BC5F2B"/>
    <a:srgbClr val="B8561A"/>
    <a:srgbClr val="5680AB"/>
    <a:srgbClr val="32547A"/>
    <a:srgbClr val="3C5A77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FDB7C-9BDE-45D7-8FA5-0B5C7F57218D}" v="633" dt="2022-07-08T12:32:54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5782" autoAdjust="0"/>
  </p:normalViewPr>
  <p:slideViewPr>
    <p:cSldViewPr snapToGrid="0" snapToObjects="1">
      <p:cViewPr varScale="1">
        <p:scale>
          <a:sx n="112" d="100"/>
          <a:sy n="112" d="100"/>
        </p:scale>
        <p:origin x="832" y="200"/>
      </p:cViewPr>
      <p:guideLst>
        <p:guide orient="horz" pos="4590"/>
        <p:guide orient="horz" pos="520"/>
        <p:guide orient="horz" pos="1576"/>
        <p:guide orient="horz" pos="1054"/>
        <p:guide orient="horz" pos="2048"/>
        <p:guide orient="horz" pos="3948"/>
        <p:guide pos="3319"/>
        <p:guide pos="3316"/>
        <p:guide pos="7619"/>
        <p:guide pos="4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isis Vargas Oliva" userId="41acecc159235689" providerId="LiveId" clId="{AE1FF50A-C8E4-46F2-829F-38F2ECA3A204}"/>
    <pc:docChg chg="undo custSel addSld delSld modSld sldOrd modMainMaster">
      <pc:chgData name="Danaisis Vargas Oliva" userId="41acecc159235689" providerId="LiveId" clId="{AE1FF50A-C8E4-46F2-829F-38F2ECA3A204}" dt="2022-05-26T20:40:17.907" v="722"/>
      <pc:docMkLst>
        <pc:docMk/>
      </pc:docMkLst>
      <pc:sldChg chg="delSp mod">
        <pc:chgData name="Danaisis Vargas Oliva" userId="41acecc159235689" providerId="LiveId" clId="{AE1FF50A-C8E4-46F2-829F-38F2ECA3A204}" dt="2022-05-24T20:23:42.706" v="373" actId="478"/>
        <pc:sldMkLst>
          <pc:docMk/>
          <pc:sldMk cId="2840233702" sldId="257"/>
        </pc:sldMkLst>
        <pc:picChg chg="del">
          <ac:chgData name="Danaisis Vargas Oliva" userId="41acecc159235689" providerId="LiveId" clId="{AE1FF50A-C8E4-46F2-829F-38F2ECA3A204}" dt="2022-05-24T20:23:42.706" v="373" actId="478"/>
          <ac:picMkLst>
            <pc:docMk/>
            <pc:sldMk cId="2840233702" sldId="257"/>
            <ac:picMk id="5" creationId="{D22553AF-ED07-4975-A18E-A605CA3E2C6A}"/>
          </ac:picMkLst>
        </pc:picChg>
      </pc:sldChg>
      <pc:sldChg chg="del">
        <pc:chgData name="Danaisis Vargas Oliva" userId="41acecc159235689" providerId="LiveId" clId="{AE1FF50A-C8E4-46F2-829F-38F2ECA3A204}" dt="2022-05-24T17:12:20.380" v="60" actId="47"/>
        <pc:sldMkLst>
          <pc:docMk/>
          <pc:sldMk cId="415935753" sldId="259"/>
        </pc:sldMkLst>
      </pc:sldChg>
      <pc:sldChg chg="modSp mod">
        <pc:chgData name="Danaisis Vargas Oliva" userId="41acecc159235689" providerId="LiveId" clId="{AE1FF50A-C8E4-46F2-829F-38F2ECA3A204}" dt="2022-05-24T17:30:45.499" v="121" actId="20577"/>
        <pc:sldMkLst>
          <pc:docMk/>
          <pc:sldMk cId="1406519005" sldId="263"/>
        </pc:sldMkLst>
        <pc:spChg chg="mod">
          <ac:chgData name="Danaisis Vargas Oliva" userId="41acecc159235689" providerId="LiveId" clId="{AE1FF50A-C8E4-46F2-829F-38F2ECA3A204}" dt="2022-05-24T17:30:45.499" v="121" actId="20577"/>
          <ac:spMkLst>
            <pc:docMk/>
            <pc:sldMk cId="1406519005" sldId="263"/>
            <ac:spMk id="9" creationId="{85FD3642-5627-02FB-4A92-B32461ECD13A}"/>
          </ac:spMkLst>
        </pc:spChg>
      </pc:sldChg>
      <pc:sldChg chg="modSp mod">
        <pc:chgData name="Danaisis Vargas Oliva" userId="41acecc159235689" providerId="LiveId" clId="{AE1FF50A-C8E4-46F2-829F-38F2ECA3A204}" dt="2022-05-24T20:24:44.950" v="551" actId="6549"/>
        <pc:sldMkLst>
          <pc:docMk/>
          <pc:sldMk cId="3951517703" sldId="264"/>
        </pc:sldMkLst>
        <pc:spChg chg="mod">
          <ac:chgData name="Danaisis Vargas Oliva" userId="41acecc159235689" providerId="LiveId" clId="{AE1FF50A-C8E4-46F2-829F-38F2ECA3A204}" dt="2022-05-24T20:24:24.535" v="383" actId="20577"/>
          <ac:spMkLst>
            <pc:docMk/>
            <pc:sldMk cId="3951517703" sldId="264"/>
            <ac:spMk id="2" creationId="{852F4885-F371-4FC7-906A-EE63FA830460}"/>
          </ac:spMkLst>
        </pc:spChg>
        <pc:spChg chg="mod">
          <ac:chgData name="Danaisis Vargas Oliva" userId="41acecc159235689" providerId="LiveId" clId="{AE1FF50A-C8E4-46F2-829F-38F2ECA3A204}" dt="2022-05-24T20:24:44.950" v="551" actId="6549"/>
          <ac:spMkLst>
            <pc:docMk/>
            <pc:sldMk cId="3951517703" sldId="264"/>
            <ac:spMk id="3" creationId="{2CA03A7D-40C5-498D-987A-353E96064371}"/>
          </ac:spMkLst>
        </pc:spChg>
      </pc:sldChg>
      <pc:sldChg chg="modSp mod">
        <pc:chgData name="Danaisis Vargas Oliva" userId="41acecc159235689" providerId="LiveId" clId="{AE1FF50A-C8E4-46F2-829F-38F2ECA3A204}" dt="2022-05-24T20:24:58.228" v="561" actId="27636"/>
        <pc:sldMkLst>
          <pc:docMk/>
          <pc:sldMk cId="3387508916" sldId="265"/>
        </pc:sldMkLst>
        <pc:spChg chg="mod">
          <ac:chgData name="Danaisis Vargas Oliva" userId="41acecc159235689" providerId="LiveId" clId="{AE1FF50A-C8E4-46F2-829F-38F2ECA3A204}" dt="2022-05-24T20:24:58.228" v="561" actId="27636"/>
          <ac:spMkLst>
            <pc:docMk/>
            <pc:sldMk cId="3387508916" sldId="265"/>
            <ac:spMk id="3" creationId="{2CA03A7D-40C5-498D-987A-353E96064371}"/>
          </ac:spMkLst>
        </pc:spChg>
      </pc:sldChg>
      <pc:sldChg chg="modSp mod">
        <pc:chgData name="Danaisis Vargas Oliva" userId="41acecc159235689" providerId="LiveId" clId="{AE1FF50A-C8E4-46F2-829F-38F2ECA3A204}" dt="2022-05-26T20:23:37.050" v="649" actId="20577"/>
        <pc:sldMkLst>
          <pc:docMk/>
          <pc:sldMk cId="2141967632" sldId="268"/>
        </pc:sldMkLst>
        <pc:spChg chg="mod">
          <ac:chgData name="Danaisis Vargas Oliva" userId="41acecc159235689" providerId="LiveId" clId="{AE1FF50A-C8E4-46F2-829F-38F2ECA3A204}" dt="2022-05-26T20:23:37.050" v="649" actId="20577"/>
          <ac:spMkLst>
            <pc:docMk/>
            <pc:sldMk cId="2141967632" sldId="268"/>
            <ac:spMk id="4" creationId="{CD91D913-528D-4F3B-861E-46A285310692}"/>
          </ac:spMkLst>
        </pc:spChg>
      </pc:sldChg>
      <pc:sldChg chg="del">
        <pc:chgData name="Danaisis Vargas Oliva" userId="41acecc159235689" providerId="LiveId" clId="{AE1FF50A-C8E4-46F2-829F-38F2ECA3A204}" dt="2022-05-24T17:10:28.864" v="55" actId="47"/>
        <pc:sldMkLst>
          <pc:docMk/>
          <pc:sldMk cId="4004265202" sldId="270"/>
        </pc:sldMkLst>
      </pc:sldChg>
      <pc:sldChg chg="delSp modSp mod">
        <pc:chgData name="Danaisis Vargas Oliva" userId="41acecc159235689" providerId="LiveId" clId="{AE1FF50A-C8E4-46F2-829F-38F2ECA3A204}" dt="2022-05-23T12:14:44.826" v="4" actId="14100"/>
        <pc:sldMkLst>
          <pc:docMk/>
          <pc:sldMk cId="647283866" sldId="277"/>
        </pc:sldMkLst>
        <pc:spChg chg="del">
          <ac:chgData name="Danaisis Vargas Oliva" userId="41acecc159235689" providerId="LiveId" clId="{AE1FF50A-C8E4-46F2-829F-38F2ECA3A204}" dt="2022-05-23T12:14:20.817" v="0" actId="478"/>
          <ac:spMkLst>
            <pc:docMk/>
            <pc:sldMk cId="647283866" sldId="277"/>
            <ac:spMk id="3" creationId="{DB1121A0-CAA0-464E-8F8B-14F5B21E53F3}"/>
          </ac:spMkLst>
        </pc:spChg>
        <pc:spChg chg="mod">
          <ac:chgData name="Danaisis Vargas Oliva" userId="41acecc159235689" providerId="LiveId" clId="{AE1FF50A-C8E4-46F2-829F-38F2ECA3A204}" dt="2022-05-23T12:14:44.826" v="4" actId="14100"/>
          <ac:spMkLst>
            <pc:docMk/>
            <pc:sldMk cId="647283866" sldId="277"/>
            <ac:spMk id="4" creationId="{E01C92CA-B2FC-473D-B030-3B700DD2C397}"/>
          </ac:spMkLst>
        </pc:spChg>
      </pc:sldChg>
      <pc:sldChg chg="del">
        <pc:chgData name="Danaisis Vargas Oliva" userId="41acecc159235689" providerId="LiveId" clId="{AE1FF50A-C8E4-46F2-829F-38F2ECA3A204}" dt="2022-05-24T17:11:48.012" v="58" actId="47"/>
        <pc:sldMkLst>
          <pc:docMk/>
          <pc:sldMk cId="3721154545" sldId="278"/>
        </pc:sldMkLst>
      </pc:sldChg>
      <pc:sldChg chg="ord">
        <pc:chgData name="Danaisis Vargas Oliva" userId="41acecc159235689" providerId="LiveId" clId="{AE1FF50A-C8E4-46F2-829F-38F2ECA3A204}" dt="2022-05-24T17:18:58.268" v="102"/>
        <pc:sldMkLst>
          <pc:docMk/>
          <pc:sldMk cId="3256626420" sldId="286"/>
        </pc:sldMkLst>
      </pc:sldChg>
      <pc:sldChg chg="add">
        <pc:chgData name="Danaisis Vargas Oliva" userId="41acecc159235689" providerId="LiveId" clId="{AE1FF50A-C8E4-46F2-829F-38F2ECA3A204}" dt="2022-05-24T17:12:14.077" v="59"/>
        <pc:sldMkLst>
          <pc:docMk/>
          <pc:sldMk cId="7669134" sldId="287"/>
        </pc:sldMkLst>
      </pc:sldChg>
      <pc:sldChg chg="del">
        <pc:chgData name="Danaisis Vargas Oliva" userId="41acecc159235689" providerId="LiveId" clId="{AE1FF50A-C8E4-46F2-829F-38F2ECA3A204}" dt="2022-05-24T17:11:45.577" v="57" actId="47"/>
        <pc:sldMkLst>
          <pc:docMk/>
          <pc:sldMk cId="679834915" sldId="287"/>
        </pc:sldMkLst>
      </pc:sldChg>
      <pc:sldChg chg="addSp delSp modSp new mod ord modClrScheme chgLayout">
        <pc:chgData name="Danaisis Vargas Oliva" userId="41acecc159235689" providerId="LiveId" clId="{AE1FF50A-C8E4-46F2-829F-38F2ECA3A204}" dt="2022-05-24T17:18:47.805" v="100"/>
        <pc:sldMkLst>
          <pc:docMk/>
          <pc:sldMk cId="4094598361" sldId="288"/>
        </pc:sldMkLst>
        <pc:spChg chg="del mod ord">
          <ac:chgData name="Danaisis Vargas Oliva" userId="41acecc159235689" providerId="LiveId" clId="{AE1FF50A-C8E4-46F2-829F-38F2ECA3A204}" dt="2022-05-24T17:16:41.448" v="75" actId="700"/>
          <ac:spMkLst>
            <pc:docMk/>
            <pc:sldMk cId="4094598361" sldId="288"/>
            <ac:spMk id="2" creationId="{CBECB388-8AF7-608F-6993-31EDDC7631B9}"/>
          </ac:spMkLst>
        </pc:spChg>
        <pc:spChg chg="del">
          <ac:chgData name="Danaisis Vargas Oliva" userId="41acecc159235689" providerId="LiveId" clId="{AE1FF50A-C8E4-46F2-829F-38F2ECA3A204}" dt="2022-05-24T17:04:38.960" v="48" actId="478"/>
          <ac:spMkLst>
            <pc:docMk/>
            <pc:sldMk cId="4094598361" sldId="288"/>
            <ac:spMk id="3" creationId="{8AE8163A-5FED-31B5-FC24-188579F61482}"/>
          </ac:spMkLst>
        </pc:spChg>
        <pc:spChg chg="mod ord">
          <ac:chgData name="Danaisis Vargas Oliva" userId="41acecc159235689" providerId="LiveId" clId="{AE1FF50A-C8E4-46F2-829F-38F2ECA3A204}" dt="2022-05-24T17:16:41.448" v="75" actId="700"/>
          <ac:spMkLst>
            <pc:docMk/>
            <pc:sldMk cId="4094598361" sldId="288"/>
            <ac:spMk id="4" creationId="{C9955AD4-2098-8C12-60B4-B031460344ED}"/>
          </ac:spMkLst>
        </pc:spChg>
        <pc:spChg chg="mod ord">
          <ac:chgData name="Danaisis Vargas Oliva" userId="41acecc159235689" providerId="LiveId" clId="{AE1FF50A-C8E4-46F2-829F-38F2ECA3A204}" dt="2022-05-24T17:16:41.448" v="75" actId="700"/>
          <ac:spMkLst>
            <pc:docMk/>
            <pc:sldMk cId="4094598361" sldId="288"/>
            <ac:spMk id="5" creationId="{37DADB31-C035-FFD9-DD54-4CFBE6A3E458}"/>
          </ac:spMkLst>
        </pc:spChg>
        <pc:spChg chg="add del mod">
          <ac:chgData name="Danaisis Vargas Oliva" userId="41acecc159235689" providerId="LiveId" clId="{AE1FF50A-C8E4-46F2-829F-38F2ECA3A204}" dt="2022-05-24T17:04:56.920" v="50"/>
          <ac:spMkLst>
            <pc:docMk/>
            <pc:sldMk cId="4094598361" sldId="288"/>
            <ac:spMk id="9" creationId="{ECD864CE-CF22-BAB8-BC9B-C7831C5D69B0}"/>
          </ac:spMkLst>
        </pc:spChg>
        <pc:spChg chg="add del mod">
          <ac:chgData name="Danaisis Vargas Oliva" userId="41acecc159235689" providerId="LiveId" clId="{AE1FF50A-C8E4-46F2-829F-38F2ECA3A204}" dt="2022-05-24T17:04:56.920" v="50"/>
          <ac:spMkLst>
            <pc:docMk/>
            <pc:sldMk cId="4094598361" sldId="288"/>
            <ac:spMk id="10" creationId="{D6875634-56D2-8FE2-0576-92F8A60961A4}"/>
          </ac:spMkLst>
        </pc:spChg>
        <pc:spChg chg="add del mod">
          <ac:chgData name="Danaisis Vargas Oliva" userId="41acecc159235689" providerId="LiveId" clId="{AE1FF50A-C8E4-46F2-829F-38F2ECA3A204}" dt="2022-05-24T17:04:56.920" v="50"/>
          <ac:spMkLst>
            <pc:docMk/>
            <pc:sldMk cId="4094598361" sldId="288"/>
            <ac:spMk id="11" creationId="{7AD14DC6-411C-5EC7-C479-4A29399B917C}"/>
          </ac:spMkLst>
        </pc:spChg>
        <pc:spChg chg="add del mod">
          <ac:chgData name="Danaisis Vargas Oliva" userId="41acecc159235689" providerId="LiveId" clId="{AE1FF50A-C8E4-46F2-829F-38F2ECA3A204}" dt="2022-05-24T17:04:56.920" v="50"/>
          <ac:spMkLst>
            <pc:docMk/>
            <pc:sldMk cId="4094598361" sldId="288"/>
            <ac:spMk id="12" creationId="{51855C7F-23F0-FF4D-DB55-EE8385A2EA38}"/>
          </ac:spMkLst>
        </pc:spChg>
        <pc:spChg chg="add del mod">
          <ac:chgData name="Danaisis Vargas Oliva" userId="41acecc159235689" providerId="LiveId" clId="{AE1FF50A-C8E4-46F2-829F-38F2ECA3A204}" dt="2022-05-24T17:04:56.920" v="50"/>
          <ac:spMkLst>
            <pc:docMk/>
            <pc:sldMk cId="4094598361" sldId="288"/>
            <ac:spMk id="13" creationId="{43B1ABF6-B67B-0FE8-94B0-1C3DA8085D7A}"/>
          </ac:spMkLst>
        </pc:spChg>
        <pc:spChg chg="add del mod">
          <ac:chgData name="Danaisis Vargas Oliva" userId="41acecc159235689" providerId="LiveId" clId="{AE1FF50A-C8E4-46F2-829F-38F2ECA3A204}" dt="2022-05-24T17:05:03.944" v="52" actId="478"/>
          <ac:spMkLst>
            <pc:docMk/>
            <pc:sldMk cId="4094598361" sldId="288"/>
            <ac:spMk id="17" creationId="{A06EF506-B688-4F29-0544-A5A49DD03E8C}"/>
          </ac:spMkLst>
        </pc:spChg>
        <pc:spChg chg="add mod">
          <ac:chgData name="Danaisis Vargas Oliva" userId="41acecc159235689" providerId="LiveId" clId="{AE1FF50A-C8E4-46F2-829F-38F2ECA3A204}" dt="2022-05-24T17:18:30.559" v="96" actId="1076"/>
          <ac:spMkLst>
            <pc:docMk/>
            <pc:sldMk cId="4094598361" sldId="288"/>
            <ac:spMk id="18" creationId="{861AC721-D377-F58A-3080-8D32F4D9E1FE}"/>
          </ac:spMkLst>
        </pc:spChg>
        <pc:spChg chg="add mod">
          <ac:chgData name="Danaisis Vargas Oliva" userId="41acecc159235689" providerId="LiveId" clId="{AE1FF50A-C8E4-46F2-829F-38F2ECA3A204}" dt="2022-05-24T17:18:20.992" v="95" actId="1076"/>
          <ac:spMkLst>
            <pc:docMk/>
            <pc:sldMk cId="4094598361" sldId="288"/>
            <ac:spMk id="19" creationId="{CC66E507-FA0B-7286-16D9-C866CA0B8FC9}"/>
          </ac:spMkLst>
        </pc:spChg>
        <pc:spChg chg="add mod">
          <ac:chgData name="Danaisis Vargas Oliva" userId="41acecc159235689" providerId="LiveId" clId="{AE1FF50A-C8E4-46F2-829F-38F2ECA3A204}" dt="2022-05-24T17:18:20.992" v="95" actId="1076"/>
          <ac:spMkLst>
            <pc:docMk/>
            <pc:sldMk cId="4094598361" sldId="288"/>
            <ac:spMk id="20" creationId="{A356E022-3042-1A1C-A6AC-16FCA704AE6E}"/>
          </ac:spMkLst>
        </pc:spChg>
        <pc:spChg chg="add mod">
          <ac:chgData name="Danaisis Vargas Oliva" userId="41acecc159235689" providerId="LiveId" clId="{AE1FF50A-C8E4-46F2-829F-38F2ECA3A204}" dt="2022-05-24T17:18:30.559" v="96" actId="1076"/>
          <ac:spMkLst>
            <pc:docMk/>
            <pc:sldMk cId="4094598361" sldId="288"/>
            <ac:spMk id="21" creationId="{B49FCFEB-548A-4DD3-AA8F-218D24F0E9F6}"/>
          </ac:spMkLst>
        </pc:spChg>
        <pc:spChg chg="add del mod">
          <ac:chgData name="Danaisis Vargas Oliva" userId="41acecc159235689" providerId="LiveId" clId="{AE1FF50A-C8E4-46F2-829F-38F2ECA3A204}" dt="2022-05-24T17:17:30.571" v="85" actId="478"/>
          <ac:spMkLst>
            <pc:docMk/>
            <pc:sldMk cId="4094598361" sldId="288"/>
            <ac:spMk id="22" creationId="{2893D8BF-351F-1131-7106-5F27CC865D32}"/>
          </ac:spMkLst>
        </pc:spChg>
        <pc:spChg chg="add del mod">
          <ac:chgData name="Danaisis Vargas Oliva" userId="41acecc159235689" providerId="LiveId" clId="{AE1FF50A-C8E4-46F2-829F-38F2ECA3A204}" dt="2022-05-24T17:17:07.325" v="80" actId="478"/>
          <ac:spMkLst>
            <pc:docMk/>
            <pc:sldMk cId="4094598361" sldId="288"/>
            <ac:spMk id="23" creationId="{56197CAD-B076-58EA-A9EF-0B0EC9D83F11}"/>
          </ac:spMkLst>
        </pc:spChg>
        <pc:spChg chg="add mod ord">
          <ac:chgData name="Danaisis Vargas Oliva" userId="41acecc159235689" providerId="LiveId" clId="{AE1FF50A-C8E4-46F2-829F-38F2ECA3A204}" dt="2022-05-24T17:16:41.448" v="75" actId="700"/>
          <ac:spMkLst>
            <pc:docMk/>
            <pc:sldMk cId="4094598361" sldId="288"/>
            <ac:spMk id="24" creationId="{D62A7584-323B-38D4-0087-E8A7F9D197E4}"/>
          </ac:spMkLst>
        </pc:spChg>
        <pc:spChg chg="add mod ord">
          <ac:chgData name="Danaisis Vargas Oliva" userId="41acecc159235689" providerId="LiveId" clId="{AE1FF50A-C8E4-46F2-829F-38F2ECA3A204}" dt="2022-05-24T17:18:09.739" v="94" actId="14100"/>
          <ac:spMkLst>
            <pc:docMk/>
            <pc:sldMk cId="4094598361" sldId="288"/>
            <ac:spMk id="25" creationId="{C595A345-3F8C-08DC-A57C-BF3A6703D870}"/>
          </ac:spMkLst>
        </pc:spChg>
        <pc:spChg chg="add mod ord">
          <ac:chgData name="Danaisis Vargas Oliva" userId="41acecc159235689" providerId="LiveId" clId="{AE1FF50A-C8E4-46F2-829F-38F2ECA3A204}" dt="2022-05-24T17:17:53.177" v="90" actId="27636"/>
          <ac:spMkLst>
            <pc:docMk/>
            <pc:sldMk cId="4094598361" sldId="288"/>
            <ac:spMk id="26" creationId="{4B9DA1EE-1BD5-3915-EDAD-15F1F6519652}"/>
          </ac:spMkLst>
        </pc:spChg>
        <pc:picChg chg="add del mod">
          <ac:chgData name="Danaisis Vargas Oliva" userId="41acecc159235689" providerId="LiveId" clId="{AE1FF50A-C8E4-46F2-829F-38F2ECA3A204}" dt="2022-05-24T17:04:56.920" v="50"/>
          <ac:picMkLst>
            <pc:docMk/>
            <pc:sldMk cId="4094598361" sldId="288"/>
            <ac:picMk id="6" creationId="{93F5CCFD-C90C-BDDB-C1D3-01AB0F87E6BA}"/>
          </ac:picMkLst>
        </pc:picChg>
        <pc:picChg chg="add del mod">
          <ac:chgData name="Danaisis Vargas Oliva" userId="41acecc159235689" providerId="LiveId" clId="{AE1FF50A-C8E4-46F2-829F-38F2ECA3A204}" dt="2022-05-24T17:04:56.920" v="50"/>
          <ac:picMkLst>
            <pc:docMk/>
            <pc:sldMk cId="4094598361" sldId="288"/>
            <ac:picMk id="7" creationId="{A2AFA29C-EC9B-0F32-DA88-DE7B40B8C1B3}"/>
          </ac:picMkLst>
        </pc:picChg>
        <pc:picChg chg="add del mod">
          <ac:chgData name="Danaisis Vargas Oliva" userId="41acecc159235689" providerId="LiveId" clId="{AE1FF50A-C8E4-46F2-829F-38F2ECA3A204}" dt="2022-05-24T17:04:56.920" v="50"/>
          <ac:picMkLst>
            <pc:docMk/>
            <pc:sldMk cId="4094598361" sldId="288"/>
            <ac:picMk id="8" creationId="{C7CB16E7-345F-533E-80E7-A7F2A9998D25}"/>
          </ac:picMkLst>
        </pc:picChg>
        <pc:picChg chg="add mod">
          <ac:chgData name="Danaisis Vargas Oliva" userId="41acecc159235689" providerId="LiveId" clId="{AE1FF50A-C8E4-46F2-829F-38F2ECA3A204}" dt="2022-05-24T17:18:20.992" v="95" actId="1076"/>
          <ac:picMkLst>
            <pc:docMk/>
            <pc:sldMk cId="4094598361" sldId="288"/>
            <ac:picMk id="14" creationId="{CBA6E474-2749-52E6-BA40-3D08CEACF3AB}"/>
          </ac:picMkLst>
        </pc:picChg>
        <pc:picChg chg="add mod">
          <ac:chgData name="Danaisis Vargas Oliva" userId="41acecc159235689" providerId="LiveId" clId="{AE1FF50A-C8E4-46F2-829F-38F2ECA3A204}" dt="2022-05-24T17:18:30.559" v="96" actId="1076"/>
          <ac:picMkLst>
            <pc:docMk/>
            <pc:sldMk cId="4094598361" sldId="288"/>
            <ac:picMk id="15" creationId="{C6CDA537-C148-0E1C-91F8-BD6196D41A21}"/>
          </ac:picMkLst>
        </pc:picChg>
        <pc:picChg chg="add mod">
          <ac:chgData name="Danaisis Vargas Oliva" userId="41acecc159235689" providerId="LiveId" clId="{AE1FF50A-C8E4-46F2-829F-38F2ECA3A204}" dt="2022-05-24T17:18:20.992" v="95" actId="1076"/>
          <ac:picMkLst>
            <pc:docMk/>
            <pc:sldMk cId="4094598361" sldId="288"/>
            <ac:picMk id="16" creationId="{A5EE69D8-C085-3B34-1C9E-C23D877CBC5C}"/>
          </ac:picMkLst>
        </pc:picChg>
      </pc:sldChg>
      <pc:sldChg chg="addSp delSp modSp add del mod">
        <pc:chgData name="Danaisis Vargas Oliva" userId="41acecc159235689" providerId="LiveId" clId="{AE1FF50A-C8E4-46F2-829F-38F2ECA3A204}" dt="2022-05-24T18:00:56.306" v="372" actId="47"/>
        <pc:sldMkLst>
          <pc:docMk/>
          <pc:sldMk cId="4172157406" sldId="289"/>
        </pc:sldMkLst>
        <pc:spChg chg="del mod">
          <ac:chgData name="Danaisis Vargas Oliva" userId="41acecc159235689" providerId="LiveId" clId="{AE1FF50A-C8E4-46F2-829F-38F2ECA3A204}" dt="2022-05-24T17:49:10.254" v="135" actId="21"/>
          <ac:spMkLst>
            <pc:docMk/>
            <pc:sldMk cId="4172157406" sldId="289"/>
            <ac:spMk id="2" creationId="{AF0FC605-E6A0-BC11-929E-60DEDC0B3F3E}"/>
          </ac:spMkLst>
        </pc:spChg>
        <pc:spChg chg="add mod">
          <ac:chgData name="Danaisis Vargas Oliva" userId="41acecc159235689" providerId="LiveId" clId="{AE1FF50A-C8E4-46F2-829F-38F2ECA3A204}" dt="2022-05-24T17:53:03.724" v="342" actId="14100"/>
          <ac:spMkLst>
            <pc:docMk/>
            <pc:sldMk cId="4172157406" sldId="289"/>
            <ac:spMk id="10" creationId="{2D716981-15D1-05F7-3A53-F7F0AA7790CF}"/>
          </ac:spMkLst>
        </pc:spChg>
      </pc:sldChg>
      <pc:sldChg chg="modSp add mod modNotesTx">
        <pc:chgData name="Danaisis Vargas Oliva" userId="41acecc159235689" providerId="LiveId" clId="{AE1FF50A-C8E4-46F2-829F-38F2ECA3A204}" dt="2022-05-24T17:27:09.448" v="110" actId="255"/>
        <pc:sldMkLst>
          <pc:docMk/>
          <pc:sldMk cId="2701765155" sldId="290"/>
        </pc:sldMkLst>
        <pc:spChg chg="mod">
          <ac:chgData name="Danaisis Vargas Oliva" userId="41acecc159235689" providerId="LiveId" clId="{AE1FF50A-C8E4-46F2-829F-38F2ECA3A204}" dt="2022-05-24T17:27:09.448" v="110" actId="255"/>
          <ac:spMkLst>
            <pc:docMk/>
            <pc:sldMk cId="2701765155" sldId="290"/>
            <ac:spMk id="17" creationId="{2F93B0B1-6476-4467-A21D-D1DD2394B7F2}"/>
          </ac:spMkLst>
        </pc:spChg>
      </pc:sldChg>
      <pc:sldChg chg="addSp delSp modSp new mod setBg">
        <pc:chgData name="Danaisis Vargas Oliva" userId="41acecc159235689" providerId="LiveId" clId="{AE1FF50A-C8E4-46F2-829F-38F2ECA3A204}" dt="2022-05-24T20:48:16.673" v="586" actId="14100"/>
        <pc:sldMkLst>
          <pc:docMk/>
          <pc:sldMk cId="3898439132" sldId="291"/>
        </pc:sldMkLst>
        <pc:spChg chg="del">
          <ac:chgData name="Danaisis Vargas Oliva" userId="41acecc159235689" providerId="LiveId" clId="{AE1FF50A-C8E4-46F2-829F-38F2ECA3A204}" dt="2022-05-24T17:13:06.815" v="62" actId="478"/>
          <ac:spMkLst>
            <pc:docMk/>
            <pc:sldMk cId="3898439132" sldId="291"/>
            <ac:spMk id="2" creationId="{9909FF26-B852-7DAE-50C2-7ACCBBD5F198}"/>
          </ac:spMkLst>
        </pc:spChg>
        <pc:spChg chg="del">
          <ac:chgData name="Danaisis Vargas Oliva" userId="41acecc159235689" providerId="LiveId" clId="{AE1FF50A-C8E4-46F2-829F-38F2ECA3A204}" dt="2022-05-24T17:13:09.555" v="63" actId="478"/>
          <ac:spMkLst>
            <pc:docMk/>
            <pc:sldMk cId="3898439132" sldId="291"/>
            <ac:spMk id="3" creationId="{323EE3FA-A200-9EDB-1FF9-D6705E6A138C}"/>
          </ac:spMkLst>
        </pc:spChg>
        <pc:spChg chg="add del mod">
          <ac:chgData name="Danaisis Vargas Oliva" userId="41acecc159235689" providerId="LiveId" clId="{AE1FF50A-C8E4-46F2-829F-38F2ECA3A204}" dt="2022-05-24T17:14:59.800" v="74" actId="478"/>
          <ac:spMkLst>
            <pc:docMk/>
            <pc:sldMk cId="3898439132" sldId="291"/>
            <ac:spMk id="8" creationId="{EACCA2E1-3B0A-E125-2B1F-53507C06E5E2}"/>
          </ac:spMkLst>
        </pc:spChg>
        <pc:spChg chg="add mod">
          <ac:chgData name="Danaisis Vargas Oliva" userId="41acecc159235689" providerId="LiveId" clId="{AE1FF50A-C8E4-46F2-829F-38F2ECA3A204}" dt="2022-05-24T20:46:37.972" v="582" actId="1076"/>
          <ac:spMkLst>
            <pc:docMk/>
            <pc:sldMk cId="3898439132" sldId="291"/>
            <ac:spMk id="13" creationId="{19E7AB75-3550-16FC-67BA-0CD551B0C598}"/>
          </ac:spMkLst>
        </pc:spChg>
        <pc:spChg chg="add del mod">
          <ac:chgData name="Danaisis Vargas Oliva" userId="41acecc159235689" providerId="LiveId" clId="{AE1FF50A-C8E4-46F2-829F-38F2ECA3A204}" dt="2022-05-24T17:51:07.878" v="324"/>
          <ac:spMkLst>
            <pc:docMk/>
            <pc:sldMk cId="3898439132" sldId="291"/>
            <ac:spMk id="14" creationId="{511A6629-F2A5-4B33-E072-FCC38537F60F}"/>
          </ac:spMkLst>
        </pc:spChg>
        <pc:spChg chg="add del mod">
          <ac:chgData name="Danaisis Vargas Oliva" userId="41acecc159235689" providerId="LiveId" clId="{AE1FF50A-C8E4-46F2-829F-38F2ECA3A204}" dt="2022-05-24T17:53:23.003" v="344"/>
          <ac:spMkLst>
            <pc:docMk/>
            <pc:sldMk cId="3898439132" sldId="291"/>
            <ac:spMk id="15" creationId="{D8A31FFE-15A7-1D01-DD8A-A75AC1402403}"/>
          </ac:spMkLst>
        </pc:spChg>
        <pc:spChg chg="add del mod">
          <ac:chgData name="Danaisis Vargas Oliva" userId="41acecc159235689" providerId="LiveId" clId="{AE1FF50A-C8E4-46F2-829F-38F2ECA3A204}" dt="2022-05-24T17:53:42.252" v="347"/>
          <ac:spMkLst>
            <pc:docMk/>
            <pc:sldMk cId="3898439132" sldId="291"/>
            <ac:spMk id="16" creationId="{9473059E-A32C-50EC-F787-437961DF42DA}"/>
          </ac:spMkLst>
        </pc:spChg>
        <pc:spChg chg="add mod">
          <ac:chgData name="Danaisis Vargas Oliva" userId="41acecc159235689" providerId="LiveId" clId="{AE1FF50A-C8E4-46F2-829F-38F2ECA3A204}" dt="2022-05-24T20:47:01.543" v="585" actId="1076"/>
          <ac:spMkLst>
            <pc:docMk/>
            <pc:sldMk cId="3898439132" sldId="291"/>
            <ac:spMk id="17" creationId="{E8015D39-8A7A-2C69-62E3-B6BC38B0768F}"/>
          </ac:spMkLst>
        </pc:spChg>
        <pc:spChg chg="add mod">
          <ac:chgData name="Danaisis Vargas Oliva" userId="41acecc159235689" providerId="LiveId" clId="{AE1FF50A-C8E4-46F2-829F-38F2ECA3A204}" dt="2022-05-24T17:56:21.575" v="368"/>
          <ac:spMkLst>
            <pc:docMk/>
            <pc:sldMk cId="3898439132" sldId="291"/>
            <ac:spMk id="21" creationId="{B15F4AB4-88A2-6BE9-15E3-87E4B5CFBFC1}"/>
          </ac:spMkLst>
        </pc:spChg>
        <pc:picChg chg="add del mod">
          <ac:chgData name="Danaisis Vargas Oliva" userId="41acecc159235689" providerId="LiveId" clId="{AE1FF50A-C8E4-46F2-829F-38F2ECA3A204}" dt="2022-05-24T17:14:56.090" v="73" actId="478"/>
          <ac:picMkLst>
            <pc:docMk/>
            <pc:sldMk cId="3898439132" sldId="291"/>
            <ac:picMk id="6" creationId="{438F9AE5-9342-953D-C2A1-CFD612F8A99E}"/>
          </ac:picMkLst>
        </pc:picChg>
        <pc:picChg chg="add del mod">
          <ac:chgData name="Danaisis Vargas Oliva" userId="41acecc159235689" providerId="LiveId" clId="{AE1FF50A-C8E4-46F2-829F-38F2ECA3A204}" dt="2022-05-24T17:47:58.970" v="126" actId="478"/>
          <ac:picMkLst>
            <pc:docMk/>
            <pc:sldMk cId="3898439132" sldId="291"/>
            <ac:picMk id="10" creationId="{B60301B6-4D09-BBA4-96D8-11E2E4E2BF79}"/>
          </ac:picMkLst>
        </pc:picChg>
        <pc:picChg chg="add mod modCrop">
          <ac:chgData name="Danaisis Vargas Oliva" userId="41acecc159235689" providerId="LiveId" clId="{AE1FF50A-C8E4-46F2-829F-38F2ECA3A204}" dt="2022-05-24T20:48:16.673" v="586" actId="14100"/>
          <ac:picMkLst>
            <pc:docMk/>
            <pc:sldMk cId="3898439132" sldId="291"/>
            <ac:picMk id="12" creationId="{43981D27-CEBA-3F52-74D4-E1BF7B87FC35}"/>
          </ac:picMkLst>
        </pc:picChg>
        <pc:picChg chg="add mod">
          <ac:chgData name="Danaisis Vargas Oliva" userId="41acecc159235689" providerId="LiveId" clId="{AE1FF50A-C8E4-46F2-829F-38F2ECA3A204}" dt="2022-05-24T20:46:25.224" v="581" actId="1076"/>
          <ac:picMkLst>
            <pc:docMk/>
            <pc:sldMk cId="3898439132" sldId="291"/>
            <ac:picMk id="18" creationId="{29333C49-0DE1-A038-FA33-D19A039473B4}"/>
          </ac:picMkLst>
        </pc:picChg>
        <pc:picChg chg="add mod modCrop">
          <ac:chgData name="Danaisis Vargas Oliva" userId="41acecc159235689" providerId="LiveId" clId="{AE1FF50A-C8E4-46F2-829F-38F2ECA3A204}" dt="2022-05-24T20:46:25.224" v="581" actId="1076"/>
          <ac:picMkLst>
            <pc:docMk/>
            <pc:sldMk cId="3898439132" sldId="291"/>
            <ac:picMk id="19" creationId="{3314699A-CB59-0218-7B90-8DD1D534F7D1}"/>
          </ac:picMkLst>
        </pc:picChg>
        <pc:picChg chg="add mod">
          <ac:chgData name="Danaisis Vargas Oliva" userId="41acecc159235689" providerId="LiveId" clId="{AE1FF50A-C8E4-46F2-829F-38F2ECA3A204}" dt="2022-05-24T20:46:25.224" v="581" actId="1076"/>
          <ac:picMkLst>
            <pc:docMk/>
            <pc:sldMk cId="3898439132" sldId="291"/>
            <ac:picMk id="20" creationId="{FAFD80AC-CA98-9A24-29A1-067ADD4E0C48}"/>
          </ac:picMkLst>
        </pc:picChg>
      </pc:sldChg>
      <pc:sldChg chg="modSp add mod">
        <pc:chgData name="Danaisis Vargas Oliva" userId="41acecc159235689" providerId="LiveId" clId="{AE1FF50A-C8E4-46F2-829F-38F2ECA3A204}" dt="2022-05-26T20:24:18.074" v="658" actId="20577"/>
        <pc:sldMkLst>
          <pc:docMk/>
          <pc:sldMk cId="1353174746" sldId="292"/>
        </pc:sldMkLst>
        <pc:spChg chg="mod">
          <ac:chgData name="Danaisis Vargas Oliva" userId="41acecc159235689" providerId="LiveId" clId="{AE1FF50A-C8E4-46F2-829F-38F2ECA3A204}" dt="2022-05-26T20:24:18.074" v="658" actId="20577"/>
          <ac:spMkLst>
            <pc:docMk/>
            <pc:sldMk cId="1353174746" sldId="292"/>
            <ac:spMk id="4" creationId="{CD91D913-528D-4F3B-861E-46A285310692}"/>
          </ac:spMkLst>
        </pc:spChg>
        <pc:spChg chg="mod">
          <ac:chgData name="Danaisis Vargas Oliva" userId="41acecc159235689" providerId="LiveId" clId="{AE1FF50A-C8E4-46F2-829F-38F2ECA3A204}" dt="2022-05-26T20:21:21.034" v="617"/>
          <ac:spMkLst>
            <pc:docMk/>
            <pc:sldMk cId="1353174746" sldId="292"/>
            <ac:spMk id="7" creationId="{248210E7-52A2-4E48-8382-76595A8E729D}"/>
          </ac:spMkLst>
        </pc:spChg>
      </pc:sldChg>
      <pc:sldChg chg="modSp add mod">
        <pc:chgData name="Danaisis Vargas Oliva" userId="41acecc159235689" providerId="LiveId" clId="{AE1FF50A-C8E4-46F2-829F-38F2ECA3A204}" dt="2022-05-26T20:29:50.758" v="708" actId="21"/>
        <pc:sldMkLst>
          <pc:docMk/>
          <pc:sldMk cId="161182559" sldId="293"/>
        </pc:sldMkLst>
        <pc:spChg chg="mod">
          <ac:chgData name="Danaisis Vargas Oliva" userId="41acecc159235689" providerId="LiveId" clId="{AE1FF50A-C8E4-46F2-829F-38F2ECA3A204}" dt="2022-05-26T20:29:50.758" v="708" actId="21"/>
          <ac:spMkLst>
            <pc:docMk/>
            <pc:sldMk cId="161182559" sldId="293"/>
            <ac:spMk id="4" creationId="{CD91D913-528D-4F3B-861E-46A285310692}"/>
          </ac:spMkLst>
        </pc:spChg>
        <pc:spChg chg="mod">
          <ac:chgData name="Danaisis Vargas Oliva" userId="41acecc159235689" providerId="LiveId" clId="{AE1FF50A-C8E4-46F2-829F-38F2ECA3A204}" dt="2022-05-26T20:26:35.061" v="679" actId="20577"/>
          <ac:spMkLst>
            <pc:docMk/>
            <pc:sldMk cId="161182559" sldId="293"/>
            <ac:spMk id="7" creationId="{248210E7-52A2-4E48-8382-76595A8E729D}"/>
          </ac:spMkLst>
        </pc:spChg>
      </pc:sldChg>
      <pc:sldChg chg="add">
        <pc:chgData name="Danaisis Vargas Oliva" userId="41acecc159235689" providerId="LiveId" clId="{AE1FF50A-C8E4-46F2-829F-38F2ECA3A204}" dt="2022-05-26T20:17:05.026" v="603"/>
        <pc:sldMkLst>
          <pc:docMk/>
          <pc:sldMk cId="2914839457" sldId="294"/>
        </pc:sldMkLst>
      </pc:sldChg>
      <pc:sldChg chg="modSp new mod">
        <pc:chgData name="Danaisis Vargas Oliva" userId="41acecc159235689" providerId="LiveId" clId="{AE1FF50A-C8E4-46F2-829F-38F2ECA3A204}" dt="2022-05-26T20:33:33.699" v="720"/>
        <pc:sldMkLst>
          <pc:docMk/>
          <pc:sldMk cId="1937358862" sldId="295"/>
        </pc:sldMkLst>
        <pc:spChg chg="mod">
          <ac:chgData name="Danaisis Vargas Oliva" userId="41acecc159235689" providerId="LiveId" clId="{AE1FF50A-C8E4-46F2-829F-38F2ECA3A204}" dt="2022-05-26T20:33:33.699" v="720"/>
          <ac:spMkLst>
            <pc:docMk/>
            <pc:sldMk cId="1937358862" sldId="295"/>
            <ac:spMk id="2" creationId="{B842C50E-33DF-6A64-9623-6D551745BC8C}"/>
          </ac:spMkLst>
        </pc:spChg>
        <pc:spChg chg="mod">
          <ac:chgData name="Danaisis Vargas Oliva" userId="41acecc159235689" providerId="LiveId" clId="{AE1FF50A-C8E4-46F2-829F-38F2ECA3A204}" dt="2022-05-26T20:33:14.749" v="719"/>
          <ac:spMkLst>
            <pc:docMk/>
            <pc:sldMk cId="1937358862" sldId="295"/>
            <ac:spMk id="3" creationId="{93F8DCC9-1E47-C27C-4BF9-2A232F895E31}"/>
          </ac:spMkLst>
        </pc:spChg>
      </pc:sldChg>
      <pc:sldChg chg="add">
        <pc:chgData name="Danaisis Vargas Oliva" userId="41acecc159235689" providerId="LiveId" clId="{AE1FF50A-C8E4-46F2-829F-38F2ECA3A204}" dt="2022-05-26T20:40:17.079" v="721"/>
        <pc:sldMkLst>
          <pc:docMk/>
          <pc:sldMk cId="3222915845" sldId="296"/>
        </pc:sldMkLst>
      </pc:sldChg>
      <pc:sldChg chg="add">
        <pc:chgData name="Danaisis Vargas Oliva" userId="41acecc159235689" providerId="LiveId" clId="{AE1FF50A-C8E4-46F2-829F-38F2ECA3A204}" dt="2022-05-26T20:40:17.907" v="722"/>
        <pc:sldMkLst>
          <pc:docMk/>
          <pc:sldMk cId="1462588290" sldId="297"/>
        </pc:sldMkLst>
      </pc:sldChg>
      <pc:sldMasterChg chg="modSldLayout">
        <pc:chgData name="Danaisis Vargas Oliva" userId="41acecc159235689" providerId="LiveId" clId="{AE1FF50A-C8E4-46F2-829F-38F2ECA3A204}" dt="2022-05-23T12:19:06.163" v="46" actId="14100"/>
        <pc:sldMasterMkLst>
          <pc:docMk/>
          <pc:sldMasterMk cId="0" sldId="2147483661"/>
        </pc:sldMasterMkLst>
        <pc:sldLayoutChg chg="modSp mod">
          <pc:chgData name="Danaisis Vargas Oliva" userId="41acecc159235689" providerId="LiveId" clId="{AE1FF50A-C8E4-46F2-829F-38F2ECA3A204}" dt="2022-05-23T12:16:18.748" v="15" actId="122"/>
          <pc:sldLayoutMkLst>
            <pc:docMk/>
            <pc:sldMasterMk cId="0" sldId="2147483661"/>
            <pc:sldLayoutMk cId="1482063581" sldId="2147483680"/>
          </pc:sldLayoutMkLst>
          <pc:spChg chg="mod">
            <ac:chgData name="Danaisis Vargas Oliva" userId="41acecc159235689" providerId="LiveId" clId="{AE1FF50A-C8E4-46F2-829F-38F2ECA3A204}" dt="2022-05-23T12:16:11.225" v="14" actId="14100"/>
            <ac:spMkLst>
              <pc:docMk/>
              <pc:sldMasterMk cId="0" sldId="2147483661"/>
              <pc:sldLayoutMk cId="1482063581" sldId="2147483680"/>
              <ac:spMk id="12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6:05.679" v="13" actId="14100"/>
            <ac:spMkLst>
              <pc:docMk/>
              <pc:sldMasterMk cId="0" sldId="2147483661"/>
              <pc:sldLayoutMk cId="1482063581" sldId="2147483680"/>
              <ac:spMk id="14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6:18.748" v="15" actId="122"/>
            <ac:spMkLst>
              <pc:docMk/>
              <pc:sldMasterMk cId="0" sldId="2147483661"/>
              <pc:sldLayoutMk cId="1482063581" sldId="2147483680"/>
              <ac:spMk id="15" creationId="{A412171E-B04E-4C63-85CA-85FE4371DD08}"/>
            </ac:spMkLst>
          </pc:spChg>
        </pc:sldLayoutChg>
        <pc:sldLayoutChg chg="modSp mod">
          <pc:chgData name="Danaisis Vargas Oliva" userId="41acecc159235689" providerId="LiveId" clId="{AE1FF50A-C8E4-46F2-829F-38F2ECA3A204}" dt="2022-05-23T12:17:38.873" v="28" actId="122"/>
          <pc:sldLayoutMkLst>
            <pc:docMk/>
            <pc:sldMasterMk cId="0" sldId="2147483661"/>
            <pc:sldLayoutMk cId="1319620576" sldId="2147483681"/>
          </pc:sldLayoutMkLst>
          <pc:spChg chg="mod">
            <ac:chgData name="Danaisis Vargas Oliva" userId="41acecc159235689" providerId="LiveId" clId="{AE1FF50A-C8E4-46F2-829F-38F2ECA3A204}" dt="2022-05-23T12:16:52.769" v="21" actId="14100"/>
            <ac:spMkLst>
              <pc:docMk/>
              <pc:sldMasterMk cId="0" sldId="2147483661"/>
              <pc:sldLayoutMk cId="1319620576" sldId="2147483681"/>
              <ac:spMk id="3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6:46.533" v="20" actId="14100"/>
            <ac:spMkLst>
              <pc:docMk/>
              <pc:sldMasterMk cId="0" sldId="2147483661"/>
              <pc:sldLayoutMk cId="1319620576" sldId="2147483681"/>
              <ac:spMk id="14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6:58.289" v="22" actId="14100"/>
            <ac:spMkLst>
              <pc:docMk/>
              <pc:sldMasterMk cId="0" sldId="2147483661"/>
              <pc:sldLayoutMk cId="1319620576" sldId="2147483681"/>
              <ac:spMk id="16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6:41.230" v="19" actId="14100"/>
            <ac:spMkLst>
              <pc:docMk/>
              <pc:sldMasterMk cId="0" sldId="2147483661"/>
              <pc:sldLayoutMk cId="1319620576" sldId="2147483681"/>
              <ac:spMk id="17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7:38.873" v="28" actId="122"/>
            <ac:spMkLst>
              <pc:docMk/>
              <pc:sldMasterMk cId="0" sldId="2147483661"/>
              <pc:sldLayoutMk cId="1319620576" sldId="2147483681"/>
              <ac:spMk id="18" creationId="{C06D0CAE-729C-4F78-8265-ACAD98DB7178}"/>
            </ac:spMkLst>
          </pc:spChg>
        </pc:sldLayoutChg>
        <pc:sldLayoutChg chg="modSp mod">
          <pc:chgData name="Danaisis Vargas Oliva" userId="41acecc159235689" providerId="LiveId" clId="{AE1FF50A-C8E4-46F2-829F-38F2ECA3A204}" dt="2022-05-23T12:17:30.701" v="27" actId="122"/>
          <pc:sldLayoutMkLst>
            <pc:docMk/>
            <pc:sldMasterMk cId="0" sldId="2147483661"/>
            <pc:sldLayoutMk cId="2850782605" sldId="2147483682"/>
          </pc:sldLayoutMkLst>
          <pc:spChg chg="mod">
            <ac:chgData name="Danaisis Vargas Oliva" userId="41acecc159235689" providerId="LiveId" clId="{AE1FF50A-C8E4-46F2-829F-38F2ECA3A204}" dt="2022-05-23T12:17:30.701" v="27" actId="122"/>
            <ac:spMkLst>
              <pc:docMk/>
              <pc:sldMasterMk cId="0" sldId="2147483661"/>
              <pc:sldLayoutMk cId="2850782605" sldId="2147483682"/>
              <ac:spMk id="12" creationId="{CFE10C84-81A2-4C4B-BFB3-1D22BC2D8E03}"/>
            </ac:spMkLst>
          </pc:spChg>
          <pc:spChg chg="mod">
            <ac:chgData name="Danaisis Vargas Oliva" userId="41acecc159235689" providerId="LiveId" clId="{AE1FF50A-C8E4-46F2-829F-38F2ECA3A204}" dt="2022-05-23T12:17:11.485" v="24" actId="14100"/>
            <ac:spMkLst>
              <pc:docMk/>
              <pc:sldMasterMk cId="0" sldId="2147483661"/>
              <pc:sldLayoutMk cId="2850782605" sldId="2147483682"/>
              <ac:spMk id="13" creationId="{00000000-0000-0000-0000-000000000000}"/>
            </ac:spMkLst>
          </pc:spChg>
        </pc:sldLayoutChg>
        <pc:sldLayoutChg chg="modSp mod">
          <pc:chgData name="Danaisis Vargas Oliva" userId="41acecc159235689" providerId="LiveId" clId="{AE1FF50A-C8E4-46F2-829F-38F2ECA3A204}" dt="2022-05-23T12:15:39.968" v="10" actId="122"/>
          <pc:sldLayoutMkLst>
            <pc:docMk/>
            <pc:sldMasterMk cId="0" sldId="2147483661"/>
            <pc:sldLayoutMk cId="2879684545" sldId="2147483684"/>
          </pc:sldLayoutMkLst>
          <pc:spChg chg="mod">
            <ac:chgData name="Danaisis Vargas Oliva" userId="41acecc159235689" providerId="LiveId" clId="{AE1FF50A-C8E4-46F2-829F-38F2ECA3A204}" dt="2022-05-23T12:15:39.968" v="10" actId="122"/>
            <ac:spMkLst>
              <pc:docMk/>
              <pc:sldMasterMk cId="0" sldId="2147483661"/>
              <pc:sldLayoutMk cId="2879684545" sldId="2147483684"/>
              <ac:spMk id="14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5:20.651" v="6" actId="14100"/>
            <ac:spMkLst>
              <pc:docMk/>
              <pc:sldMasterMk cId="0" sldId="2147483661"/>
              <pc:sldLayoutMk cId="2879684545" sldId="2147483684"/>
              <ac:spMk id="15" creationId="{00000000-0000-0000-0000-000000000000}"/>
            </ac:spMkLst>
          </pc:spChg>
        </pc:sldLayoutChg>
        <pc:sldLayoutChg chg="modSp mod">
          <pc:chgData name="Danaisis Vargas Oliva" userId="41acecc159235689" providerId="LiveId" clId="{AE1FF50A-C8E4-46F2-829F-38F2ECA3A204}" dt="2022-05-23T12:18:28.888" v="38" actId="14100"/>
          <pc:sldLayoutMkLst>
            <pc:docMk/>
            <pc:sldMasterMk cId="0" sldId="2147483661"/>
            <pc:sldLayoutMk cId="1645480504" sldId="2147483685"/>
          </pc:sldLayoutMkLst>
          <pc:spChg chg="mod">
            <ac:chgData name="Danaisis Vargas Oliva" userId="41acecc159235689" providerId="LiveId" clId="{AE1FF50A-C8E4-46F2-829F-38F2ECA3A204}" dt="2022-05-23T12:18:22.662" v="37" actId="14100"/>
            <ac:spMkLst>
              <pc:docMk/>
              <pc:sldMasterMk cId="0" sldId="2147483661"/>
              <pc:sldLayoutMk cId="1645480504" sldId="2147483685"/>
              <ac:spMk id="11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8:17.777" v="36" actId="14100"/>
            <ac:spMkLst>
              <pc:docMk/>
              <pc:sldMasterMk cId="0" sldId="2147483661"/>
              <pc:sldLayoutMk cId="1645480504" sldId="2147483685"/>
              <ac:spMk id="13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8:28.888" v="38" actId="14100"/>
            <ac:spMkLst>
              <pc:docMk/>
              <pc:sldMasterMk cId="0" sldId="2147483661"/>
              <pc:sldLayoutMk cId="1645480504" sldId="2147483685"/>
              <ac:spMk id="14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8:12.334" v="34" actId="14100"/>
            <ac:spMkLst>
              <pc:docMk/>
              <pc:sldMasterMk cId="0" sldId="2147483661"/>
              <pc:sldLayoutMk cId="1645480504" sldId="2147483685"/>
              <ac:spMk id="17" creationId="{BFE0D26E-12B0-47A8-AC4A-449F3486CA90}"/>
            </ac:spMkLst>
          </pc:spChg>
        </pc:sldLayoutChg>
        <pc:sldLayoutChg chg="modSp mod">
          <pc:chgData name="Danaisis Vargas Oliva" userId="41acecc159235689" providerId="LiveId" clId="{AE1FF50A-C8E4-46F2-829F-38F2ECA3A204}" dt="2022-05-23T12:19:06.163" v="46" actId="14100"/>
          <pc:sldLayoutMkLst>
            <pc:docMk/>
            <pc:sldMasterMk cId="0" sldId="2147483661"/>
            <pc:sldLayoutMk cId="2412412220" sldId="2147483686"/>
          </pc:sldLayoutMkLst>
          <pc:spChg chg="mod">
            <ac:chgData name="Danaisis Vargas Oliva" userId="41acecc159235689" providerId="LiveId" clId="{AE1FF50A-C8E4-46F2-829F-38F2ECA3A204}" dt="2022-05-23T12:19:01.256" v="44" actId="14100"/>
            <ac:spMkLst>
              <pc:docMk/>
              <pc:sldMasterMk cId="0" sldId="2147483661"/>
              <pc:sldLayoutMk cId="2412412220" sldId="2147483686"/>
              <ac:spMk id="3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8:56.703" v="43" actId="14100"/>
            <ac:spMkLst>
              <pc:docMk/>
              <pc:sldMasterMk cId="0" sldId="2147483661"/>
              <pc:sldLayoutMk cId="2412412220" sldId="2147483686"/>
              <ac:spMk id="12" creationId="{00000000-0000-0000-0000-000000000000}"/>
            </ac:spMkLst>
          </pc:spChg>
          <pc:spChg chg="mod">
            <ac:chgData name="Danaisis Vargas Oliva" userId="41acecc159235689" providerId="LiveId" clId="{AE1FF50A-C8E4-46F2-829F-38F2ECA3A204}" dt="2022-05-23T12:19:06.163" v="46" actId="14100"/>
            <ac:spMkLst>
              <pc:docMk/>
              <pc:sldMasterMk cId="0" sldId="2147483661"/>
              <pc:sldLayoutMk cId="2412412220" sldId="2147483686"/>
              <ac:spMk id="14" creationId="{9DEAC3D4-47B7-4A0F-8189-B28B66AC3C68}"/>
            </ac:spMkLst>
          </pc:spChg>
        </pc:sldLayoutChg>
      </pc:sldMasterChg>
    </pc:docChg>
  </pc:docChgLst>
  <pc:docChgLst>
    <pc:chgData name="Danaisis Vargas Oliva" userId="41acecc159235689" providerId="LiveId" clId="{70C4E6FF-DF3B-4EEE-B344-66D4D264C697}"/>
    <pc:docChg chg="undo redo custSel addSld delSld modSld sldOrd modMainMaster modNotesMaster">
      <pc:chgData name="Danaisis Vargas Oliva" userId="41acecc159235689" providerId="LiveId" clId="{70C4E6FF-DF3B-4EEE-B344-66D4D264C697}" dt="2022-06-09T08:56:10.617" v="1248" actId="1076"/>
      <pc:docMkLst>
        <pc:docMk/>
      </pc:docMkLst>
      <pc:sldChg chg="addSp delSp modSp mod chgLayout">
        <pc:chgData name="Danaisis Vargas Oliva" userId="41acecc159235689" providerId="LiveId" clId="{70C4E6FF-DF3B-4EEE-B344-66D4D264C697}" dt="2022-05-19T11:08:04.870" v="555" actId="1076"/>
        <pc:sldMkLst>
          <pc:docMk/>
          <pc:sldMk cId="2840233702" sldId="257"/>
        </pc:sldMkLst>
        <pc:spChg chg="mod ord">
          <ac:chgData name="Danaisis Vargas Oliva" userId="41acecc159235689" providerId="LiveId" clId="{70C4E6FF-DF3B-4EEE-B344-66D4D264C697}" dt="2022-05-19T11:00:05.078" v="471" actId="255"/>
          <ac:spMkLst>
            <pc:docMk/>
            <pc:sldMk cId="2840233702" sldId="257"/>
            <ac:spMk id="2" creationId="{9D4530E3-64DB-CF7E-F8F9-3BFD18DD52F1}"/>
          </ac:spMkLst>
        </pc:spChg>
        <pc:spChg chg="mod ord">
          <ac:chgData name="Danaisis Vargas Oliva" userId="41acecc159235689" providerId="LiveId" clId="{70C4E6FF-DF3B-4EEE-B344-66D4D264C697}" dt="2022-05-19T11:06:53.582" v="546" actId="20577"/>
          <ac:spMkLst>
            <pc:docMk/>
            <pc:sldMk cId="2840233702" sldId="257"/>
            <ac:spMk id="3" creationId="{D8DFB865-41E1-6172-BD72-64F0C388D58E}"/>
          </ac:spMkLst>
        </pc:spChg>
        <pc:spChg chg="add del mod">
          <ac:chgData name="Danaisis Vargas Oliva" userId="41acecc159235689" providerId="LiveId" clId="{70C4E6FF-DF3B-4EEE-B344-66D4D264C697}" dt="2022-05-19T11:07:52.335" v="553" actId="478"/>
          <ac:spMkLst>
            <pc:docMk/>
            <pc:sldMk cId="2840233702" sldId="257"/>
            <ac:spMk id="7" creationId="{7444D105-5757-4B0B-ADB2-E4BF4E0DA791}"/>
          </ac:spMkLst>
        </pc:spChg>
        <pc:picChg chg="add mod">
          <ac:chgData name="Danaisis Vargas Oliva" userId="41acecc159235689" providerId="LiveId" clId="{70C4E6FF-DF3B-4EEE-B344-66D4D264C697}" dt="2022-05-19T11:08:04.870" v="555" actId="1076"/>
          <ac:picMkLst>
            <pc:docMk/>
            <pc:sldMk cId="2840233702" sldId="257"/>
            <ac:picMk id="5" creationId="{D22553AF-ED07-4975-A18E-A605CA3E2C6A}"/>
          </ac:picMkLst>
        </pc:picChg>
        <pc:picChg chg="add del mod">
          <ac:chgData name="Danaisis Vargas Oliva" userId="41acecc159235689" providerId="LiveId" clId="{70C4E6FF-DF3B-4EEE-B344-66D4D264C697}" dt="2022-05-19T11:07:59.310" v="554" actId="478"/>
          <ac:picMkLst>
            <pc:docMk/>
            <pc:sldMk cId="2840233702" sldId="257"/>
            <ac:picMk id="6" creationId="{4A5CA76A-56F1-44AB-BF65-2373CDD2D02C}"/>
          </ac:picMkLst>
        </pc:picChg>
      </pc:sldChg>
      <pc:sldChg chg="addSp delSp modSp del mod modClrScheme chgLayout">
        <pc:chgData name="Danaisis Vargas Oliva" userId="41acecc159235689" providerId="LiveId" clId="{70C4E6FF-DF3B-4EEE-B344-66D4D264C697}" dt="2022-05-19T11:05:43.492" v="523" actId="47"/>
        <pc:sldMkLst>
          <pc:docMk/>
          <pc:sldMk cId="2838484097" sldId="258"/>
        </pc:sldMkLst>
        <pc:spChg chg="mod ord">
          <ac:chgData name="Danaisis Vargas Oliva" userId="41acecc159235689" providerId="LiveId" clId="{70C4E6FF-DF3B-4EEE-B344-66D4D264C697}" dt="2022-05-19T11:00:21.988" v="473" actId="26606"/>
          <ac:spMkLst>
            <pc:docMk/>
            <pc:sldMk cId="2838484097" sldId="258"/>
            <ac:spMk id="2" creationId="{A491A3A5-71A0-2E98-A0BB-6B3C2A37EE17}"/>
          </ac:spMkLst>
        </pc:spChg>
        <pc:spChg chg="mod ord">
          <ac:chgData name="Danaisis Vargas Oliva" userId="41acecc159235689" providerId="LiveId" clId="{70C4E6FF-DF3B-4EEE-B344-66D4D264C697}" dt="2022-05-19T11:00:21.988" v="473" actId="26606"/>
          <ac:spMkLst>
            <pc:docMk/>
            <pc:sldMk cId="2838484097" sldId="258"/>
            <ac:spMk id="4" creationId="{0CB07182-7B52-8AAB-A550-DEA93C5D4898}"/>
          </ac:spMkLst>
        </pc:spChg>
        <pc:spChg chg="mod ord">
          <ac:chgData name="Danaisis Vargas Oliva" userId="41acecc159235689" providerId="LiveId" clId="{70C4E6FF-DF3B-4EEE-B344-66D4D264C697}" dt="2022-05-19T11:00:21.988" v="473" actId="26606"/>
          <ac:spMkLst>
            <pc:docMk/>
            <pc:sldMk cId="2838484097" sldId="258"/>
            <ac:spMk id="5" creationId="{AA1580F3-2158-55C8-907B-1003475A1C7B}"/>
          </ac:spMkLst>
        </pc:spChg>
        <pc:spChg chg="del">
          <ac:chgData name="Danaisis Vargas Oliva" userId="41acecc159235689" providerId="LiveId" clId="{70C4E6FF-DF3B-4EEE-B344-66D4D264C697}" dt="2022-05-19T09:49:01.530" v="105" actId="931"/>
          <ac:spMkLst>
            <pc:docMk/>
            <pc:sldMk cId="2838484097" sldId="258"/>
            <ac:spMk id="6" creationId="{190E4BA2-BE9B-C5E6-9E6F-AD40309F74B2}"/>
          </ac:spMkLst>
        </pc:spChg>
        <pc:spChg chg="mod ord">
          <ac:chgData name="Danaisis Vargas Oliva" userId="41acecc159235689" providerId="LiveId" clId="{70C4E6FF-DF3B-4EEE-B344-66D4D264C697}" dt="2022-05-19T11:00:21.988" v="473" actId="26606"/>
          <ac:spMkLst>
            <pc:docMk/>
            <pc:sldMk cId="2838484097" sldId="258"/>
            <ac:spMk id="7" creationId="{BA7E7C2D-CF3C-FFC8-E8B4-B73B020359AA}"/>
          </ac:spMkLst>
        </pc:spChg>
        <pc:spChg chg="add del mod">
          <ac:chgData name="Danaisis Vargas Oliva" userId="41acecc159235689" providerId="LiveId" clId="{70C4E6FF-DF3B-4EEE-B344-66D4D264C697}" dt="2022-05-19T10:12:58.289" v="305" actId="26606"/>
          <ac:spMkLst>
            <pc:docMk/>
            <pc:sldMk cId="2838484097" sldId="258"/>
            <ac:spMk id="11" creationId="{550CDA14-7D04-7E5D-D8DA-5B9BBB76EF71}"/>
          </ac:spMkLst>
        </pc:spChg>
        <pc:spChg chg="add del mod">
          <ac:chgData name="Danaisis Vargas Oliva" userId="41acecc159235689" providerId="LiveId" clId="{70C4E6FF-DF3B-4EEE-B344-66D4D264C697}" dt="2022-05-19T11:04:26.751" v="506" actId="478"/>
          <ac:spMkLst>
            <pc:docMk/>
            <pc:sldMk cId="2838484097" sldId="258"/>
            <ac:spMk id="12" creationId="{5CE9E29E-B3E7-4D90-A1A4-CF1150C4D9E0}"/>
          </ac:spMkLst>
        </pc:spChg>
        <pc:spChg chg="add del mod">
          <ac:chgData name="Danaisis Vargas Oliva" userId="41acecc159235689" providerId="LiveId" clId="{70C4E6FF-DF3B-4EEE-B344-66D4D264C697}" dt="2022-05-19T09:49:13.081" v="109" actId="26606"/>
          <ac:spMkLst>
            <pc:docMk/>
            <pc:sldMk cId="2838484097" sldId="258"/>
            <ac:spMk id="14" creationId="{224517CC-C251-B4B7-1C33-068B776AD9C5}"/>
          </ac:spMkLst>
        </pc:spChg>
        <pc:picChg chg="add del mod ord">
          <ac:chgData name="Danaisis Vargas Oliva" userId="41acecc159235689" providerId="LiveId" clId="{70C4E6FF-DF3B-4EEE-B344-66D4D264C697}" dt="2022-05-19T11:04:22.273" v="505" actId="478"/>
          <ac:picMkLst>
            <pc:docMk/>
            <pc:sldMk cId="2838484097" sldId="258"/>
            <ac:picMk id="9" creationId="{952B59B4-77D4-46AF-ADB6-05C377A21EDF}"/>
          </ac:picMkLst>
        </pc:picChg>
      </pc:sldChg>
      <pc:sldChg chg="addSp delSp modSp mod modClrScheme chgLayout">
        <pc:chgData name="Danaisis Vargas Oliva" userId="41acecc159235689" providerId="LiveId" clId="{70C4E6FF-DF3B-4EEE-B344-66D4D264C697}" dt="2022-05-20T08:40:51.759" v="845" actId="700"/>
        <pc:sldMkLst>
          <pc:docMk/>
          <pc:sldMk cId="415935753" sldId="259"/>
        </pc:sldMkLst>
        <pc:spChg chg="add mod or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2" creationId="{19B8C78F-A143-4249-AD8B-B0E0164B6661}"/>
          </ac:spMkLst>
        </pc:spChg>
        <pc:spChg chg="del">
          <ac:chgData name="Danaisis Vargas Oliva" userId="41acecc159235689" providerId="LiveId" clId="{70C4E6FF-DF3B-4EEE-B344-66D4D264C697}" dt="2022-05-19T10:14:40.467" v="319" actId="700"/>
          <ac:spMkLst>
            <pc:docMk/>
            <pc:sldMk cId="415935753" sldId="259"/>
            <ac:spMk id="2" creationId="{413D67CB-A558-F5F6-B205-A11CE40DA688}"/>
          </ac:spMkLst>
        </pc:spChg>
        <pc:spChg chg="del">
          <ac:chgData name="Danaisis Vargas Oliva" userId="41acecc159235689" providerId="LiveId" clId="{70C4E6FF-DF3B-4EEE-B344-66D4D264C697}" dt="2022-05-19T10:14:40.467" v="319" actId="700"/>
          <ac:spMkLst>
            <pc:docMk/>
            <pc:sldMk cId="415935753" sldId="259"/>
            <ac:spMk id="3" creationId="{1177100B-8185-C052-9B78-3291240AB48B}"/>
          </ac:spMkLst>
        </pc:spChg>
        <pc:spChg chg="add mod or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3" creationId="{A20762AD-A391-42D9-96E2-1227B467A653}"/>
          </ac:spMkLst>
        </pc:spChg>
        <pc:spChg chg="mod or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4" creationId="{B8C30091-4E56-5DF7-C877-9B0FE854D833}"/>
          </ac:spMkLst>
        </pc:spChg>
        <pc:spChg chg="add mod or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5" creationId="{ED98A8A5-EE7A-4C5D-A428-8441EA4980D6}"/>
          </ac:spMkLst>
        </pc:spChg>
        <pc:spChg chg="mod or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6" creationId="{F45A985E-B211-F665-DCF3-978DCA821346}"/>
          </ac:spMkLst>
        </pc:spChg>
        <pc:spChg chg="mod or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7" creationId="{6CF5958C-158B-80E4-DE60-08641F767D98}"/>
          </ac:spMkLst>
        </pc:spChg>
        <pc:spChg chg="add mod or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8" creationId="{6F22C837-E6DA-4286-B122-23B304C56479}"/>
          </ac:spMkLst>
        </pc:spChg>
        <pc:spChg chg="del">
          <ac:chgData name="Danaisis Vargas Oliva" userId="41acecc159235689" providerId="LiveId" clId="{70C4E6FF-DF3B-4EEE-B344-66D4D264C697}" dt="2022-05-19T10:14:40.467" v="319" actId="700"/>
          <ac:spMkLst>
            <pc:docMk/>
            <pc:sldMk cId="415935753" sldId="259"/>
            <ac:spMk id="8" creationId="{F1324D9D-DB36-0875-E1D0-7A1AAF0F9FEE}"/>
          </ac:spMkLst>
        </pc:spChg>
        <pc:spChg chg="add del mod ord">
          <ac:chgData name="Danaisis Vargas Oliva" userId="41acecc159235689" providerId="LiveId" clId="{70C4E6FF-DF3B-4EEE-B344-66D4D264C697}" dt="2022-05-19T11:00:52.216" v="475" actId="26606"/>
          <ac:spMkLst>
            <pc:docMk/>
            <pc:sldMk cId="415935753" sldId="259"/>
            <ac:spMk id="9" creationId="{18B9558E-C739-4F46-BF09-B8B3BD4B1F3D}"/>
          </ac:spMkLst>
        </pc:spChg>
        <pc:spChg chg="add del mod ord">
          <ac:chgData name="Danaisis Vargas Oliva" userId="41acecc159235689" providerId="LiveId" clId="{70C4E6FF-DF3B-4EEE-B344-66D4D264C697}" dt="2022-05-19T11:00:52.216" v="475" actId="26606"/>
          <ac:spMkLst>
            <pc:docMk/>
            <pc:sldMk cId="415935753" sldId="259"/>
            <ac:spMk id="10" creationId="{73BB1B7C-3AE4-403D-92CA-B9A0D2A81814}"/>
          </ac:spMkLst>
        </pc:spChg>
        <pc:spChg chg="add del mod ord">
          <ac:chgData name="Danaisis Vargas Oliva" userId="41acecc159235689" providerId="LiveId" clId="{70C4E6FF-DF3B-4EEE-B344-66D4D264C697}" dt="2022-05-19T11:00:52.216" v="475" actId="26606"/>
          <ac:spMkLst>
            <pc:docMk/>
            <pc:sldMk cId="415935753" sldId="259"/>
            <ac:spMk id="11" creationId="{5F12A476-7571-4245-A218-BB22F5CA3852}"/>
          </ac:spMkLst>
        </pc:spChg>
        <pc:spChg chg="add del mo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16" creationId="{628A0223-BD0A-A6F5-AB49-86685CD8A9A0}"/>
          </ac:spMkLst>
        </pc:spChg>
        <pc:spChg chg="add del mo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18" creationId="{AB11ABD4-7F43-9478-588E-B695E490DA39}"/>
          </ac:spMkLst>
        </pc:spChg>
        <pc:spChg chg="add del mo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20" creationId="{91D32879-2CD4-ED41-7BC2-C43E99D07DB4}"/>
          </ac:spMkLst>
        </pc:spChg>
        <pc:spChg chg="add del mod">
          <ac:chgData name="Danaisis Vargas Oliva" userId="41acecc159235689" providerId="LiveId" clId="{70C4E6FF-DF3B-4EEE-B344-66D4D264C697}" dt="2022-05-20T08:40:51.759" v="845" actId="700"/>
          <ac:spMkLst>
            <pc:docMk/>
            <pc:sldMk cId="415935753" sldId="259"/>
            <ac:spMk id="22" creationId="{CD600D59-FCDF-4DC7-B41F-AB5109505BA7}"/>
          </ac:spMkLst>
        </pc:spChg>
      </pc:sldChg>
      <pc:sldChg chg="addSp delSp modSp new mod modClrScheme chgLayout">
        <pc:chgData name="Danaisis Vargas Oliva" userId="41acecc159235689" providerId="LiveId" clId="{70C4E6FF-DF3B-4EEE-B344-66D4D264C697}" dt="2022-05-20T08:40:24.355" v="843" actId="700"/>
        <pc:sldMkLst>
          <pc:docMk/>
          <pc:sldMk cId="405690549" sldId="260"/>
        </pc:sldMkLst>
        <pc:spChg chg="mod ord">
          <ac:chgData name="Danaisis Vargas Oliva" userId="41acecc159235689" providerId="LiveId" clId="{70C4E6FF-DF3B-4EEE-B344-66D4D264C697}" dt="2022-05-20T08:40:24.355" v="843" actId="700"/>
          <ac:spMkLst>
            <pc:docMk/>
            <pc:sldMk cId="405690549" sldId="260"/>
            <ac:spMk id="2" creationId="{325683C7-B4FF-4FBD-AE49-97E5104ED8C9}"/>
          </ac:spMkLst>
        </pc:spChg>
        <pc:spChg chg="del">
          <ac:chgData name="Danaisis Vargas Oliva" userId="41acecc159235689" providerId="LiveId" clId="{70C4E6FF-DF3B-4EEE-B344-66D4D264C697}" dt="2022-05-19T09:51:18.146" v="122" actId="931"/>
          <ac:spMkLst>
            <pc:docMk/>
            <pc:sldMk cId="405690549" sldId="260"/>
            <ac:spMk id="3" creationId="{3BD7B1AA-E25D-44BA-9CEB-DF8CE143AEE6}"/>
          </ac:spMkLst>
        </pc:spChg>
        <pc:spChg chg="del">
          <ac:chgData name="Danaisis Vargas Oliva" userId="41acecc159235689" providerId="LiveId" clId="{70C4E6FF-DF3B-4EEE-B344-66D4D264C697}" dt="2022-05-19T09:51:08.252" v="121"/>
          <ac:spMkLst>
            <pc:docMk/>
            <pc:sldMk cId="405690549" sldId="260"/>
            <ac:spMk id="4" creationId="{71C5CF8A-6528-4A54-A32A-B814283F5982}"/>
          </ac:spMkLst>
        </pc:spChg>
        <pc:spChg chg="mod ord">
          <ac:chgData name="Danaisis Vargas Oliva" userId="41acecc159235689" providerId="LiveId" clId="{70C4E6FF-DF3B-4EEE-B344-66D4D264C697}" dt="2022-05-20T08:40:24.355" v="843" actId="700"/>
          <ac:spMkLst>
            <pc:docMk/>
            <pc:sldMk cId="405690549" sldId="260"/>
            <ac:spMk id="5" creationId="{529E045B-2E57-456F-A09F-7E62EA32DC71}"/>
          </ac:spMkLst>
        </pc:spChg>
        <pc:spChg chg="mod ord">
          <ac:chgData name="Danaisis Vargas Oliva" userId="41acecc159235689" providerId="LiveId" clId="{70C4E6FF-DF3B-4EEE-B344-66D4D264C697}" dt="2022-05-20T08:40:24.355" v="843" actId="700"/>
          <ac:spMkLst>
            <pc:docMk/>
            <pc:sldMk cId="405690549" sldId="260"/>
            <ac:spMk id="6" creationId="{B5941714-A3D5-4F89-92D9-EBCB97BBD5D8}"/>
          </ac:spMkLst>
        </pc:spChg>
        <pc:spChg chg="add del mod">
          <ac:chgData name="Danaisis Vargas Oliva" userId="41acecc159235689" providerId="LiveId" clId="{70C4E6FF-DF3B-4EEE-B344-66D4D264C697}" dt="2022-05-19T10:13:50.500" v="311" actId="931"/>
          <ac:spMkLst>
            <pc:docMk/>
            <pc:sldMk cId="405690549" sldId="260"/>
            <ac:spMk id="11" creationId="{A3DC547A-1532-4276-ABBE-771A6319B320}"/>
          </ac:spMkLst>
        </pc:spChg>
        <pc:spChg chg="add del mod">
          <ac:chgData name="Danaisis Vargas Oliva" userId="41acecc159235689" providerId="LiveId" clId="{70C4E6FF-DF3B-4EEE-B344-66D4D264C697}" dt="2022-05-19T10:13:56.403" v="314" actId="931"/>
          <ac:spMkLst>
            <pc:docMk/>
            <pc:sldMk cId="405690549" sldId="260"/>
            <ac:spMk id="13" creationId="{D5CE6CE4-5C94-4F81-9CC8-E3835D95D48C}"/>
          </ac:spMkLst>
        </pc:spChg>
        <pc:spChg chg="add del mod">
          <ac:chgData name="Danaisis Vargas Oliva" userId="41acecc159235689" providerId="LiveId" clId="{70C4E6FF-DF3B-4EEE-B344-66D4D264C697}" dt="2022-05-19T09:51:40.304" v="126" actId="26606"/>
          <ac:spMkLst>
            <pc:docMk/>
            <pc:sldMk cId="405690549" sldId="260"/>
            <ac:spMk id="14" creationId="{D80B374F-191A-DA70-3B20-1A5D4B8D74D6}"/>
          </ac:spMkLst>
        </pc:spChg>
        <pc:spChg chg="add del mod">
          <ac:chgData name="Danaisis Vargas Oliva" userId="41acecc159235689" providerId="LiveId" clId="{70C4E6FF-DF3B-4EEE-B344-66D4D264C697}" dt="2022-05-19T09:51:40.304" v="126" actId="26606"/>
          <ac:spMkLst>
            <pc:docMk/>
            <pc:sldMk cId="405690549" sldId="260"/>
            <ac:spMk id="16" creationId="{5B00EC1D-F30D-AD32-C96D-2000CBE6A703}"/>
          </ac:spMkLst>
        </pc:spChg>
        <pc:picChg chg="add del mod ord">
          <ac:chgData name="Danaisis Vargas Oliva" userId="41acecc159235689" providerId="LiveId" clId="{70C4E6FF-DF3B-4EEE-B344-66D4D264C697}" dt="2022-05-19T10:13:43.215" v="309" actId="478"/>
          <ac:picMkLst>
            <pc:docMk/>
            <pc:sldMk cId="405690549" sldId="260"/>
            <ac:picMk id="7" creationId="{B9D693ED-FB7F-468C-8D16-FD8C89DBCC51}"/>
          </ac:picMkLst>
        </pc:picChg>
        <pc:picChg chg="add del mod ord">
          <ac:chgData name="Danaisis Vargas Oliva" userId="41acecc159235689" providerId="LiveId" clId="{70C4E6FF-DF3B-4EEE-B344-66D4D264C697}" dt="2022-05-19T10:13:44.360" v="310" actId="478"/>
          <ac:picMkLst>
            <pc:docMk/>
            <pc:sldMk cId="405690549" sldId="260"/>
            <ac:picMk id="9" creationId="{973237F0-6661-4CFD-80B8-B526D25B51F0}"/>
          </ac:picMkLst>
        </pc:picChg>
        <pc:picChg chg="add mod ord">
          <ac:chgData name="Danaisis Vargas Oliva" userId="41acecc159235689" providerId="LiveId" clId="{70C4E6FF-DF3B-4EEE-B344-66D4D264C697}" dt="2022-05-20T08:40:24.355" v="843" actId="700"/>
          <ac:picMkLst>
            <pc:docMk/>
            <pc:sldMk cId="405690549" sldId="260"/>
            <ac:picMk id="17" creationId="{A853F67A-2EAC-4B62-8F74-AADE0D973F41}"/>
          </ac:picMkLst>
        </pc:picChg>
        <pc:picChg chg="add mod ord">
          <ac:chgData name="Danaisis Vargas Oliva" userId="41acecc159235689" providerId="LiveId" clId="{70C4E6FF-DF3B-4EEE-B344-66D4D264C697}" dt="2022-05-20T08:40:24.355" v="843" actId="700"/>
          <ac:picMkLst>
            <pc:docMk/>
            <pc:sldMk cId="405690549" sldId="260"/>
            <ac:picMk id="19" creationId="{9D4F16C6-BB91-488B-92B6-BB2B56FC345C}"/>
          </ac:picMkLst>
        </pc:picChg>
        <pc:cxnChg chg="add mod">
          <ac:chgData name="Danaisis Vargas Oliva" userId="41acecc159235689" providerId="LiveId" clId="{70C4E6FF-DF3B-4EEE-B344-66D4D264C697}" dt="2022-05-19T12:12:55.614" v="776" actId="1582"/>
          <ac:cxnSpMkLst>
            <pc:docMk/>
            <pc:sldMk cId="405690549" sldId="260"/>
            <ac:cxnSpMk id="21" creationId="{2CAE4127-1B0B-436A-B0B6-40F08F33D803}"/>
          </ac:cxnSpMkLst>
        </pc:cxnChg>
        <pc:cxnChg chg="add mod">
          <ac:chgData name="Danaisis Vargas Oliva" userId="41acecc159235689" providerId="LiveId" clId="{70C4E6FF-DF3B-4EEE-B344-66D4D264C697}" dt="2022-05-19T12:13:51.430" v="785" actId="14100"/>
          <ac:cxnSpMkLst>
            <pc:docMk/>
            <pc:sldMk cId="405690549" sldId="260"/>
            <ac:cxnSpMk id="24" creationId="{CB7DC3ED-B502-437F-A450-476806949413}"/>
          </ac:cxnSpMkLst>
        </pc:cxnChg>
        <pc:cxnChg chg="add mod">
          <ac:chgData name="Danaisis Vargas Oliva" userId="41acecc159235689" providerId="LiveId" clId="{70C4E6FF-DF3B-4EEE-B344-66D4D264C697}" dt="2022-05-19T12:13:31.206" v="782" actId="14100"/>
          <ac:cxnSpMkLst>
            <pc:docMk/>
            <pc:sldMk cId="405690549" sldId="260"/>
            <ac:cxnSpMk id="29" creationId="{159B4011-7036-4735-939B-CCDDC4B79B10}"/>
          </ac:cxnSpMkLst>
        </pc:cxnChg>
        <pc:cxnChg chg="add mod">
          <ac:chgData name="Danaisis Vargas Oliva" userId="41acecc159235689" providerId="LiveId" clId="{70C4E6FF-DF3B-4EEE-B344-66D4D264C697}" dt="2022-05-19T12:13:37.111" v="783" actId="14100"/>
          <ac:cxnSpMkLst>
            <pc:docMk/>
            <pc:sldMk cId="405690549" sldId="260"/>
            <ac:cxnSpMk id="30" creationId="{EB661546-2B40-49B7-8AC5-DB8C8626BD0E}"/>
          </ac:cxnSpMkLst>
        </pc:cxnChg>
        <pc:cxnChg chg="add del mod">
          <ac:chgData name="Danaisis Vargas Oliva" userId="41acecc159235689" providerId="LiveId" clId="{70C4E6FF-DF3B-4EEE-B344-66D4D264C697}" dt="2022-05-19T12:14:04.959" v="788" actId="478"/>
          <ac:cxnSpMkLst>
            <pc:docMk/>
            <pc:sldMk cId="405690549" sldId="260"/>
            <ac:cxnSpMk id="35" creationId="{40784C46-F170-45B5-A54C-5AE129E84F7C}"/>
          </ac:cxnSpMkLst>
        </pc:cxnChg>
        <pc:cxnChg chg="add mod">
          <ac:chgData name="Danaisis Vargas Oliva" userId="41acecc159235689" providerId="LiveId" clId="{70C4E6FF-DF3B-4EEE-B344-66D4D264C697}" dt="2022-05-19T12:14:25.775" v="793" actId="14100"/>
          <ac:cxnSpMkLst>
            <pc:docMk/>
            <pc:sldMk cId="405690549" sldId="260"/>
            <ac:cxnSpMk id="36" creationId="{4549725C-1AF9-4FCB-9B33-2DC0088155CE}"/>
          </ac:cxnSpMkLst>
        </pc:cxnChg>
      </pc:sldChg>
      <pc:sldChg chg="modSp new del mod">
        <pc:chgData name="Danaisis Vargas Oliva" userId="41acecc159235689" providerId="LiveId" clId="{70C4E6FF-DF3B-4EEE-B344-66D4D264C697}" dt="2022-05-19T09:53:11.160" v="137" actId="47"/>
        <pc:sldMkLst>
          <pc:docMk/>
          <pc:sldMk cId="4060590794" sldId="261"/>
        </pc:sldMkLst>
        <pc:spChg chg="mod">
          <ac:chgData name="Danaisis Vargas Oliva" userId="41acecc159235689" providerId="LiveId" clId="{70C4E6FF-DF3B-4EEE-B344-66D4D264C697}" dt="2022-05-19T09:50:29.353" v="118" actId="20577"/>
          <ac:spMkLst>
            <pc:docMk/>
            <pc:sldMk cId="4060590794" sldId="261"/>
            <ac:spMk id="3" creationId="{25B13DCC-9FDD-49B3-A317-05415AB97824}"/>
          </ac:spMkLst>
        </pc:spChg>
      </pc:sldChg>
      <pc:sldChg chg="addSp delSp modSp new del mod">
        <pc:chgData name="Danaisis Vargas Oliva" userId="41acecc159235689" providerId="LiveId" clId="{70C4E6FF-DF3B-4EEE-B344-66D4D264C697}" dt="2022-05-19T09:53:26.864" v="142" actId="47"/>
        <pc:sldMkLst>
          <pc:docMk/>
          <pc:sldMk cId="2292879903" sldId="262"/>
        </pc:sldMkLst>
        <pc:spChg chg="mod">
          <ac:chgData name="Danaisis Vargas Oliva" userId="41acecc159235689" providerId="LiveId" clId="{70C4E6FF-DF3B-4EEE-B344-66D4D264C697}" dt="2022-05-19T09:52:18.475" v="130"/>
          <ac:spMkLst>
            <pc:docMk/>
            <pc:sldMk cId="2292879903" sldId="262"/>
            <ac:spMk id="3" creationId="{FF29D13C-7AF6-4D6F-A878-B06589F60FA2}"/>
          </ac:spMkLst>
        </pc:spChg>
        <pc:spChg chg="add del">
          <ac:chgData name="Danaisis Vargas Oliva" userId="41acecc159235689" providerId="LiveId" clId="{70C4E6FF-DF3B-4EEE-B344-66D4D264C697}" dt="2022-05-19T09:52:37.735" v="132" actId="22"/>
          <ac:spMkLst>
            <pc:docMk/>
            <pc:sldMk cId="2292879903" sldId="262"/>
            <ac:spMk id="7" creationId="{9C597B10-E2D8-443C-9CEC-AEC9E0F12672}"/>
          </ac:spMkLst>
        </pc:spChg>
      </pc:sldChg>
      <pc:sldChg chg="new del">
        <pc:chgData name="Danaisis Vargas Oliva" userId="41acecc159235689" providerId="LiveId" clId="{70C4E6FF-DF3B-4EEE-B344-66D4D264C697}" dt="2022-05-19T09:52:50.856" v="134" actId="47"/>
        <pc:sldMkLst>
          <pc:docMk/>
          <pc:sldMk cId="204547825" sldId="263"/>
        </pc:sldMkLst>
      </pc:sldChg>
      <pc:sldChg chg="addSp delSp modSp new mod ord modMedia modClrScheme chgLayout">
        <pc:chgData name="Danaisis Vargas Oliva" userId="41acecc159235689" providerId="LiveId" clId="{70C4E6FF-DF3B-4EEE-B344-66D4D264C697}" dt="2022-06-09T08:44:15.761" v="958" actId="20577"/>
        <pc:sldMkLst>
          <pc:docMk/>
          <pc:sldMk cId="1406519005" sldId="263"/>
        </pc:sldMkLst>
        <pc:spChg chg="mod ord">
          <ac:chgData name="Danaisis Vargas Oliva" userId="41acecc159235689" providerId="LiveId" clId="{70C4E6FF-DF3B-4EEE-B344-66D4D264C697}" dt="2022-05-20T08:40:01.723" v="841" actId="700"/>
          <ac:spMkLst>
            <pc:docMk/>
            <pc:sldMk cId="1406519005" sldId="263"/>
            <ac:spMk id="2" creationId="{852F4885-F371-4FC7-906A-EE63FA830460}"/>
          </ac:spMkLst>
        </pc:spChg>
        <pc:spChg chg="del">
          <ac:chgData name="Danaisis Vargas Oliva" userId="41acecc159235689" providerId="LiveId" clId="{70C4E6FF-DF3B-4EEE-B344-66D4D264C697}" dt="2022-05-19T10:23:11.395" v="413" actId="26606"/>
          <ac:spMkLst>
            <pc:docMk/>
            <pc:sldMk cId="1406519005" sldId="263"/>
            <ac:spMk id="3" creationId="{2CA03A7D-40C5-498D-987A-353E96064371}"/>
          </ac:spMkLst>
        </pc:spChg>
        <pc:spChg chg="add del mod ord">
          <ac:chgData name="Danaisis Vargas Oliva" userId="41acecc159235689" providerId="LiveId" clId="{70C4E6FF-DF3B-4EEE-B344-66D4D264C697}" dt="2022-05-20T08:40:05.024" v="842" actId="478"/>
          <ac:spMkLst>
            <pc:docMk/>
            <pc:sldMk cId="1406519005" sldId="263"/>
            <ac:spMk id="3" creationId="{C7D0C16F-FC35-4DBC-9F33-6B7EB7F88F65}"/>
          </ac:spMkLst>
        </pc:spChg>
        <pc:spChg chg="mod ord">
          <ac:chgData name="Danaisis Vargas Oliva" userId="41acecc159235689" providerId="LiveId" clId="{70C4E6FF-DF3B-4EEE-B344-66D4D264C697}" dt="2022-05-20T08:40:01.723" v="841" actId="700"/>
          <ac:spMkLst>
            <pc:docMk/>
            <pc:sldMk cId="1406519005" sldId="263"/>
            <ac:spMk id="4" creationId="{CDCDDC52-773D-4FED-B22B-CFA49D9A08AA}"/>
          </ac:spMkLst>
        </pc:spChg>
        <pc:spChg chg="mod ord">
          <ac:chgData name="Danaisis Vargas Oliva" userId="41acecc159235689" providerId="LiveId" clId="{70C4E6FF-DF3B-4EEE-B344-66D4D264C697}" dt="2022-05-20T08:40:01.723" v="841" actId="700"/>
          <ac:spMkLst>
            <pc:docMk/>
            <pc:sldMk cId="1406519005" sldId="263"/>
            <ac:spMk id="5" creationId="{E4CCC844-B85E-4EAE-8111-C1FE2063B234}"/>
          </ac:spMkLst>
        </pc:spChg>
        <pc:spChg chg="add mod ord">
          <ac:chgData name="Danaisis Vargas Oliva" userId="41acecc159235689" providerId="LiveId" clId="{70C4E6FF-DF3B-4EEE-B344-66D4D264C697}" dt="2022-06-09T08:44:15.761" v="958" actId="20577"/>
          <ac:spMkLst>
            <pc:docMk/>
            <pc:sldMk cId="1406519005" sldId="263"/>
            <ac:spMk id="9" creationId="{85FD3642-5627-02FB-4A92-B32461ECD13A}"/>
          </ac:spMkLst>
        </pc:spChg>
        <pc:spChg chg="add del mod">
          <ac:chgData name="Danaisis Vargas Oliva" userId="41acecc159235689" providerId="LiveId" clId="{70C4E6FF-DF3B-4EEE-B344-66D4D264C697}" dt="2022-05-19T11:02:05.385" v="484" actId="26606"/>
          <ac:spMkLst>
            <pc:docMk/>
            <pc:sldMk cId="1406519005" sldId="263"/>
            <ac:spMk id="12" creationId="{90DEE9BB-FEB6-C098-4007-AF35F307865C}"/>
          </ac:spMkLst>
        </pc:spChg>
        <pc:picChg chg="add mod">
          <ac:chgData name="Danaisis Vargas Oliva" userId="41acecc159235689" providerId="LiveId" clId="{70C4E6FF-DF3B-4EEE-B344-66D4D264C697}" dt="2022-05-19T11:04:48.403" v="509" actId="26606"/>
          <ac:picMkLst>
            <pc:docMk/>
            <pc:sldMk cId="1406519005" sldId="263"/>
            <ac:picMk id="7" creationId="{D32C37A3-F031-765F-CF69-10D3277A229B}"/>
          </ac:picMkLst>
        </pc:picChg>
      </pc:sldChg>
      <pc:sldChg chg="modSp add del mod ord chgLayout">
        <pc:chgData name="Danaisis Vargas Oliva" userId="41acecc159235689" providerId="LiveId" clId="{70C4E6FF-DF3B-4EEE-B344-66D4D264C697}" dt="2022-05-31T12:46:06.242" v="932" actId="47"/>
        <pc:sldMkLst>
          <pc:docMk/>
          <pc:sldMk cId="3951517703" sldId="264"/>
        </pc:sldMkLst>
        <pc:spChg chg="mod ord">
          <ac:chgData name="Danaisis Vargas Oliva" userId="41acecc159235689" providerId="LiveId" clId="{70C4E6FF-DF3B-4EEE-B344-66D4D264C697}" dt="2022-05-20T08:40:56.057" v="846" actId="700"/>
          <ac:spMkLst>
            <pc:docMk/>
            <pc:sldMk cId="3951517703" sldId="264"/>
            <ac:spMk id="2" creationId="{852F4885-F371-4FC7-906A-EE63FA830460}"/>
          </ac:spMkLst>
        </pc:spChg>
        <pc:spChg chg="mod ord">
          <ac:chgData name="Danaisis Vargas Oliva" userId="41acecc159235689" providerId="LiveId" clId="{70C4E6FF-DF3B-4EEE-B344-66D4D264C697}" dt="2022-05-20T08:40:56.057" v="846" actId="700"/>
          <ac:spMkLst>
            <pc:docMk/>
            <pc:sldMk cId="3951517703" sldId="264"/>
            <ac:spMk id="3" creationId="{2CA03A7D-40C5-498D-987A-353E96064371}"/>
          </ac:spMkLst>
        </pc:spChg>
        <pc:spChg chg="mod ord">
          <ac:chgData name="Danaisis Vargas Oliva" userId="41acecc159235689" providerId="LiveId" clId="{70C4E6FF-DF3B-4EEE-B344-66D4D264C697}" dt="2022-05-20T08:40:56.057" v="846" actId="700"/>
          <ac:spMkLst>
            <pc:docMk/>
            <pc:sldMk cId="3951517703" sldId="264"/>
            <ac:spMk id="4" creationId="{CDCDDC52-773D-4FED-B22B-CFA49D9A08AA}"/>
          </ac:spMkLst>
        </pc:spChg>
        <pc:spChg chg="mod ord">
          <ac:chgData name="Danaisis Vargas Oliva" userId="41acecc159235689" providerId="LiveId" clId="{70C4E6FF-DF3B-4EEE-B344-66D4D264C697}" dt="2022-05-20T08:40:56.057" v="846" actId="700"/>
          <ac:spMkLst>
            <pc:docMk/>
            <pc:sldMk cId="3951517703" sldId="264"/>
            <ac:spMk id="5" creationId="{E4CCC844-B85E-4EAE-8111-C1FE2063B234}"/>
          </ac:spMkLst>
        </pc:spChg>
      </pc:sldChg>
      <pc:sldChg chg="modSp add del mod chgLayout">
        <pc:chgData name="Danaisis Vargas Oliva" userId="41acecc159235689" providerId="LiveId" clId="{70C4E6FF-DF3B-4EEE-B344-66D4D264C697}" dt="2022-05-31T12:46:10.075" v="933" actId="47"/>
        <pc:sldMkLst>
          <pc:docMk/>
          <pc:sldMk cId="3387508916" sldId="265"/>
        </pc:sldMkLst>
        <pc:spChg chg="mod ord">
          <ac:chgData name="Danaisis Vargas Oliva" userId="41acecc159235689" providerId="LiveId" clId="{70C4E6FF-DF3B-4EEE-B344-66D4D264C697}" dt="2022-05-20T08:41:00.679" v="847" actId="700"/>
          <ac:spMkLst>
            <pc:docMk/>
            <pc:sldMk cId="3387508916" sldId="265"/>
            <ac:spMk id="2" creationId="{852F4885-F371-4FC7-906A-EE63FA830460}"/>
          </ac:spMkLst>
        </pc:spChg>
        <pc:spChg chg="mod ord">
          <ac:chgData name="Danaisis Vargas Oliva" userId="41acecc159235689" providerId="LiveId" clId="{70C4E6FF-DF3B-4EEE-B344-66D4D264C697}" dt="2022-05-20T08:41:00.679" v="847" actId="700"/>
          <ac:spMkLst>
            <pc:docMk/>
            <pc:sldMk cId="3387508916" sldId="265"/>
            <ac:spMk id="3" creationId="{2CA03A7D-40C5-498D-987A-353E96064371}"/>
          </ac:spMkLst>
        </pc:spChg>
        <pc:spChg chg="mod ord">
          <ac:chgData name="Danaisis Vargas Oliva" userId="41acecc159235689" providerId="LiveId" clId="{70C4E6FF-DF3B-4EEE-B344-66D4D264C697}" dt="2022-05-20T08:41:00.679" v="847" actId="700"/>
          <ac:spMkLst>
            <pc:docMk/>
            <pc:sldMk cId="3387508916" sldId="265"/>
            <ac:spMk id="4" creationId="{CDCDDC52-773D-4FED-B22B-CFA49D9A08AA}"/>
          </ac:spMkLst>
        </pc:spChg>
        <pc:spChg chg="mod ord">
          <ac:chgData name="Danaisis Vargas Oliva" userId="41acecc159235689" providerId="LiveId" clId="{70C4E6FF-DF3B-4EEE-B344-66D4D264C697}" dt="2022-05-20T08:41:00.679" v="847" actId="700"/>
          <ac:spMkLst>
            <pc:docMk/>
            <pc:sldMk cId="3387508916" sldId="265"/>
            <ac:spMk id="5" creationId="{E4CCC844-B85E-4EAE-8111-C1FE2063B234}"/>
          </ac:spMkLst>
        </pc:spChg>
      </pc:sldChg>
      <pc:sldChg chg="addSp delSp modSp new mod chgLayout">
        <pc:chgData name="Danaisis Vargas Oliva" userId="41acecc159235689" providerId="LiveId" clId="{70C4E6FF-DF3B-4EEE-B344-66D4D264C697}" dt="2022-05-20T08:41:14.882" v="850" actId="700"/>
        <pc:sldMkLst>
          <pc:docMk/>
          <pc:sldMk cId="2830739107" sldId="266"/>
        </pc:sldMkLst>
        <pc:spChg chg="mod ord">
          <ac:chgData name="Danaisis Vargas Oliva" userId="41acecc159235689" providerId="LiveId" clId="{70C4E6FF-DF3B-4EEE-B344-66D4D264C697}" dt="2022-05-20T08:41:14.882" v="850" actId="700"/>
          <ac:spMkLst>
            <pc:docMk/>
            <pc:sldMk cId="2830739107" sldId="266"/>
            <ac:spMk id="2" creationId="{40C21A18-CE89-4222-B665-EC388D2736D6}"/>
          </ac:spMkLst>
        </pc:spChg>
        <pc:spChg chg="del">
          <ac:chgData name="Danaisis Vargas Oliva" userId="41acecc159235689" providerId="LiveId" clId="{70C4E6FF-DF3B-4EEE-B344-66D4D264C697}" dt="2022-05-20T08:41:14.882" v="850" actId="700"/>
          <ac:spMkLst>
            <pc:docMk/>
            <pc:sldMk cId="2830739107" sldId="266"/>
            <ac:spMk id="3" creationId="{B99BF9B0-F9AB-4350-9D0E-E89A51B04048}"/>
          </ac:spMkLst>
        </pc:spChg>
        <pc:spChg chg="mod ord">
          <ac:chgData name="Danaisis Vargas Oliva" userId="41acecc159235689" providerId="LiveId" clId="{70C4E6FF-DF3B-4EEE-B344-66D4D264C697}" dt="2022-05-20T08:41:14.882" v="850" actId="700"/>
          <ac:spMkLst>
            <pc:docMk/>
            <pc:sldMk cId="2830739107" sldId="266"/>
            <ac:spMk id="4" creationId="{A9AEEC56-D073-4016-9841-978C06AC0AD3}"/>
          </ac:spMkLst>
        </pc:spChg>
        <pc:spChg chg="mod ord">
          <ac:chgData name="Danaisis Vargas Oliva" userId="41acecc159235689" providerId="LiveId" clId="{70C4E6FF-DF3B-4EEE-B344-66D4D264C697}" dt="2022-05-20T08:41:14.882" v="850" actId="700"/>
          <ac:spMkLst>
            <pc:docMk/>
            <pc:sldMk cId="2830739107" sldId="266"/>
            <ac:spMk id="5" creationId="{21A2F200-CA29-4A78-B1A3-7EF5D79C9A86}"/>
          </ac:spMkLst>
        </pc:spChg>
        <pc:spChg chg="add mod ord">
          <ac:chgData name="Danaisis Vargas Oliva" userId="41acecc159235689" providerId="LiveId" clId="{70C4E6FF-DF3B-4EEE-B344-66D4D264C697}" dt="2022-05-20T08:41:14.882" v="850" actId="700"/>
          <ac:spMkLst>
            <pc:docMk/>
            <pc:sldMk cId="2830739107" sldId="266"/>
            <ac:spMk id="6" creationId="{883648F9-1BB6-49BC-B654-0378A662124E}"/>
          </ac:spMkLst>
        </pc:spChg>
      </pc:sldChg>
      <pc:sldChg chg="addSp delSp modSp new mod ord modMedia modClrScheme chgLayout">
        <pc:chgData name="Danaisis Vargas Oliva" userId="41acecc159235689" providerId="LiveId" clId="{70C4E6FF-DF3B-4EEE-B344-66D4D264C697}" dt="2022-05-20T08:41:07.657" v="849" actId="478"/>
        <pc:sldMkLst>
          <pc:docMk/>
          <pc:sldMk cId="3897375744" sldId="267"/>
        </pc:sldMkLst>
        <pc:spChg chg="add del mod ord">
          <ac:chgData name="Danaisis Vargas Oliva" userId="41acecc159235689" providerId="LiveId" clId="{70C4E6FF-DF3B-4EEE-B344-66D4D264C697}" dt="2022-05-20T08:41:07.657" v="849" actId="478"/>
          <ac:spMkLst>
            <pc:docMk/>
            <pc:sldMk cId="3897375744" sldId="267"/>
            <ac:spMk id="2" creationId="{0404F7E0-D4AB-40D6-8867-2EE29C7EA82C}"/>
          </ac:spMkLst>
        </pc:spChg>
        <pc:spChg chg="del mod ord">
          <ac:chgData name="Danaisis Vargas Oliva" userId="41acecc159235689" providerId="LiveId" clId="{70C4E6FF-DF3B-4EEE-B344-66D4D264C697}" dt="2022-05-19T09:55:14.860" v="151" actId="700"/>
          <ac:spMkLst>
            <pc:docMk/>
            <pc:sldMk cId="3897375744" sldId="267"/>
            <ac:spMk id="2" creationId="{C65CF53A-E7E7-412E-B8FB-01692F0C29CD}"/>
          </ac:spMkLst>
        </pc:spChg>
        <pc:spChg chg="del mod ord">
          <ac:chgData name="Danaisis Vargas Oliva" userId="41acecc159235689" providerId="LiveId" clId="{70C4E6FF-DF3B-4EEE-B344-66D4D264C697}" dt="2022-05-19T09:55:14.860" v="151" actId="700"/>
          <ac:spMkLst>
            <pc:docMk/>
            <pc:sldMk cId="3897375744" sldId="267"/>
            <ac:spMk id="3" creationId="{2729CC26-0C80-4557-A51A-41AFA0A91151}"/>
          </ac:spMkLst>
        </pc:spChg>
        <pc:spChg chg="mod ord">
          <ac:chgData name="Danaisis Vargas Oliva" userId="41acecc159235689" providerId="LiveId" clId="{70C4E6FF-DF3B-4EEE-B344-66D4D264C697}" dt="2022-05-20T08:41:04.803" v="848" actId="700"/>
          <ac:spMkLst>
            <pc:docMk/>
            <pc:sldMk cId="3897375744" sldId="267"/>
            <ac:spMk id="4" creationId="{4594BCAE-32D0-4660-83FD-196F47ADE6A0}"/>
          </ac:spMkLst>
        </pc:spChg>
        <pc:spChg chg="mod ord">
          <ac:chgData name="Danaisis Vargas Oliva" userId="41acecc159235689" providerId="LiveId" clId="{70C4E6FF-DF3B-4EEE-B344-66D4D264C697}" dt="2022-05-20T08:41:04.803" v="848" actId="700"/>
          <ac:spMkLst>
            <pc:docMk/>
            <pc:sldMk cId="3897375744" sldId="267"/>
            <ac:spMk id="5" creationId="{7BF9B48D-0F8F-4284-BE66-1F370D9E511D}"/>
          </ac:spMkLst>
        </pc:spChg>
        <pc:spChg chg="add mod ord">
          <ac:chgData name="Danaisis Vargas Oliva" userId="41acecc159235689" providerId="LiveId" clId="{70C4E6FF-DF3B-4EEE-B344-66D4D264C697}" dt="2022-05-20T08:41:04.803" v="848" actId="700"/>
          <ac:spMkLst>
            <pc:docMk/>
            <pc:sldMk cId="3897375744" sldId="267"/>
            <ac:spMk id="6" creationId="{C394AAF8-45BF-4567-8B3E-9702FE060C55}"/>
          </ac:spMkLst>
        </pc:spChg>
        <pc:spChg chg="add del mod ord">
          <ac:chgData name="Danaisis Vargas Oliva" userId="41acecc159235689" providerId="LiveId" clId="{70C4E6FF-DF3B-4EEE-B344-66D4D264C697}" dt="2022-05-19T11:01:52.121" v="481" actId="26606"/>
          <ac:spMkLst>
            <pc:docMk/>
            <pc:sldMk cId="3897375744" sldId="267"/>
            <ac:spMk id="7" creationId="{105B7F20-5679-422C-AA28-55FC936716E2}"/>
          </ac:spMkLst>
        </pc:spChg>
        <pc:spChg chg="add del mod ord">
          <ac:chgData name="Danaisis Vargas Oliva" userId="41acecc159235689" providerId="LiveId" clId="{70C4E6FF-DF3B-4EEE-B344-66D4D264C697}" dt="2022-05-19T11:04:43.004" v="508" actId="26606"/>
          <ac:spMkLst>
            <pc:docMk/>
            <pc:sldMk cId="3897375744" sldId="267"/>
            <ac:spMk id="8" creationId="{5649C46B-4716-4EF3-BD06-2A662D008A18}"/>
          </ac:spMkLst>
        </pc:spChg>
        <pc:spChg chg="add del mod ord">
          <ac:chgData name="Danaisis Vargas Oliva" userId="41acecc159235689" providerId="LiveId" clId="{70C4E6FF-DF3B-4EEE-B344-66D4D264C697}" dt="2022-05-19T11:04:43.004" v="508" actId="26606"/>
          <ac:spMkLst>
            <pc:docMk/>
            <pc:sldMk cId="3897375744" sldId="267"/>
            <ac:spMk id="10" creationId="{90CD40F7-8CA6-4942-96A3-4754D6E0B553}"/>
          </ac:spMkLst>
        </pc:spChg>
        <pc:spChg chg="add mod ord">
          <ac:chgData name="Danaisis Vargas Oliva" userId="41acecc159235689" providerId="LiveId" clId="{70C4E6FF-DF3B-4EEE-B344-66D4D264C697}" dt="2022-05-20T08:41:04.803" v="848" actId="700"/>
          <ac:spMkLst>
            <pc:docMk/>
            <pc:sldMk cId="3897375744" sldId="267"/>
            <ac:spMk id="15" creationId="{ABAFABE9-982E-3B56-5DF8-E533F3FEEE51}"/>
          </ac:spMkLst>
        </pc:spChg>
        <pc:picChg chg="add mod ord">
          <ac:chgData name="Danaisis Vargas Oliva" userId="41acecc159235689" providerId="LiveId" clId="{70C4E6FF-DF3B-4EEE-B344-66D4D264C697}" dt="2022-05-19T11:04:43.004" v="508" actId="26606"/>
          <ac:picMkLst>
            <pc:docMk/>
            <pc:sldMk cId="3897375744" sldId="267"/>
            <ac:picMk id="9" creationId="{557AB85D-32ED-F87E-00AA-055E825C4F89}"/>
          </ac:picMkLst>
        </pc:picChg>
      </pc:sldChg>
      <pc:sldChg chg="addSp delSp modSp new mod modClrScheme chgLayout">
        <pc:chgData name="Danaisis Vargas Oliva" userId="41acecc159235689" providerId="LiveId" clId="{70C4E6FF-DF3B-4EEE-B344-66D4D264C697}" dt="2022-05-20T08:41:31.251" v="854" actId="700"/>
        <pc:sldMkLst>
          <pc:docMk/>
          <pc:sldMk cId="2141967632" sldId="268"/>
        </pc:sldMkLst>
        <pc:spChg chg="add del mod ord">
          <ac:chgData name="Danaisis Vargas Oliva" userId="41acecc159235689" providerId="LiveId" clId="{70C4E6FF-DF3B-4EEE-B344-66D4D264C697}" dt="2022-05-20T08:41:25.949" v="853" actId="700"/>
          <ac:spMkLst>
            <pc:docMk/>
            <pc:sldMk cId="2141967632" sldId="268"/>
            <ac:spMk id="2" creationId="{82944CD5-4E93-4D1B-B603-F92EA225EE63}"/>
          </ac:spMkLst>
        </pc:spChg>
        <pc:spChg chg="del mod ord">
          <ac:chgData name="Danaisis Vargas Oliva" userId="41acecc159235689" providerId="LiveId" clId="{70C4E6FF-DF3B-4EEE-B344-66D4D264C697}" dt="2022-05-19T09:55:32.496" v="154" actId="700"/>
          <ac:spMkLst>
            <pc:docMk/>
            <pc:sldMk cId="2141967632" sldId="268"/>
            <ac:spMk id="2" creationId="{F0665312-7270-4D84-A24C-C25568F602F5}"/>
          </ac:spMkLst>
        </pc:spChg>
        <pc:spChg chg="add del mod ord">
          <ac:chgData name="Danaisis Vargas Oliva" userId="41acecc159235689" providerId="LiveId" clId="{70C4E6FF-DF3B-4EEE-B344-66D4D264C697}" dt="2022-05-20T08:41:25.949" v="853" actId="700"/>
          <ac:spMkLst>
            <pc:docMk/>
            <pc:sldMk cId="2141967632" sldId="268"/>
            <ac:spMk id="3" creationId="{99F513CD-1909-4F6E-85E0-6DDCD2DC05EC}"/>
          </ac:spMkLst>
        </pc:spChg>
        <pc:spChg chg="del mod ord">
          <ac:chgData name="Danaisis Vargas Oliva" userId="41acecc159235689" providerId="LiveId" clId="{70C4E6FF-DF3B-4EEE-B344-66D4D264C697}" dt="2022-05-19T09:55:32.496" v="154" actId="700"/>
          <ac:spMkLst>
            <pc:docMk/>
            <pc:sldMk cId="2141967632" sldId="268"/>
            <ac:spMk id="3" creationId="{FF979F35-9889-4FAD-B1DD-7215EC8968D6}"/>
          </ac:spMkLst>
        </pc:spChg>
        <pc:spChg chg="del">
          <ac:chgData name="Danaisis Vargas Oliva" userId="41acecc159235689" providerId="LiveId" clId="{70C4E6FF-DF3B-4EEE-B344-66D4D264C697}" dt="2022-05-19T09:55:32.496" v="154" actId="700"/>
          <ac:spMkLst>
            <pc:docMk/>
            <pc:sldMk cId="2141967632" sldId="268"/>
            <ac:spMk id="4" creationId="{6B2D6DF3-3D92-4A70-80BA-59FAB12FBE47}"/>
          </ac:spMkLst>
        </pc:spChg>
        <pc:spChg chg="add mod ord">
          <ac:chgData name="Danaisis Vargas Oliva" userId="41acecc159235689" providerId="LiveId" clId="{70C4E6FF-DF3B-4EEE-B344-66D4D264C697}" dt="2022-05-20T08:41:31.251" v="854" actId="700"/>
          <ac:spMkLst>
            <pc:docMk/>
            <pc:sldMk cId="2141967632" sldId="268"/>
            <ac:spMk id="4" creationId="{CD91D913-528D-4F3B-861E-46A285310692}"/>
          </ac:spMkLst>
        </pc:spChg>
        <pc:spChg chg="mod ord">
          <ac:chgData name="Danaisis Vargas Oliva" userId="41acecc159235689" providerId="LiveId" clId="{70C4E6FF-DF3B-4EEE-B344-66D4D264C697}" dt="2022-05-20T08:41:31.251" v="854" actId="700"/>
          <ac:spMkLst>
            <pc:docMk/>
            <pc:sldMk cId="2141967632" sldId="268"/>
            <ac:spMk id="5" creationId="{D0662954-9671-4065-BAB4-13118C39F911}"/>
          </ac:spMkLst>
        </pc:spChg>
        <pc:spChg chg="mod ord">
          <ac:chgData name="Danaisis Vargas Oliva" userId="41acecc159235689" providerId="LiveId" clId="{70C4E6FF-DF3B-4EEE-B344-66D4D264C697}" dt="2022-05-20T08:41:31.251" v="854" actId="700"/>
          <ac:spMkLst>
            <pc:docMk/>
            <pc:sldMk cId="2141967632" sldId="268"/>
            <ac:spMk id="6" creationId="{B81312B4-614C-4F90-BECC-650B4FB9C193}"/>
          </ac:spMkLst>
        </pc:spChg>
        <pc:spChg chg="add mod ord">
          <ac:chgData name="Danaisis Vargas Oliva" userId="41acecc159235689" providerId="LiveId" clId="{70C4E6FF-DF3B-4EEE-B344-66D4D264C697}" dt="2022-05-20T08:41:31.251" v="854" actId="700"/>
          <ac:spMkLst>
            <pc:docMk/>
            <pc:sldMk cId="2141967632" sldId="268"/>
            <ac:spMk id="7" creationId="{248210E7-52A2-4E48-8382-76595A8E729D}"/>
          </ac:spMkLst>
        </pc:spChg>
        <pc:spChg chg="add del mod ord">
          <ac:chgData name="Danaisis Vargas Oliva" userId="41acecc159235689" providerId="LiveId" clId="{70C4E6FF-DF3B-4EEE-B344-66D4D264C697}" dt="2022-05-20T08:41:31.251" v="854" actId="700"/>
          <ac:spMkLst>
            <pc:docMk/>
            <pc:sldMk cId="2141967632" sldId="268"/>
            <ac:spMk id="8" creationId="{6FE3E925-B770-4C99-8388-8978BDECB6BE}"/>
          </ac:spMkLst>
        </pc:spChg>
      </pc:sldChg>
      <pc:sldChg chg="addSp delSp modSp new mod modClrScheme chgLayout">
        <pc:chgData name="Danaisis Vargas Oliva" userId="41acecc159235689" providerId="LiveId" clId="{70C4E6FF-DF3B-4EEE-B344-66D4D264C697}" dt="2022-05-20T08:41:35.570" v="855" actId="700"/>
        <pc:sldMkLst>
          <pc:docMk/>
          <pc:sldMk cId="874493440" sldId="269"/>
        </pc:sldMkLst>
        <pc:spChg chg="del">
          <ac:chgData name="Danaisis Vargas Oliva" userId="41acecc159235689" providerId="LiveId" clId="{70C4E6FF-DF3B-4EEE-B344-66D4D264C697}" dt="2022-05-19T09:56:04.984" v="158" actId="931"/>
          <ac:spMkLst>
            <pc:docMk/>
            <pc:sldMk cId="874493440" sldId="269"/>
            <ac:spMk id="2" creationId="{CAE2E6F4-E7A2-45DB-AA65-F086D0DAD2E7}"/>
          </ac:spMkLst>
        </pc:spChg>
        <pc:spChg chg="mod ord">
          <ac:chgData name="Danaisis Vargas Oliva" userId="41acecc159235689" providerId="LiveId" clId="{70C4E6FF-DF3B-4EEE-B344-66D4D264C697}" dt="2022-05-20T08:41:35.570" v="855" actId="700"/>
          <ac:spMkLst>
            <pc:docMk/>
            <pc:sldMk cId="874493440" sldId="269"/>
            <ac:spMk id="3" creationId="{B3E33BB7-0730-4536-B555-81569330C631}"/>
          </ac:spMkLst>
        </pc:spChg>
        <pc:spChg chg="mod ord">
          <ac:chgData name="Danaisis Vargas Oliva" userId="41acecc159235689" providerId="LiveId" clId="{70C4E6FF-DF3B-4EEE-B344-66D4D264C697}" dt="2022-05-20T08:41:35.570" v="855" actId="700"/>
          <ac:spMkLst>
            <pc:docMk/>
            <pc:sldMk cId="874493440" sldId="269"/>
            <ac:spMk id="4" creationId="{2C2FE964-DB02-48DB-AE92-7B48A1747788}"/>
          </ac:spMkLst>
        </pc:spChg>
        <pc:spChg chg="mod ord">
          <ac:chgData name="Danaisis Vargas Oliva" userId="41acecc159235689" providerId="LiveId" clId="{70C4E6FF-DF3B-4EEE-B344-66D4D264C697}" dt="2022-05-20T08:41:35.570" v="855" actId="700"/>
          <ac:spMkLst>
            <pc:docMk/>
            <pc:sldMk cId="874493440" sldId="269"/>
            <ac:spMk id="5" creationId="{0522374D-9BB2-4578-A1CD-6351EF7C7337}"/>
          </ac:spMkLst>
        </pc:spChg>
        <pc:spChg chg="add mod ord">
          <ac:chgData name="Danaisis Vargas Oliva" userId="41acecc159235689" providerId="LiveId" clId="{70C4E6FF-DF3B-4EEE-B344-66D4D264C697}" dt="2022-05-20T08:41:35.570" v="855" actId="700"/>
          <ac:spMkLst>
            <pc:docMk/>
            <pc:sldMk cId="874493440" sldId="269"/>
            <ac:spMk id="8" creationId="{5FAA24E2-26BA-478D-8B32-FE0A6F003C54}"/>
          </ac:spMkLst>
        </pc:spChg>
        <pc:spChg chg="add mod">
          <ac:chgData name="Danaisis Vargas Oliva" userId="41acecc159235689" providerId="LiveId" clId="{70C4E6FF-DF3B-4EEE-B344-66D4D264C697}" dt="2022-05-19T12:10:02.130" v="764" actId="207"/>
          <ac:spMkLst>
            <pc:docMk/>
            <pc:sldMk cId="874493440" sldId="269"/>
            <ac:spMk id="9" creationId="{5BCFFD12-4F36-4C4B-9036-FC5AF49AD7C9}"/>
          </ac:spMkLst>
        </pc:spChg>
        <pc:picChg chg="add mod ord modCrop">
          <ac:chgData name="Danaisis Vargas Oliva" userId="41acecc159235689" providerId="LiveId" clId="{70C4E6FF-DF3B-4EEE-B344-66D4D264C697}" dt="2022-05-20T08:41:35.570" v="855" actId="700"/>
          <ac:picMkLst>
            <pc:docMk/>
            <pc:sldMk cId="874493440" sldId="269"/>
            <ac:picMk id="7" creationId="{38B01CCD-47B9-4497-BC6B-76C517296096}"/>
          </ac:picMkLst>
        </pc:picChg>
      </pc:sldChg>
      <pc:sldChg chg="addSp delSp modSp new mod modClrScheme chgLayout">
        <pc:chgData name="Danaisis Vargas Oliva" userId="41acecc159235689" providerId="LiveId" clId="{70C4E6FF-DF3B-4EEE-B344-66D4D264C697}" dt="2022-05-20T08:42:52.681" v="866" actId="1076"/>
        <pc:sldMkLst>
          <pc:docMk/>
          <pc:sldMk cId="4004265202" sldId="270"/>
        </pc:sldMkLst>
        <pc:spChg chg="del">
          <ac:chgData name="Danaisis Vargas Oliva" userId="41acecc159235689" providerId="LiveId" clId="{70C4E6FF-DF3B-4EEE-B344-66D4D264C697}" dt="2022-05-19T09:57:28.162" v="167" actId="931"/>
          <ac:spMkLst>
            <pc:docMk/>
            <pc:sldMk cId="4004265202" sldId="270"/>
            <ac:spMk id="2" creationId="{53EDA7FA-488B-474D-B059-D769C544C2D1}"/>
          </ac:spMkLst>
        </pc:spChg>
        <pc:spChg chg="add del mod ord">
          <ac:chgData name="Danaisis Vargas Oliva" userId="41acecc159235689" providerId="LiveId" clId="{70C4E6FF-DF3B-4EEE-B344-66D4D264C697}" dt="2022-05-20T08:41:49.947" v="857" actId="700"/>
          <ac:spMkLst>
            <pc:docMk/>
            <pc:sldMk cId="4004265202" sldId="270"/>
            <ac:spMk id="2" creationId="{B1F22799-795D-4E7D-87C4-8DB5DA3937D3}"/>
          </ac:spMkLst>
        </pc:spChg>
        <pc:spChg chg="mod ord">
          <ac:chgData name="Danaisis Vargas Oliva" userId="41acecc159235689" providerId="LiveId" clId="{70C4E6FF-DF3B-4EEE-B344-66D4D264C697}" dt="2022-05-20T08:42:13.716" v="862" actId="700"/>
          <ac:spMkLst>
            <pc:docMk/>
            <pc:sldMk cId="4004265202" sldId="270"/>
            <ac:spMk id="3" creationId="{67D8F513-E9CA-41C9-B648-0F97571BB8C8}"/>
          </ac:spMkLst>
        </pc:spChg>
        <pc:spChg chg="mod ord modVis">
          <ac:chgData name="Danaisis Vargas Oliva" userId="41acecc159235689" providerId="LiveId" clId="{70C4E6FF-DF3B-4EEE-B344-66D4D264C697}" dt="2022-05-20T08:42:13.716" v="862" actId="700"/>
          <ac:spMkLst>
            <pc:docMk/>
            <pc:sldMk cId="4004265202" sldId="270"/>
            <ac:spMk id="4" creationId="{E4229E10-381B-4C3E-AFBF-F59BCF907BE0}"/>
          </ac:spMkLst>
        </pc:spChg>
        <pc:spChg chg="add del mod ord">
          <ac:chgData name="Danaisis Vargas Oliva" userId="41acecc159235689" providerId="LiveId" clId="{70C4E6FF-DF3B-4EEE-B344-66D4D264C697}" dt="2022-05-20T08:42:09.837" v="861" actId="700"/>
          <ac:spMkLst>
            <pc:docMk/>
            <pc:sldMk cId="4004265202" sldId="270"/>
            <ac:spMk id="5" creationId="{9CC1AF5C-BA6B-4EC0-A43B-5C9FE126FCA8}"/>
          </ac:spMkLst>
        </pc:spChg>
        <pc:spChg chg="add del mod ord">
          <ac:chgData name="Danaisis Vargas Oliva" userId="41acecc159235689" providerId="LiveId" clId="{70C4E6FF-DF3B-4EEE-B344-66D4D264C697}" dt="2022-05-19T10:17:33.792" v="352" actId="700"/>
          <ac:spMkLst>
            <pc:docMk/>
            <pc:sldMk cId="4004265202" sldId="270"/>
            <ac:spMk id="7" creationId="{4867948D-88D7-4D32-9990-4177A61AC407}"/>
          </ac:spMkLst>
        </pc:spChg>
        <pc:spChg chg="add del mod ord">
          <ac:chgData name="Danaisis Vargas Oliva" userId="41acecc159235689" providerId="LiveId" clId="{70C4E6FF-DF3B-4EEE-B344-66D4D264C697}" dt="2022-05-19T10:17:54.632" v="354" actId="700"/>
          <ac:spMkLst>
            <pc:docMk/>
            <pc:sldMk cId="4004265202" sldId="270"/>
            <ac:spMk id="8" creationId="{967D32C1-63EC-4E44-ACBB-874E4048A655}"/>
          </ac:spMkLst>
        </pc:spChg>
        <pc:spChg chg="add del mod">
          <ac:chgData name="Danaisis Vargas Oliva" userId="41acecc159235689" providerId="LiveId" clId="{70C4E6FF-DF3B-4EEE-B344-66D4D264C697}" dt="2022-05-20T08:42:09.837" v="861" actId="700"/>
          <ac:spMkLst>
            <pc:docMk/>
            <pc:sldMk cId="4004265202" sldId="270"/>
            <ac:spMk id="8" creationId="{CB8BFE73-82EE-49AF-9A29-3DA3A8312A59}"/>
          </ac:spMkLst>
        </pc:spChg>
        <pc:spChg chg="add del mod ord">
          <ac:chgData name="Danaisis Vargas Oliva" userId="41acecc159235689" providerId="LiveId" clId="{70C4E6FF-DF3B-4EEE-B344-66D4D264C697}" dt="2022-05-20T08:42:13.716" v="862" actId="700"/>
          <ac:spMkLst>
            <pc:docMk/>
            <pc:sldMk cId="4004265202" sldId="270"/>
            <ac:spMk id="9" creationId="{40809EB2-1F39-4E24-8885-86F86B7DC6B4}"/>
          </ac:spMkLst>
        </pc:spChg>
        <pc:spChg chg="add del mod ord">
          <ac:chgData name="Danaisis Vargas Oliva" userId="41acecc159235689" providerId="LiveId" clId="{70C4E6FF-DF3B-4EEE-B344-66D4D264C697}" dt="2022-05-19T10:20:16.022" v="388" actId="478"/>
          <ac:spMkLst>
            <pc:docMk/>
            <pc:sldMk cId="4004265202" sldId="270"/>
            <ac:spMk id="9" creationId="{5E3A9850-5901-4A56-9978-1653DF7D91FB}"/>
          </ac:spMkLst>
        </pc:spChg>
        <pc:spChg chg="add del mod">
          <ac:chgData name="Danaisis Vargas Oliva" userId="41acecc159235689" providerId="LiveId" clId="{70C4E6FF-DF3B-4EEE-B344-66D4D264C697}" dt="2022-05-19T10:17:04.249" v="349" actId="700"/>
          <ac:spMkLst>
            <pc:docMk/>
            <pc:sldMk cId="4004265202" sldId="270"/>
            <ac:spMk id="11" creationId="{A451A34F-BD6D-95FD-ED36-867783E05A71}"/>
          </ac:spMkLst>
        </pc:spChg>
        <pc:spChg chg="add mod ord">
          <ac:chgData name="Danaisis Vargas Oliva" userId="41acecc159235689" providerId="LiveId" clId="{70C4E6FF-DF3B-4EEE-B344-66D4D264C697}" dt="2022-05-20T08:42:13.716" v="862" actId="700"/>
          <ac:spMkLst>
            <pc:docMk/>
            <pc:sldMk cId="4004265202" sldId="270"/>
            <ac:spMk id="13" creationId="{AF2E611E-7430-B34C-D99A-E167F6F865A3}"/>
          </ac:spMkLst>
        </pc:spChg>
        <pc:spChg chg="add del mod ord">
          <ac:chgData name="Danaisis Vargas Oliva" userId="41acecc159235689" providerId="LiveId" clId="{70C4E6FF-DF3B-4EEE-B344-66D4D264C697}" dt="2022-05-20T08:42:02.325" v="859" actId="478"/>
          <ac:spMkLst>
            <pc:docMk/>
            <pc:sldMk cId="4004265202" sldId="270"/>
            <ac:spMk id="15" creationId="{E19C7899-7252-2BB2-06D7-2143B1161965}"/>
          </ac:spMkLst>
        </pc:spChg>
        <pc:spChg chg="add del mod ord">
          <ac:chgData name="Danaisis Vargas Oliva" userId="41acecc159235689" providerId="LiveId" clId="{70C4E6FF-DF3B-4EEE-B344-66D4D264C697}" dt="2022-05-19T10:17:38.046" v="353" actId="478"/>
          <ac:spMkLst>
            <pc:docMk/>
            <pc:sldMk cId="4004265202" sldId="270"/>
            <ac:spMk id="17" creationId="{420DD9AF-E055-833F-8572-30EEDE55671F}"/>
          </ac:spMkLst>
        </pc:spChg>
        <pc:spChg chg="add mod">
          <ac:chgData name="Danaisis Vargas Oliva" userId="41acecc159235689" providerId="LiveId" clId="{70C4E6FF-DF3B-4EEE-B344-66D4D264C697}" dt="2022-05-20T08:42:52.681" v="866" actId="1076"/>
          <ac:spMkLst>
            <pc:docMk/>
            <pc:sldMk cId="4004265202" sldId="270"/>
            <ac:spMk id="17" creationId="{DC9DAF95-FC77-43D4-AF2E-A55BDA160BF6}"/>
          </ac:spMkLst>
        </pc:spChg>
        <pc:spChg chg="add del mod">
          <ac:chgData name="Danaisis Vargas Oliva" userId="41acecc159235689" providerId="LiveId" clId="{70C4E6FF-DF3B-4EEE-B344-66D4D264C697}" dt="2022-05-20T08:42:27.945" v="863" actId="478"/>
          <ac:spMkLst>
            <pc:docMk/>
            <pc:sldMk cId="4004265202" sldId="270"/>
            <ac:spMk id="18" creationId="{7C1E0085-13F9-4D7B-91F2-B81E71BC0141}"/>
          </ac:spMkLst>
        </pc:spChg>
        <pc:picChg chg="add mod ord modCrop">
          <ac:chgData name="Danaisis Vargas Oliva" userId="41acecc159235689" providerId="LiveId" clId="{70C4E6FF-DF3B-4EEE-B344-66D4D264C697}" dt="2022-05-20T08:42:13.716" v="862" actId="700"/>
          <ac:picMkLst>
            <pc:docMk/>
            <pc:sldMk cId="4004265202" sldId="270"/>
            <ac:picMk id="6" creationId="{3C4793CD-69CE-489D-93AD-58927E55CB9D}"/>
          </ac:picMkLst>
        </pc:picChg>
        <pc:picChg chg="add del mod">
          <ac:chgData name="Danaisis Vargas Oliva" userId="41acecc159235689" providerId="LiveId" clId="{70C4E6FF-DF3B-4EEE-B344-66D4D264C697}" dt="2022-05-20T08:42:04.952" v="860" actId="478"/>
          <ac:picMkLst>
            <pc:docMk/>
            <pc:sldMk cId="4004265202" sldId="270"/>
            <ac:picMk id="12" creationId="{31C1A7BF-7AFA-466C-B461-06159B1AFF7D}"/>
          </ac:picMkLst>
        </pc:picChg>
        <pc:picChg chg="add del mod">
          <ac:chgData name="Danaisis Vargas Oliva" userId="41acecc159235689" providerId="LiveId" clId="{70C4E6FF-DF3B-4EEE-B344-66D4D264C697}" dt="2022-05-20T08:42:04.952" v="860" actId="478"/>
          <ac:picMkLst>
            <pc:docMk/>
            <pc:sldMk cId="4004265202" sldId="270"/>
            <ac:picMk id="14" creationId="{19CF252F-9739-47E8-91C0-166276EE835C}"/>
          </ac:picMkLst>
        </pc:picChg>
        <pc:picChg chg="add del mod">
          <ac:chgData name="Danaisis Vargas Oliva" userId="41acecc159235689" providerId="LiveId" clId="{70C4E6FF-DF3B-4EEE-B344-66D4D264C697}" dt="2022-05-20T08:42:04.952" v="860" actId="478"/>
          <ac:picMkLst>
            <pc:docMk/>
            <pc:sldMk cId="4004265202" sldId="270"/>
            <ac:picMk id="16" creationId="{B531EC2A-A5E3-470E-BC02-AFA32255BC1B}"/>
          </ac:picMkLst>
        </pc:picChg>
      </pc:sldChg>
      <pc:sldChg chg="addSp delSp modSp new mod modClrScheme chgLayout">
        <pc:chgData name="Danaisis Vargas Oliva" userId="41acecc159235689" providerId="LiveId" clId="{70C4E6FF-DF3B-4EEE-B344-66D4D264C697}" dt="2022-05-20T08:44:56.184" v="900" actId="26606"/>
        <pc:sldMkLst>
          <pc:docMk/>
          <pc:sldMk cId="389118723" sldId="271"/>
        </pc:sldMkLst>
        <pc:spChg chg="del mod ord">
          <ac:chgData name="Danaisis Vargas Oliva" userId="41acecc159235689" providerId="LiveId" clId="{70C4E6FF-DF3B-4EEE-B344-66D4D264C697}" dt="2022-05-19T09:57:58.793" v="172" actId="700"/>
          <ac:spMkLst>
            <pc:docMk/>
            <pc:sldMk cId="389118723" sldId="271"/>
            <ac:spMk id="2" creationId="{5DA381E0-5366-45A5-A609-944930EE3930}"/>
          </ac:spMkLst>
        </pc:spChg>
        <pc:spChg chg="del mod ord">
          <ac:chgData name="Danaisis Vargas Oliva" userId="41acecc159235689" providerId="LiveId" clId="{70C4E6FF-DF3B-4EEE-B344-66D4D264C697}" dt="2022-05-19T09:57:58.793" v="172" actId="700"/>
          <ac:spMkLst>
            <pc:docMk/>
            <pc:sldMk cId="389118723" sldId="271"/>
            <ac:spMk id="3" creationId="{922D4834-7AC8-4FE9-8372-A5BA5B280E11}"/>
          </ac:spMkLst>
        </pc:spChg>
        <pc:spChg chg="mod ord">
          <ac:chgData name="Danaisis Vargas Oliva" userId="41acecc159235689" providerId="LiveId" clId="{70C4E6FF-DF3B-4EEE-B344-66D4D264C697}" dt="2022-05-20T08:44:56.184" v="900" actId="26606"/>
          <ac:spMkLst>
            <pc:docMk/>
            <pc:sldMk cId="389118723" sldId="271"/>
            <ac:spMk id="4" creationId="{0CFF530A-4237-4620-AA02-EE87233E8A13}"/>
          </ac:spMkLst>
        </pc:spChg>
        <pc:spChg chg="mod ord">
          <ac:chgData name="Danaisis Vargas Oliva" userId="41acecc159235689" providerId="LiveId" clId="{70C4E6FF-DF3B-4EEE-B344-66D4D264C697}" dt="2022-05-20T08:44:56.184" v="900" actId="26606"/>
          <ac:spMkLst>
            <pc:docMk/>
            <pc:sldMk cId="389118723" sldId="271"/>
            <ac:spMk id="5" creationId="{18EAD7AB-389D-4655-BAF9-CC9F34B9C07B}"/>
          </ac:spMkLst>
        </pc:spChg>
        <pc:spChg chg="add del mod ord">
          <ac:chgData name="Danaisis Vargas Oliva" userId="41acecc159235689" providerId="LiveId" clId="{70C4E6FF-DF3B-4EEE-B344-66D4D264C697}" dt="2022-05-19T09:58:16.593" v="176" actId="26606"/>
          <ac:spMkLst>
            <pc:docMk/>
            <pc:sldMk cId="389118723" sldId="271"/>
            <ac:spMk id="6" creationId="{F45CD6CD-EDDE-44AA-9217-3587532A84CD}"/>
          </ac:spMkLst>
        </pc:spChg>
        <pc:spChg chg="add del mod ord">
          <ac:chgData name="Danaisis Vargas Oliva" userId="41acecc159235689" providerId="LiveId" clId="{70C4E6FF-DF3B-4EEE-B344-66D4D264C697}" dt="2022-05-19T09:58:04.880" v="173" actId="931"/>
          <ac:spMkLst>
            <pc:docMk/>
            <pc:sldMk cId="389118723" sldId="271"/>
            <ac:spMk id="7" creationId="{6999F026-F691-4D6A-869A-40B0D45734A8}"/>
          </ac:spMkLst>
        </pc:spChg>
        <pc:spChg chg="add del mod ord">
          <ac:chgData name="Danaisis Vargas Oliva" userId="41acecc159235689" providerId="LiveId" clId="{70C4E6FF-DF3B-4EEE-B344-66D4D264C697}" dt="2022-05-19T09:58:16.593" v="176" actId="26606"/>
          <ac:spMkLst>
            <pc:docMk/>
            <pc:sldMk cId="389118723" sldId="271"/>
            <ac:spMk id="8" creationId="{AA6072F5-5F55-4F75-805B-F12ED90FCFAA}"/>
          </ac:spMkLst>
        </pc:spChg>
        <pc:spChg chg="add mod ord">
          <ac:chgData name="Danaisis Vargas Oliva" userId="41acecc159235689" providerId="LiveId" clId="{70C4E6FF-DF3B-4EEE-B344-66D4D264C697}" dt="2022-05-20T08:44:56.184" v="900" actId="26606"/>
          <ac:spMkLst>
            <pc:docMk/>
            <pc:sldMk cId="389118723" sldId="271"/>
            <ac:spMk id="15" creationId="{DB74BDB5-3214-EE55-8B90-47FFAD4D2836}"/>
          </ac:spMkLst>
        </pc:spChg>
        <pc:spChg chg="add mod ord">
          <ac:chgData name="Danaisis Vargas Oliva" userId="41acecc159235689" providerId="LiveId" clId="{70C4E6FF-DF3B-4EEE-B344-66D4D264C697}" dt="2022-05-20T08:44:56.184" v="900" actId="26606"/>
          <ac:spMkLst>
            <pc:docMk/>
            <pc:sldMk cId="389118723" sldId="271"/>
            <ac:spMk id="17" creationId="{B8561B68-9262-7D51-1B5E-089DF24858FF}"/>
          </ac:spMkLst>
        </pc:spChg>
        <pc:picChg chg="add mod ord">
          <ac:chgData name="Danaisis Vargas Oliva" userId="41acecc159235689" providerId="LiveId" clId="{70C4E6FF-DF3B-4EEE-B344-66D4D264C697}" dt="2022-05-20T08:44:56.184" v="900" actId="26606"/>
          <ac:picMkLst>
            <pc:docMk/>
            <pc:sldMk cId="389118723" sldId="271"/>
            <ac:picMk id="10" creationId="{94D3E65A-03FA-4246-84CE-CC8EC46A3997}"/>
          </ac:picMkLst>
        </pc:picChg>
      </pc:sldChg>
      <pc:sldChg chg="addSp delSp modSp new mod modClrScheme chgLayout">
        <pc:chgData name="Danaisis Vargas Oliva" userId="41acecc159235689" providerId="LiveId" clId="{70C4E6FF-DF3B-4EEE-B344-66D4D264C697}" dt="2022-05-20T08:45:02.537" v="901" actId="700"/>
        <pc:sldMkLst>
          <pc:docMk/>
          <pc:sldMk cId="756442734" sldId="272"/>
        </pc:sldMkLst>
        <pc:spChg chg="del">
          <ac:chgData name="Danaisis Vargas Oliva" userId="41acecc159235689" providerId="LiveId" clId="{70C4E6FF-DF3B-4EEE-B344-66D4D264C697}" dt="2022-05-19T09:59:59.349" v="193" actId="931"/>
          <ac:spMkLst>
            <pc:docMk/>
            <pc:sldMk cId="756442734" sldId="272"/>
            <ac:spMk id="2" creationId="{DEC1A409-928E-4B9B-BA2B-CC468D4D7901}"/>
          </ac:spMkLst>
        </pc:spChg>
        <pc:spChg chg="mod ord">
          <ac:chgData name="Danaisis Vargas Oliva" userId="41acecc159235689" providerId="LiveId" clId="{70C4E6FF-DF3B-4EEE-B344-66D4D264C697}" dt="2022-05-20T08:45:02.537" v="901" actId="700"/>
          <ac:spMkLst>
            <pc:docMk/>
            <pc:sldMk cId="756442734" sldId="272"/>
            <ac:spMk id="3" creationId="{973E8835-651A-45A4-81A4-15988F55F773}"/>
          </ac:spMkLst>
        </pc:spChg>
        <pc:spChg chg="mod ord">
          <ac:chgData name="Danaisis Vargas Oliva" userId="41acecc159235689" providerId="LiveId" clId="{70C4E6FF-DF3B-4EEE-B344-66D4D264C697}" dt="2022-05-20T08:45:02.537" v="901" actId="700"/>
          <ac:spMkLst>
            <pc:docMk/>
            <pc:sldMk cId="756442734" sldId="272"/>
            <ac:spMk id="4" creationId="{913B6AF4-B4C2-4B7A-AD2C-4FF795613DCD}"/>
          </ac:spMkLst>
        </pc:spChg>
        <pc:spChg chg="add mod ord">
          <ac:chgData name="Danaisis Vargas Oliva" userId="41acecc159235689" providerId="LiveId" clId="{70C4E6FF-DF3B-4EEE-B344-66D4D264C697}" dt="2022-05-20T08:45:02.537" v="901" actId="700"/>
          <ac:spMkLst>
            <pc:docMk/>
            <pc:sldMk cId="756442734" sldId="272"/>
            <ac:spMk id="11" creationId="{3EA2C4C5-B797-3309-EE76-ED7DB53AFBBF}"/>
          </ac:spMkLst>
        </pc:spChg>
        <pc:picChg chg="add mod ord modCrop">
          <ac:chgData name="Danaisis Vargas Oliva" userId="41acecc159235689" providerId="LiveId" clId="{70C4E6FF-DF3B-4EEE-B344-66D4D264C697}" dt="2022-05-20T08:45:02.537" v="901" actId="700"/>
          <ac:picMkLst>
            <pc:docMk/>
            <pc:sldMk cId="756442734" sldId="272"/>
            <ac:picMk id="6" creationId="{CEC951B7-C1A4-41C5-9362-376BE8BF956A}"/>
          </ac:picMkLst>
        </pc:picChg>
      </pc:sldChg>
      <pc:sldChg chg="addSp delSp modSp new mod modClrScheme chgLayout">
        <pc:chgData name="Danaisis Vargas Oliva" userId="41acecc159235689" providerId="LiveId" clId="{70C4E6FF-DF3B-4EEE-B344-66D4D264C697}" dt="2022-05-20T08:45:22.207" v="905" actId="478"/>
        <pc:sldMkLst>
          <pc:docMk/>
          <pc:sldMk cId="1928360876" sldId="273"/>
        </pc:sldMkLst>
        <pc:spChg chg="del">
          <ac:chgData name="Danaisis Vargas Oliva" userId="41acecc159235689" providerId="LiveId" clId="{70C4E6FF-DF3B-4EEE-B344-66D4D264C697}" dt="2022-05-19T10:01:54.763" v="213" actId="478"/>
          <ac:spMkLst>
            <pc:docMk/>
            <pc:sldMk cId="1928360876" sldId="273"/>
            <ac:spMk id="2" creationId="{4693C5F7-2FB4-4FA2-93AA-FE01A3897395}"/>
          </ac:spMkLst>
        </pc:spChg>
        <pc:spChg chg="add del mod ord">
          <ac:chgData name="Danaisis Vargas Oliva" userId="41acecc159235689" providerId="LiveId" clId="{70C4E6FF-DF3B-4EEE-B344-66D4D264C697}" dt="2022-05-20T08:45:22.207" v="905" actId="478"/>
          <ac:spMkLst>
            <pc:docMk/>
            <pc:sldMk cId="1928360876" sldId="273"/>
            <ac:spMk id="2" creationId="{72F7FFEB-3054-41C1-9781-484C94841375}"/>
          </ac:spMkLst>
        </pc:spChg>
        <pc:spChg chg="mod ord">
          <ac:chgData name="Danaisis Vargas Oliva" userId="41acecc159235689" providerId="LiveId" clId="{70C4E6FF-DF3B-4EEE-B344-66D4D264C697}" dt="2022-05-20T08:45:19.633" v="904" actId="700"/>
          <ac:spMkLst>
            <pc:docMk/>
            <pc:sldMk cId="1928360876" sldId="273"/>
            <ac:spMk id="3" creationId="{3A074E2D-D492-4422-ADBA-C34664DE492F}"/>
          </ac:spMkLst>
        </pc:spChg>
        <pc:spChg chg="mod ord">
          <ac:chgData name="Danaisis Vargas Oliva" userId="41acecc159235689" providerId="LiveId" clId="{70C4E6FF-DF3B-4EEE-B344-66D4D264C697}" dt="2022-05-20T08:45:19.633" v="904" actId="700"/>
          <ac:spMkLst>
            <pc:docMk/>
            <pc:sldMk cId="1928360876" sldId="273"/>
            <ac:spMk id="4" creationId="{FB0E5570-4CA6-4863-B863-6E95A48DC1F6}"/>
          </ac:spMkLst>
        </pc:spChg>
        <pc:spChg chg="add del mod">
          <ac:chgData name="Danaisis Vargas Oliva" userId="41acecc159235689" providerId="LiveId" clId="{70C4E6FF-DF3B-4EEE-B344-66D4D264C697}" dt="2022-05-19T10:02:32.083" v="218"/>
          <ac:spMkLst>
            <pc:docMk/>
            <pc:sldMk cId="1928360876" sldId="273"/>
            <ac:spMk id="5" creationId="{2728441D-9ECE-473B-A91A-73F7A9B3BFE5}"/>
          </ac:spMkLst>
        </pc:spChg>
        <pc:spChg chg="add del mod">
          <ac:chgData name="Danaisis Vargas Oliva" userId="41acecc159235689" providerId="LiveId" clId="{70C4E6FF-DF3B-4EEE-B344-66D4D264C697}" dt="2022-05-19T10:02:32.083" v="218"/>
          <ac:spMkLst>
            <pc:docMk/>
            <pc:sldMk cId="1928360876" sldId="273"/>
            <ac:spMk id="6" creationId="{3D3E0717-ECD4-4E1D-97AB-EA6C93A67FFD}"/>
          </ac:spMkLst>
        </pc:spChg>
        <pc:spChg chg="add del mod">
          <ac:chgData name="Danaisis Vargas Oliva" userId="41acecc159235689" providerId="LiveId" clId="{70C4E6FF-DF3B-4EEE-B344-66D4D264C697}" dt="2022-05-19T10:02:32.083" v="218"/>
          <ac:spMkLst>
            <pc:docMk/>
            <pc:sldMk cId="1928360876" sldId="273"/>
            <ac:spMk id="7" creationId="{83467AB0-9B80-44CC-869F-6C86356A3E35}"/>
          </ac:spMkLst>
        </pc:spChg>
        <pc:spChg chg="add del mod">
          <ac:chgData name="Danaisis Vargas Oliva" userId="41acecc159235689" providerId="LiveId" clId="{70C4E6FF-DF3B-4EEE-B344-66D4D264C697}" dt="2022-05-19T10:02:32.083" v="218"/>
          <ac:spMkLst>
            <pc:docMk/>
            <pc:sldMk cId="1928360876" sldId="273"/>
            <ac:spMk id="8" creationId="{B62472DB-9DEC-4602-9CBC-F107742D325C}"/>
          </ac:spMkLst>
        </pc:spChg>
        <pc:spChg chg="add del mod">
          <ac:chgData name="Danaisis Vargas Oliva" userId="41acecc159235689" providerId="LiveId" clId="{70C4E6FF-DF3B-4EEE-B344-66D4D264C697}" dt="2022-05-19T10:02:32.083" v="218"/>
          <ac:spMkLst>
            <pc:docMk/>
            <pc:sldMk cId="1928360876" sldId="273"/>
            <ac:spMk id="9" creationId="{983E5A21-35A1-4F9D-BD51-31DEE9AFBE58}"/>
          </ac:spMkLst>
        </pc:spChg>
        <pc:spChg chg="add del mod">
          <ac:chgData name="Danaisis Vargas Oliva" userId="41acecc159235689" providerId="LiveId" clId="{70C4E6FF-DF3B-4EEE-B344-66D4D264C697}" dt="2022-05-19T10:02:32.083" v="218"/>
          <ac:spMkLst>
            <pc:docMk/>
            <pc:sldMk cId="1928360876" sldId="273"/>
            <ac:spMk id="10" creationId="{DED2747B-6FB1-4124-A7F3-FB3533BB198B}"/>
          </ac:spMkLst>
        </pc:spChg>
        <pc:spChg chg="add del mod">
          <ac:chgData name="Danaisis Vargas Oliva" userId="41acecc159235689" providerId="LiveId" clId="{70C4E6FF-DF3B-4EEE-B344-66D4D264C697}" dt="2022-05-19T10:02:32.083" v="218"/>
          <ac:spMkLst>
            <pc:docMk/>
            <pc:sldMk cId="1928360876" sldId="273"/>
            <ac:spMk id="11" creationId="{0AA7623C-C746-44E9-8EC8-7393AFDB876F}"/>
          </ac:spMkLst>
        </pc:spChg>
        <pc:spChg chg="add del mod">
          <ac:chgData name="Danaisis Vargas Oliva" userId="41acecc159235689" providerId="LiveId" clId="{70C4E6FF-DF3B-4EEE-B344-66D4D264C697}" dt="2022-05-19T10:02:32.083" v="218"/>
          <ac:spMkLst>
            <pc:docMk/>
            <pc:sldMk cId="1928360876" sldId="273"/>
            <ac:spMk id="12" creationId="{C5676841-3642-4632-B7C3-E319C7858568}"/>
          </ac:spMkLst>
        </pc:spChg>
        <pc:spChg chg="add mod">
          <ac:chgData name="Danaisis Vargas Oliva" userId="41acecc159235689" providerId="LiveId" clId="{70C4E6FF-DF3B-4EEE-B344-66D4D264C697}" dt="2022-05-19T10:02:55.307" v="221" actId="1076"/>
          <ac:spMkLst>
            <pc:docMk/>
            <pc:sldMk cId="1928360876" sldId="273"/>
            <ac:spMk id="19" creationId="{E953216D-E866-4DA1-9061-165496E73C63}"/>
          </ac:spMkLst>
        </pc:spChg>
        <pc:spChg chg="add mod">
          <ac:chgData name="Danaisis Vargas Oliva" userId="41acecc159235689" providerId="LiveId" clId="{70C4E6FF-DF3B-4EEE-B344-66D4D264C697}" dt="2022-05-19T10:02:55.307" v="221" actId="1076"/>
          <ac:spMkLst>
            <pc:docMk/>
            <pc:sldMk cId="1928360876" sldId="273"/>
            <ac:spMk id="20" creationId="{AD46485D-3C9A-4550-A55C-875E82CE7D73}"/>
          </ac:spMkLst>
        </pc:spChg>
        <pc:spChg chg="add mod">
          <ac:chgData name="Danaisis Vargas Oliva" userId="41acecc159235689" providerId="LiveId" clId="{70C4E6FF-DF3B-4EEE-B344-66D4D264C697}" dt="2022-05-19T10:02:55.307" v="221" actId="1076"/>
          <ac:spMkLst>
            <pc:docMk/>
            <pc:sldMk cId="1928360876" sldId="273"/>
            <ac:spMk id="21" creationId="{1C27D84D-F54D-4DC1-9A5C-E20CD11D3860}"/>
          </ac:spMkLst>
        </pc:spChg>
        <pc:spChg chg="add mod">
          <ac:chgData name="Danaisis Vargas Oliva" userId="41acecc159235689" providerId="LiveId" clId="{70C4E6FF-DF3B-4EEE-B344-66D4D264C697}" dt="2022-05-19T10:02:55.307" v="221" actId="1076"/>
          <ac:spMkLst>
            <pc:docMk/>
            <pc:sldMk cId="1928360876" sldId="273"/>
            <ac:spMk id="22" creationId="{A1942C02-C318-4138-84DE-2641E3ACA6FF}"/>
          </ac:spMkLst>
        </pc:spChg>
        <pc:spChg chg="add mod">
          <ac:chgData name="Danaisis Vargas Oliva" userId="41acecc159235689" providerId="LiveId" clId="{70C4E6FF-DF3B-4EEE-B344-66D4D264C697}" dt="2022-05-19T10:02:55.307" v="221" actId="1076"/>
          <ac:spMkLst>
            <pc:docMk/>
            <pc:sldMk cId="1928360876" sldId="273"/>
            <ac:spMk id="23" creationId="{449E6E70-DF0B-4162-84A1-62CEC60F5F93}"/>
          </ac:spMkLst>
        </pc:spChg>
        <pc:spChg chg="add mod">
          <ac:chgData name="Danaisis Vargas Oliva" userId="41acecc159235689" providerId="LiveId" clId="{70C4E6FF-DF3B-4EEE-B344-66D4D264C697}" dt="2022-05-19T10:02:55.307" v="221" actId="1076"/>
          <ac:spMkLst>
            <pc:docMk/>
            <pc:sldMk cId="1928360876" sldId="273"/>
            <ac:spMk id="24" creationId="{976E0898-BA84-48E9-B092-DB18106B0010}"/>
          </ac:spMkLst>
        </pc:spChg>
        <pc:spChg chg="add mod">
          <ac:chgData name="Danaisis Vargas Oliva" userId="41acecc159235689" providerId="LiveId" clId="{70C4E6FF-DF3B-4EEE-B344-66D4D264C697}" dt="2022-05-19T10:02:55.307" v="221" actId="1076"/>
          <ac:spMkLst>
            <pc:docMk/>
            <pc:sldMk cId="1928360876" sldId="273"/>
            <ac:spMk id="25" creationId="{EDA71132-FD55-4BCD-A87F-200CCD9C9031}"/>
          </ac:spMkLst>
        </pc:spChg>
        <pc:spChg chg="add mod">
          <ac:chgData name="Danaisis Vargas Oliva" userId="41acecc159235689" providerId="LiveId" clId="{70C4E6FF-DF3B-4EEE-B344-66D4D264C697}" dt="2022-05-19T10:02:55.307" v="221" actId="1076"/>
          <ac:spMkLst>
            <pc:docMk/>
            <pc:sldMk cId="1928360876" sldId="273"/>
            <ac:spMk id="26" creationId="{C2123FF6-1F57-47E2-9E63-034107844A21}"/>
          </ac:spMkLst>
        </pc:spChg>
        <pc:spChg chg="add del mod">
          <ac:chgData name="Danaisis Vargas Oliva" userId="41acecc159235689" providerId="LiveId" clId="{70C4E6FF-DF3B-4EEE-B344-66D4D264C697}" dt="2022-05-19T10:03:13.963" v="223"/>
          <ac:spMkLst>
            <pc:docMk/>
            <pc:sldMk cId="1928360876" sldId="273"/>
            <ac:spMk id="32" creationId="{123474B3-1EF0-49D5-AC67-198C8D942F42}"/>
          </ac:spMkLst>
        </pc:spChg>
        <pc:spChg chg="add mod ord">
          <ac:chgData name="Danaisis Vargas Oliva" userId="41acecc159235689" providerId="LiveId" clId="{70C4E6FF-DF3B-4EEE-B344-66D4D264C697}" dt="2022-05-20T08:45:19.633" v="904" actId="700"/>
          <ac:spMkLst>
            <pc:docMk/>
            <pc:sldMk cId="1928360876" sldId="273"/>
            <ac:spMk id="33" creationId="{8BE0EABF-1A48-46B7-9909-E4E915A8E817}"/>
          </ac:spMkLst>
        </pc:spChg>
        <pc:spChg chg="add del mod ord">
          <ac:chgData name="Danaisis Vargas Oliva" userId="41acecc159235689" providerId="LiveId" clId="{70C4E6FF-DF3B-4EEE-B344-66D4D264C697}" dt="2022-05-19T10:03:35.593" v="226" actId="478"/>
          <ac:spMkLst>
            <pc:docMk/>
            <pc:sldMk cId="1928360876" sldId="273"/>
            <ac:spMk id="34" creationId="{99A24693-DDE5-4D2F-990E-B86E36725A62}"/>
          </ac:spMkLst>
        </pc:spChg>
        <pc:spChg chg="add del mod ord">
          <ac:chgData name="Danaisis Vargas Oliva" userId="41acecc159235689" providerId="LiveId" clId="{70C4E6FF-DF3B-4EEE-B344-66D4D264C697}" dt="2022-05-19T10:22:20.341" v="412" actId="478"/>
          <ac:spMkLst>
            <pc:docMk/>
            <pc:sldMk cId="1928360876" sldId="273"/>
            <ac:spMk id="35" creationId="{AE48BE03-FEE0-4A69-957F-9804125B2F17}"/>
          </ac:spMkLst>
        </pc:spChg>
        <pc:graphicFrameChg chg="add mod">
          <ac:chgData name="Danaisis Vargas Oliva" userId="41acecc159235689" providerId="LiveId" clId="{70C4E6FF-DF3B-4EEE-B344-66D4D264C697}" dt="2022-05-19T10:03:32.898" v="225" actId="167"/>
          <ac:graphicFrameMkLst>
            <pc:docMk/>
            <pc:sldMk cId="1928360876" sldId="273"/>
            <ac:graphicFrameMk id="18" creationId="{336B4ED8-AFAE-4A84-8B15-7653415549EF}"/>
          </ac:graphicFrameMkLst>
        </pc:graphicFrameChg>
        <pc:picChg chg="add del mod">
          <ac:chgData name="Danaisis Vargas Oliva" userId="41acecc159235689" providerId="LiveId" clId="{70C4E6FF-DF3B-4EEE-B344-66D4D264C697}" dt="2022-05-19T10:02:32.083" v="218"/>
          <ac:picMkLst>
            <pc:docMk/>
            <pc:sldMk cId="1928360876" sldId="273"/>
            <ac:picMk id="13" creationId="{F31318F3-C5DF-4841-8920-075662D7AD05}"/>
          </ac:picMkLst>
        </pc:picChg>
        <pc:picChg chg="add del mod">
          <ac:chgData name="Danaisis Vargas Oliva" userId="41acecc159235689" providerId="LiveId" clId="{70C4E6FF-DF3B-4EEE-B344-66D4D264C697}" dt="2022-05-19T10:02:32.083" v="218"/>
          <ac:picMkLst>
            <pc:docMk/>
            <pc:sldMk cId="1928360876" sldId="273"/>
            <ac:picMk id="14" creationId="{A8DED7D6-A357-4295-B163-0E7AEF5B824E}"/>
          </ac:picMkLst>
        </pc:picChg>
        <pc:picChg chg="add del mod">
          <ac:chgData name="Danaisis Vargas Oliva" userId="41acecc159235689" providerId="LiveId" clId="{70C4E6FF-DF3B-4EEE-B344-66D4D264C697}" dt="2022-05-19T10:02:32.083" v="218"/>
          <ac:picMkLst>
            <pc:docMk/>
            <pc:sldMk cId="1928360876" sldId="273"/>
            <ac:picMk id="15" creationId="{71DD9272-F173-4044-8A33-65E1A8D8D012}"/>
          </ac:picMkLst>
        </pc:picChg>
        <pc:picChg chg="add del mod">
          <ac:chgData name="Danaisis Vargas Oliva" userId="41acecc159235689" providerId="LiveId" clId="{70C4E6FF-DF3B-4EEE-B344-66D4D264C697}" dt="2022-05-19T10:02:32.083" v="218"/>
          <ac:picMkLst>
            <pc:docMk/>
            <pc:sldMk cId="1928360876" sldId="273"/>
            <ac:picMk id="16" creationId="{600637C7-57E0-4D45-A44A-DDB25D39D6D3}"/>
          </ac:picMkLst>
        </pc:picChg>
        <pc:picChg chg="add del mod">
          <ac:chgData name="Danaisis Vargas Oliva" userId="41acecc159235689" providerId="LiveId" clId="{70C4E6FF-DF3B-4EEE-B344-66D4D264C697}" dt="2022-05-19T10:02:32.083" v="218"/>
          <ac:picMkLst>
            <pc:docMk/>
            <pc:sldMk cId="1928360876" sldId="273"/>
            <ac:picMk id="17" creationId="{DD2966B9-A4A5-4F98-9CFD-99D316FB81EC}"/>
          </ac:picMkLst>
        </pc:picChg>
        <pc:picChg chg="add mod">
          <ac:chgData name="Danaisis Vargas Oliva" userId="41acecc159235689" providerId="LiveId" clId="{70C4E6FF-DF3B-4EEE-B344-66D4D264C697}" dt="2022-05-19T10:02:55.307" v="221" actId="1076"/>
          <ac:picMkLst>
            <pc:docMk/>
            <pc:sldMk cId="1928360876" sldId="273"/>
            <ac:picMk id="27" creationId="{ADD6880B-23DB-41A4-B416-8B7EEBDA4C6C}"/>
          </ac:picMkLst>
        </pc:picChg>
        <pc:picChg chg="add mod">
          <ac:chgData name="Danaisis Vargas Oliva" userId="41acecc159235689" providerId="LiveId" clId="{70C4E6FF-DF3B-4EEE-B344-66D4D264C697}" dt="2022-05-19T10:02:55.307" v="221" actId="1076"/>
          <ac:picMkLst>
            <pc:docMk/>
            <pc:sldMk cId="1928360876" sldId="273"/>
            <ac:picMk id="28" creationId="{F2A1D7CB-8D48-4F7B-9DC3-A37F8F165193}"/>
          </ac:picMkLst>
        </pc:picChg>
        <pc:picChg chg="add mod">
          <ac:chgData name="Danaisis Vargas Oliva" userId="41acecc159235689" providerId="LiveId" clId="{70C4E6FF-DF3B-4EEE-B344-66D4D264C697}" dt="2022-05-19T10:02:55.307" v="221" actId="1076"/>
          <ac:picMkLst>
            <pc:docMk/>
            <pc:sldMk cId="1928360876" sldId="273"/>
            <ac:picMk id="29" creationId="{FF73A43C-D329-40B8-9C95-A5909CD8BE3B}"/>
          </ac:picMkLst>
        </pc:picChg>
        <pc:picChg chg="add mod">
          <ac:chgData name="Danaisis Vargas Oliva" userId="41acecc159235689" providerId="LiveId" clId="{70C4E6FF-DF3B-4EEE-B344-66D4D264C697}" dt="2022-05-19T10:02:55.307" v="221" actId="1076"/>
          <ac:picMkLst>
            <pc:docMk/>
            <pc:sldMk cId="1928360876" sldId="273"/>
            <ac:picMk id="30" creationId="{AA7B0691-41C1-4CFB-9069-D0D94BDAC1DF}"/>
          </ac:picMkLst>
        </pc:picChg>
        <pc:picChg chg="add mod">
          <ac:chgData name="Danaisis Vargas Oliva" userId="41acecc159235689" providerId="LiveId" clId="{70C4E6FF-DF3B-4EEE-B344-66D4D264C697}" dt="2022-05-19T10:02:55.307" v="221" actId="1076"/>
          <ac:picMkLst>
            <pc:docMk/>
            <pc:sldMk cId="1928360876" sldId="273"/>
            <ac:picMk id="31" creationId="{8426EB8D-056F-4323-A6A1-D22AB26D09EB}"/>
          </ac:picMkLst>
        </pc:picChg>
      </pc:sldChg>
      <pc:sldChg chg="addSp delSp modSp add mod modClrScheme chgLayout">
        <pc:chgData name="Danaisis Vargas Oliva" userId="41acecc159235689" providerId="LiveId" clId="{70C4E6FF-DF3B-4EEE-B344-66D4D264C697}" dt="2022-05-20T08:45:28.248" v="907" actId="478"/>
        <pc:sldMkLst>
          <pc:docMk/>
          <pc:sldMk cId="71088420" sldId="274"/>
        </pc:sldMkLst>
        <pc:spChg chg="add mod ord">
          <ac:chgData name="Danaisis Vargas Oliva" userId="41acecc159235689" providerId="LiveId" clId="{70C4E6FF-DF3B-4EEE-B344-66D4D264C697}" dt="2022-05-20T08:45:25.994" v="906" actId="700"/>
          <ac:spMkLst>
            <pc:docMk/>
            <pc:sldMk cId="71088420" sldId="274"/>
            <ac:spMk id="2" creationId="{B703FA4F-616D-439C-98A9-B789457E94D7}"/>
          </ac:spMkLst>
        </pc:spChg>
        <pc:spChg chg="mod ord">
          <ac:chgData name="Danaisis Vargas Oliva" userId="41acecc159235689" providerId="LiveId" clId="{70C4E6FF-DF3B-4EEE-B344-66D4D264C697}" dt="2022-05-20T08:45:25.994" v="906" actId="700"/>
          <ac:spMkLst>
            <pc:docMk/>
            <pc:sldMk cId="71088420" sldId="274"/>
            <ac:spMk id="3" creationId="{3A074E2D-D492-4422-ADBA-C34664DE492F}"/>
          </ac:spMkLst>
        </pc:spChg>
        <pc:spChg chg="mod ord">
          <ac:chgData name="Danaisis Vargas Oliva" userId="41acecc159235689" providerId="LiveId" clId="{70C4E6FF-DF3B-4EEE-B344-66D4D264C697}" dt="2022-05-20T08:45:25.994" v="906" actId="700"/>
          <ac:spMkLst>
            <pc:docMk/>
            <pc:sldMk cId="71088420" sldId="274"/>
            <ac:spMk id="4" creationId="{FB0E5570-4CA6-4863-B863-6E95A48DC1F6}"/>
          </ac:spMkLst>
        </pc:spChg>
        <pc:spChg chg="add del mod ord">
          <ac:chgData name="Danaisis Vargas Oliva" userId="41acecc159235689" providerId="LiveId" clId="{70C4E6FF-DF3B-4EEE-B344-66D4D264C697}" dt="2022-05-19T10:04:44.697" v="237" actId="478"/>
          <ac:spMkLst>
            <pc:docMk/>
            <pc:sldMk cId="71088420" sldId="274"/>
            <ac:spMk id="5" creationId="{593257D9-05D5-4FE9-AEB1-7E68923B0A8F}"/>
          </ac:spMkLst>
        </pc:spChg>
        <pc:spChg chg="add del mod ord">
          <ac:chgData name="Danaisis Vargas Oliva" userId="41acecc159235689" providerId="LiveId" clId="{70C4E6FF-DF3B-4EEE-B344-66D4D264C697}" dt="2022-05-20T08:45:28.248" v="907" actId="478"/>
          <ac:spMkLst>
            <pc:docMk/>
            <pc:sldMk cId="71088420" sldId="274"/>
            <ac:spMk id="5" creationId="{BF3312F6-DA13-4638-8382-7C3C793E5C48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31" creationId="{9B4BFE18-7EBB-4662-A399-3226451B5852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32" creationId="{FA4987F7-3C52-41BC-8812-69BB1EB92DBE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33" creationId="{8CF405C1-B5FC-43D0-AD4B-88D695AC8312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34" creationId="{C051AEDC-ED1F-4E55-B16B-6CFE9981EEB4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35" creationId="{86829978-6533-4467-8C50-87F1A5B769DE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36" creationId="{A980FA7B-8F79-4A5E-A984-D643E73EEBAA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37" creationId="{61A3842A-81DD-456E-8585-A0E93FD96285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38" creationId="{0D155263-D190-4E5D-BD7B-97DBC0D37F63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39" creationId="{DEA1586D-39F0-42CE-B6AE-7104C7140FD9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0" creationId="{931410A7-436D-408B-ADF9-BB40607A10EB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1" creationId="{8FE441F1-2287-40D8-8758-A7427AE4D1CD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2" creationId="{12CD23E1-60B1-4A88-ACFD-51D5DF41DFC9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3" creationId="{7BD007D5-DF0D-4030-A007-4CC1F9F69C4F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4" creationId="{A02AE29B-33E4-4B88-BC90-DE7D886F6F07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5" creationId="{AC491FA5-99EA-4178-B8D2-B3788C3A0074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6" creationId="{A2553F44-ED26-4D56-A1A9-1EEB62EB636B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7" creationId="{EC55A8E6-7AD6-411A-A7F9-85602F3C28A9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8" creationId="{7C85A736-EA61-4746-B022-B9AA715BCCE6}"/>
          </ac:spMkLst>
        </pc:spChg>
        <pc:spChg chg="add mod">
          <ac:chgData name="Danaisis Vargas Oliva" userId="41acecc159235689" providerId="LiveId" clId="{70C4E6FF-DF3B-4EEE-B344-66D4D264C697}" dt="2022-05-19T10:06:25.939" v="246" actId="1076"/>
          <ac:spMkLst>
            <pc:docMk/>
            <pc:sldMk cId="71088420" sldId="274"/>
            <ac:spMk id="49" creationId="{35E26E97-3E78-434C-AC96-22AB59EF65F3}"/>
          </ac:spMkLst>
        </pc:sp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6" creationId="{BAB1B623-97E7-442E-B2DE-3EAE0AAD33A2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7" creationId="{77F1A277-DA43-49E0-93CA-E67E693C7FFD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8" creationId="{CFB169A2-25DF-48E9-A7E7-68AD00BC99BD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9" creationId="{55061DD9-E91E-486A-A34B-7E12E7271DAB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0" creationId="{777E3AB4-17E6-433E-86A0-AAD60608CC69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1" creationId="{153A5AED-C7A6-43DC-9D2F-0DE87549E74D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2" creationId="{E094DE22-B49C-4ECB-AAEC-782A961A7CA6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3" creationId="{C7ACF0CC-F97D-4305-B876-2E8828A011AF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4" creationId="{A1F7AAFB-742D-49B6-9071-F8B52F525820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5" creationId="{CCC621D2-DFB6-4DA1-9AE2-B040FF3AE4C1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6" creationId="{18CA227F-CE9E-42CA-AC29-205D1C72AFD0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7" creationId="{3EE55FB6-378C-481E-B2DD-E4D729124EAC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8" creationId="{E2D48528-97C2-4B22-81B8-9F2434F3A786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19" creationId="{E51F9786-9EDF-4877-9416-2757970E54E8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0" creationId="{F778B0C7-47CF-4C39-85D5-302BCA9D8143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1" creationId="{1E0895EE-DFB4-4150-8322-B84345663EB8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2" creationId="{E163FE04-20D6-4180-B66A-7E5C3AC7BCCD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3" creationId="{D8B4CC5A-9A2F-435C-96E3-70FB760CD619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4" creationId="{D5525220-CB27-4FE9-9058-CB0E20E84CF1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5" creationId="{9B600CF6-6CCF-462E-B51C-BF412F1A2357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6" creationId="{9874689B-C649-49B0-9B56-76FA47E8B68D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7" creationId="{422AC808-2268-4109-9019-465C6FE2466F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8" creationId="{96475501-05ED-49B1-86CC-944A1C91498A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29" creationId="{6A5CFFFE-C1B9-4D8A-8F7A-E63B52942C3F}"/>
          </ac:cxnSpMkLst>
        </pc:cxnChg>
        <pc:cxnChg chg="add mod">
          <ac:chgData name="Danaisis Vargas Oliva" userId="41acecc159235689" providerId="LiveId" clId="{70C4E6FF-DF3B-4EEE-B344-66D4D264C697}" dt="2022-05-19T10:06:25.939" v="246" actId="1076"/>
          <ac:cxnSpMkLst>
            <pc:docMk/>
            <pc:sldMk cId="71088420" sldId="274"/>
            <ac:cxnSpMk id="30" creationId="{29C49687-1248-4949-9516-CD3688583A99}"/>
          </ac:cxnSpMkLst>
        </pc:cxnChg>
      </pc:sldChg>
      <pc:sldChg chg="addSp delSp modSp add mod modClrScheme chgLayout">
        <pc:chgData name="Danaisis Vargas Oliva" userId="41acecc159235689" providerId="LiveId" clId="{70C4E6FF-DF3B-4EEE-B344-66D4D264C697}" dt="2022-05-20T08:45:36.448" v="909" actId="478"/>
        <pc:sldMkLst>
          <pc:docMk/>
          <pc:sldMk cId="3509151851" sldId="275"/>
        </pc:sldMkLst>
        <pc:spChg chg="add mod ord">
          <ac:chgData name="Danaisis Vargas Oliva" userId="41acecc159235689" providerId="LiveId" clId="{70C4E6FF-DF3B-4EEE-B344-66D4D264C697}" dt="2022-05-20T08:45:34.393" v="908" actId="700"/>
          <ac:spMkLst>
            <pc:docMk/>
            <pc:sldMk cId="3509151851" sldId="275"/>
            <ac:spMk id="2" creationId="{5112FBAE-9720-4EF5-A366-0761760DF0DB}"/>
          </ac:spMkLst>
        </pc:spChg>
        <pc:spChg chg="mod ord">
          <ac:chgData name="Danaisis Vargas Oliva" userId="41acecc159235689" providerId="LiveId" clId="{70C4E6FF-DF3B-4EEE-B344-66D4D264C697}" dt="2022-05-20T08:45:34.393" v="908" actId="700"/>
          <ac:spMkLst>
            <pc:docMk/>
            <pc:sldMk cId="3509151851" sldId="275"/>
            <ac:spMk id="3" creationId="{3A074E2D-D492-4422-ADBA-C34664DE492F}"/>
          </ac:spMkLst>
        </pc:spChg>
        <pc:spChg chg="mod ord">
          <ac:chgData name="Danaisis Vargas Oliva" userId="41acecc159235689" providerId="LiveId" clId="{70C4E6FF-DF3B-4EEE-B344-66D4D264C697}" dt="2022-05-20T08:45:34.393" v="908" actId="700"/>
          <ac:spMkLst>
            <pc:docMk/>
            <pc:sldMk cId="3509151851" sldId="275"/>
            <ac:spMk id="4" creationId="{FB0E5570-4CA6-4863-B863-6E95A48DC1F6}"/>
          </ac:spMkLst>
        </pc:spChg>
        <pc:spChg chg="add del mod ord">
          <ac:chgData name="Danaisis Vargas Oliva" userId="41acecc159235689" providerId="LiveId" clId="{70C4E6FF-DF3B-4EEE-B344-66D4D264C697}" dt="2022-05-20T08:45:36.448" v="909" actId="478"/>
          <ac:spMkLst>
            <pc:docMk/>
            <pc:sldMk cId="3509151851" sldId="275"/>
            <ac:spMk id="5" creationId="{A54314EE-4E06-4F51-98F5-D80CCF5947A7}"/>
          </ac:spMkLst>
        </pc:spChg>
        <pc:spChg chg="add del mod ord">
          <ac:chgData name="Danaisis Vargas Oliva" userId="41acecc159235689" providerId="LiveId" clId="{70C4E6FF-DF3B-4EEE-B344-66D4D264C697}" dt="2022-05-19T10:08:02.608" v="248" actId="478"/>
          <ac:spMkLst>
            <pc:docMk/>
            <pc:sldMk cId="3509151851" sldId="275"/>
            <ac:spMk id="5" creationId="{D07F2E8D-2279-405B-913C-9A0DC618BE4A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22" creationId="{265B93AD-DA2A-435A-94E6-9D75BB0186EF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23" creationId="{00861A10-1213-4CC1-BA96-2C7CAC227754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24" creationId="{20093C18-8EB5-438B-827A-DF693934CF5E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25" creationId="{6B44758C-78E9-4260-96DE-0717392807DA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26" creationId="{1F43E92F-3787-4602-9F4A-7F3BB794E994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27" creationId="{E419AB75-896E-40E0-9A23-8059D1A4ECB7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28" creationId="{3D732EAC-9857-49E1-ACA2-CF86F013F9B4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29" creationId="{DE5F8AD1-0321-45CF-927F-A60B098C56AD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30" creationId="{6DE973B6-AA48-457D-81CB-35DE28C73912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31" creationId="{AD35F4D9-2AE1-4318-99DA-A8302ED13DEE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32" creationId="{45A0D384-AB70-44EF-8728-8DA014E9F138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33" creationId="{CCEFF974-0024-4F17-A79A-C17EA0E42C46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34" creationId="{5EE69C64-8C4B-484C-ADC9-1F7858698B4A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35" creationId="{1FDAE35B-C1FE-43A5-9B47-82F8390F816A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36" creationId="{C59215B9-42E8-46D9-B671-309768E71A99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37" creationId="{144B683F-E343-4FD4-9EDA-F552982AE898}"/>
          </ac:spMkLst>
        </pc:spChg>
        <pc:spChg chg="add del mod">
          <ac:chgData name="Danaisis Vargas Oliva" userId="41acecc159235689" providerId="LiveId" clId="{70C4E6FF-DF3B-4EEE-B344-66D4D264C697}" dt="2022-05-19T10:08:08.696" v="250"/>
          <ac:spMkLst>
            <pc:docMk/>
            <pc:sldMk cId="3509151851" sldId="275"/>
            <ac:spMk id="38" creationId="{EE8E1AE5-1162-4DD7-B4DA-B779F05823DA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55" creationId="{0355EA59-8FA3-412D-B334-FFB41F840DBC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56" creationId="{B560628A-D228-4CA3-BE0D-AA02CF699233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57" creationId="{38F81FB4-5103-4540-9F09-86CA204FE707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58" creationId="{BD7E7BF3-B137-4704-B186-45A4EAD353FB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59" creationId="{EB23363D-B117-4AD1-A14D-A25A66E2A355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0" creationId="{AC2EA0E7-FBB0-47A6-90BF-3A21DD673C1F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1" creationId="{46D067E9-E8C8-4F2E-B701-BB93B13E51DA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2" creationId="{5A84DF22-276B-4DB6-95F6-093A8BCD7D15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3" creationId="{8C7E0774-93E9-4C2E-B5B9-13A7B3FAB7BF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4" creationId="{543D9374-A4D5-4D83-A3B9-FF4FD0A20B98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5" creationId="{1ACBA2D2-6717-4529-891D-DF2CBB51F31F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6" creationId="{86069D4B-D142-44BD-B774-69A57588B9A0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7" creationId="{1C7740D5-964E-431D-A838-27A34F9A5A12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8" creationId="{C0CBDA4A-4426-44D0-9A4C-A10F313EF41E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69" creationId="{C5607A15-A9AB-4CDE-A1F7-8135A2987FCE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70" creationId="{7C1B947B-6E0F-483D-BDFD-358F2DF5B4D8}"/>
          </ac:spMkLst>
        </pc:spChg>
        <pc:spChg chg="add mod">
          <ac:chgData name="Danaisis Vargas Oliva" userId="41acecc159235689" providerId="LiveId" clId="{70C4E6FF-DF3B-4EEE-B344-66D4D264C697}" dt="2022-05-19T10:08:12.771" v="252" actId="1076"/>
          <ac:spMkLst>
            <pc:docMk/>
            <pc:sldMk cId="3509151851" sldId="275"/>
            <ac:spMk id="71" creationId="{C002F848-52B5-4262-ADD7-E0EB62A69969}"/>
          </ac:spMkLst>
        </pc:sp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6" creationId="{A5A2D243-E5BF-4527-BBC7-F8E07CB37CCD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7" creationId="{AD8CE271-8E98-4B24-9620-E561C759D2C3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8" creationId="{B72C1C89-97C5-426D-B301-91A236B4525E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9" creationId="{872F514B-F3C8-4083-A3CA-0B956CCF89E5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0" creationId="{AB514DF2-E5F5-4C66-985A-CA7BF6E4EAB8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1" creationId="{374266F9-325B-46D2-A464-74279EEE4042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2" creationId="{CD76EE12-30A5-481F-A36F-D96E037077C1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3" creationId="{A937EC4C-6AD8-4575-A84B-E77559BE367F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4" creationId="{E3A0352D-550E-4948-9301-90096AA6AE59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5" creationId="{2F520F1E-65FC-4947-9A97-E30C4E12DBB3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6" creationId="{F0CFF7A2-B9D6-4B28-85BD-B34018E7DBDC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7" creationId="{AECFAFBE-6BD0-4CD6-B9A4-102E28B4A349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8" creationId="{7577F702-1C69-4B10-B370-0B4366A5B13D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19" creationId="{7D2E429C-C4C0-4DAD-B4C2-2442958F836C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20" creationId="{6D56268A-D0AF-473D-B1A2-4E93CB81C97E}"/>
          </ac:cxnSpMkLst>
        </pc:cxnChg>
        <pc:cxnChg chg="add del mod">
          <ac:chgData name="Danaisis Vargas Oliva" userId="41acecc159235689" providerId="LiveId" clId="{70C4E6FF-DF3B-4EEE-B344-66D4D264C697}" dt="2022-05-19T10:08:08.696" v="250"/>
          <ac:cxnSpMkLst>
            <pc:docMk/>
            <pc:sldMk cId="3509151851" sldId="275"/>
            <ac:cxnSpMk id="21" creationId="{2A1EDA6E-9128-49F0-9DD2-F0C00E2B68B4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39" creationId="{6FD73A29-F06E-49A2-BBFD-DA00BF1D7C33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0" creationId="{C7C88872-5C5E-432D-A849-8AE89EA81693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1" creationId="{5380EDE0-0248-4C4E-8FB3-40A26E83707B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2" creationId="{AF88BD3A-814E-4A48-B60D-A6D46A2927D4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3" creationId="{69210293-D7DF-4DA8-A229-A776A1EC3566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4" creationId="{6CAEF173-EBA9-422D-968A-7333D5DE1FAF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5" creationId="{6BA5F781-5A66-4E8E-9078-B2D4DE31B22F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6" creationId="{5C36D8F0-F5E8-459A-898E-B3F14CF1840B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7" creationId="{AA5A7652-DF54-42C7-8AA6-FFA6B4D6FD6C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8" creationId="{7FA7EA8F-AC57-4C5C-8670-434699871885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49" creationId="{4A510565-46C1-4D99-883E-A5ECFE4DDE61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50" creationId="{F2946373-B500-4625-A118-E39979374573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51" creationId="{37BD774E-D519-44EF-937F-145CF25DA2D1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52" creationId="{12C12FA6-51E6-4E0E-80F9-510EDF8EA051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53" creationId="{6E8160EA-0EC6-41D5-B432-9C46B6B70A8C}"/>
          </ac:cxnSpMkLst>
        </pc:cxnChg>
        <pc:cxnChg chg="add mod">
          <ac:chgData name="Danaisis Vargas Oliva" userId="41acecc159235689" providerId="LiveId" clId="{70C4E6FF-DF3B-4EEE-B344-66D4D264C697}" dt="2022-05-19T10:08:12.771" v="252" actId="1076"/>
          <ac:cxnSpMkLst>
            <pc:docMk/>
            <pc:sldMk cId="3509151851" sldId="275"/>
            <ac:cxnSpMk id="54" creationId="{76CF41F6-8495-41FB-9F7C-E42FA007A489}"/>
          </ac:cxnSpMkLst>
        </pc:cxnChg>
      </pc:sldChg>
      <pc:sldChg chg="addSp delSp modSp add mod modClrScheme chgLayout">
        <pc:chgData name="Danaisis Vargas Oliva" userId="41acecc159235689" providerId="LiveId" clId="{70C4E6FF-DF3B-4EEE-B344-66D4D264C697}" dt="2022-05-20T08:45:42.440" v="911" actId="478"/>
        <pc:sldMkLst>
          <pc:docMk/>
          <pc:sldMk cId="1519519977" sldId="276"/>
        </pc:sldMkLst>
        <pc:spChg chg="add mod ord">
          <ac:chgData name="Danaisis Vargas Oliva" userId="41acecc159235689" providerId="LiveId" clId="{70C4E6FF-DF3B-4EEE-B344-66D4D264C697}" dt="2022-05-20T08:45:40.673" v="910" actId="700"/>
          <ac:spMkLst>
            <pc:docMk/>
            <pc:sldMk cId="1519519977" sldId="276"/>
            <ac:spMk id="2" creationId="{35A0B2D8-BA83-484D-917A-1FD3A19A3B4A}"/>
          </ac:spMkLst>
        </pc:spChg>
        <pc:spChg chg="mod ord">
          <ac:chgData name="Danaisis Vargas Oliva" userId="41acecc159235689" providerId="LiveId" clId="{70C4E6FF-DF3B-4EEE-B344-66D4D264C697}" dt="2022-05-20T08:45:40.673" v="910" actId="700"/>
          <ac:spMkLst>
            <pc:docMk/>
            <pc:sldMk cId="1519519977" sldId="276"/>
            <ac:spMk id="3" creationId="{3A074E2D-D492-4422-ADBA-C34664DE492F}"/>
          </ac:spMkLst>
        </pc:spChg>
        <pc:spChg chg="mod ord">
          <ac:chgData name="Danaisis Vargas Oliva" userId="41acecc159235689" providerId="LiveId" clId="{70C4E6FF-DF3B-4EEE-B344-66D4D264C697}" dt="2022-05-20T08:45:40.673" v="910" actId="700"/>
          <ac:spMkLst>
            <pc:docMk/>
            <pc:sldMk cId="1519519977" sldId="276"/>
            <ac:spMk id="4" creationId="{FB0E5570-4CA6-4863-B863-6E95A48DC1F6}"/>
          </ac:spMkLst>
        </pc:spChg>
        <pc:spChg chg="add del mod ord">
          <ac:chgData name="Danaisis Vargas Oliva" userId="41acecc159235689" providerId="LiveId" clId="{70C4E6FF-DF3B-4EEE-B344-66D4D264C697}" dt="2022-05-19T10:08:25.840" v="253" actId="478"/>
          <ac:spMkLst>
            <pc:docMk/>
            <pc:sldMk cId="1519519977" sldId="276"/>
            <ac:spMk id="5" creationId="{8239608A-9556-4D86-9095-DC85F677CCB1}"/>
          </ac:spMkLst>
        </pc:spChg>
        <pc:spChg chg="add del mod ord">
          <ac:chgData name="Danaisis Vargas Oliva" userId="41acecc159235689" providerId="LiveId" clId="{70C4E6FF-DF3B-4EEE-B344-66D4D264C697}" dt="2022-05-20T08:45:42.440" v="911" actId="478"/>
          <ac:spMkLst>
            <pc:docMk/>
            <pc:sldMk cId="1519519977" sldId="276"/>
            <ac:spMk id="5" creationId="{99E75F63-E437-4C5C-8F60-2C22BFB1AD1E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14" creationId="{75836DF4-CCCC-4A18-835C-2BAF61C81AD7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15" creationId="{9A3EE417-3B0C-43E9-A4F7-C76103099FAD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16" creationId="{ADA171E9-672A-44C0-AB01-D9C4441640C1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17" creationId="{13E8CF50-AD21-4192-8965-5DCBC4AE9F30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18" creationId="{7FE71793-0E55-462B-BA2E-A174E5549778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19" creationId="{C693C980-440D-4E3A-B830-31C48F5932A1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0" creationId="{5A97492A-91B0-4745-9D4D-931DAD651AE7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1" creationId="{948EF61E-98E8-43EE-A836-3EA8D30AA8AA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2" creationId="{89F0C2CC-F405-43D6-B651-737C57BCF52B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3" creationId="{032F0056-1DF7-49D6-B5BC-C4F480644DEE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4" creationId="{0F05F876-A87C-417F-864E-0A340700EF15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5" creationId="{62CF7EE1-3543-49A4-8BCD-26891C25BAE3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6" creationId="{20BC101B-8A5B-4EDE-8040-BF2529D7E977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7" creationId="{F79C4B29-100D-43C6-A1EB-B6EE90856FDA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8" creationId="{ADF483BF-5B90-43B5-BCF7-FAFCC3C83E94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29" creationId="{0D8FEFBC-548B-4608-AA1B-4F4E3E3ED76C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30" creationId="{FE9E35B3-64B3-48F4-BE11-D4C8D635311F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31" creationId="{EF6D7BC6-92C5-4163-9E1F-FD31C0EFF56A}"/>
          </ac:spMkLst>
        </pc:spChg>
        <pc:spChg chg="add mod">
          <ac:chgData name="Danaisis Vargas Oliva" userId="41acecc159235689" providerId="LiveId" clId="{70C4E6FF-DF3B-4EEE-B344-66D4D264C697}" dt="2022-05-19T10:08:30.091" v="255" actId="1076"/>
          <ac:spMkLst>
            <pc:docMk/>
            <pc:sldMk cId="1519519977" sldId="276"/>
            <ac:spMk id="32" creationId="{7E629249-3484-4680-B0E5-2C65DF75D46F}"/>
          </ac:spMkLst>
        </pc:spChg>
        <pc:cxnChg chg="add mod">
          <ac:chgData name="Danaisis Vargas Oliva" userId="41acecc159235689" providerId="LiveId" clId="{70C4E6FF-DF3B-4EEE-B344-66D4D264C697}" dt="2022-05-19T10:08:30.091" v="255" actId="1076"/>
          <ac:cxnSpMkLst>
            <pc:docMk/>
            <pc:sldMk cId="1519519977" sldId="276"/>
            <ac:cxnSpMk id="6" creationId="{0080B103-081E-470A-8266-C110E699B443}"/>
          </ac:cxnSpMkLst>
        </pc:cxnChg>
        <pc:cxnChg chg="add mod">
          <ac:chgData name="Danaisis Vargas Oliva" userId="41acecc159235689" providerId="LiveId" clId="{70C4E6FF-DF3B-4EEE-B344-66D4D264C697}" dt="2022-05-19T10:08:30.091" v="255" actId="1076"/>
          <ac:cxnSpMkLst>
            <pc:docMk/>
            <pc:sldMk cId="1519519977" sldId="276"/>
            <ac:cxnSpMk id="7" creationId="{56FD30DB-21D1-42D4-ABBB-B464D5A97C7F}"/>
          </ac:cxnSpMkLst>
        </pc:cxnChg>
        <pc:cxnChg chg="add mod">
          <ac:chgData name="Danaisis Vargas Oliva" userId="41acecc159235689" providerId="LiveId" clId="{70C4E6FF-DF3B-4EEE-B344-66D4D264C697}" dt="2022-05-19T10:08:30.091" v="255" actId="1076"/>
          <ac:cxnSpMkLst>
            <pc:docMk/>
            <pc:sldMk cId="1519519977" sldId="276"/>
            <ac:cxnSpMk id="8" creationId="{463DCD1F-A1CC-4B86-BD66-82FBCACE79B6}"/>
          </ac:cxnSpMkLst>
        </pc:cxnChg>
        <pc:cxnChg chg="add mod">
          <ac:chgData name="Danaisis Vargas Oliva" userId="41acecc159235689" providerId="LiveId" clId="{70C4E6FF-DF3B-4EEE-B344-66D4D264C697}" dt="2022-05-19T10:08:30.091" v="255" actId="1076"/>
          <ac:cxnSpMkLst>
            <pc:docMk/>
            <pc:sldMk cId="1519519977" sldId="276"/>
            <ac:cxnSpMk id="9" creationId="{3B1B23E5-5B7F-442A-B169-246537C96022}"/>
          </ac:cxnSpMkLst>
        </pc:cxnChg>
        <pc:cxnChg chg="add mod">
          <ac:chgData name="Danaisis Vargas Oliva" userId="41acecc159235689" providerId="LiveId" clId="{70C4E6FF-DF3B-4EEE-B344-66D4D264C697}" dt="2022-05-19T10:08:30.091" v="255" actId="1076"/>
          <ac:cxnSpMkLst>
            <pc:docMk/>
            <pc:sldMk cId="1519519977" sldId="276"/>
            <ac:cxnSpMk id="10" creationId="{2EBBDD42-ABCC-4383-B139-BC0111F71878}"/>
          </ac:cxnSpMkLst>
        </pc:cxnChg>
        <pc:cxnChg chg="add mod">
          <ac:chgData name="Danaisis Vargas Oliva" userId="41acecc159235689" providerId="LiveId" clId="{70C4E6FF-DF3B-4EEE-B344-66D4D264C697}" dt="2022-05-19T10:08:30.091" v="255" actId="1076"/>
          <ac:cxnSpMkLst>
            <pc:docMk/>
            <pc:sldMk cId="1519519977" sldId="276"/>
            <ac:cxnSpMk id="11" creationId="{E0E26324-0925-466F-BCD9-E7EDF811F2B7}"/>
          </ac:cxnSpMkLst>
        </pc:cxnChg>
        <pc:cxnChg chg="add mod">
          <ac:chgData name="Danaisis Vargas Oliva" userId="41acecc159235689" providerId="LiveId" clId="{70C4E6FF-DF3B-4EEE-B344-66D4D264C697}" dt="2022-05-19T10:08:30.091" v="255" actId="1076"/>
          <ac:cxnSpMkLst>
            <pc:docMk/>
            <pc:sldMk cId="1519519977" sldId="276"/>
            <ac:cxnSpMk id="12" creationId="{6C27A9ED-57C6-49ED-878C-8C999E08603E}"/>
          </ac:cxnSpMkLst>
        </pc:cxnChg>
        <pc:cxnChg chg="add mod">
          <ac:chgData name="Danaisis Vargas Oliva" userId="41acecc159235689" providerId="LiveId" clId="{70C4E6FF-DF3B-4EEE-B344-66D4D264C697}" dt="2022-05-19T10:08:30.091" v="255" actId="1076"/>
          <ac:cxnSpMkLst>
            <pc:docMk/>
            <pc:sldMk cId="1519519977" sldId="276"/>
            <ac:cxnSpMk id="13" creationId="{50EB8FD1-2E36-42D6-A2D8-7A019AA34343}"/>
          </ac:cxnSpMkLst>
        </pc:cxnChg>
      </pc:sldChg>
      <pc:sldChg chg="addSp delSp modSp new mod chgLayout modNotesTx">
        <pc:chgData name="Danaisis Vargas Oliva" userId="41acecc159235689" providerId="LiveId" clId="{70C4E6FF-DF3B-4EEE-B344-66D4D264C697}" dt="2022-05-20T08:44:38.680" v="898" actId="478"/>
        <pc:sldMkLst>
          <pc:docMk/>
          <pc:sldMk cId="647283866" sldId="277"/>
        </pc:sldMkLst>
        <pc:spChg chg="del">
          <ac:chgData name="Danaisis Vargas Oliva" userId="41acecc159235689" providerId="LiveId" clId="{70C4E6FF-DF3B-4EEE-B344-66D4D264C697}" dt="2022-05-20T08:44:35.891" v="897" actId="700"/>
          <ac:spMkLst>
            <pc:docMk/>
            <pc:sldMk cId="647283866" sldId="277"/>
            <ac:spMk id="2" creationId="{EBDB7E42-5DB6-4AC0-9A47-6B49249C92CF}"/>
          </ac:spMkLst>
        </pc:spChg>
        <pc:spChg chg="del">
          <ac:chgData name="Danaisis Vargas Oliva" userId="41acecc159235689" providerId="LiveId" clId="{70C4E6FF-DF3B-4EEE-B344-66D4D264C697}" dt="2022-05-19T10:56:25.456" v="430" actId="478"/>
          <ac:spMkLst>
            <pc:docMk/>
            <pc:sldMk cId="647283866" sldId="277"/>
            <ac:spMk id="3" creationId="{631AD2DD-D6B9-489E-99C4-75F05123CF46}"/>
          </ac:spMkLst>
        </pc:spChg>
        <pc:spChg chg="add mod ord">
          <ac:chgData name="Danaisis Vargas Oliva" userId="41acecc159235689" providerId="LiveId" clId="{70C4E6FF-DF3B-4EEE-B344-66D4D264C697}" dt="2022-05-20T08:44:35.891" v="897" actId="700"/>
          <ac:spMkLst>
            <pc:docMk/>
            <pc:sldMk cId="647283866" sldId="277"/>
            <ac:spMk id="3" creationId="{DB1121A0-CAA0-464E-8F8B-14F5B21E53F3}"/>
          </ac:spMkLst>
        </pc:spChg>
        <pc:spChg chg="mod ord">
          <ac:chgData name="Danaisis Vargas Oliva" userId="41acecc159235689" providerId="LiveId" clId="{70C4E6FF-DF3B-4EEE-B344-66D4D264C697}" dt="2022-05-20T08:44:35.891" v="897" actId="700"/>
          <ac:spMkLst>
            <pc:docMk/>
            <pc:sldMk cId="647283866" sldId="277"/>
            <ac:spMk id="4" creationId="{E01C92CA-B2FC-473D-B030-3B700DD2C397}"/>
          </ac:spMkLst>
        </pc:spChg>
        <pc:spChg chg="mod ord">
          <ac:chgData name="Danaisis Vargas Oliva" userId="41acecc159235689" providerId="LiveId" clId="{70C4E6FF-DF3B-4EEE-B344-66D4D264C697}" dt="2022-05-20T08:44:35.891" v="897" actId="700"/>
          <ac:spMkLst>
            <pc:docMk/>
            <pc:sldMk cId="647283866" sldId="277"/>
            <ac:spMk id="5" creationId="{064BA4B6-76FE-4134-BD79-E97E1249DD2C}"/>
          </ac:spMkLst>
        </pc:spChg>
        <pc:spChg chg="mod ord">
          <ac:chgData name="Danaisis Vargas Oliva" userId="41acecc159235689" providerId="LiveId" clId="{70C4E6FF-DF3B-4EEE-B344-66D4D264C697}" dt="2022-05-20T08:44:35.891" v="897" actId="700"/>
          <ac:spMkLst>
            <pc:docMk/>
            <pc:sldMk cId="647283866" sldId="277"/>
            <ac:spMk id="6" creationId="{9F4CA6DA-FA2B-4979-8418-975D143B9F95}"/>
          </ac:spMkLst>
        </pc:spChg>
        <pc:spChg chg="mod ord">
          <ac:chgData name="Danaisis Vargas Oliva" userId="41acecc159235689" providerId="LiveId" clId="{70C4E6FF-DF3B-4EEE-B344-66D4D264C697}" dt="2022-05-20T08:44:35.891" v="897" actId="700"/>
          <ac:spMkLst>
            <pc:docMk/>
            <pc:sldMk cId="647283866" sldId="277"/>
            <ac:spMk id="7" creationId="{1A3AC45D-635C-40CF-A718-18CFDC85A0E7}"/>
          </ac:spMkLst>
        </pc:spChg>
        <pc:spChg chg="add del mod ord">
          <ac:chgData name="Danaisis Vargas Oliva" userId="41acecc159235689" providerId="LiveId" clId="{70C4E6FF-DF3B-4EEE-B344-66D4D264C697}" dt="2022-05-20T08:44:38.680" v="898" actId="478"/>
          <ac:spMkLst>
            <pc:docMk/>
            <pc:sldMk cId="647283866" sldId="277"/>
            <ac:spMk id="12" creationId="{670CD257-87D7-4601-8753-E5E59EF74F61}"/>
          </ac:spMkLst>
        </pc:spChg>
        <pc:picChg chg="add mod">
          <ac:chgData name="Danaisis Vargas Oliva" userId="41acecc159235689" providerId="LiveId" clId="{70C4E6FF-DF3B-4EEE-B344-66D4D264C697}" dt="2022-05-19T10:57:21.560" v="441" actId="1076"/>
          <ac:picMkLst>
            <pc:docMk/>
            <pc:sldMk cId="647283866" sldId="277"/>
            <ac:picMk id="8" creationId="{114654C5-CEFD-4075-8714-593973CE9257}"/>
          </ac:picMkLst>
        </pc:picChg>
        <pc:picChg chg="add mod">
          <ac:chgData name="Danaisis Vargas Oliva" userId="41acecc159235689" providerId="LiveId" clId="{70C4E6FF-DF3B-4EEE-B344-66D4D264C697}" dt="2022-05-19T10:57:17.943" v="440" actId="1076"/>
          <ac:picMkLst>
            <pc:docMk/>
            <pc:sldMk cId="647283866" sldId="277"/>
            <ac:picMk id="9" creationId="{1AD130D5-420A-417B-A032-C9343D596F91}"/>
          </ac:picMkLst>
        </pc:picChg>
        <pc:picChg chg="add mod">
          <ac:chgData name="Danaisis Vargas Oliva" userId="41acecc159235689" providerId="LiveId" clId="{70C4E6FF-DF3B-4EEE-B344-66D4D264C697}" dt="2022-05-19T10:56:56.808" v="435" actId="14100"/>
          <ac:picMkLst>
            <pc:docMk/>
            <pc:sldMk cId="647283866" sldId="277"/>
            <ac:picMk id="10" creationId="{12FDB364-231D-4D7F-9493-614AA254BA05}"/>
          </ac:picMkLst>
        </pc:picChg>
        <pc:picChg chg="add mod">
          <ac:chgData name="Danaisis Vargas Oliva" userId="41acecc159235689" providerId="LiveId" clId="{70C4E6FF-DF3B-4EEE-B344-66D4D264C697}" dt="2022-05-19T10:57:00.840" v="436" actId="14100"/>
          <ac:picMkLst>
            <pc:docMk/>
            <pc:sldMk cId="647283866" sldId="277"/>
            <ac:picMk id="11" creationId="{CAC412EC-6B3B-4FBF-86ED-B2F4B333F601}"/>
          </ac:picMkLst>
        </pc:picChg>
      </pc:sldChg>
      <pc:sldChg chg="new del">
        <pc:chgData name="Danaisis Vargas Oliva" userId="41acecc159235689" providerId="LiveId" clId="{70C4E6FF-DF3B-4EEE-B344-66D4D264C697}" dt="2022-05-19T10:21:55.492" v="405" actId="47"/>
        <pc:sldMkLst>
          <pc:docMk/>
          <pc:sldMk cId="3661929133" sldId="277"/>
        </pc:sldMkLst>
      </pc:sldChg>
      <pc:sldChg chg="addSp delSp modSp add mod modClrScheme delAnim chgLayout">
        <pc:chgData name="Danaisis Vargas Oliva" userId="41acecc159235689" providerId="LiveId" clId="{70C4E6FF-DF3B-4EEE-B344-66D4D264C697}" dt="2022-05-20T08:46:27.008" v="917" actId="700"/>
        <pc:sldMkLst>
          <pc:docMk/>
          <pc:sldMk cId="3721154545" sldId="278"/>
        </pc:sldMkLst>
        <pc:spChg chg="mod ord">
          <ac:chgData name="Danaisis Vargas Oliva" userId="41acecc159235689" providerId="LiveId" clId="{70C4E6FF-DF3B-4EEE-B344-66D4D264C697}" dt="2022-05-20T08:46:27.008" v="917" actId="700"/>
          <ac:spMkLst>
            <pc:docMk/>
            <pc:sldMk cId="3721154545" sldId="278"/>
            <ac:spMk id="2" creationId="{852F4885-F371-4FC7-906A-EE63FA830460}"/>
          </ac:spMkLst>
        </pc:spChg>
        <pc:spChg chg="add del mod ord">
          <ac:chgData name="Danaisis Vargas Oliva" userId="41acecc159235689" providerId="LiveId" clId="{70C4E6FF-DF3B-4EEE-B344-66D4D264C697}" dt="2022-05-20T08:34:10.627" v="794" actId="700"/>
          <ac:spMkLst>
            <pc:docMk/>
            <pc:sldMk cId="3721154545" sldId="278"/>
            <ac:spMk id="3" creationId="{50E7E255-4498-4380-B1E0-62DFA3F93010}"/>
          </ac:spMkLst>
        </pc:spChg>
        <pc:spChg chg="mod ord">
          <ac:chgData name="Danaisis Vargas Oliva" userId="41acecc159235689" providerId="LiveId" clId="{70C4E6FF-DF3B-4EEE-B344-66D4D264C697}" dt="2022-05-20T08:46:27.008" v="917" actId="700"/>
          <ac:spMkLst>
            <pc:docMk/>
            <pc:sldMk cId="3721154545" sldId="278"/>
            <ac:spMk id="4" creationId="{CDCDDC52-773D-4FED-B22B-CFA49D9A08AA}"/>
          </ac:spMkLst>
        </pc:spChg>
        <pc:spChg chg="mod ord">
          <ac:chgData name="Danaisis Vargas Oliva" userId="41acecc159235689" providerId="LiveId" clId="{70C4E6FF-DF3B-4EEE-B344-66D4D264C697}" dt="2022-05-20T08:46:27.008" v="917" actId="700"/>
          <ac:spMkLst>
            <pc:docMk/>
            <pc:sldMk cId="3721154545" sldId="278"/>
            <ac:spMk id="5" creationId="{E4CCC844-B85E-4EAE-8111-C1FE2063B234}"/>
          </ac:spMkLst>
        </pc:spChg>
        <pc:spChg chg="add del mod ord">
          <ac:chgData name="Danaisis Vargas Oliva" userId="41acecc159235689" providerId="LiveId" clId="{70C4E6FF-DF3B-4EEE-B344-66D4D264C697}" dt="2022-05-20T08:36:49.719" v="812" actId="700"/>
          <ac:spMkLst>
            <pc:docMk/>
            <pc:sldMk cId="3721154545" sldId="278"/>
            <ac:spMk id="6" creationId="{CA521141-EF4C-4A3D-909B-EB5D129AA27F}"/>
          </ac:spMkLst>
        </pc:spChg>
        <pc:spChg chg="add del mod ord">
          <ac:chgData name="Danaisis Vargas Oliva" userId="41acecc159235689" providerId="LiveId" clId="{70C4E6FF-DF3B-4EEE-B344-66D4D264C697}" dt="2022-05-20T08:34:33.677" v="795" actId="931"/>
          <ac:spMkLst>
            <pc:docMk/>
            <pc:sldMk cId="3721154545" sldId="278"/>
            <ac:spMk id="7" creationId="{5CF6F128-9023-4A1D-B44C-5EB4648691B2}"/>
          </ac:spMkLst>
        </pc:spChg>
        <pc:spChg chg="add del mod ord">
          <ac:chgData name="Danaisis Vargas Oliva" userId="41acecc159235689" providerId="LiveId" clId="{70C4E6FF-DF3B-4EEE-B344-66D4D264C697}" dt="2022-05-20T08:40:37.327" v="844" actId="700"/>
          <ac:spMkLst>
            <pc:docMk/>
            <pc:sldMk cId="3721154545" sldId="278"/>
            <ac:spMk id="10" creationId="{CDB08C88-4CAE-4489-8C19-4EED54076291}"/>
          </ac:spMkLst>
        </pc:spChg>
        <pc:spChg chg="add del mod ord">
          <ac:chgData name="Danaisis Vargas Oliva" userId="41acecc159235689" providerId="LiveId" clId="{70C4E6FF-DF3B-4EEE-B344-66D4D264C697}" dt="2022-05-20T08:40:37.327" v="844" actId="700"/>
          <ac:spMkLst>
            <pc:docMk/>
            <pc:sldMk cId="3721154545" sldId="278"/>
            <ac:spMk id="11" creationId="{2AC601D9-B70F-4282-B693-9EAA66AE2C19}"/>
          </ac:spMkLst>
        </pc:spChg>
        <pc:spChg chg="add del mod ord">
          <ac:chgData name="Danaisis Vargas Oliva" userId="41acecc159235689" providerId="LiveId" clId="{70C4E6FF-DF3B-4EEE-B344-66D4D264C697}" dt="2022-05-20T08:46:27.008" v="917" actId="700"/>
          <ac:spMkLst>
            <pc:docMk/>
            <pc:sldMk cId="3721154545" sldId="278"/>
            <ac:spMk id="12" creationId="{A177E558-0E7B-4FAB-9AC1-E97C945CCCE9}"/>
          </ac:spMkLst>
        </pc:spChg>
        <pc:spChg chg="add del mod ord">
          <ac:chgData name="Danaisis Vargas Oliva" userId="41acecc159235689" providerId="LiveId" clId="{70C4E6FF-DF3B-4EEE-B344-66D4D264C697}" dt="2022-05-20T08:46:27.008" v="917" actId="700"/>
          <ac:spMkLst>
            <pc:docMk/>
            <pc:sldMk cId="3721154545" sldId="278"/>
            <ac:spMk id="13" creationId="{3060B7BE-1952-4E03-A641-8A32FCDC3950}"/>
          </ac:spMkLst>
        </pc:spChg>
        <pc:spChg chg="add del mod ord">
          <ac:chgData name="Danaisis Vargas Oliva" userId="41acecc159235689" providerId="LiveId" clId="{70C4E6FF-DF3B-4EEE-B344-66D4D264C697}" dt="2022-05-20T08:46:27.008" v="917" actId="700"/>
          <ac:spMkLst>
            <pc:docMk/>
            <pc:sldMk cId="3721154545" sldId="278"/>
            <ac:spMk id="14" creationId="{BDC822D7-0705-4E4C-8E88-4FD8BB2BF8A3}"/>
          </ac:spMkLst>
        </pc:spChg>
        <pc:spChg chg="add del mod">
          <ac:chgData name="Danaisis Vargas Oliva" userId="41acecc159235689" providerId="LiveId" clId="{70C4E6FF-DF3B-4EEE-B344-66D4D264C697}" dt="2022-05-20T08:46:27.008" v="917" actId="700"/>
          <ac:spMkLst>
            <pc:docMk/>
            <pc:sldMk cId="3721154545" sldId="278"/>
            <ac:spMk id="16" creationId="{34CEA16E-A1F7-4907-9DE9-129E38CEF844}"/>
          </ac:spMkLst>
        </pc:spChg>
        <pc:spChg chg="add mod ord">
          <ac:chgData name="Danaisis Vargas Oliva" userId="41acecc159235689" providerId="LiveId" clId="{70C4E6FF-DF3B-4EEE-B344-66D4D264C697}" dt="2022-05-20T08:46:27.008" v="917" actId="700"/>
          <ac:spMkLst>
            <pc:docMk/>
            <pc:sldMk cId="3721154545" sldId="278"/>
            <ac:spMk id="17" creationId="{2F93B0B1-6476-4467-A21D-D1DD2394B7F2}"/>
          </ac:spMkLst>
        </pc:spChg>
        <pc:picChg chg="del">
          <ac:chgData name="Danaisis Vargas Oliva" userId="41acecc159235689" providerId="LiveId" clId="{70C4E6FF-DF3B-4EEE-B344-66D4D264C697}" dt="2022-05-19T11:02:09.799" v="486" actId="478"/>
          <ac:picMkLst>
            <pc:docMk/>
            <pc:sldMk cId="3721154545" sldId="278"/>
            <ac:picMk id="7" creationId="{D32C37A3-F031-765F-CF69-10D3277A229B}"/>
          </ac:picMkLst>
        </pc:picChg>
        <pc:picChg chg="add del mod ord modCrop">
          <ac:chgData name="Danaisis Vargas Oliva" userId="41acecc159235689" providerId="LiveId" clId="{70C4E6FF-DF3B-4EEE-B344-66D4D264C697}" dt="2022-05-20T08:46:18.642" v="914" actId="478"/>
          <ac:picMkLst>
            <pc:docMk/>
            <pc:sldMk cId="3721154545" sldId="278"/>
            <ac:picMk id="9" creationId="{6E003F15-827C-42D5-A154-91BE426C8AC4}"/>
          </ac:picMkLst>
        </pc:picChg>
      </pc:sldChg>
      <pc:sldChg chg="addSp delSp modSp add mod delAnim chgLayout">
        <pc:chgData name="Danaisis Vargas Oliva" userId="41acecc159235689" providerId="LiveId" clId="{70C4E6FF-DF3B-4EEE-B344-66D4D264C697}" dt="2022-05-20T08:41:19.475" v="851" actId="700"/>
        <pc:sldMkLst>
          <pc:docMk/>
          <pc:sldMk cId="3465351974" sldId="279"/>
        </pc:sldMkLst>
        <pc:spChg chg="add del mod ord">
          <ac:chgData name="Danaisis Vargas Oliva" userId="41acecc159235689" providerId="LiveId" clId="{70C4E6FF-DF3B-4EEE-B344-66D4D264C697}" dt="2022-05-20T08:41:19.475" v="851" actId="700"/>
          <ac:spMkLst>
            <pc:docMk/>
            <pc:sldMk cId="3465351974" sldId="279"/>
            <ac:spMk id="2" creationId="{6E95F9E3-B276-4AEF-BF9A-E28294274AE0}"/>
          </ac:spMkLst>
        </pc:spChg>
        <pc:spChg chg="add mod ord">
          <ac:chgData name="Danaisis Vargas Oliva" userId="41acecc159235689" providerId="LiveId" clId="{70C4E6FF-DF3B-4EEE-B344-66D4D264C697}" dt="2022-05-20T08:41:19.475" v="851" actId="700"/>
          <ac:spMkLst>
            <pc:docMk/>
            <pc:sldMk cId="3465351974" sldId="279"/>
            <ac:spMk id="3" creationId="{5A4CFD39-1134-4F44-B444-0C510643BFDE}"/>
          </ac:spMkLst>
        </pc:spChg>
        <pc:spChg chg="mod ord">
          <ac:chgData name="Danaisis Vargas Oliva" userId="41acecc159235689" providerId="LiveId" clId="{70C4E6FF-DF3B-4EEE-B344-66D4D264C697}" dt="2022-05-20T08:41:19.475" v="851" actId="700"/>
          <ac:spMkLst>
            <pc:docMk/>
            <pc:sldMk cId="3465351974" sldId="279"/>
            <ac:spMk id="4" creationId="{4594BCAE-32D0-4660-83FD-196F47ADE6A0}"/>
          </ac:spMkLst>
        </pc:spChg>
        <pc:spChg chg="mod ord">
          <ac:chgData name="Danaisis Vargas Oliva" userId="41acecc159235689" providerId="LiveId" clId="{70C4E6FF-DF3B-4EEE-B344-66D4D264C697}" dt="2022-05-20T08:41:19.475" v="851" actId="700"/>
          <ac:spMkLst>
            <pc:docMk/>
            <pc:sldMk cId="3465351974" sldId="279"/>
            <ac:spMk id="5" creationId="{7BF9B48D-0F8F-4284-BE66-1F370D9E511D}"/>
          </ac:spMkLst>
        </pc:spChg>
        <pc:spChg chg="mod ord">
          <ac:chgData name="Danaisis Vargas Oliva" userId="41acecc159235689" providerId="LiveId" clId="{70C4E6FF-DF3B-4EEE-B344-66D4D264C697}" dt="2022-05-20T08:41:19.475" v="851" actId="700"/>
          <ac:spMkLst>
            <pc:docMk/>
            <pc:sldMk cId="3465351974" sldId="279"/>
            <ac:spMk id="6" creationId="{C394AAF8-45BF-4567-8B3E-9702FE060C55}"/>
          </ac:spMkLst>
        </pc:spChg>
        <pc:picChg chg="del">
          <ac:chgData name="Danaisis Vargas Oliva" userId="41acecc159235689" providerId="LiveId" clId="{70C4E6FF-DF3B-4EEE-B344-66D4D264C697}" dt="2022-05-19T11:02:22.507" v="489" actId="478"/>
          <ac:picMkLst>
            <pc:docMk/>
            <pc:sldMk cId="3465351974" sldId="279"/>
            <ac:picMk id="9" creationId="{557AB85D-32ED-F87E-00AA-055E825C4F89}"/>
          </ac:picMkLst>
        </pc:picChg>
      </pc:sldChg>
      <pc:sldChg chg="new del">
        <pc:chgData name="Danaisis Vargas Oliva" userId="41acecc159235689" providerId="LiveId" clId="{70C4E6FF-DF3B-4EEE-B344-66D4D264C697}" dt="2022-05-19T11:31:54.605" v="606" actId="47"/>
        <pc:sldMkLst>
          <pc:docMk/>
          <pc:sldMk cId="1513441416" sldId="280"/>
        </pc:sldMkLst>
      </pc:sldChg>
      <pc:sldChg chg="modSp new mod chgLayout modNotesTx">
        <pc:chgData name="Danaisis Vargas Oliva" userId="41acecc159235689" providerId="LiveId" clId="{70C4E6FF-DF3B-4EEE-B344-66D4D264C697}" dt="2022-05-20T08:45:47.025" v="912" actId="700"/>
        <pc:sldMkLst>
          <pc:docMk/>
          <pc:sldMk cId="3684270863" sldId="281"/>
        </pc:sldMkLst>
        <pc:spChg chg="mod ord">
          <ac:chgData name="Danaisis Vargas Oliva" userId="41acecc159235689" providerId="LiveId" clId="{70C4E6FF-DF3B-4EEE-B344-66D4D264C697}" dt="2022-05-20T08:45:47.025" v="912" actId="700"/>
          <ac:spMkLst>
            <pc:docMk/>
            <pc:sldMk cId="3684270863" sldId="281"/>
            <ac:spMk id="2" creationId="{1905989F-B62B-40D5-A72F-64E9028FB060}"/>
          </ac:spMkLst>
        </pc:spChg>
        <pc:spChg chg="mod ord">
          <ac:chgData name="Danaisis Vargas Oliva" userId="41acecc159235689" providerId="LiveId" clId="{70C4E6FF-DF3B-4EEE-B344-66D4D264C697}" dt="2022-05-20T08:45:47.025" v="912" actId="700"/>
          <ac:spMkLst>
            <pc:docMk/>
            <pc:sldMk cId="3684270863" sldId="281"/>
            <ac:spMk id="3" creationId="{30185742-E6F4-41FC-B42C-ABAF23DD2E43}"/>
          </ac:spMkLst>
        </pc:spChg>
        <pc:spChg chg="mod ord">
          <ac:chgData name="Danaisis Vargas Oliva" userId="41acecc159235689" providerId="LiveId" clId="{70C4E6FF-DF3B-4EEE-B344-66D4D264C697}" dt="2022-05-20T08:45:47.025" v="912" actId="700"/>
          <ac:spMkLst>
            <pc:docMk/>
            <pc:sldMk cId="3684270863" sldId="281"/>
            <ac:spMk id="4" creationId="{A1C16EAE-577A-48F9-AD18-B240110D0D2E}"/>
          </ac:spMkLst>
        </pc:spChg>
        <pc:spChg chg="mod ord">
          <ac:chgData name="Danaisis Vargas Oliva" userId="41acecc159235689" providerId="LiveId" clId="{70C4E6FF-DF3B-4EEE-B344-66D4D264C697}" dt="2022-05-20T08:45:47.025" v="912" actId="700"/>
          <ac:spMkLst>
            <pc:docMk/>
            <pc:sldMk cId="3684270863" sldId="281"/>
            <ac:spMk id="5" creationId="{E7AE3C2D-ACD9-4947-8AA4-EABDF79618C7}"/>
          </ac:spMkLst>
        </pc:spChg>
      </pc:sldChg>
      <pc:sldChg chg="addSp delSp modSp new mod ord modClrScheme chgLayout">
        <pc:chgData name="Danaisis Vargas Oliva" userId="41acecc159235689" providerId="LiveId" clId="{70C4E6FF-DF3B-4EEE-B344-66D4D264C697}" dt="2022-05-20T08:45:08.555" v="902" actId="700"/>
        <pc:sldMkLst>
          <pc:docMk/>
          <pc:sldMk cId="2372594504" sldId="282"/>
        </pc:sldMkLst>
        <pc:spChg chg="mod ord">
          <ac:chgData name="Danaisis Vargas Oliva" userId="41acecc159235689" providerId="LiveId" clId="{70C4E6FF-DF3B-4EEE-B344-66D4D264C697}" dt="2022-05-20T08:45:08.555" v="902" actId="700"/>
          <ac:spMkLst>
            <pc:docMk/>
            <pc:sldMk cId="2372594504" sldId="282"/>
            <ac:spMk id="2" creationId="{1E58EF27-78E1-43A9-8913-E392944962B8}"/>
          </ac:spMkLst>
        </pc:spChg>
        <pc:spChg chg="mod ord">
          <ac:chgData name="Danaisis Vargas Oliva" userId="41acecc159235689" providerId="LiveId" clId="{70C4E6FF-DF3B-4EEE-B344-66D4D264C697}" dt="2022-05-20T08:45:08.555" v="902" actId="700"/>
          <ac:spMkLst>
            <pc:docMk/>
            <pc:sldMk cId="2372594504" sldId="282"/>
            <ac:spMk id="3" creationId="{C3222888-3746-4473-8854-5AFDE319EFE7}"/>
          </ac:spMkLst>
        </pc:spChg>
        <pc:spChg chg="mod ord">
          <ac:chgData name="Danaisis Vargas Oliva" userId="41acecc159235689" providerId="LiveId" clId="{70C4E6FF-DF3B-4EEE-B344-66D4D264C697}" dt="2022-05-20T08:45:08.555" v="902" actId="700"/>
          <ac:spMkLst>
            <pc:docMk/>
            <pc:sldMk cId="2372594504" sldId="282"/>
            <ac:spMk id="4" creationId="{9A5BFD7F-CF60-4F92-B586-DC4B52D73375}"/>
          </ac:spMkLst>
        </pc:spChg>
        <pc:spChg chg="mod ord">
          <ac:chgData name="Danaisis Vargas Oliva" userId="41acecc159235689" providerId="LiveId" clId="{70C4E6FF-DF3B-4EEE-B344-66D4D264C697}" dt="2022-05-20T08:45:08.555" v="902" actId="700"/>
          <ac:spMkLst>
            <pc:docMk/>
            <pc:sldMk cId="2372594504" sldId="282"/>
            <ac:spMk id="5" creationId="{3FAE49E2-AB48-4FB6-A07D-7FD5F26CFC9A}"/>
          </ac:spMkLst>
        </pc:spChg>
        <pc:spChg chg="add mod ord">
          <ac:chgData name="Danaisis Vargas Oliva" userId="41acecc159235689" providerId="LiveId" clId="{70C4E6FF-DF3B-4EEE-B344-66D4D264C697}" dt="2022-05-20T08:45:08.555" v="902" actId="700"/>
          <ac:spMkLst>
            <pc:docMk/>
            <pc:sldMk cId="2372594504" sldId="282"/>
            <ac:spMk id="7" creationId="{5D68313F-8038-4328-A7FE-38DB6CE8CB86}"/>
          </ac:spMkLst>
        </pc:spChg>
        <pc:spChg chg="add mod ord">
          <ac:chgData name="Danaisis Vargas Oliva" userId="41acecc159235689" providerId="LiveId" clId="{70C4E6FF-DF3B-4EEE-B344-66D4D264C697}" dt="2022-05-20T08:45:08.555" v="902" actId="700"/>
          <ac:spMkLst>
            <pc:docMk/>
            <pc:sldMk cId="2372594504" sldId="282"/>
            <ac:spMk id="8" creationId="{43E193A4-58D0-4D79-991E-4EB8110E43A4}"/>
          </ac:spMkLst>
        </pc:spChg>
        <pc:spChg chg="add del mod">
          <ac:chgData name="Danaisis Vargas Oliva" userId="41acecc159235689" providerId="LiveId" clId="{70C4E6FF-DF3B-4EEE-B344-66D4D264C697}" dt="2022-05-19T11:31:48.117" v="605" actId="26606"/>
          <ac:spMkLst>
            <pc:docMk/>
            <pc:sldMk cId="2372594504" sldId="282"/>
            <ac:spMk id="11" creationId="{931D4F7F-931B-C533-59C7-7D036EA5BF4A}"/>
          </ac:spMkLst>
        </pc:spChg>
        <pc:spChg chg="add del mod">
          <ac:chgData name="Danaisis Vargas Oliva" userId="41acecc159235689" providerId="LiveId" clId="{70C4E6FF-DF3B-4EEE-B344-66D4D264C697}" dt="2022-05-19T11:31:48.117" v="605" actId="26606"/>
          <ac:spMkLst>
            <pc:docMk/>
            <pc:sldMk cId="2372594504" sldId="282"/>
            <ac:spMk id="13" creationId="{D70CF304-B324-1D12-41E0-DE191768D8C2}"/>
          </ac:spMkLst>
        </pc:spChg>
        <pc:spChg chg="add del mod">
          <ac:chgData name="Danaisis Vargas Oliva" userId="41acecc159235689" providerId="LiveId" clId="{70C4E6FF-DF3B-4EEE-B344-66D4D264C697}" dt="2022-05-20T08:45:08.555" v="902" actId="700"/>
          <ac:spMkLst>
            <pc:docMk/>
            <pc:sldMk cId="2372594504" sldId="282"/>
            <ac:spMk id="15" creationId="{16C32156-D2AB-BD74-27A2-1EF997B55A38}"/>
          </ac:spMkLst>
        </pc:spChg>
        <pc:picChg chg="add mod ord">
          <ac:chgData name="Danaisis Vargas Oliva" userId="41acecc159235689" providerId="LiveId" clId="{70C4E6FF-DF3B-4EEE-B344-66D4D264C697}" dt="2022-05-19T11:31:48.117" v="605" actId="26606"/>
          <ac:picMkLst>
            <pc:docMk/>
            <pc:sldMk cId="2372594504" sldId="282"/>
            <ac:picMk id="6" creationId="{F9F9AF4D-505B-42C4-8219-2D88D64BEB4E}"/>
          </ac:picMkLst>
        </pc:picChg>
      </pc:sldChg>
      <pc:sldChg chg="addSp delSp modSp new del mod">
        <pc:chgData name="Danaisis Vargas Oliva" userId="41acecc159235689" providerId="LiveId" clId="{70C4E6FF-DF3B-4EEE-B344-66D4D264C697}" dt="2022-05-19T11:51:23.299" v="755" actId="47"/>
        <pc:sldMkLst>
          <pc:docMk/>
          <pc:sldMk cId="1416008165" sldId="283"/>
        </pc:sldMkLst>
        <pc:spChg chg="mod">
          <ac:chgData name="Danaisis Vargas Oliva" userId="41acecc159235689" providerId="LiveId" clId="{70C4E6FF-DF3B-4EEE-B344-66D4D264C697}" dt="2022-05-19T11:33:28.469" v="610"/>
          <ac:spMkLst>
            <pc:docMk/>
            <pc:sldMk cId="1416008165" sldId="283"/>
            <ac:spMk id="2" creationId="{48FAD541-4C55-43FD-BF55-8F58CDCE2B17}"/>
          </ac:spMkLst>
        </pc:spChg>
        <pc:spChg chg="mod">
          <ac:chgData name="Danaisis Vargas Oliva" userId="41acecc159235689" providerId="LiveId" clId="{70C4E6FF-DF3B-4EEE-B344-66D4D264C697}" dt="2022-05-19T11:37:08.171" v="649" actId="20577"/>
          <ac:spMkLst>
            <pc:docMk/>
            <pc:sldMk cId="1416008165" sldId="283"/>
            <ac:spMk id="3" creationId="{4CFBC962-340A-468B-A93F-4542BFF6F44D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" creationId="{C3299B01-660F-4871-80B6-7FE338F2EFA9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7" creationId="{598F4733-4914-4B58-86AD-8F6ED3D63668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8" creationId="{25BD781A-0FDB-4ADF-A297-2015DB767D06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9" creationId="{52518291-BD22-46D8-8E19-BD62A19D7A2B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0" creationId="{0C1210CF-01E2-4C35-A5BA-8AFE7DAABD2F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1" creationId="{CFAC9003-D624-4CA2-9BE3-E90B4A796262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2" creationId="{0E4E068E-2F33-4EBD-AC92-71091ED9767F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3" creationId="{356588F1-21E5-4BB9-B37C-FDAB1743F38D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4" creationId="{79491253-5E07-40E6-8937-A1DC2A145340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5" creationId="{EAC1E77A-4158-4C0A-B5F9-550B9DF1D24A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6" creationId="{CAF5E4B4-9BEF-42C2-A5FD-0CE63099DAF9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7" creationId="{8177692A-3DBF-4ADD-B4F2-7DBDFA9C3ECA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8" creationId="{79F87774-CF27-48AF-BBFC-04D0BBB7F298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19" creationId="{59122E42-6CD0-46F0-A30D-D528D04BFB64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0" creationId="{3F8C2E22-FA4F-44F2-9BCD-07A694C50B3C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1" creationId="{F09E0F9D-7EA6-45BF-A3FF-A43162AA07DD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2" creationId="{36BFE6DF-F957-455A-A451-A0286B2A6F3B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3" creationId="{F96BC8A8-DA22-4BE7-AD49-E7ADC4A78B90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4" creationId="{C732444E-9ED5-438D-8983-8DED037759A0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5" creationId="{C5F2076B-8669-4187-8B3D-828E6ACD489D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6" creationId="{61D3D11B-44DB-4A30-B5AA-A1381141A8DA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7" creationId="{95103F58-F6A8-4E78-A9AF-FD1BF07CE433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8" creationId="{DDB9B267-024B-49CD-BDC3-70DA52BACE45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29" creationId="{D293FFEE-7DE2-450C-B775-C91EDFB595A0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30" creationId="{9602633C-98EA-4A38-A29F-33EA4564413D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31" creationId="{9BAC7079-EE7E-44D9-9E4C-9104F59460C5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32" creationId="{9ED2DD41-59D4-437A-80D8-DF00B4869E2A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33" creationId="{3E725362-674C-495E-8B38-74AD668683FB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34" creationId="{998370C1-A58B-4E81-B33E-83D395654DFF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35" creationId="{9687E80C-2C11-4C79-881D-D0D187FE6C71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36" creationId="{B1BAE75B-4F04-4034-928F-104092D80D5A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37" creationId="{8AFEB9DC-1AD2-4D31-9203-F323EBCCA00F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39" creationId="{B4BC3970-DC73-4EF3-BA26-D0B22196D2E0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0" creationId="{5310BE4D-3B95-4F8B-89BB-6A195F71103D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1" creationId="{BC0F5848-3824-41BA-B240-E4633CA5741A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2" creationId="{CFC2B64E-B52E-48E7-86EE-A2E3E2453662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3" creationId="{F94BFA98-31AD-40A9-B214-B6E487EF3018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4" creationId="{A21B95AD-F221-43E9-A0C7-37874BF5AB51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5" creationId="{EA4F5982-21C4-4C02-8EE0-FCCA3D7F66E8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6" creationId="{0999B586-7696-4D03-9A6B-F960FF4CC371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7" creationId="{E5E76671-3EA6-41A4-9C55-5F32F310F206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8" creationId="{8CEF0B9B-2B3B-499C-A0D3-A00860CB603B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49" creationId="{6475188F-A97D-4E02-A51D-2A0660D7825E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0" creationId="{AFFFAF3B-4AC6-4610-B213-CDAF0B0CDA1C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1" creationId="{9769545C-7401-4A5D-938E-FF07A831B9BD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2" creationId="{190040EA-D1E9-45BF-884C-407DC7D52C60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3" creationId="{649CD5C1-32D5-40CF-B895-3465CCDCDE39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4" creationId="{839EF503-FEAA-41C7-9AD7-54A902CE36DF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5" creationId="{684EB3E6-61AB-4A61-BDCE-7C12477E77A6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6" creationId="{E8797B4F-A82B-445C-A54C-9F5D3140763A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7" creationId="{934FB4FB-4540-4FF7-9BA3-EEFAE4759C38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8" creationId="{CB0B5A97-B0FB-4EFD-ABC2-4DFB023E9620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59" creationId="{65614E9C-9E50-475D-8257-51B3DBA7C375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0" creationId="{B46E744E-BC99-4D9E-9BDF-7C6027C438D6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1" creationId="{02103CDE-8A96-4602-9FE3-8566B131FAD6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2" creationId="{0D9CFA30-A69A-4D0C-B8F7-C940117B078E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3" creationId="{83D561CD-35E8-4A32-B6D4-9451475A9712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4" creationId="{79E7CCEB-DCE2-4C71-BF5D-24A84A214178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5" creationId="{394E20F4-041B-492C-96CF-006281D843DE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6" creationId="{BF9E6A15-EB9C-4B90-BC3D-551ABE334708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7" creationId="{C2E14DDD-BE87-4103-A1AF-EBD64827DCA3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8" creationId="{3A23E85F-D39E-4FD8-B1F5-A509D25E560C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69" creationId="{50284E86-9E4E-4A9C-9C21-D0A75D4B2462}"/>
          </ac:spMkLst>
        </pc:spChg>
        <pc:spChg chg="add mod">
          <ac:chgData name="Danaisis Vargas Oliva" userId="41acecc159235689" providerId="LiveId" clId="{70C4E6FF-DF3B-4EEE-B344-66D4D264C697}" dt="2022-05-19T11:39:10.254" v="687" actId="208"/>
          <ac:spMkLst>
            <pc:docMk/>
            <pc:sldMk cId="1416008165" sldId="283"/>
            <ac:spMk id="70" creationId="{3F4B2DCA-5385-4F11-AF15-12EBDA229549}"/>
          </ac:spMkLst>
        </pc:spChg>
        <pc:spChg chg="add mod">
          <ac:chgData name="Danaisis Vargas Oliva" userId="41acecc159235689" providerId="LiveId" clId="{70C4E6FF-DF3B-4EEE-B344-66D4D264C697}" dt="2022-05-19T11:38:30.618" v="683" actId="1076"/>
          <ac:spMkLst>
            <pc:docMk/>
            <pc:sldMk cId="1416008165" sldId="283"/>
            <ac:spMk id="78" creationId="{73CAF079-5A31-485F-9779-B99CF1BDA434}"/>
          </ac:spMkLst>
        </pc:spChg>
        <pc:spChg chg="add del mod">
          <ac:chgData name="Danaisis Vargas Oliva" userId="41acecc159235689" providerId="LiveId" clId="{70C4E6FF-DF3B-4EEE-B344-66D4D264C697}" dt="2022-05-19T11:45:34.080" v="735" actId="478"/>
          <ac:spMkLst>
            <pc:docMk/>
            <pc:sldMk cId="1416008165" sldId="283"/>
            <ac:spMk id="82" creationId="{0C9CCFB9-8513-4E86-B038-ABA423CBB186}"/>
          </ac:spMkLst>
        </pc:spChg>
        <pc:spChg chg="add del mod">
          <ac:chgData name="Danaisis Vargas Oliva" userId="41acecc159235689" providerId="LiveId" clId="{70C4E6FF-DF3B-4EEE-B344-66D4D264C697}" dt="2022-05-19T11:45:34.080" v="735" actId="478"/>
          <ac:spMkLst>
            <pc:docMk/>
            <pc:sldMk cId="1416008165" sldId="283"/>
            <ac:spMk id="83" creationId="{CEA58716-F57B-43CB-9501-A50C03F6EFC5}"/>
          </ac:spMkLst>
        </pc:spChg>
        <pc:spChg chg="add del mod">
          <ac:chgData name="Danaisis Vargas Oliva" userId="41acecc159235689" providerId="LiveId" clId="{70C4E6FF-DF3B-4EEE-B344-66D4D264C697}" dt="2022-05-19T11:45:34.080" v="735" actId="478"/>
          <ac:spMkLst>
            <pc:docMk/>
            <pc:sldMk cId="1416008165" sldId="283"/>
            <ac:spMk id="84" creationId="{3FD614B8-193F-4AD1-9504-A49AFF740668}"/>
          </ac:spMkLst>
        </pc:spChg>
        <pc:spChg chg="add del mod">
          <ac:chgData name="Danaisis Vargas Oliva" userId="41acecc159235689" providerId="LiveId" clId="{70C4E6FF-DF3B-4EEE-B344-66D4D264C697}" dt="2022-05-19T11:45:34.080" v="735" actId="478"/>
          <ac:spMkLst>
            <pc:docMk/>
            <pc:sldMk cId="1416008165" sldId="283"/>
            <ac:spMk id="85" creationId="{934404CE-D051-42E2-8B94-BA18FB923610}"/>
          </ac:spMkLst>
        </pc:spChg>
        <pc:picChg chg="add del mod">
          <ac:chgData name="Danaisis Vargas Oliva" userId="41acecc159235689" providerId="LiveId" clId="{70C4E6FF-DF3B-4EEE-B344-66D4D264C697}" dt="2022-05-19T11:45:34.080" v="735" actId="478"/>
          <ac:picMkLst>
            <pc:docMk/>
            <pc:sldMk cId="1416008165" sldId="283"/>
            <ac:picMk id="73" creationId="{51A203E6-D678-42C5-9028-B4D7322CE29E}"/>
          </ac:picMkLst>
        </pc:picChg>
        <pc:picChg chg="add del mod">
          <ac:chgData name="Danaisis Vargas Oliva" userId="41acecc159235689" providerId="LiveId" clId="{70C4E6FF-DF3B-4EEE-B344-66D4D264C697}" dt="2022-05-19T11:45:34.080" v="735" actId="478"/>
          <ac:picMkLst>
            <pc:docMk/>
            <pc:sldMk cId="1416008165" sldId="283"/>
            <ac:picMk id="75" creationId="{8E5464E1-D364-431E-81F4-898AAB2939DE}"/>
          </ac:picMkLst>
        </pc:picChg>
        <pc:cxnChg chg="add del mod">
          <ac:chgData name="Danaisis Vargas Oliva" userId="41acecc159235689" providerId="LiveId" clId="{70C4E6FF-DF3B-4EEE-B344-66D4D264C697}" dt="2022-05-19T11:40:23.873" v="696" actId="478"/>
          <ac:cxnSpMkLst>
            <pc:docMk/>
            <pc:sldMk cId="1416008165" sldId="283"/>
            <ac:cxnSpMk id="38" creationId="{8A7B0693-C93E-412D-8DA8-341667FDBDD0}"/>
          </ac:cxnSpMkLst>
        </pc:cxnChg>
        <pc:cxnChg chg="add mod">
          <ac:chgData name="Danaisis Vargas Oliva" userId="41acecc159235689" providerId="LiveId" clId="{70C4E6FF-DF3B-4EEE-B344-66D4D264C697}" dt="2022-05-19T11:41:17.812" v="701" actId="208"/>
          <ac:cxnSpMkLst>
            <pc:docMk/>
            <pc:sldMk cId="1416008165" sldId="283"/>
            <ac:cxnSpMk id="71" creationId="{1BAB6542-025E-4A65-B372-3A8D55CF85C4}"/>
          </ac:cxnSpMkLst>
        </pc:cxnChg>
        <pc:cxnChg chg="add mod">
          <ac:chgData name="Danaisis Vargas Oliva" userId="41acecc159235689" providerId="LiveId" clId="{70C4E6FF-DF3B-4EEE-B344-66D4D264C697}" dt="2022-05-19T11:40:19.601" v="694" actId="14100"/>
          <ac:cxnSpMkLst>
            <pc:docMk/>
            <pc:sldMk cId="1416008165" sldId="283"/>
            <ac:cxnSpMk id="76" creationId="{7819ED73-97D4-475E-986D-79D1DB60422B}"/>
          </ac:cxnSpMkLst>
        </pc:cxnChg>
        <pc:cxnChg chg="add mod">
          <ac:chgData name="Danaisis Vargas Oliva" userId="41acecc159235689" providerId="LiveId" clId="{70C4E6FF-DF3B-4EEE-B344-66D4D264C697}" dt="2022-05-19T11:41:17.812" v="701" actId="208"/>
          <ac:cxnSpMkLst>
            <pc:docMk/>
            <pc:sldMk cId="1416008165" sldId="283"/>
            <ac:cxnSpMk id="81" creationId="{161C41BD-4DDC-4997-9FF5-872C8C21AAD6}"/>
          </ac:cxnSpMkLst>
        </pc:cxnChg>
      </pc:sldChg>
      <pc:sldChg chg="delSp add del mod">
        <pc:chgData name="Danaisis Vargas Oliva" userId="41acecc159235689" providerId="LiveId" clId="{70C4E6FF-DF3B-4EEE-B344-66D4D264C697}" dt="2022-05-19T11:51:23.299" v="755" actId="47"/>
        <pc:sldMkLst>
          <pc:docMk/>
          <pc:sldMk cId="2716034430" sldId="284"/>
        </pc:sldMkLst>
        <pc:spChg chg="del">
          <ac:chgData name="Danaisis Vargas Oliva" userId="41acecc159235689" providerId="LiveId" clId="{70C4E6FF-DF3B-4EEE-B344-66D4D264C697}" dt="2022-05-19T11:45:42.505" v="736" actId="478"/>
          <ac:spMkLst>
            <pc:docMk/>
            <pc:sldMk cId="2716034430" sldId="284"/>
            <ac:spMk id="82" creationId="{0C9CCFB9-8513-4E86-B038-ABA423CBB186}"/>
          </ac:spMkLst>
        </pc:spChg>
        <pc:spChg chg="del">
          <ac:chgData name="Danaisis Vargas Oliva" userId="41acecc159235689" providerId="LiveId" clId="{70C4E6FF-DF3B-4EEE-B344-66D4D264C697}" dt="2022-05-19T11:45:44.528" v="737" actId="478"/>
          <ac:spMkLst>
            <pc:docMk/>
            <pc:sldMk cId="2716034430" sldId="284"/>
            <ac:spMk id="85" creationId="{934404CE-D051-42E2-8B94-BA18FB923610}"/>
          </ac:spMkLst>
        </pc:spChg>
      </pc:sldChg>
      <pc:sldChg chg="addSp modSp add mod modAnim chgLayout">
        <pc:chgData name="Danaisis Vargas Oliva" userId="41acecc159235689" providerId="LiveId" clId="{70C4E6FF-DF3B-4EEE-B344-66D4D264C697}" dt="2022-05-20T08:45:13.184" v="903" actId="700"/>
        <pc:sldMkLst>
          <pc:docMk/>
          <pc:sldMk cId="3025809060" sldId="285"/>
        </pc:sldMkLst>
        <pc:spChg chg="mod ord">
          <ac:chgData name="Danaisis Vargas Oliva" userId="41acecc159235689" providerId="LiveId" clId="{70C4E6FF-DF3B-4EEE-B344-66D4D264C697}" dt="2022-05-20T08:45:13.184" v="903" actId="700"/>
          <ac:spMkLst>
            <pc:docMk/>
            <pc:sldMk cId="3025809060" sldId="285"/>
            <ac:spMk id="2" creationId="{48FAD541-4C55-43FD-BF55-8F58CDCE2B17}"/>
          </ac:spMkLst>
        </pc:spChg>
        <pc:spChg chg="mod ord">
          <ac:chgData name="Danaisis Vargas Oliva" userId="41acecc159235689" providerId="LiveId" clId="{70C4E6FF-DF3B-4EEE-B344-66D4D264C697}" dt="2022-05-20T08:45:13.184" v="903" actId="700"/>
          <ac:spMkLst>
            <pc:docMk/>
            <pc:sldMk cId="3025809060" sldId="285"/>
            <ac:spMk id="3" creationId="{4CFBC962-340A-468B-A93F-4542BFF6F44D}"/>
          </ac:spMkLst>
        </pc:spChg>
        <pc:spChg chg="mod ord">
          <ac:chgData name="Danaisis Vargas Oliva" userId="41acecc159235689" providerId="LiveId" clId="{70C4E6FF-DF3B-4EEE-B344-66D4D264C697}" dt="2022-05-20T08:45:13.184" v="903" actId="700"/>
          <ac:spMkLst>
            <pc:docMk/>
            <pc:sldMk cId="3025809060" sldId="285"/>
            <ac:spMk id="4" creationId="{49B68B68-A91A-4038-8633-ED1E11297702}"/>
          </ac:spMkLst>
        </pc:spChg>
        <pc:spChg chg="mod ord">
          <ac:chgData name="Danaisis Vargas Oliva" userId="41acecc159235689" providerId="LiveId" clId="{70C4E6FF-DF3B-4EEE-B344-66D4D264C697}" dt="2022-05-20T08:45:13.184" v="903" actId="700"/>
          <ac:spMkLst>
            <pc:docMk/>
            <pc:sldMk cId="3025809060" sldId="285"/>
            <ac:spMk id="5" creationId="{0E1A56A7-0935-4156-A81A-1801E2553876}"/>
          </ac:spMkLst>
        </pc:spChg>
        <pc:spChg chg="add mod">
          <ac:chgData name="Danaisis Vargas Oliva" userId="41acecc159235689" providerId="LiveId" clId="{70C4E6FF-DF3B-4EEE-B344-66D4D264C697}" dt="2022-05-19T11:51:07.897" v="754" actId="14100"/>
          <ac:spMkLst>
            <pc:docMk/>
            <pc:sldMk cId="3025809060" sldId="285"/>
            <ac:spMk id="38" creationId="{218EF001-BF02-439C-93EB-8A0684CF26CF}"/>
          </ac:spMkLst>
        </pc:spChg>
      </pc:sldChg>
      <pc:sldChg chg="addSp delSp modSp add mod modClrScheme chgLayout">
        <pc:chgData name="Danaisis Vargas Oliva" userId="41acecc159235689" providerId="LiveId" clId="{70C4E6FF-DF3B-4EEE-B344-66D4D264C697}" dt="2022-05-20T08:44:21.441" v="896" actId="14100"/>
        <pc:sldMkLst>
          <pc:docMk/>
          <pc:sldMk cId="3256626420" sldId="286"/>
        </pc:sldMkLst>
        <pc:spChg chg="mod ord">
          <ac:chgData name="Danaisis Vargas Oliva" userId="41acecc159235689" providerId="LiveId" clId="{70C4E6FF-DF3B-4EEE-B344-66D4D264C697}" dt="2022-05-20T08:43:17.332" v="870" actId="700"/>
          <ac:spMkLst>
            <pc:docMk/>
            <pc:sldMk cId="3256626420" sldId="286"/>
            <ac:spMk id="3" creationId="{67D8F513-E9CA-41C9-B648-0F97571BB8C8}"/>
          </ac:spMkLst>
        </pc:spChg>
        <pc:spChg chg="mod ord">
          <ac:chgData name="Danaisis Vargas Oliva" userId="41acecc159235689" providerId="LiveId" clId="{70C4E6FF-DF3B-4EEE-B344-66D4D264C697}" dt="2022-05-20T08:43:17.332" v="870" actId="700"/>
          <ac:spMkLst>
            <pc:docMk/>
            <pc:sldMk cId="3256626420" sldId="286"/>
            <ac:spMk id="4" creationId="{E4229E10-381B-4C3E-AFBF-F59BCF907BE0}"/>
          </ac:spMkLst>
        </pc:spChg>
        <pc:spChg chg="del">
          <ac:chgData name="Danaisis Vargas Oliva" userId="41acecc159235689" providerId="LiveId" clId="{70C4E6FF-DF3B-4EEE-B344-66D4D264C697}" dt="2022-05-20T08:43:17.332" v="870" actId="700"/>
          <ac:spMkLst>
            <pc:docMk/>
            <pc:sldMk cId="3256626420" sldId="286"/>
            <ac:spMk id="5" creationId="{9CC1AF5C-BA6B-4EC0-A43B-5C9FE126FCA8}"/>
          </ac:spMkLst>
        </pc:spChg>
        <pc:spChg chg="add del mod">
          <ac:chgData name="Danaisis Vargas Oliva" userId="41acecc159235689" providerId="LiveId" clId="{70C4E6FF-DF3B-4EEE-B344-66D4D264C697}" dt="2022-05-20T08:43:17.332" v="870" actId="700"/>
          <ac:spMkLst>
            <pc:docMk/>
            <pc:sldMk cId="3256626420" sldId="286"/>
            <ac:spMk id="7" creationId="{6F08B0BE-C1A7-4811-B9B7-2ECC99D785A6}"/>
          </ac:spMkLst>
        </pc:spChg>
        <pc:spChg chg="mod ord">
          <ac:chgData name="Danaisis Vargas Oliva" userId="41acecc159235689" providerId="LiveId" clId="{70C4E6FF-DF3B-4EEE-B344-66D4D264C697}" dt="2022-05-20T08:43:17.332" v="870" actId="700"/>
          <ac:spMkLst>
            <pc:docMk/>
            <pc:sldMk cId="3256626420" sldId="286"/>
            <ac:spMk id="13" creationId="{AF2E611E-7430-B34C-D99A-E167F6F865A3}"/>
          </ac:spMkLst>
        </pc:spChg>
        <pc:spChg chg="mod ord">
          <ac:chgData name="Danaisis Vargas Oliva" userId="41acecc159235689" providerId="LiveId" clId="{70C4E6FF-DF3B-4EEE-B344-66D4D264C697}" dt="2022-05-20T08:44:21.441" v="896" actId="14100"/>
          <ac:spMkLst>
            <pc:docMk/>
            <pc:sldMk cId="3256626420" sldId="286"/>
            <ac:spMk id="15" creationId="{E19C7899-7252-2BB2-06D7-2143B1161965}"/>
          </ac:spMkLst>
        </pc:spChg>
        <pc:spChg chg="add mod">
          <ac:chgData name="Danaisis Vargas Oliva" userId="41acecc159235689" providerId="LiveId" clId="{70C4E6FF-DF3B-4EEE-B344-66D4D264C697}" dt="2022-05-20T08:43:08.508" v="868"/>
          <ac:spMkLst>
            <pc:docMk/>
            <pc:sldMk cId="3256626420" sldId="286"/>
            <ac:spMk id="17" creationId="{15078867-58A0-4B17-981D-E579F5B31687}"/>
          </ac:spMkLst>
        </pc:spChg>
        <pc:spChg chg="del">
          <ac:chgData name="Danaisis Vargas Oliva" userId="41acecc159235689" providerId="LiveId" clId="{70C4E6FF-DF3B-4EEE-B344-66D4D264C697}" dt="2022-05-20T08:43:08.097" v="867" actId="478"/>
          <ac:spMkLst>
            <pc:docMk/>
            <pc:sldMk cId="3256626420" sldId="286"/>
            <ac:spMk id="18" creationId="{7C1E0085-13F9-4D7B-91F2-B81E71BC0141}"/>
          </ac:spMkLst>
        </pc:spChg>
        <pc:picChg chg="del">
          <ac:chgData name="Danaisis Vargas Oliva" userId="41acecc159235689" providerId="LiveId" clId="{70C4E6FF-DF3B-4EEE-B344-66D4D264C697}" dt="2022-05-20T08:43:10.876" v="869" actId="478"/>
          <ac:picMkLst>
            <pc:docMk/>
            <pc:sldMk cId="3256626420" sldId="286"/>
            <ac:picMk id="6" creationId="{3C4793CD-69CE-489D-93AD-58927E55CB9D}"/>
          </ac:picMkLst>
        </pc:picChg>
        <pc:picChg chg="mod">
          <ac:chgData name="Danaisis Vargas Oliva" userId="41acecc159235689" providerId="LiveId" clId="{70C4E6FF-DF3B-4EEE-B344-66D4D264C697}" dt="2022-05-20T08:43:54.856" v="888" actId="14100"/>
          <ac:picMkLst>
            <pc:docMk/>
            <pc:sldMk cId="3256626420" sldId="286"/>
            <ac:picMk id="12" creationId="{31C1A7BF-7AFA-466C-B461-06159B1AFF7D}"/>
          </ac:picMkLst>
        </pc:picChg>
        <pc:picChg chg="mod">
          <ac:chgData name="Danaisis Vargas Oliva" userId="41acecc159235689" providerId="LiveId" clId="{70C4E6FF-DF3B-4EEE-B344-66D4D264C697}" dt="2022-05-20T08:43:46.112" v="884" actId="1076"/>
          <ac:picMkLst>
            <pc:docMk/>
            <pc:sldMk cId="3256626420" sldId="286"/>
            <ac:picMk id="14" creationId="{19CF252F-9739-47E8-91C0-166276EE835C}"/>
          </ac:picMkLst>
        </pc:picChg>
        <pc:picChg chg="mod">
          <ac:chgData name="Danaisis Vargas Oliva" userId="41acecc159235689" providerId="LiveId" clId="{70C4E6FF-DF3B-4EEE-B344-66D4D264C697}" dt="2022-05-20T08:43:50.041" v="886" actId="1076"/>
          <ac:picMkLst>
            <pc:docMk/>
            <pc:sldMk cId="3256626420" sldId="286"/>
            <ac:picMk id="16" creationId="{B531EC2A-A5E3-470E-BC02-AFA32255BC1B}"/>
          </ac:picMkLst>
        </pc:picChg>
      </pc:sldChg>
      <pc:sldChg chg="modSp add mod">
        <pc:chgData name="Danaisis Vargas Oliva" userId="41acecc159235689" providerId="LiveId" clId="{70C4E6FF-DF3B-4EEE-B344-66D4D264C697}" dt="2022-05-20T08:46:41.536" v="928" actId="20577"/>
        <pc:sldMkLst>
          <pc:docMk/>
          <pc:sldMk cId="679834915" sldId="287"/>
        </pc:sldMkLst>
        <pc:spChg chg="mod">
          <ac:chgData name="Danaisis Vargas Oliva" userId="41acecc159235689" providerId="LiveId" clId="{70C4E6FF-DF3B-4EEE-B344-66D4D264C697}" dt="2022-05-20T08:46:41.536" v="928" actId="20577"/>
          <ac:spMkLst>
            <pc:docMk/>
            <pc:sldMk cId="679834915" sldId="287"/>
            <ac:spMk id="2" creationId="{852F4885-F371-4FC7-906A-EE63FA830460}"/>
          </ac:spMkLst>
        </pc:spChg>
      </pc:sldChg>
      <pc:sldChg chg="new del">
        <pc:chgData name="Danaisis Vargas Oliva" userId="41acecc159235689" providerId="LiveId" clId="{70C4E6FF-DF3B-4EEE-B344-66D4D264C697}" dt="2022-05-20T08:46:24.521" v="916" actId="47"/>
        <pc:sldMkLst>
          <pc:docMk/>
          <pc:sldMk cId="2136549625" sldId="288"/>
        </pc:sldMkLst>
      </pc:sldChg>
      <pc:sldChg chg="addSp delSp modSp mod">
        <pc:chgData name="Danaisis Vargas Oliva" userId="41acecc159235689" providerId="LiveId" clId="{70C4E6FF-DF3B-4EEE-B344-66D4D264C697}" dt="2022-06-09T08:56:10.617" v="1248" actId="1076"/>
        <pc:sldMkLst>
          <pc:docMk/>
          <pc:sldMk cId="3898439132" sldId="291"/>
        </pc:sldMkLst>
        <pc:spChg chg="mod">
          <ac:chgData name="Danaisis Vargas Oliva" userId="41acecc159235689" providerId="LiveId" clId="{70C4E6FF-DF3B-4EEE-B344-66D4D264C697}" dt="2022-06-09T08:55:50.714" v="1246" actId="1076"/>
          <ac:spMkLst>
            <pc:docMk/>
            <pc:sldMk cId="3898439132" sldId="291"/>
            <ac:spMk id="13" creationId="{19E7AB75-3550-16FC-67BA-0CD551B0C598}"/>
          </ac:spMkLst>
        </pc:spChg>
        <pc:spChg chg="add mod">
          <ac:chgData name="Danaisis Vargas Oliva" userId="41acecc159235689" providerId="LiveId" clId="{70C4E6FF-DF3B-4EEE-B344-66D4D264C697}" dt="2022-06-09T08:56:03.690" v="1247" actId="1076"/>
          <ac:spMkLst>
            <pc:docMk/>
            <pc:sldMk cId="3898439132" sldId="291"/>
            <ac:spMk id="14" creationId="{E5B1F8AE-7213-408F-8D7C-E423D7E4679B}"/>
          </ac:spMkLst>
        </pc:spChg>
        <pc:spChg chg="add mod">
          <ac:chgData name="Danaisis Vargas Oliva" userId="41acecc159235689" providerId="LiveId" clId="{70C4E6FF-DF3B-4EEE-B344-66D4D264C697}" dt="2022-06-09T08:56:03.690" v="1247" actId="1076"/>
          <ac:spMkLst>
            <pc:docMk/>
            <pc:sldMk cId="3898439132" sldId="291"/>
            <ac:spMk id="15" creationId="{3D2C4FC5-DA8E-43E4-A526-A11CB9EB0A23}"/>
          </ac:spMkLst>
        </pc:spChg>
        <pc:spChg chg="mod">
          <ac:chgData name="Danaisis Vargas Oliva" userId="41acecc159235689" providerId="LiveId" clId="{70C4E6FF-DF3B-4EEE-B344-66D4D264C697}" dt="2022-06-09T08:55:47.506" v="1245" actId="1076"/>
          <ac:spMkLst>
            <pc:docMk/>
            <pc:sldMk cId="3898439132" sldId="291"/>
            <ac:spMk id="17" creationId="{E8015D39-8A7A-2C69-62E3-B6BC38B0768F}"/>
          </ac:spMkLst>
        </pc:spChg>
        <pc:picChg chg="add mod ord modCrop">
          <ac:chgData name="Danaisis Vargas Oliva" userId="41acecc159235689" providerId="LiveId" clId="{70C4E6FF-DF3B-4EEE-B344-66D4D264C697}" dt="2022-06-09T08:56:03.690" v="1247" actId="1076"/>
          <ac:picMkLst>
            <pc:docMk/>
            <pc:sldMk cId="3898439132" sldId="291"/>
            <ac:picMk id="3" creationId="{06261C9D-7EB7-4377-978E-C7A614BABEFD}"/>
          </ac:picMkLst>
        </pc:picChg>
        <pc:picChg chg="del mod modCrop">
          <ac:chgData name="Danaisis Vargas Oliva" userId="41acecc159235689" providerId="LiveId" clId="{70C4E6FF-DF3B-4EEE-B344-66D4D264C697}" dt="2022-06-09T08:48:51.988" v="987" actId="478"/>
          <ac:picMkLst>
            <pc:docMk/>
            <pc:sldMk cId="3898439132" sldId="291"/>
            <ac:picMk id="12" creationId="{43981D27-CEBA-3F52-74D4-E1BF7B87FC35}"/>
          </ac:picMkLst>
        </pc:picChg>
        <pc:picChg chg="mod">
          <ac:chgData name="Danaisis Vargas Oliva" userId="41acecc159235689" providerId="LiveId" clId="{70C4E6FF-DF3B-4EEE-B344-66D4D264C697}" dt="2022-06-09T08:56:10.617" v="1248" actId="1076"/>
          <ac:picMkLst>
            <pc:docMk/>
            <pc:sldMk cId="3898439132" sldId="291"/>
            <ac:picMk id="18" creationId="{29333C49-0DE1-A038-FA33-D19A039473B4}"/>
          </ac:picMkLst>
        </pc:picChg>
        <pc:picChg chg="mod">
          <ac:chgData name="Danaisis Vargas Oliva" userId="41acecc159235689" providerId="LiveId" clId="{70C4E6FF-DF3B-4EEE-B344-66D4D264C697}" dt="2022-06-09T08:56:10.617" v="1248" actId="1076"/>
          <ac:picMkLst>
            <pc:docMk/>
            <pc:sldMk cId="3898439132" sldId="291"/>
            <ac:picMk id="19" creationId="{3314699A-CB59-0218-7B90-8DD1D534F7D1}"/>
          </ac:picMkLst>
        </pc:picChg>
        <pc:picChg chg="mod">
          <ac:chgData name="Danaisis Vargas Oliva" userId="41acecc159235689" providerId="LiveId" clId="{70C4E6FF-DF3B-4EEE-B344-66D4D264C697}" dt="2022-06-09T08:56:10.617" v="1248" actId="1076"/>
          <ac:picMkLst>
            <pc:docMk/>
            <pc:sldMk cId="3898439132" sldId="291"/>
            <ac:picMk id="20" creationId="{FAFD80AC-CA98-9A24-29A1-067ADD4E0C48}"/>
          </ac:picMkLst>
        </pc:picChg>
      </pc:sldChg>
      <pc:sldChg chg="modSp mod">
        <pc:chgData name="Danaisis Vargas Oliva" userId="41acecc159235689" providerId="LiveId" clId="{70C4E6FF-DF3B-4EEE-B344-66D4D264C697}" dt="2022-05-31T12:48:27.431" v="934" actId="14100"/>
        <pc:sldMkLst>
          <pc:docMk/>
          <pc:sldMk cId="161182559" sldId="293"/>
        </pc:sldMkLst>
        <pc:spChg chg="mod">
          <ac:chgData name="Danaisis Vargas Oliva" userId="41acecc159235689" providerId="LiveId" clId="{70C4E6FF-DF3B-4EEE-B344-66D4D264C697}" dt="2022-05-31T12:48:27.431" v="934" actId="14100"/>
          <ac:spMkLst>
            <pc:docMk/>
            <pc:sldMk cId="161182559" sldId="293"/>
            <ac:spMk id="4" creationId="{CD91D913-528D-4F3B-861E-46A285310692}"/>
          </ac:spMkLst>
        </pc:spChg>
      </pc:sldChg>
      <pc:sldChg chg="modSp add mod">
        <pc:chgData name="Danaisis Vargas Oliva" userId="41acecc159235689" providerId="LiveId" clId="{70C4E6FF-DF3B-4EEE-B344-66D4D264C697}" dt="2022-06-09T08:44:49.473" v="978" actId="20577"/>
        <pc:sldMkLst>
          <pc:docMk/>
          <pc:sldMk cId="2477731921" sldId="300"/>
        </pc:sldMkLst>
        <pc:spChg chg="mod">
          <ac:chgData name="Danaisis Vargas Oliva" userId="41acecc159235689" providerId="LiveId" clId="{70C4E6FF-DF3B-4EEE-B344-66D4D264C697}" dt="2022-06-09T08:44:49.473" v="978" actId="20577"/>
          <ac:spMkLst>
            <pc:docMk/>
            <pc:sldMk cId="2477731921" sldId="300"/>
            <ac:spMk id="2" creationId="{F3E48BD9-D3B8-BC23-5A85-957F083577D3}"/>
          </ac:spMkLst>
        </pc:spChg>
      </pc:sldChg>
      <pc:sldChg chg="add">
        <pc:chgData name="Danaisis Vargas Oliva" userId="41acecc159235689" providerId="LiveId" clId="{70C4E6FF-DF3B-4EEE-B344-66D4D264C697}" dt="2022-06-09T08:44:55.296" v="979"/>
        <pc:sldMkLst>
          <pc:docMk/>
          <pc:sldMk cId="1120126113" sldId="301"/>
        </pc:sldMkLst>
      </pc:sldChg>
      <pc:sldChg chg="add del setBg">
        <pc:chgData name="Danaisis Vargas Oliva" userId="41acecc159235689" providerId="LiveId" clId="{70C4E6FF-DF3B-4EEE-B344-66D4D264C697}" dt="2022-06-09T08:48:48.925" v="986"/>
        <pc:sldMkLst>
          <pc:docMk/>
          <pc:sldMk cId="1025100807" sldId="302"/>
        </pc:sldMkLst>
      </pc:sldChg>
      <pc:sldMasterChg chg="addSp modSp mod modSldLayout">
        <pc:chgData name="Danaisis Vargas Oliva" userId="41acecc159235689" providerId="LiveId" clId="{70C4E6FF-DF3B-4EEE-B344-66D4D264C697}" dt="2022-05-20T08:38:41.016" v="826" actId="1076"/>
        <pc:sldMasterMkLst>
          <pc:docMk/>
          <pc:sldMasterMk cId="0" sldId="2147483648"/>
        </pc:sldMasterMkLst>
        <pc:grpChg chg="mod">
          <ac:chgData name="Danaisis Vargas Oliva" userId="41acecc159235689" providerId="LiveId" clId="{70C4E6FF-DF3B-4EEE-B344-66D4D264C697}" dt="2022-05-19T09:38:44.202" v="34"/>
          <ac:grpSpMkLst>
            <pc:docMk/>
            <pc:sldMasterMk cId="0" sldId="2147483648"/>
            <ac:grpSpMk id="3" creationId="{00000000-0000-0000-0000-000000000000}"/>
          </ac:grpSpMkLst>
        </pc:grpChg>
        <pc:picChg chg="add mod">
          <ac:chgData name="Danaisis Vargas Oliva" userId="41acecc159235689" providerId="LiveId" clId="{70C4E6FF-DF3B-4EEE-B344-66D4D264C697}" dt="2022-05-20T08:38:41.016" v="826" actId="1076"/>
          <ac:picMkLst>
            <pc:docMk/>
            <pc:sldMasterMk cId="0" sldId="2147483648"/>
            <ac:picMk id="4" creationId="{083B6E7B-5FF8-4527-81AA-C9E2023C149E}"/>
          </ac:picMkLst>
        </pc:picChg>
        <pc:picChg chg="mod">
          <ac:chgData name="Danaisis Vargas Oliva" userId="41acecc159235689" providerId="LiveId" clId="{70C4E6FF-DF3B-4EEE-B344-66D4D264C697}" dt="2022-05-20T08:38:41.016" v="826" actId="1076"/>
          <ac:picMkLst>
            <pc:docMk/>
            <pc:sldMasterMk cId="0" sldId="2147483648"/>
            <ac:picMk id="6" creationId="{00000000-0000-0000-0000-000000000000}"/>
          </ac:picMkLst>
        </pc:picChg>
        <pc:picChg chg="mod">
          <ac:chgData name="Danaisis Vargas Oliva" userId="41acecc159235689" providerId="LiveId" clId="{70C4E6FF-DF3B-4EEE-B344-66D4D264C697}" dt="2022-05-19T09:38:44.202" v="34"/>
          <ac:picMkLst>
            <pc:docMk/>
            <pc:sldMasterMk cId="0" sldId="2147483648"/>
            <ac:picMk id="9" creationId="{00000000-0000-0000-0000-000000000000}"/>
          </ac:picMkLst>
        </pc:picChg>
        <pc:picChg chg="mod">
          <ac:chgData name="Danaisis Vargas Oliva" userId="41acecc159235689" providerId="LiveId" clId="{70C4E6FF-DF3B-4EEE-B344-66D4D264C697}" dt="2022-05-19T09:38:44.202" v="34"/>
          <ac:picMkLst>
            <pc:docMk/>
            <pc:sldMasterMk cId="0" sldId="2147483648"/>
            <ac:picMk id="10" creationId="{00000000-0000-0000-0000-000000000000}"/>
          </ac:picMkLst>
        </pc:picChg>
        <pc:picChg chg="mod">
          <ac:chgData name="Danaisis Vargas Oliva" userId="41acecc159235689" providerId="LiveId" clId="{70C4E6FF-DF3B-4EEE-B344-66D4D264C697}" dt="2022-05-19T09:45:26.235" v="79" actId="14100"/>
          <ac:picMkLst>
            <pc:docMk/>
            <pc:sldMasterMk cId="0" sldId="2147483648"/>
            <ac:picMk id="12" creationId="{00000000-0000-0000-0000-000000000000}"/>
          </ac:picMkLst>
        </pc:picChg>
        <pc:cxnChg chg="mod">
          <ac:chgData name="Danaisis Vargas Oliva" userId="41acecc159235689" providerId="LiveId" clId="{70C4E6FF-DF3B-4EEE-B344-66D4D264C697}" dt="2022-05-20T08:35:26.016" v="806" actId="14100"/>
          <ac:cxnSpMkLst>
            <pc:docMk/>
            <pc:sldMasterMk cId="0" sldId="2147483648"/>
            <ac:cxnSpMk id="7" creationId="{00000000-0000-0000-0000-000000000000}"/>
          </ac:cxnSpMkLst>
        </pc:cxnChg>
        <pc:cxnChg chg="mod">
          <ac:chgData name="Danaisis Vargas Oliva" userId="41acecc159235689" providerId="LiveId" clId="{70C4E6FF-DF3B-4EEE-B344-66D4D264C697}" dt="2022-05-20T08:35:12.512" v="804" actId="14100"/>
          <ac:cxnSpMkLst>
            <pc:docMk/>
            <pc:sldMasterMk cId="0" sldId="2147483648"/>
            <ac:cxnSpMk id="8" creationId="{00000000-0000-0000-0000-000000000000}"/>
          </ac:cxnSpMkLst>
        </pc:cxnChg>
        <pc:sldLayoutChg chg="delSp modSp mod">
          <pc:chgData name="Danaisis Vargas Oliva" userId="41acecc159235689" providerId="LiveId" clId="{70C4E6FF-DF3B-4EEE-B344-66D4D264C697}" dt="2022-05-19T10:58:45.142" v="460" actId="255"/>
          <pc:sldLayoutMkLst>
            <pc:docMk/>
            <pc:sldMasterMk cId="0" sldId="2147483648"/>
            <pc:sldLayoutMk cId="3422023105" sldId="2147483679"/>
          </pc:sldLayoutMkLst>
          <pc:spChg chg="mod">
            <ac:chgData name="Danaisis Vargas Oliva" userId="41acecc159235689" providerId="LiveId" clId="{70C4E6FF-DF3B-4EEE-B344-66D4D264C697}" dt="2022-05-19T10:58:36.026" v="459" actId="255"/>
            <ac:spMkLst>
              <pc:docMk/>
              <pc:sldMasterMk cId="0" sldId="2147483648"/>
              <pc:sldLayoutMk cId="3422023105" sldId="2147483679"/>
              <ac:spMk id="2" creationId="{00000000-0000-0000-0000-000000000000}"/>
            </ac:spMkLst>
          </pc:spChg>
          <pc:spChg chg="mod">
            <ac:chgData name="Danaisis Vargas Oliva" userId="41acecc159235689" providerId="LiveId" clId="{70C4E6FF-DF3B-4EEE-B344-66D4D264C697}" dt="2022-05-19T10:58:45.142" v="460" actId="255"/>
            <ac:spMkLst>
              <pc:docMk/>
              <pc:sldMasterMk cId="0" sldId="2147483648"/>
              <pc:sldLayoutMk cId="3422023105" sldId="2147483679"/>
              <ac:spMk id="4" creationId="{00000000-0000-0000-0000-000000000000}"/>
            </ac:spMkLst>
          </pc:spChg>
          <pc:picChg chg="del mod">
            <ac:chgData name="Danaisis Vargas Oliva" userId="41acecc159235689" providerId="LiveId" clId="{70C4E6FF-DF3B-4EEE-B344-66D4D264C697}" dt="2022-05-19T09:46:17.900" v="85" actId="478"/>
            <ac:picMkLst>
              <pc:docMk/>
              <pc:sldMasterMk cId="0" sldId="2147483648"/>
              <pc:sldLayoutMk cId="3422023105" sldId="2147483679"/>
              <ac:picMk id="3" creationId="{00000000-0000-0000-0000-000000000000}"/>
            </ac:picMkLst>
          </pc:picChg>
        </pc:sldLayoutChg>
      </pc:sldMasterChg>
      <pc:sldMasterChg chg="addSp delSp modSp mod modSldLayout">
        <pc:chgData name="Danaisis Vargas Oliva" userId="41acecc159235689" providerId="LiveId" clId="{70C4E6FF-DF3B-4EEE-B344-66D4D264C697}" dt="2022-05-20T08:39:49.837" v="840"/>
        <pc:sldMasterMkLst>
          <pc:docMk/>
          <pc:sldMasterMk cId="0" sldId="2147483661"/>
        </pc:sldMasterMkLst>
        <pc:spChg chg="del mod">
          <ac:chgData name="Danaisis Vargas Oliva" userId="41acecc159235689" providerId="LiveId" clId="{70C4E6FF-DF3B-4EEE-B344-66D4D264C697}" dt="2022-05-19T09:42:17.518" v="36" actId="478"/>
          <ac:spMkLst>
            <pc:docMk/>
            <pc:sldMasterMk cId="0" sldId="2147483661"/>
            <ac:spMk id="4" creationId="{00000000-0000-0000-0000-000000000000}"/>
          </ac:spMkLst>
        </pc:spChg>
        <pc:spChg chg="mod">
          <ac:chgData name="Danaisis Vargas Oliva" userId="41acecc159235689" providerId="LiveId" clId="{70C4E6FF-DF3B-4EEE-B344-66D4D264C697}" dt="2022-05-20T08:38:22.538" v="825" actId="1076"/>
          <ac:spMkLst>
            <pc:docMk/>
            <pc:sldMasterMk cId="0" sldId="2147483661"/>
            <ac:spMk id="5" creationId="{00000000-0000-0000-0000-000000000000}"/>
          </ac:spMkLst>
        </pc:spChg>
        <pc:spChg chg="del mod">
          <ac:chgData name="Danaisis Vargas Oliva" userId="41acecc159235689" providerId="LiveId" clId="{70C4E6FF-DF3B-4EEE-B344-66D4D264C697}" dt="2022-05-19T09:42:49.277" v="44" actId="478"/>
          <ac:spMkLst>
            <pc:docMk/>
            <pc:sldMasterMk cId="0" sldId="2147483661"/>
            <ac:spMk id="6" creationId="{00000000-0000-0000-0000-000000000000}"/>
          </ac:spMkLst>
        </pc:spChg>
        <pc:spChg chg="add mod">
          <ac:chgData name="Danaisis Vargas Oliva" userId="41acecc159235689" providerId="LiveId" clId="{70C4E6FF-DF3B-4EEE-B344-66D4D264C697}" dt="2022-05-20T08:38:22.538" v="825" actId="1076"/>
          <ac:spMkLst>
            <pc:docMk/>
            <pc:sldMasterMk cId="0" sldId="2147483661"/>
            <ac:spMk id="10" creationId="{2BCFFB5D-5B60-4DF0-B6A5-49ACE6090431}"/>
          </ac:spMkLst>
        </pc:spChg>
        <pc:picChg chg="add mod">
          <ac:chgData name="Danaisis Vargas Oliva" userId="41acecc159235689" providerId="LiveId" clId="{70C4E6FF-DF3B-4EEE-B344-66D4D264C697}" dt="2022-05-20T08:38:16.258" v="824" actId="1076"/>
          <ac:picMkLst>
            <pc:docMk/>
            <pc:sldMasterMk cId="0" sldId="2147483661"/>
            <ac:picMk id="3" creationId="{02F16339-604A-4BBC-9DF1-DBCDBF9AECD2}"/>
          </ac:picMkLst>
        </pc:picChg>
        <pc:picChg chg="mod">
          <ac:chgData name="Danaisis Vargas Oliva" userId="41acecc159235689" providerId="LiveId" clId="{70C4E6FF-DF3B-4EEE-B344-66D4D264C697}" dt="2022-05-20T08:38:16.258" v="824" actId="1076"/>
          <ac:picMkLst>
            <pc:docMk/>
            <pc:sldMasterMk cId="0" sldId="2147483661"/>
            <ac:picMk id="8" creationId="{00000000-0000-0000-0000-000000000000}"/>
          </ac:picMkLst>
        </pc:picChg>
        <pc:picChg chg="mod">
          <ac:chgData name="Danaisis Vargas Oliva" userId="41acecc159235689" providerId="LiveId" clId="{70C4E6FF-DF3B-4EEE-B344-66D4D264C697}" dt="2022-05-19T09:44:41.540" v="70" actId="14100"/>
          <ac:picMkLst>
            <pc:docMk/>
            <pc:sldMasterMk cId="0" sldId="2147483661"/>
            <ac:picMk id="9" creationId="{00000000-0000-0000-0000-000000000000}"/>
          </ac:picMkLst>
        </pc:picChg>
        <pc:cxnChg chg="del mod">
          <ac:chgData name="Danaisis Vargas Oliva" userId="41acecc159235689" providerId="LiveId" clId="{70C4E6FF-DF3B-4EEE-B344-66D4D264C697}" dt="2022-05-20T08:35:53.794" v="809" actId="478"/>
          <ac:cxnSpMkLst>
            <pc:docMk/>
            <pc:sldMasterMk cId="0" sldId="2147483661"/>
            <ac:cxnSpMk id="7" creationId="{00000000-0000-0000-0000-000000000000}"/>
          </ac:cxnSpMkLst>
        </pc:cxnChg>
        <pc:cxnChg chg="add mod">
          <ac:chgData name="Danaisis Vargas Oliva" userId="41acecc159235689" providerId="LiveId" clId="{70C4E6FF-DF3B-4EEE-B344-66D4D264C697}" dt="2022-05-20T08:36:01.162" v="811" actId="1076"/>
          <ac:cxnSpMkLst>
            <pc:docMk/>
            <pc:sldMasterMk cId="0" sldId="2147483661"/>
            <ac:cxnSpMk id="9" creationId="{62AD3013-27D2-4E19-81B5-41DA8C8EBF94}"/>
          </ac:cxnSpMkLst>
        </pc:cxnChg>
        <pc:sldLayoutChg chg="addSp delSp modSp mod">
          <pc:chgData name="Danaisis Vargas Oliva" userId="41acecc159235689" providerId="LiveId" clId="{70C4E6FF-DF3B-4EEE-B344-66D4D264C697}" dt="2022-05-20T08:39:04.483" v="830"/>
          <pc:sldLayoutMkLst>
            <pc:docMk/>
            <pc:sldMasterMk cId="0" sldId="2147483661"/>
            <pc:sldLayoutMk cId="1482063581" sldId="2147483680"/>
          </pc:sldLayoutMkLst>
          <pc:spChg chg="add mod">
            <ac:chgData name="Danaisis Vargas Oliva" userId="41acecc159235689" providerId="LiveId" clId="{70C4E6FF-DF3B-4EEE-B344-66D4D264C697}" dt="2022-05-20T08:39:04.483" v="830"/>
            <ac:spMkLst>
              <pc:docMk/>
              <pc:sldMasterMk cId="0" sldId="2147483661"/>
              <pc:sldLayoutMk cId="1482063581" sldId="2147483680"/>
              <ac:spMk id="7" creationId="{4E857674-5A29-4DE8-AE85-E73760DFBAB7}"/>
            </ac:spMkLst>
          </pc:spChg>
          <pc:spChg chg="del mod">
            <ac:chgData name="Danaisis Vargas Oliva" userId="41acecc159235689" providerId="LiveId" clId="{70C4E6FF-DF3B-4EEE-B344-66D4D264C697}" dt="2022-05-19T09:42:25.148" v="38" actId="478"/>
            <ac:spMkLst>
              <pc:docMk/>
              <pc:sldMasterMk cId="0" sldId="2147483661"/>
              <pc:sldLayoutMk cId="1482063581" sldId="2147483680"/>
              <ac:spMk id="8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9:04.483" v="830"/>
            <ac:spMkLst>
              <pc:docMk/>
              <pc:sldMasterMk cId="0" sldId="2147483661"/>
              <pc:sldLayoutMk cId="1482063581" sldId="2147483680"/>
              <ac:spMk id="8" creationId="{0B43CDBB-8E2A-416D-88E0-20493C8F1F3C}"/>
            </ac:spMkLst>
          </pc:spChg>
          <pc:spChg chg="del mod">
            <ac:chgData name="Danaisis Vargas Oliva" userId="41acecc159235689" providerId="LiveId" clId="{70C4E6FF-DF3B-4EEE-B344-66D4D264C697}" dt="2022-05-19T09:43:32.734" v="50" actId="478"/>
            <ac:spMkLst>
              <pc:docMk/>
              <pc:sldMasterMk cId="0" sldId="2147483661"/>
              <pc:sldLayoutMk cId="1482063581" sldId="2147483680"/>
              <ac:spMk id="9" creationId="{00000000-0000-0000-0000-000000000000}"/>
            </ac:spMkLst>
          </pc:spChg>
          <pc:spChg chg="del mod">
            <ac:chgData name="Danaisis Vargas Oliva" userId="41acecc159235689" providerId="LiveId" clId="{70C4E6FF-DF3B-4EEE-B344-66D4D264C697}" dt="2022-05-19T09:43:32.734" v="50" actId="478"/>
            <ac:spMkLst>
              <pc:docMk/>
              <pc:sldMasterMk cId="0" sldId="2147483661"/>
              <pc:sldLayoutMk cId="1482063581" sldId="2147483680"/>
              <ac:spMk id="10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9:03.698" v="829" actId="478"/>
            <ac:spMkLst>
              <pc:docMk/>
              <pc:sldMasterMk cId="0" sldId="2147483661"/>
              <pc:sldLayoutMk cId="1482063581" sldId="2147483680"/>
              <ac:spMk id="11" creationId="{44167CC2-33E5-4D3A-8D54-65F0B9F98C44}"/>
            </ac:spMkLst>
          </pc:spChg>
          <pc:spChg chg="mod">
            <ac:chgData name="Danaisis Vargas Oliva" userId="41acecc159235689" providerId="LiveId" clId="{70C4E6FF-DF3B-4EEE-B344-66D4D264C697}" dt="2022-05-19T10:59:04.785" v="463" actId="14100"/>
            <ac:spMkLst>
              <pc:docMk/>
              <pc:sldMasterMk cId="0" sldId="2147483661"/>
              <pc:sldLayoutMk cId="1482063581" sldId="2147483680"/>
              <ac:spMk id="12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9:03.698" v="829" actId="478"/>
            <ac:spMkLst>
              <pc:docMk/>
              <pc:sldMasterMk cId="0" sldId="2147483661"/>
              <pc:sldLayoutMk cId="1482063581" sldId="2147483680"/>
              <ac:spMk id="13" creationId="{317D495E-41A0-4DE5-B41E-5EFCA7569A59}"/>
            </ac:spMkLst>
          </pc:spChg>
          <pc:spChg chg="mod">
            <ac:chgData name="Danaisis Vargas Oliva" userId="41acecc159235689" providerId="LiveId" clId="{70C4E6FF-DF3B-4EEE-B344-66D4D264C697}" dt="2022-05-19T10:59:08.488" v="464" actId="14100"/>
            <ac:spMkLst>
              <pc:docMk/>
              <pc:sldMasterMk cId="0" sldId="2147483661"/>
              <pc:sldLayoutMk cId="1482063581" sldId="2147483680"/>
              <ac:spMk id="14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19T10:59:01.084" v="462" actId="255"/>
            <ac:spMkLst>
              <pc:docMk/>
              <pc:sldMasterMk cId="0" sldId="2147483661"/>
              <pc:sldLayoutMk cId="1482063581" sldId="2147483680"/>
              <ac:spMk id="15" creationId="{A412171E-B04E-4C63-85CA-85FE4371DD08}"/>
            </ac:spMkLst>
          </pc:spChg>
          <pc:spChg chg="del mod">
            <ac:chgData name="Danaisis Vargas Oliva" userId="41acecc159235689" providerId="LiveId" clId="{70C4E6FF-DF3B-4EEE-B344-66D4D264C697}" dt="2022-05-19T10:10:44.873" v="276" actId="478"/>
            <ac:spMkLst>
              <pc:docMk/>
              <pc:sldMasterMk cId="0" sldId="2147483661"/>
              <pc:sldLayoutMk cId="1482063581" sldId="2147483680"/>
              <ac:spMk id="17" creationId="{00000000-0000-0000-0000-000000000000}"/>
            </ac:spMkLst>
          </pc:spChg>
        </pc:sldLayoutChg>
        <pc:sldLayoutChg chg="addSp delSp modSp mod">
          <pc:chgData name="Danaisis Vargas Oliva" userId="41acecc159235689" providerId="LiveId" clId="{70C4E6FF-DF3B-4EEE-B344-66D4D264C697}" dt="2022-05-20T08:39:10.989" v="832"/>
          <pc:sldLayoutMkLst>
            <pc:docMk/>
            <pc:sldMasterMk cId="0" sldId="2147483661"/>
            <pc:sldLayoutMk cId="1319620576" sldId="2147483681"/>
          </pc:sldLayoutMkLst>
          <pc:spChg chg="mod">
            <ac:chgData name="Danaisis Vargas Oliva" userId="41acecc159235689" providerId="LiveId" clId="{70C4E6FF-DF3B-4EEE-B344-66D4D264C697}" dt="2022-05-19T09:38:44.202" v="34"/>
            <ac:spMkLst>
              <pc:docMk/>
              <pc:sldMasterMk cId="0" sldId="2147483661"/>
              <pc:sldLayoutMk cId="1319620576" sldId="2147483681"/>
              <ac:spMk id="3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9:10.989" v="832"/>
            <ac:spMkLst>
              <pc:docMk/>
              <pc:sldMasterMk cId="0" sldId="2147483661"/>
              <pc:sldLayoutMk cId="1319620576" sldId="2147483681"/>
              <ac:spMk id="9" creationId="{99809A7C-CC81-47C3-986F-1B9DB6B4AF1D}"/>
            </ac:spMkLst>
          </pc:spChg>
          <pc:spChg chg="del mod">
            <ac:chgData name="Danaisis Vargas Oliva" userId="41acecc159235689" providerId="LiveId" clId="{70C4E6FF-DF3B-4EEE-B344-66D4D264C697}" dt="2022-05-19T09:42:27.652" v="39" actId="478"/>
            <ac:spMkLst>
              <pc:docMk/>
              <pc:sldMasterMk cId="0" sldId="2147483661"/>
              <pc:sldLayoutMk cId="1319620576" sldId="2147483681"/>
              <ac:spMk id="10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9:10.989" v="832"/>
            <ac:spMkLst>
              <pc:docMk/>
              <pc:sldMasterMk cId="0" sldId="2147483661"/>
              <pc:sldLayoutMk cId="1319620576" sldId="2147483681"/>
              <ac:spMk id="10" creationId="{BC36C0A1-BEAF-4035-93A1-54F7D8A8D0EF}"/>
            </ac:spMkLst>
          </pc:spChg>
          <pc:spChg chg="del mod">
            <ac:chgData name="Danaisis Vargas Oliva" userId="41acecc159235689" providerId="LiveId" clId="{70C4E6FF-DF3B-4EEE-B344-66D4D264C697}" dt="2022-05-19T09:43:37.940" v="52" actId="478"/>
            <ac:spMkLst>
              <pc:docMk/>
              <pc:sldMasterMk cId="0" sldId="2147483661"/>
              <pc:sldLayoutMk cId="1319620576" sldId="2147483681"/>
              <ac:spMk id="11" creationId="{00000000-0000-0000-0000-000000000000}"/>
            </ac:spMkLst>
          </pc:spChg>
          <pc:spChg chg="del mod">
            <ac:chgData name="Danaisis Vargas Oliva" userId="41acecc159235689" providerId="LiveId" clId="{70C4E6FF-DF3B-4EEE-B344-66D4D264C697}" dt="2022-05-19T09:43:37.940" v="52" actId="478"/>
            <ac:spMkLst>
              <pc:docMk/>
              <pc:sldMasterMk cId="0" sldId="2147483661"/>
              <pc:sldLayoutMk cId="1319620576" sldId="2147483681"/>
              <ac:spMk id="12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9:10.257" v="831" actId="478"/>
            <ac:spMkLst>
              <pc:docMk/>
              <pc:sldMasterMk cId="0" sldId="2147483661"/>
              <pc:sldLayoutMk cId="1319620576" sldId="2147483681"/>
              <ac:spMk id="13" creationId="{23FE9277-BAE3-4269-B8C5-FDA94B847A9C}"/>
            </ac:spMkLst>
          </pc:spChg>
          <pc:spChg chg="mod">
            <ac:chgData name="Danaisis Vargas Oliva" userId="41acecc159235689" providerId="LiveId" clId="{70C4E6FF-DF3B-4EEE-B344-66D4D264C697}" dt="2022-05-19T09:38:44.202" v="34"/>
            <ac:spMkLst>
              <pc:docMk/>
              <pc:sldMasterMk cId="0" sldId="2147483661"/>
              <pc:sldLayoutMk cId="1319620576" sldId="2147483681"/>
              <ac:spMk id="14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9:10.257" v="831" actId="478"/>
            <ac:spMkLst>
              <pc:docMk/>
              <pc:sldMasterMk cId="0" sldId="2147483661"/>
              <pc:sldLayoutMk cId="1319620576" sldId="2147483681"/>
              <ac:spMk id="15" creationId="{4BE033A9-3099-4EA5-9006-FF3B0622EDEA}"/>
            </ac:spMkLst>
          </pc:spChg>
          <pc:spChg chg="mod">
            <ac:chgData name="Danaisis Vargas Oliva" userId="41acecc159235689" providerId="LiveId" clId="{70C4E6FF-DF3B-4EEE-B344-66D4D264C697}" dt="2022-05-19T10:59:19.632" v="466" actId="14100"/>
            <ac:spMkLst>
              <pc:docMk/>
              <pc:sldMasterMk cId="0" sldId="2147483661"/>
              <pc:sldLayoutMk cId="1319620576" sldId="2147483681"/>
              <ac:spMk id="16" creationId="{00000000-0000-0000-0000-000000000000}"/>
            </ac:spMkLst>
          </pc:spChg>
          <pc:spChg chg="mod">
            <ac:chgData name="Danaisis Vargas Oliva" userId="41acecc159235689" providerId="LiveId" clId="{70C4E6FF-DF3B-4EEE-B344-66D4D264C697}" dt="2022-05-19T10:59:22.473" v="467" actId="14100"/>
            <ac:spMkLst>
              <pc:docMk/>
              <pc:sldMasterMk cId="0" sldId="2147483661"/>
              <pc:sldLayoutMk cId="1319620576" sldId="2147483681"/>
              <ac:spMk id="17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19T10:59:13.926" v="465" actId="255"/>
            <ac:spMkLst>
              <pc:docMk/>
              <pc:sldMasterMk cId="0" sldId="2147483661"/>
              <pc:sldLayoutMk cId="1319620576" sldId="2147483681"/>
              <ac:spMk id="18" creationId="{C06D0CAE-729C-4F78-8265-ACAD98DB7178}"/>
            </ac:spMkLst>
          </pc:spChg>
          <pc:spChg chg="del mod">
            <ac:chgData name="Danaisis Vargas Oliva" userId="41acecc159235689" providerId="LiveId" clId="{70C4E6FF-DF3B-4EEE-B344-66D4D264C697}" dt="2022-05-19T10:10:51.704" v="277" actId="478"/>
            <ac:spMkLst>
              <pc:docMk/>
              <pc:sldMasterMk cId="0" sldId="2147483661"/>
              <pc:sldLayoutMk cId="1319620576" sldId="2147483681"/>
              <ac:spMk id="20" creationId="{00000000-0000-0000-0000-000000000000}"/>
            </ac:spMkLst>
          </pc:spChg>
        </pc:sldLayoutChg>
        <pc:sldLayoutChg chg="addSp delSp modSp mod">
          <pc:chgData name="Danaisis Vargas Oliva" userId="41acecc159235689" providerId="LiveId" clId="{70C4E6FF-DF3B-4EEE-B344-66D4D264C697}" dt="2022-05-20T08:39:17.852" v="834"/>
          <pc:sldLayoutMkLst>
            <pc:docMk/>
            <pc:sldMasterMk cId="0" sldId="2147483661"/>
            <pc:sldLayoutMk cId="2850782605" sldId="2147483682"/>
          </pc:sldLayoutMkLst>
          <pc:spChg chg="add mod">
            <ac:chgData name="Danaisis Vargas Oliva" userId="41acecc159235689" providerId="LiveId" clId="{70C4E6FF-DF3B-4EEE-B344-66D4D264C697}" dt="2022-05-20T08:39:17.852" v="834"/>
            <ac:spMkLst>
              <pc:docMk/>
              <pc:sldMasterMk cId="0" sldId="2147483661"/>
              <pc:sldLayoutMk cId="2850782605" sldId="2147483682"/>
              <ac:spMk id="6" creationId="{D6FF6105-9881-48BC-A7F0-017B12E729BB}"/>
            </ac:spMkLst>
          </pc:spChg>
          <pc:spChg chg="del mod">
            <ac:chgData name="Danaisis Vargas Oliva" userId="41acecc159235689" providerId="LiveId" clId="{70C4E6FF-DF3B-4EEE-B344-66D4D264C697}" dt="2022-05-19T09:42:30.117" v="40" actId="478"/>
            <ac:spMkLst>
              <pc:docMk/>
              <pc:sldMasterMk cId="0" sldId="2147483661"/>
              <pc:sldLayoutMk cId="2850782605" sldId="2147483682"/>
              <ac:spMk id="7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9:17.852" v="834"/>
            <ac:spMkLst>
              <pc:docMk/>
              <pc:sldMasterMk cId="0" sldId="2147483661"/>
              <pc:sldLayoutMk cId="2850782605" sldId="2147483682"/>
              <ac:spMk id="7" creationId="{B68076A6-B9B3-459F-9B61-D0199CF6A51C}"/>
            </ac:spMkLst>
          </pc:spChg>
          <pc:spChg chg="del mod">
            <ac:chgData name="Danaisis Vargas Oliva" userId="41acecc159235689" providerId="LiveId" clId="{70C4E6FF-DF3B-4EEE-B344-66D4D264C697}" dt="2022-05-19T09:43:43.540" v="54" actId="478"/>
            <ac:spMkLst>
              <pc:docMk/>
              <pc:sldMasterMk cId="0" sldId="2147483661"/>
              <pc:sldLayoutMk cId="2850782605" sldId="2147483682"/>
              <ac:spMk id="8" creationId="{00000000-0000-0000-0000-000000000000}"/>
            </ac:spMkLst>
          </pc:spChg>
          <pc:spChg chg="del mod">
            <ac:chgData name="Danaisis Vargas Oliva" userId="41acecc159235689" providerId="LiveId" clId="{70C4E6FF-DF3B-4EEE-B344-66D4D264C697}" dt="2022-05-19T09:43:43.540" v="54" actId="478"/>
            <ac:spMkLst>
              <pc:docMk/>
              <pc:sldMasterMk cId="0" sldId="2147483661"/>
              <pc:sldLayoutMk cId="2850782605" sldId="2147483682"/>
              <ac:spMk id="9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9:17.050" v="833" actId="478"/>
            <ac:spMkLst>
              <pc:docMk/>
              <pc:sldMasterMk cId="0" sldId="2147483661"/>
              <pc:sldLayoutMk cId="2850782605" sldId="2147483682"/>
              <ac:spMk id="10" creationId="{5B86162D-92D1-4814-A28D-6ACD5A501FA0}"/>
            </ac:spMkLst>
          </pc:spChg>
          <pc:spChg chg="add del mod">
            <ac:chgData name="Danaisis Vargas Oliva" userId="41acecc159235689" providerId="LiveId" clId="{70C4E6FF-DF3B-4EEE-B344-66D4D264C697}" dt="2022-05-20T08:39:17.050" v="833" actId="478"/>
            <ac:spMkLst>
              <pc:docMk/>
              <pc:sldMasterMk cId="0" sldId="2147483661"/>
              <pc:sldLayoutMk cId="2850782605" sldId="2147483682"/>
              <ac:spMk id="11" creationId="{6455C671-1E18-4195-9AC4-A237B289E06F}"/>
            </ac:spMkLst>
          </pc:spChg>
          <pc:spChg chg="add mod">
            <ac:chgData name="Danaisis Vargas Oliva" userId="41acecc159235689" providerId="LiveId" clId="{70C4E6FF-DF3B-4EEE-B344-66D4D264C697}" dt="2022-05-19T10:59:29.006" v="468" actId="255"/>
            <ac:spMkLst>
              <pc:docMk/>
              <pc:sldMasterMk cId="0" sldId="2147483661"/>
              <pc:sldLayoutMk cId="2850782605" sldId="2147483682"/>
              <ac:spMk id="12" creationId="{CFE10C84-81A2-4C4B-BFB3-1D22BC2D8E03}"/>
            </ac:spMkLst>
          </pc:spChg>
          <pc:spChg chg="mod">
            <ac:chgData name="Danaisis Vargas Oliva" userId="41acecc159235689" providerId="LiveId" clId="{70C4E6FF-DF3B-4EEE-B344-66D4D264C697}" dt="2022-05-19T10:11:05.009" v="284" actId="14100"/>
            <ac:spMkLst>
              <pc:docMk/>
              <pc:sldMasterMk cId="0" sldId="2147483661"/>
              <pc:sldLayoutMk cId="2850782605" sldId="2147483682"/>
              <ac:spMk id="13" creationId="{00000000-0000-0000-0000-000000000000}"/>
            </ac:spMkLst>
          </pc:spChg>
          <pc:spChg chg="del mod">
            <ac:chgData name="Danaisis Vargas Oliva" userId="41acecc159235689" providerId="LiveId" clId="{70C4E6FF-DF3B-4EEE-B344-66D4D264C697}" dt="2022-05-19T10:11:00.489" v="282" actId="478"/>
            <ac:spMkLst>
              <pc:docMk/>
              <pc:sldMasterMk cId="0" sldId="2147483661"/>
              <pc:sldLayoutMk cId="2850782605" sldId="2147483682"/>
              <ac:spMk id="15" creationId="{00000000-0000-0000-0000-000000000000}"/>
            </ac:spMkLst>
          </pc:spChg>
        </pc:sldLayoutChg>
        <pc:sldLayoutChg chg="addSp delSp modSp mod">
          <pc:chgData name="Danaisis Vargas Oliva" userId="41acecc159235689" providerId="LiveId" clId="{70C4E6FF-DF3B-4EEE-B344-66D4D264C697}" dt="2022-05-20T08:39:23.731" v="836"/>
          <pc:sldLayoutMkLst>
            <pc:docMk/>
            <pc:sldMasterMk cId="0" sldId="2147483661"/>
            <pc:sldLayoutMk cId="3458088708" sldId="2147483683"/>
          </pc:sldLayoutMkLst>
          <pc:spChg chg="add mod">
            <ac:chgData name="Danaisis Vargas Oliva" userId="41acecc159235689" providerId="LiveId" clId="{70C4E6FF-DF3B-4EEE-B344-66D4D264C697}" dt="2022-05-20T08:39:23.731" v="836"/>
            <ac:spMkLst>
              <pc:docMk/>
              <pc:sldMasterMk cId="0" sldId="2147483661"/>
              <pc:sldLayoutMk cId="3458088708" sldId="2147483683"/>
              <ac:spMk id="5" creationId="{184893C0-FD8B-4C61-9A59-B11703507ED9}"/>
            </ac:spMkLst>
          </pc:spChg>
          <pc:spChg chg="del mod">
            <ac:chgData name="Danaisis Vargas Oliva" userId="41acecc159235689" providerId="LiveId" clId="{70C4E6FF-DF3B-4EEE-B344-66D4D264C697}" dt="2022-05-19T09:42:32.893" v="41" actId="478"/>
            <ac:spMkLst>
              <pc:docMk/>
              <pc:sldMasterMk cId="0" sldId="2147483661"/>
              <pc:sldLayoutMk cId="3458088708" sldId="2147483683"/>
              <ac:spMk id="6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9:23.731" v="836"/>
            <ac:spMkLst>
              <pc:docMk/>
              <pc:sldMasterMk cId="0" sldId="2147483661"/>
              <pc:sldLayoutMk cId="3458088708" sldId="2147483683"/>
              <ac:spMk id="6" creationId="{4FADD2BB-0A5F-4A1F-90CD-73B605957F26}"/>
            </ac:spMkLst>
          </pc:spChg>
          <pc:spChg chg="del mod">
            <ac:chgData name="Danaisis Vargas Oliva" userId="41acecc159235689" providerId="LiveId" clId="{70C4E6FF-DF3B-4EEE-B344-66D4D264C697}" dt="2022-05-19T09:43:50.494" v="56" actId="478"/>
            <ac:spMkLst>
              <pc:docMk/>
              <pc:sldMasterMk cId="0" sldId="2147483661"/>
              <pc:sldLayoutMk cId="3458088708" sldId="2147483683"/>
              <ac:spMk id="7" creationId="{00000000-0000-0000-0000-000000000000}"/>
            </ac:spMkLst>
          </pc:spChg>
          <pc:spChg chg="mod">
            <ac:chgData name="Danaisis Vargas Oliva" userId="41acecc159235689" providerId="LiveId" clId="{70C4E6FF-DF3B-4EEE-B344-66D4D264C697}" dt="2022-05-19T09:38:44.202" v="34"/>
            <ac:spMkLst>
              <pc:docMk/>
              <pc:sldMasterMk cId="0" sldId="2147483661"/>
              <pc:sldLayoutMk cId="3458088708" sldId="2147483683"/>
              <ac:spMk id="8" creationId="{00000000-0000-0000-0000-000000000000}"/>
            </ac:spMkLst>
          </pc:spChg>
          <pc:spChg chg="del mod">
            <ac:chgData name="Danaisis Vargas Oliva" userId="41acecc159235689" providerId="LiveId" clId="{70C4E6FF-DF3B-4EEE-B344-66D4D264C697}" dt="2022-05-19T09:43:50.494" v="56" actId="478"/>
            <ac:spMkLst>
              <pc:docMk/>
              <pc:sldMasterMk cId="0" sldId="2147483661"/>
              <pc:sldLayoutMk cId="3458088708" sldId="2147483683"/>
              <ac:spMk id="9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9:22.810" v="835" actId="478"/>
            <ac:spMkLst>
              <pc:docMk/>
              <pc:sldMasterMk cId="0" sldId="2147483661"/>
              <pc:sldLayoutMk cId="3458088708" sldId="2147483683"/>
              <ac:spMk id="10" creationId="{DBFD43AB-A933-44BF-9F3A-AC5A64756025}"/>
            </ac:spMkLst>
          </pc:spChg>
          <pc:spChg chg="add del mod">
            <ac:chgData name="Danaisis Vargas Oliva" userId="41acecc159235689" providerId="LiveId" clId="{70C4E6FF-DF3B-4EEE-B344-66D4D264C697}" dt="2022-05-20T08:39:22.810" v="835" actId="478"/>
            <ac:spMkLst>
              <pc:docMk/>
              <pc:sldMasterMk cId="0" sldId="2147483661"/>
              <pc:sldLayoutMk cId="3458088708" sldId="2147483683"/>
              <ac:spMk id="11" creationId="{8A1DCC7C-8C9B-4D94-BEC1-6BC2892FB241}"/>
            </ac:spMkLst>
          </pc:spChg>
        </pc:sldLayoutChg>
        <pc:sldLayoutChg chg="addSp delSp modSp mod">
          <pc:chgData name="Danaisis Vargas Oliva" userId="41acecc159235689" providerId="LiveId" clId="{70C4E6FF-DF3B-4EEE-B344-66D4D264C697}" dt="2022-05-20T08:38:59.470" v="828"/>
          <pc:sldLayoutMkLst>
            <pc:docMk/>
            <pc:sldMasterMk cId="0" sldId="2147483661"/>
            <pc:sldLayoutMk cId="2879684545" sldId="2147483684"/>
          </pc:sldLayoutMkLst>
          <pc:spChg chg="mod">
            <ac:chgData name="Danaisis Vargas Oliva" userId="41acecc159235689" providerId="LiveId" clId="{70C4E6FF-DF3B-4EEE-B344-66D4D264C697}" dt="2022-05-19T09:38:44.202" v="34"/>
            <ac:spMkLst>
              <pc:docMk/>
              <pc:sldMasterMk cId="0" sldId="2147483661"/>
              <pc:sldLayoutMk cId="2879684545" sldId="2147483684"/>
              <ac:spMk id="4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8:59.470" v="828"/>
            <ac:spMkLst>
              <pc:docMk/>
              <pc:sldMasterMk cId="0" sldId="2147483661"/>
              <pc:sldLayoutMk cId="2879684545" sldId="2147483684"/>
              <ac:spMk id="7" creationId="{D4B86B8E-011A-4955-837F-F8141B8729EC}"/>
            </ac:spMkLst>
          </pc:spChg>
          <pc:spChg chg="del mod">
            <ac:chgData name="Danaisis Vargas Oliva" userId="41acecc159235689" providerId="LiveId" clId="{70C4E6FF-DF3B-4EEE-B344-66D4D264C697}" dt="2022-05-19T09:42:22.300" v="37" actId="478"/>
            <ac:spMkLst>
              <pc:docMk/>
              <pc:sldMasterMk cId="0" sldId="2147483661"/>
              <pc:sldLayoutMk cId="2879684545" sldId="2147483684"/>
              <ac:spMk id="8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8:59.470" v="828"/>
            <ac:spMkLst>
              <pc:docMk/>
              <pc:sldMasterMk cId="0" sldId="2147483661"/>
              <pc:sldLayoutMk cId="2879684545" sldId="2147483684"/>
              <ac:spMk id="8" creationId="{9D176D7D-F4EE-46B2-8493-9BABE5AF71BD}"/>
            </ac:spMkLst>
          </pc:spChg>
          <pc:spChg chg="del mod">
            <ac:chgData name="Danaisis Vargas Oliva" userId="41acecc159235689" providerId="LiveId" clId="{70C4E6FF-DF3B-4EEE-B344-66D4D264C697}" dt="2022-05-19T09:43:26.590" v="48" actId="478"/>
            <ac:spMkLst>
              <pc:docMk/>
              <pc:sldMasterMk cId="0" sldId="2147483661"/>
              <pc:sldLayoutMk cId="2879684545" sldId="2147483684"/>
              <ac:spMk id="9" creationId="{00000000-0000-0000-0000-000000000000}"/>
            </ac:spMkLst>
          </pc:spChg>
          <pc:spChg chg="del mod">
            <ac:chgData name="Danaisis Vargas Oliva" userId="41acecc159235689" providerId="LiveId" clId="{70C4E6FF-DF3B-4EEE-B344-66D4D264C697}" dt="2022-05-19T09:43:26.590" v="48" actId="478"/>
            <ac:spMkLst>
              <pc:docMk/>
              <pc:sldMasterMk cId="0" sldId="2147483661"/>
              <pc:sldLayoutMk cId="2879684545" sldId="2147483684"/>
              <ac:spMk id="10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8:52.169" v="827" actId="478"/>
            <ac:spMkLst>
              <pc:docMk/>
              <pc:sldMasterMk cId="0" sldId="2147483661"/>
              <pc:sldLayoutMk cId="2879684545" sldId="2147483684"/>
              <ac:spMk id="11" creationId="{DC3746E3-C8AF-46FF-88FE-06EAC479FB13}"/>
            </ac:spMkLst>
          </pc:spChg>
          <pc:spChg chg="add del mod">
            <ac:chgData name="Danaisis Vargas Oliva" userId="41acecc159235689" providerId="LiveId" clId="{70C4E6FF-DF3B-4EEE-B344-66D4D264C697}" dt="2022-05-20T08:38:52.169" v="827" actId="478"/>
            <ac:spMkLst>
              <pc:docMk/>
              <pc:sldMasterMk cId="0" sldId="2147483661"/>
              <pc:sldLayoutMk cId="2879684545" sldId="2147483684"/>
              <ac:spMk id="12" creationId="{9D92355C-DF49-41A9-BBB9-04F27C0F7B19}"/>
            </ac:spMkLst>
          </pc:spChg>
          <pc:spChg chg="mod">
            <ac:chgData name="Danaisis Vargas Oliva" userId="41acecc159235689" providerId="LiveId" clId="{70C4E6FF-DF3B-4EEE-B344-66D4D264C697}" dt="2022-05-19T10:58:52.591" v="461" actId="255"/>
            <ac:spMkLst>
              <pc:docMk/>
              <pc:sldMasterMk cId="0" sldId="2147483661"/>
              <pc:sldLayoutMk cId="2879684545" sldId="2147483684"/>
              <ac:spMk id="14" creationId="{00000000-0000-0000-0000-000000000000}"/>
            </ac:spMkLst>
          </pc:spChg>
          <pc:spChg chg="mod">
            <ac:chgData name="Danaisis Vargas Oliva" userId="41acecc159235689" providerId="LiveId" clId="{70C4E6FF-DF3B-4EEE-B344-66D4D264C697}" dt="2022-05-19T10:10:39.841" v="273" actId="14100"/>
            <ac:spMkLst>
              <pc:docMk/>
              <pc:sldMasterMk cId="0" sldId="2147483661"/>
              <pc:sldLayoutMk cId="2879684545" sldId="2147483684"/>
              <ac:spMk id="15" creationId="{00000000-0000-0000-0000-000000000000}"/>
            </ac:spMkLst>
          </pc:spChg>
        </pc:sldLayoutChg>
        <pc:sldLayoutChg chg="addSp delSp modSp mod">
          <pc:chgData name="Danaisis Vargas Oliva" userId="41acecc159235689" providerId="LiveId" clId="{70C4E6FF-DF3B-4EEE-B344-66D4D264C697}" dt="2022-05-20T08:39:29.660" v="838"/>
          <pc:sldLayoutMkLst>
            <pc:docMk/>
            <pc:sldMasterMk cId="0" sldId="2147483661"/>
            <pc:sldLayoutMk cId="1645480504" sldId="2147483685"/>
          </pc:sldLayoutMkLst>
          <pc:spChg chg="del mod">
            <ac:chgData name="Danaisis Vargas Oliva" userId="41acecc159235689" providerId="LiveId" clId="{70C4E6FF-DF3B-4EEE-B344-66D4D264C697}" dt="2022-05-19T10:11:13.744" v="285" actId="478"/>
            <ac:spMkLst>
              <pc:docMk/>
              <pc:sldMasterMk cId="0" sldId="2147483661"/>
              <pc:sldLayoutMk cId="1645480504" sldId="2147483685"/>
              <ac:spMk id="2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9:29.660" v="838"/>
            <ac:spMkLst>
              <pc:docMk/>
              <pc:sldMasterMk cId="0" sldId="2147483661"/>
              <pc:sldLayoutMk cId="1645480504" sldId="2147483685"/>
              <ac:spMk id="8" creationId="{9136363D-AF56-4C81-B25C-FB196D5F86E3}"/>
            </ac:spMkLst>
          </pc:spChg>
          <pc:spChg chg="del mod">
            <ac:chgData name="Danaisis Vargas Oliva" userId="41acecc159235689" providerId="LiveId" clId="{70C4E6FF-DF3B-4EEE-B344-66D4D264C697}" dt="2022-05-19T09:42:35.213" v="42" actId="478"/>
            <ac:spMkLst>
              <pc:docMk/>
              <pc:sldMasterMk cId="0" sldId="2147483661"/>
              <pc:sldLayoutMk cId="1645480504" sldId="2147483685"/>
              <ac:spMk id="9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9:29.660" v="838"/>
            <ac:spMkLst>
              <pc:docMk/>
              <pc:sldMasterMk cId="0" sldId="2147483661"/>
              <pc:sldLayoutMk cId="1645480504" sldId="2147483685"/>
              <ac:spMk id="9" creationId="{70FD2663-2BE2-45D9-921B-E199D9BA2CDC}"/>
            </ac:spMkLst>
          </pc:spChg>
          <pc:spChg chg="del mod">
            <ac:chgData name="Danaisis Vargas Oliva" userId="41acecc159235689" providerId="LiveId" clId="{70C4E6FF-DF3B-4EEE-B344-66D4D264C697}" dt="2022-05-19T09:43:57.165" v="58" actId="478"/>
            <ac:spMkLst>
              <pc:docMk/>
              <pc:sldMasterMk cId="0" sldId="2147483661"/>
              <pc:sldLayoutMk cId="1645480504" sldId="2147483685"/>
              <ac:spMk id="10" creationId="{00000000-0000-0000-0000-000000000000}"/>
            </ac:spMkLst>
          </pc:spChg>
          <pc:spChg chg="mod">
            <ac:chgData name="Danaisis Vargas Oliva" userId="41acecc159235689" providerId="LiveId" clId="{70C4E6FF-DF3B-4EEE-B344-66D4D264C697}" dt="2022-05-19T10:11:27.296" v="289" actId="14100"/>
            <ac:spMkLst>
              <pc:docMk/>
              <pc:sldMasterMk cId="0" sldId="2147483661"/>
              <pc:sldLayoutMk cId="1645480504" sldId="2147483685"/>
              <ac:spMk id="11" creationId="{00000000-0000-0000-0000-000000000000}"/>
            </ac:spMkLst>
          </pc:spChg>
          <pc:spChg chg="del mod">
            <ac:chgData name="Danaisis Vargas Oliva" userId="41acecc159235689" providerId="LiveId" clId="{70C4E6FF-DF3B-4EEE-B344-66D4D264C697}" dt="2022-05-19T09:43:57.165" v="58" actId="478"/>
            <ac:spMkLst>
              <pc:docMk/>
              <pc:sldMasterMk cId="0" sldId="2147483661"/>
              <pc:sldLayoutMk cId="1645480504" sldId="2147483685"/>
              <ac:spMk id="12" creationId="{00000000-0000-0000-0000-000000000000}"/>
            </ac:spMkLst>
          </pc:spChg>
          <pc:spChg chg="mod">
            <ac:chgData name="Danaisis Vargas Oliva" userId="41acecc159235689" providerId="LiveId" clId="{70C4E6FF-DF3B-4EEE-B344-66D4D264C697}" dt="2022-05-19T10:11:37.375" v="292" actId="14100"/>
            <ac:spMkLst>
              <pc:docMk/>
              <pc:sldMasterMk cId="0" sldId="2147483661"/>
              <pc:sldLayoutMk cId="1645480504" sldId="2147483685"/>
              <ac:spMk id="13" creationId="{00000000-0000-0000-0000-000000000000}"/>
            </ac:spMkLst>
          </pc:spChg>
          <pc:spChg chg="mod">
            <ac:chgData name="Danaisis Vargas Oliva" userId="41acecc159235689" providerId="LiveId" clId="{70C4E6FF-DF3B-4EEE-B344-66D4D264C697}" dt="2022-05-19T10:11:22.671" v="288" actId="14100"/>
            <ac:spMkLst>
              <pc:docMk/>
              <pc:sldMasterMk cId="0" sldId="2147483661"/>
              <pc:sldLayoutMk cId="1645480504" sldId="2147483685"/>
              <ac:spMk id="14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9:28.882" v="837" actId="478"/>
            <ac:spMkLst>
              <pc:docMk/>
              <pc:sldMasterMk cId="0" sldId="2147483661"/>
              <pc:sldLayoutMk cId="1645480504" sldId="2147483685"/>
              <ac:spMk id="15" creationId="{236699EC-E38B-4CA3-A6A3-1271A068AD74}"/>
            </ac:spMkLst>
          </pc:spChg>
          <pc:spChg chg="add del mod">
            <ac:chgData name="Danaisis Vargas Oliva" userId="41acecc159235689" providerId="LiveId" clId="{70C4E6FF-DF3B-4EEE-B344-66D4D264C697}" dt="2022-05-20T08:39:28.882" v="837" actId="478"/>
            <ac:spMkLst>
              <pc:docMk/>
              <pc:sldMasterMk cId="0" sldId="2147483661"/>
              <pc:sldLayoutMk cId="1645480504" sldId="2147483685"/>
              <ac:spMk id="16" creationId="{791CB0F1-382A-49FD-8700-DF9D7BEAF6C3}"/>
            </ac:spMkLst>
          </pc:spChg>
          <pc:spChg chg="add mod">
            <ac:chgData name="Danaisis Vargas Oliva" userId="41acecc159235689" providerId="LiveId" clId="{70C4E6FF-DF3B-4EEE-B344-66D4D264C697}" dt="2022-05-19T10:59:37.230" v="469" actId="255"/>
            <ac:spMkLst>
              <pc:docMk/>
              <pc:sldMasterMk cId="0" sldId="2147483661"/>
              <pc:sldLayoutMk cId="1645480504" sldId="2147483685"/>
              <ac:spMk id="17" creationId="{BFE0D26E-12B0-47A8-AC4A-449F3486CA90}"/>
            </ac:spMkLst>
          </pc:spChg>
        </pc:sldLayoutChg>
        <pc:sldLayoutChg chg="addSp delSp modSp mod">
          <pc:chgData name="Danaisis Vargas Oliva" userId="41acecc159235689" providerId="LiveId" clId="{70C4E6FF-DF3B-4EEE-B344-66D4D264C697}" dt="2022-05-20T08:39:49.837" v="840"/>
          <pc:sldLayoutMkLst>
            <pc:docMk/>
            <pc:sldMasterMk cId="0" sldId="2147483661"/>
            <pc:sldLayoutMk cId="2412412220" sldId="2147483686"/>
          </pc:sldLayoutMkLst>
          <pc:spChg chg="del mod">
            <ac:chgData name="Danaisis Vargas Oliva" userId="41acecc159235689" providerId="LiveId" clId="{70C4E6FF-DF3B-4EEE-B344-66D4D264C697}" dt="2022-05-19T10:11:42.407" v="293" actId="478"/>
            <ac:spMkLst>
              <pc:docMk/>
              <pc:sldMasterMk cId="0" sldId="2147483661"/>
              <pc:sldLayoutMk cId="2412412220" sldId="2147483686"/>
              <ac:spMk id="2" creationId="{00000000-0000-0000-0000-000000000000}"/>
            </ac:spMkLst>
          </pc:spChg>
          <pc:spChg chg="mod">
            <ac:chgData name="Danaisis Vargas Oliva" userId="41acecc159235689" providerId="LiveId" clId="{70C4E6FF-DF3B-4EEE-B344-66D4D264C697}" dt="2022-05-19T10:11:48.111" v="295" actId="14100"/>
            <ac:spMkLst>
              <pc:docMk/>
              <pc:sldMasterMk cId="0" sldId="2147483661"/>
              <pc:sldLayoutMk cId="2412412220" sldId="2147483686"/>
              <ac:spMk id="3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9:49.837" v="840"/>
            <ac:spMkLst>
              <pc:docMk/>
              <pc:sldMasterMk cId="0" sldId="2147483661"/>
              <pc:sldLayoutMk cId="2412412220" sldId="2147483686"/>
              <ac:spMk id="7" creationId="{9F496BE4-DEFB-443D-B562-972A7750272B}"/>
            </ac:spMkLst>
          </pc:spChg>
          <pc:spChg chg="del mod">
            <ac:chgData name="Danaisis Vargas Oliva" userId="41acecc159235689" providerId="LiveId" clId="{70C4E6FF-DF3B-4EEE-B344-66D4D264C697}" dt="2022-05-19T09:42:38.804" v="43" actId="478"/>
            <ac:spMkLst>
              <pc:docMk/>
              <pc:sldMasterMk cId="0" sldId="2147483661"/>
              <pc:sldLayoutMk cId="2412412220" sldId="2147483686"/>
              <ac:spMk id="8" creationId="{00000000-0000-0000-0000-000000000000}"/>
            </ac:spMkLst>
          </pc:spChg>
          <pc:spChg chg="add mod">
            <ac:chgData name="Danaisis Vargas Oliva" userId="41acecc159235689" providerId="LiveId" clId="{70C4E6FF-DF3B-4EEE-B344-66D4D264C697}" dt="2022-05-20T08:39:49.837" v="840"/>
            <ac:spMkLst>
              <pc:docMk/>
              <pc:sldMasterMk cId="0" sldId="2147483661"/>
              <pc:sldLayoutMk cId="2412412220" sldId="2147483686"/>
              <ac:spMk id="8" creationId="{83869D68-85B0-4DD2-B6E2-6B5B3E4DE9E0}"/>
            </ac:spMkLst>
          </pc:spChg>
          <pc:spChg chg="del mod">
            <ac:chgData name="Danaisis Vargas Oliva" userId="41acecc159235689" providerId="LiveId" clId="{70C4E6FF-DF3B-4EEE-B344-66D4D264C697}" dt="2022-05-19T09:44:03.493" v="60" actId="478"/>
            <ac:spMkLst>
              <pc:docMk/>
              <pc:sldMasterMk cId="0" sldId="2147483661"/>
              <pc:sldLayoutMk cId="2412412220" sldId="2147483686"/>
              <ac:spMk id="9" creationId="{00000000-0000-0000-0000-000000000000}"/>
            </ac:spMkLst>
          </pc:spChg>
          <pc:spChg chg="del mod">
            <ac:chgData name="Danaisis Vargas Oliva" userId="41acecc159235689" providerId="LiveId" clId="{70C4E6FF-DF3B-4EEE-B344-66D4D264C697}" dt="2022-05-19T09:44:03.493" v="60" actId="478"/>
            <ac:spMkLst>
              <pc:docMk/>
              <pc:sldMasterMk cId="0" sldId="2147483661"/>
              <pc:sldLayoutMk cId="2412412220" sldId="2147483686"/>
              <ac:spMk id="10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9:49.077" v="839" actId="478"/>
            <ac:spMkLst>
              <pc:docMk/>
              <pc:sldMasterMk cId="0" sldId="2147483661"/>
              <pc:sldLayoutMk cId="2412412220" sldId="2147483686"/>
              <ac:spMk id="11" creationId="{C811D322-2408-453F-89C4-73356B6AE196}"/>
            </ac:spMkLst>
          </pc:spChg>
          <pc:spChg chg="mod">
            <ac:chgData name="Danaisis Vargas Oliva" userId="41acecc159235689" providerId="LiveId" clId="{70C4E6FF-DF3B-4EEE-B344-66D4D264C697}" dt="2022-05-19T09:38:44.202" v="34"/>
            <ac:spMkLst>
              <pc:docMk/>
              <pc:sldMasterMk cId="0" sldId="2147483661"/>
              <pc:sldLayoutMk cId="2412412220" sldId="2147483686"/>
              <ac:spMk id="12" creationId="{00000000-0000-0000-0000-000000000000}"/>
            </ac:spMkLst>
          </pc:spChg>
          <pc:spChg chg="add del mod">
            <ac:chgData name="Danaisis Vargas Oliva" userId="41acecc159235689" providerId="LiveId" clId="{70C4E6FF-DF3B-4EEE-B344-66D4D264C697}" dt="2022-05-20T08:39:49.077" v="839" actId="478"/>
            <ac:spMkLst>
              <pc:docMk/>
              <pc:sldMasterMk cId="0" sldId="2147483661"/>
              <pc:sldLayoutMk cId="2412412220" sldId="2147483686"/>
              <ac:spMk id="13" creationId="{D955E384-0884-4E2C-B31C-4CBD94ABE718}"/>
            </ac:spMkLst>
          </pc:spChg>
          <pc:spChg chg="add mod">
            <ac:chgData name="Danaisis Vargas Oliva" userId="41acecc159235689" providerId="LiveId" clId="{70C4E6FF-DF3B-4EEE-B344-66D4D264C697}" dt="2022-05-19T10:59:43.567" v="470" actId="255"/>
            <ac:spMkLst>
              <pc:docMk/>
              <pc:sldMasterMk cId="0" sldId="2147483661"/>
              <pc:sldLayoutMk cId="2412412220" sldId="2147483686"/>
              <ac:spMk id="14" creationId="{9DEAC3D4-47B7-4A0F-8189-B28B66AC3C68}"/>
            </ac:spMkLst>
          </pc:spChg>
        </pc:sldLayoutChg>
      </pc:sldMasterChg>
    </pc:docChg>
  </pc:docChgLst>
  <pc:docChgLst>
    <pc:chgData name="Danaisis Vargas Oliva" userId="41acecc159235689" providerId="LiveId" clId="{5B7FDB7C-9BDE-45D7-8FA5-0B5C7F57218D}"/>
    <pc:docChg chg="undo custSel addSld delSld modSld sldOrd modMainMaster">
      <pc:chgData name="Danaisis Vargas Oliva" userId="41acecc159235689" providerId="LiveId" clId="{5B7FDB7C-9BDE-45D7-8FA5-0B5C7F57218D}" dt="2022-07-08T13:23:18.189" v="2921" actId="14100"/>
      <pc:docMkLst>
        <pc:docMk/>
      </pc:docMkLst>
      <pc:sldChg chg="modSp mod chgLayout">
        <pc:chgData name="Danaisis Vargas Oliva" userId="41acecc159235689" providerId="LiveId" clId="{5B7FDB7C-9BDE-45D7-8FA5-0B5C7F57218D}" dt="2022-07-08T12:29:17.668" v="2417" actId="255"/>
        <pc:sldMkLst>
          <pc:docMk/>
          <pc:sldMk cId="2840233702" sldId="257"/>
        </pc:sldMkLst>
        <pc:spChg chg="mod ord">
          <ac:chgData name="Danaisis Vargas Oliva" userId="41acecc159235689" providerId="LiveId" clId="{5B7FDB7C-9BDE-45D7-8FA5-0B5C7F57218D}" dt="2022-07-08T12:25:06.092" v="2393" actId="700"/>
          <ac:spMkLst>
            <pc:docMk/>
            <pc:sldMk cId="2840233702" sldId="257"/>
            <ac:spMk id="2" creationId="{9D4530E3-64DB-CF7E-F8F9-3BFD18DD52F1}"/>
          </ac:spMkLst>
        </pc:spChg>
        <pc:spChg chg="mod ord">
          <ac:chgData name="Danaisis Vargas Oliva" userId="41acecc159235689" providerId="LiveId" clId="{5B7FDB7C-9BDE-45D7-8FA5-0B5C7F57218D}" dt="2022-07-08T12:29:17.668" v="2417" actId="255"/>
          <ac:spMkLst>
            <pc:docMk/>
            <pc:sldMk cId="2840233702" sldId="257"/>
            <ac:spMk id="3" creationId="{D8DFB865-41E1-6172-BD72-64F0C388D58E}"/>
          </ac:spMkLst>
        </pc:spChg>
      </pc:sldChg>
      <pc:sldChg chg="modSp del mod">
        <pc:chgData name="Danaisis Vargas Oliva" userId="41acecc159235689" providerId="LiveId" clId="{5B7FDB7C-9BDE-45D7-8FA5-0B5C7F57218D}" dt="2022-07-08T09:40:33.966" v="794" actId="47"/>
        <pc:sldMkLst>
          <pc:docMk/>
          <pc:sldMk cId="405690549" sldId="260"/>
        </pc:sldMkLst>
        <pc:spChg chg="mod">
          <ac:chgData name="Danaisis Vargas Oliva" userId="41acecc159235689" providerId="LiveId" clId="{5B7FDB7C-9BDE-45D7-8FA5-0B5C7F57218D}" dt="2022-07-06T08:58:36.540" v="445" actId="27636"/>
          <ac:spMkLst>
            <pc:docMk/>
            <pc:sldMk cId="405690549" sldId="260"/>
            <ac:spMk id="5" creationId="{529E045B-2E57-456F-A09F-7E62EA32DC71}"/>
          </ac:spMkLst>
        </pc:spChg>
      </pc:sldChg>
      <pc:sldChg chg="addSp delSp modSp del mod chgLayout">
        <pc:chgData name="Danaisis Vargas Oliva" userId="41acecc159235689" providerId="LiveId" clId="{5B7FDB7C-9BDE-45D7-8FA5-0B5C7F57218D}" dt="2022-07-08T09:40:29.587" v="793" actId="47"/>
        <pc:sldMkLst>
          <pc:docMk/>
          <pc:sldMk cId="1406519005" sldId="263"/>
        </pc:sldMkLst>
        <pc:spChg chg="mod ord">
          <ac:chgData name="Danaisis Vargas Oliva" userId="41acecc159235689" providerId="LiveId" clId="{5B7FDB7C-9BDE-45D7-8FA5-0B5C7F57218D}" dt="2022-07-06T08:59:10.455" v="455" actId="700"/>
          <ac:spMkLst>
            <pc:docMk/>
            <pc:sldMk cId="1406519005" sldId="263"/>
            <ac:spMk id="2" creationId="{852F4885-F371-4FC7-906A-EE63FA830460}"/>
          </ac:spMkLst>
        </pc:spChg>
        <pc:spChg chg="add del mod ord">
          <ac:chgData name="Danaisis Vargas Oliva" userId="41acecc159235689" providerId="LiveId" clId="{5B7FDB7C-9BDE-45D7-8FA5-0B5C7F57218D}" dt="2022-07-06T09:01:09.230" v="478" actId="478"/>
          <ac:spMkLst>
            <pc:docMk/>
            <pc:sldMk cId="1406519005" sldId="263"/>
            <ac:spMk id="3" creationId="{84AC0B09-BDB9-771D-28DB-83705F58F362}"/>
          </ac:spMkLst>
        </pc:spChg>
        <pc:spChg chg="mod ord">
          <ac:chgData name="Danaisis Vargas Oliva" userId="41acecc159235689" providerId="LiveId" clId="{5B7FDB7C-9BDE-45D7-8FA5-0B5C7F57218D}" dt="2022-07-06T08:59:10.455" v="455" actId="700"/>
          <ac:spMkLst>
            <pc:docMk/>
            <pc:sldMk cId="1406519005" sldId="263"/>
            <ac:spMk id="4" creationId="{CDCDDC52-773D-4FED-B22B-CFA49D9A08AA}"/>
          </ac:spMkLst>
        </pc:spChg>
        <pc:spChg chg="mod ord">
          <ac:chgData name="Danaisis Vargas Oliva" userId="41acecc159235689" providerId="LiveId" clId="{5B7FDB7C-9BDE-45D7-8FA5-0B5C7F57218D}" dt="2022-07-06T08:59:10.455" v="455" actId="700"/>
          <ac:spMkLst>
            <pc:docMk/>
            <pc:sldMk cId="1406519005" sldId="263"/>
            <ac:spMk id="5" creationId="{E4CCC844-B85E-4EAE-8111-C1FE2063B234}"/>
          </ac:spMkLst>
        </pc:spChg>
        <pc:spChg chg="mod ord">
          <ac:chgData name="Danaisis Vargas Oliva" userId="41acecc159235689" providerId="LiveId" clId="{5B7FDB7C-9BDE-45D7-8FA5-0B5C7F57218D}" dt="2022-07-06T08:59:10.455" v="455" actId="700"/>
          <ac:spMkLst>
            <pc:docMk/>
            <pc:sldMk cId="1406519005" sldId="263"/>
            <ac:spMk id="9" creationId="{85FD3642-5627-02FB-4A92-B32461ECD13A}"/>
          </ac:spMkLst>
        </pc:spChg>
      </pc:sldChg>
      <pc:sldChg chg="addSp delSp modSp del mod ord chgLayout">
        <pc:chgData name="Danaisis Vargas Oliva" userId="41acecc159235689" providerId="LiveId" clId="{5B7FDB7C-9BDE-45D7-8FA5-0B5C7F57218D}" dt="2022-07-08T09:47:53.165" v="854" actId="47"/>
        <pc:sldMkLst>
          <pc:docMk/>
          <pc:sldMk cId="2830739107" sldId="266"/>
        </pc:sldMkLst>
        <pc:spChg chg="mod ord">
          <ac:chgData name="Danaisis Vargas Oliva" userId="41acecc159235689" providerId="LiveId" clId="{5B7FDB7C-9BDE-45D7-8FA5-0B5C7F57218D}" dt="2022-07-06T09:01:47.615" v="483" actId="700"/>
          <ac:spMkLst>
            <pc:docMk/>
            <pc:sldMk cId="2830739107" sldId="266"/>
            <ac:spMk id="2" creationId="{40C21A18-CE89-4222-B665-EC388D2736D6}"/>
          </ac:spMkLst>
        </pc:spChg>
        <pc:spChg chg="add mod ord">
          <ac:chgData name="Danaisis Vargas Oliva" userId="41acecc159235689" providerId="LiveId" clId="{5B7FDB7C-9BDE-45D7-8FA5-0B5C7F57218D}" dt="2022-07-06T09:01:47.615" v="483" actId="700"/>
          <ac:spMkLst>
            <pc:docMk/>
            <pc:sldMk cId="2830739107" sldId="266"/>
            <ac:spMk id="3" creationId="{0DB55B8D-8116-65A9-5178-924D518DDFEC}"/>
          </ac:spMkLst>
        </pc:spChg>
        <pc:spChg chg="mod ord">
          <ac:chgData name="Danaisis Vargas Oliva" userId="41acecc159235689" providerId="LiveId" clId="{5B7FDB7C-9BDE-45D7-8FA5-0B5C7F57218D}" dt="2022-07-06T09:01:47.615" v="483" actId="700"/>
          <ac:spMkLst>
            <pc:docMk/>
            <pc:sldMk cId="2830739107" sldId="266"/>
            <ac:spMk id="4" creationId="{A9AEEC56-D073-4016-9841-978C06AC0AD3}"/>
          </ac:spMkLst>
        </pc:spChg>
        <pc:spChg chg="mod ord">
          <ac:chgData name="Danaisis Vargas Oliva" userId="41acecc159235689" providerId="LiveId" clId="{5B7FDB7C-9BDE-45D7-8FA5-0B5C7F57218D}" dt="2022-07-06T09:01:47.615" v="483" actId="700"/>
          <ac:spMkLst>
            <pc:docMk/>
            <pc:sldMk cId="2830739107" sldId="266"/>
            <ac:spMk id="5" creationId="{21A2F200-CA29-4A78-B1A3-7EF5D79C9A86}"/>
          </ac:spMkLst>
        </pc:spChg>
        <pc:spChg chg="del">
          <ac:chgData name="Danaisis Vargas Oliva" userId="41acecc159235689" providerId="LiveId" clId="{5B7FDB7C-9BDE-45D7-8FA5-0B5C7F57218D}" dt="2022-07-06T09:01:47.615" v="483" actId="700"/>
          <ac:spMkLst>
            <pc:docMk/>
            <pc:sldMk cId="2830739107" sldId="266"/>
            <ac:spMk id="6" creationId="{883648F9-1BB6-49BC-B654-0378A662124E}"/>
          </ac:spMkLst>
        </pc:spChg>
      </pc:sldChg>
      <pc:sldChg chg="modSp del mod">
        <pc:chgData name="Danaisis Vargas Oliva" userId="41acecc159235689" providerId="LiveId" clId="{5B7FDB7C-9BDE-45D7-8FA5-0B5C7F57218D}" dt="2022-07-08T09:41:44.898" v="801" actId="47"/>
        <pc:sldMkLst>
          <pc:docMk/>
          <pc:sldMk cId="3897375744" sldId="267"/>
        </pc:sldMkLst>
        <pc:spChg chg="mod">
          <ac:chgData name="Danaisis Vargas Oliva" userId="41acecc159235689" providerId="LiveId" clId="{5B7FDB7C-9BDE-45D7-8FA5-0B5C7F57218D}" dt="2022-07-06T08:58:36.546" v="447" actId="27636"/>
          <ac:spMkLst>
            <pc:docMk/>
            <pc:sldMk cId="3897375744" sldId="267"/>
            <ac:spMk id="4" creationId="{4594BCAE-32D0-4660-83FD-196F47ADE6A0}"/>
          </ac:spMkLst>
        </pc:spChg>
      </pc:sldChg>
      <pc:sldChg chg="modSp del mod ord chgLayout">
        <pc:chgData name="Danaisis Vargas Oliva" userId="41acecc159235689" providerId="LiveId" clId="{5B7FDB7C-9BDE-45D7-8FA5-0B5C7F57218D}" dt="2022-07-08T13:15:01.416" v="2920" actId="47"/>
        <pc:sldMkLst>
          <pc:docMk/>
          <pc:sldMk cId="2141967632" sldId="268"/>
        </pc:sldMkLst>
        <pc:spChg chg="mod ord">
          <ac:chgData name="Danaisis Vargas Oliva" userId="41acecc159235689" providerId="LiveId" clId="{5B7FDB7C-9BDE-45D7-8FA5-0B5C7F57218D}" dt="2022-07-08T12:12:49.020" v="2245" actId="20577"/>
          <ac:spMkLst>
            <pc:docMk/>
            <pc:sldMk cId="2141967632" sldId="268"/>
            <ac:spMk id="4" creationId="{CD91D913-528D-4F3B-861E-46A285310692}"/>
          </ac:spMkLst>
        </pc:spChg>
        <pc:spChg chg="mod ord">
          <ac:chgData name="Danaisis Vargas Oliva" userId="41acecc159235689" providerId="LiveId" clId="{5B7FDB7C-9BDE-45D7-8FA5-0B5C7F57218D}" dt="2022-07-08T09:48:27.486" v="860" actId="700"/>
          <ac:spMkLst>
            <pc:docMk/>
            <pc:sldMk cId="2141967632" sldId="268"/>
            <ac:spMk id="5" creationId="{D0662954-9671-4065-BAB4-13118C39F911}"/>
          </ac:spMkLst>
        </pc:spChg>
        <pc:spChg chg="mod ord">
          <ac:chgData name="Danaisis Vargas Oliva" userId="41acecc159235689" providerId="LiveId" clId="{5B7FDB7C-9BDE-45D7-8FA5-0B5C7F57218D}" dt="2022-07-08T09:48:27.486" v="860" actId="700"/>
          <ac:spMkLst>
            <pc:docMk/>
            <pc:sldMk cId="2141967632" sldId="268"/>
            <ac:spMk id="6" creationId="{B81312B4-614C-4F90-BECC-650B4FB9C193}"/>
          </ac:spMkLst>
        </pc:spChg>
        <pc:spChg chg="mod ord">
          <ac:chgData name="Danaisis Vargas Oliva" userId="41acecc159235689" providerId="LiveId" clId="{5B7FDB7C-9BDE-45D7-8FA5-0B5C7F57218D}" dt="2022-07-08T12:12:43.138" v="2242" actId="20577"/>
          <ac:spMkLst>
            <pc:docMk/>
            <pc:sldMk cId="2141967632" sldId="268"/>
            <ac:spMk id="7" creationId="{248210E7-52A2-4E48-8382-76595A8E729D}"/>
          </ac:spMkLst>
        </pc:spChg>
      </pc:sldChg>
      <pc:sldChg chg="modSp mod ord modClrScheme chgLayout">
        <pc:chgData name="Danaisis Vargas Oliva" userId="41acecc159235689" providerId="LiveId" clId="{5B7FDB7C-9BDE-45D7-8FA5-0B5C7F57218D}" dt="2022-07-08T13:11:37.132" v="2902"/>
        <pc:sldMkLst>
          <pc:docMk/>
          <pc:sldMk cId="874493440" sldId="269"/>
        </pc:sldMkLst>
        <pc:spChg chg="mod ord">
          <ac:chgData name="Danaisis Vargas Oliva" userId="41acecc159235689" providerId="LiveId" clId="{5B7FDB7C-9BDE-45D7-8FA5-0B5C7F57218D}" dt="2022-07-08T09:49:08.507" v="865" actId="700"/>
          <ac:spMkLst>
            <pc:docMk/>
            <pc:sldMk cId="874493440" sldId="269"/>
            <ac:spMk id="3" creationId="{B3E33BB7-0730-4536-B555-81569330C631}"/>
          </ac:spMkLst>
        </pc:spChg>
        <pc:spChg chg="mod ord">
          <ac:chgData name="Danaisis Vargas Oliva" userId="41acecc159235689" providerId="LiveId" clId="{5B7FDB7C-9BDE-45D7-8FA5-0B5C7F57218D}" dt="2022-07-08T09:49:08.507" v="865" actId="700"/>
          <ac:spMkLst>
            <pc:docMk/>
            <pc:sldMk cId="874493440" sldId="269"/>
            <ac:spMk id="4" creationId="{2C2FE964-DB02-48DB-AE92-7B48A1747788}"/>
          </ac:spMkLst>
        </pc:spChg>
        <pc:spChg chg="mod ord">
          <ac:chgData name="Danaisis Vargas Oliva" userId="41acecc159235689" providerId="LiveId" clId="{5B7FDB7C-9BDE-45D7-8FA5-0B5C7F57218D}" dt="2022-07-08T09:49:08.507" v="865" actId="700"/>
          <ac:spMkLst>
            <pc:docMk/>
            <pc:sldMk cId="874493440" sldId="269"/>
            <ac:spMk id="5" creationId="{0522374D-9BB2-4578-A1CD-6351EF7C7337}"/>
          </ac:spMkLst>
        </pc:spChg>
        <pc:spChg chg="mod ord">
          <ac:chgData name="Danaisis Vargas Oliva" userId="41acecc159235689" providerId="LiveId" clId="{5B7FDB7C-9BDE-45D7-8FA5-0B5C7F57218D}" dt="2022-07-08T09:49:08.507" v="865" actId="700"/>
          <ac:spMkLst>
            <pc:docMk/>
            <pc:sldMk cId="874493440" sldId="269"/>
            <ac:spMk id="8" creationId="{5FAA24E2-26BA-478D-8B32-FE0A6F003C54}"/>
          </ac:spMkLst>
        </pc:spChg>
        <pc:picChg chg="mod ord">
          <ac:chgData name="Danaisis Vargas Oliva" userId="41acecc159235689" providerId="LiveId" clId="{5B7FDB7C-9BDE-45D7-8FA5-0B5C7F57218D}" dt="2022-07-08T09:49:08.507" v="865" actId="700"/>
          <ac:picMkLst>
            <pc:docMk/>
            <pc:sldMk cId="874493440" sldId="269"/>
            <ac:picMk id="7" creationId="{38B01CCD-47B9-4497-BC6B-76C517296096}"/>
          </ac:picMkLst>
        </pc:picChg>
      </pc:sldChg>
      <pc:sldChg chg="modSp del mod modClrScheme chgLayout">
        <pc:chgData name="Danaisis Vargas Oliva" userId="41acecc159235689" providerId="LiveId" clId="{5B7FDB7C-9BDE-45D7-8FA5-0B5C7F57218D}" dt="2022-07-08T13:12:58.715" v="2905" actId="2696"/>
        <pc:sldMkLst>
          <pc:docMk/>
          <pc:sldMk cId="389118723" sldId="271"/>
        </pc:sldMkLst>
        <pc:spChg chg="mod ord">
          <ac:chgData name="Danaisis Vargas Oliva" userId="41acecc159235689" providerId="LiveId" clId="{5B7FDB7C-9BDE-45D7-8FA5-0B5C7F57218D}" dt="2022-07-08T09:49:42.525" v="872" actId="27636"/>
          <ac:spMkLst>
            <pc:docMk/>
            <pc:sldMk cId="389118723" sldId="271"/>
            <ac:spMk id="4" creationId="{0CFF530A-4237-4620-AA02-EE87233E8A13}"/>
          </ac:spMkLst>
        </pc:spChg>
        <pc:spChg chg="mod ord">
          <ac:chgData name="Danaisis Vargas Oliva" userId="41acecc159235689" providerId="LiveId" clId="{5B7FDB7C-9BDE-45D7-8FA5-0B5C7F57218D}" dt="2022-07-08T09:49:42.519" v="871" actId="700"/>
          <ac:spMkLst>
            <pc:docMk/>
            <pc:sldMk cId="389118723" sldId="271"/>
            <ac:spMk id="5" creationId="{18EAD7AB-389D-4655-BAF9-CC9F34B9C07B}"/>
          </ac:spMkLst>
        </pc:spChg>
        <pc:spChg chg="mod ord">
          <ac:chgData name="Danaisis Vargas Oliva" userId="41acecc159235689" providerId="LiveId" clId="{5B7FDB7C-9BDE-45D7-8FA5-0B5C7F57218D}" dt="2022-07-08T09:49:42.519" v="871" actId="700"/>
          <ac:spMkLst>
            <pc:docMk/>
            <pc:sldMk cId="389118723" sldId="271"/>
            <ac:spMk id="15" creationId="{DB74BDB5-3214-EE55-8B90-47FFAD4D2836}"/>
          </ac:spMkLst>
        </pc:spChg>
        <pc:spChg chg="mod ord">
          <ac:chgData name="Danaisis Vargas Oliva" userId="41acecc159235689" providerId="LiveId" clId="{5B7FDB7C-9BDE-45D7-8FA5-0B5C7F57218D}" dt="2022-07-08T09:49:42.519" v="871" actId="700"/>
          <ac:spMkLst>
            <pc:docMk/>
            <pc:sldMk cId="389118723" sldId="271"/>
            <ac:spMk id="17" creationId="{B8561B68-9262-7D51-1B5E-089DF24858FF}"/>
          </ac:spMkLst>
        </pc:spChg>
        <pc:picChg chg="mod ord">
          <ac:chgData name="Danaisis Vargas Oliva" userId="41acecc159235689" providerId="LiveId" clId="{5B7FDB7C-9BDE-45D7-8FA5-0B5C7F57218D}" dt="2022-07-08T09:49:42.519" v="871" actId="700"/>
          <ac:picMkLst>
            <pc:docMk/>
            <pc:sldMk cId="389118723" sldId="271"/>
            <ac:picMk id="10" creationId="{94D3E65A-03FA-4246-84CE-CC8EC46A3997}"/>
          </ac:picMkLst>
        </pc:picChg>
      </pc:sldChg>
      <pc:sldChg chg="modSp del mod modClrScheme chgLayout">
        <pc:chgData name="Danaisis Vargas Oliva" userId="41acecc159235689" providerId="LiveId" clId="{5B7FDB7C-9BDE-45D7-8FA5-0B5C7F57218D}" dt="2022-07-08T13:12:58.715" v="2905" actId="2696"/>
        <pc:sldMkLst>
          <pc:docMk/>
          <pc:sldMk cId="756442734" sldId="272"/>
        </pc:sldMkLst>
        <pc:spChg chg="mod ord">
          <ac:chgData name="Danaisis Vargas Oliva" userId="41acecc159235689" providerId="LiveId" clId="{5B7FDB7C-9BDE-45D7-8FA5-0B5C7F57218D}" dt="2022-07-08T09:49:50.483" v="874" actId="27636"/>
          <ac:spMkLst>
            <pc:docMk/>
            <pc:sldMk cId="756442734" sldId="272"/>
            <ac:spMk id="3" creationId="{973E8835-651A-45A4-81A4-15988F55F773}"/>
          </ac:spMkLst>
        </pc:spChg>
        <pc:spChg chg="mod ord">
          <ac:chgData name="Danaisis Vargas Oliva" userId="41acecc159235689" providerId="LiveId" clId="{5B7FDB7C-9BDE-45D7-8FA5-0B5C7F57218D}" dt="2022-07-08T09:49:50.476" v="873" actId="700"/>
          <ac:spMkLst>
            <pc:docMk/>
            <pc:sldMk cId="756442734" sldId="272"/>
            <ac:spMk id="4" creationId="{913B6AF4-B4C2-4B7A-AD2C-4FF795613DCD}"/>
          </ac:spMkLst>
        </pc:spChg>
        <pc:spChg chg="mod ord">
          <ac:chgData name="Danaisis Vargas Oliva" userId="41acecc159235689" providerId="LiveId" clId="{5B7FDB7C-9BDE-45D7-8FA5-0B5C7F57218D}" dt="2022-07-08T09:49:50.476" v="873" actId="700"/>
          <ac:spMkLst>
            <pc:docMk/>
            <pc:sldMk cId="756442734" sldId="272"/>
            <ac:spMk id="11" creationId="{3EA2C4C5-B797-3309-EE76-ED7DB53AFBBF}"/>
          </ac:spMkLst>
        </pc:spChg>
        <pc:picChg chg="mod ord">
          <ac:chgData name="Danaisis Vargas Oliva" userId="41acecc159235689" providerId="LiveId" clId="{5B7FDB7C-9BDE-45D7-8FA5-0B5C7F57218D}" dt="2022-07-08T09:49:50.476" v="873" actId="700"/>
          <ac:picMkLst>
            <pc:docMk/>
            <pc:sldMk cId="756442734" sldId="272"/>
            <ac:picMk id="6" creationId="{CEC951B7-C1A4-41C5-9362-376BE8BF956A}"/>
          </ac:picMkLst>
        </pc:picChg>
      </pc:sldChg>
      <pc:sldChg chg="modSp del mod modClrScheme chgLayout">
        <pc:chgData name="Danaisis Vargas Oliva" userId="41acecc159235689" providerId="LiveId" clId="{5B7FDB7C-9BDE-45D7-8FA5-0B5C7F57218D}" dt="2022-07-08T13:12:58.715" v="2905" actId="2696"/>
        <pc:sldMkLst>
          <pc:docMk/>
          <pc:sldMk cId="647283866" sldId="277"/>
        </pc:sldMkLst>
        <pc:spChg chg="mod ord">
          <ac:chgData name="Danaisis Vargas Oliva" userId="41acecc159235689" providerId="LiveId" clId="{5B7FDB7C-9BDE-45D7-8FA5-0B5C7F57218D}" dt="2022-07-08T09:49:39.329" v="870" actId="27636"/>
          <ac:spMkLst>
            <pc:docMk/>
            <pc:sldMk cId="647283866" sldId="277"/>
            <ac:spMk id="4" creationId="{E01C92CA-B2FC-473D-B030-3B700DD2C397}"/>
          </ac:spMkLst>
        </pc:spChg>
        <pc:spChg chg="mod ord">
          <ac:chgData name="Danaisis Vargas Oliva" userId="41acecc159235689" providerId="LiveId" clId="{5B7FDB7C-9BDE-45D7-8FA5-0B5C7F57218D}" dt="2022-07-08T09:49:39.316" v="869" actId="700"/>
          <ac:spMkLst>
            <pc:docMk/>
            <pc:sldMk cId="647283866" sldId="277"/>
            <ac:spMk id="5" creationId="{064BA4B6-76FE-4134-BD79-E97E1249DD2C}"/>
          </ac:spMkLst>
        </pc:spChg>
        <pc:spChg chg="mod ord">
          <ac:chgData name="Danaisis Vargas Oliva" userId="41acecc159235689" providerId="LiveId" clId="{5B7FDB7C-9BDE-45D7-8FA5-0B5C7F57218D}" dt="2022-07-08T09:49:39.316" v="869" actId="700"/>
          <ac:spMkLst>
            <pc:docMk/>
            <pc:sldMk cId="647283866" sldId="277"/>
            <ac:spMk id="6" creationId="{9F4CA6DA-FA2B-4979-8418-975D143B9F95}"/>
          </ac:spMkLst>
        </pc:spChg>
        <pc:spChg chg="mod ord">
          <ac:chgData name="Danaisis Vargas Oliva" userId="41acecc159235689" providerId="LiveId" clId="{5B7FDB7C-9BDE-45D7-8FA5-0B5C7F57218D}" dt="2022-07-08T09:49:39.316" v="869" actId="700"/>
          <ac:spMkLst>
            <pc:docMk/>
            <pc:sldMk cId="647283866" sldId="277"/>
            <ac:spMk id="7" creationId="{1A3AC45D-635C-40CF-A718-18CFDC85A0E7}"/>
          </ac:spMkLst>
        </pc:spChg>
      </pc:sldChg>
      <pc:sldChg chg="addSp delSp modSp del mod ord chgLayout">
        <pc:chgData name="Danaisis Vargas Oliva" userId="41acecc159235689" providerId="LiveId" clId="{5B7FDB7C-9BDE-45D7-8FA5-0B5C7F57218D}" dt="2022-07-08T09:47:53.165" v="854" actId="47"/>
        <pc:sldMkLst>
          <pc:docMk/>
          <pc:sldMk cId="3465351974" sldId="279"/>
        </pc:sldMkLst>
        <pc:spChg chg="add mod ord">
          <ac:chgData name="Danaisis Vargas Oliva" userId="41acecc159235689" providerId="LiveId" clId="{5B7FDB7C-9BDE-45D7-8FA5-0B5C7F57218D}" dt="2022-07-06T09:01:52.896" v="484" actId="700"/>
          <ac:spMkLst>
            <pc:docMk/>
            <pc:sldMk cId="3465351974" sldId="279"/>
            <ac:spMk id="2" creationId="{4AD1AACA-5E05-7A13-677E-3C4995BC6949}"/>
          </ac:spMkLst>
        </pc:spChg>
        <pc:spChg chg="del">
          <ac:chgData name="Danaisis Vargas Oliva" userId="41acecc159235689" providerId="LiveId" clId="{5B7FDB7C-9BDE-45D7-8FA5-0B5C7F57218D}" dt="2022-07-06T09:01:52.896" v="484" actId="700"/>
          <ac:spMkLst>
            <pc:docMk/>
            <pc:sldMk cId="3465351974" sldId="279"/>
            <ac:spMk id="3" creationId="{5A4CFD39-1134-4F44-B444-0C510643BFDE}"/>
          </ac:spMkLst>
        </pc:spChg>
        <pc:spChg chg="mod ord">
          <ac:chgData name="Danaisis Vargas Oliva" userId="41acecc159235689" providerId="LiveId" clId="{5B7FDB7C-9BDE-45D7-8FA5-0B5C7F57218D}" dt="2022-07-06T09:01:52.904" v="485" actId="27636"/>
          <ac:spMkLst>
            <pc:docMk/>
            <pc:sldMk cId="3465351974" sldId="279"/>
            <ac:spMk id="4" creationId="{4594BCAE-32D0-4660-83FD-196F47ADE6A0}"/>
          </ac:spMkLst>
        </pc:spChg>
        <pc:spChg chg="mod ord">
          <ac:chgData name="Danaisis Vargas Oliva" userId="41acecc159235689" providerId="LiveId" clId="{5B7FDB7C-9BDE-45D7-8FA5-0B5C7F57218D}" dt="2022-07-06T09:01:52.896" v="484" actId="700"/>
          <ac:spMkLst>
            <pc:docMk/>
            <pc:sldMk cId="3465351974" sldId="279"/>
            <ac:spMk id="5" creationId="{7BF9B48D-0F8F-4284-BE66-1F370D9E511D}"/>
          </ac:spMkLst>
        </pc:spChg>
        <pc:spChg chg="mod ord">
          <ac:chgData name="Danaisis Vargas Oliva" userId="41acecc159235689" providerId="LiveId" clId="{5B7FDB7C-9BDE-45D7-8FA5-0B5C7F57218D}" dt="2022-07-06T09:01:52.896" v="484" actId="700"/>
          <ac:spMkLst>
            <pc:docMk/>
            <pc:sldMk cId="3465351974" sldId="279"/>
            <ac:spMk id="6" creationId="{C394AAF8-45BF-4567-8B3E-9702FE060C55}"/>
          </ac:spMkLst>
        </pc:spChg>
      </pc:sldChg>
      <pc:sldChg chg="modSp del mod chgLayout">
        <pc:chgData name="Danaisis Vargas Oliva" userId="41acecc159235689" providerId="LiveId" clId="{5B7FDB7C-9BDE-45D7-8FA5-0B5C7F57218D}" dt="2022-07-08T12:27:39.663" v="2398" actId="47"/>
        <pc:sldMkLst>
          <pc:docMk/>
          <pc:sldMk cId="3684270863" sldId="281"/>
        </pc:sldMkLst>
        <pc:spChg chg="mod ord">
          <ac:chgData name="Danaisis Vargas Oliva" userId="41acecc159235689" providerId="LiveId" clId="{5B7FDB7C-9BDE-45D7-8FA5-0B5C7F57218D}" dt="2022-07-08T09:49:58.896" v="875" actId="700"/>
          <ac:spMkLst>
            <pc:docMk/>
            <pc:sldMk cId="3684270863" sldId="281"/>
            <ac:spMk id="2" creationId="{1905989F-B62B-40D5-A72F-64E9028FB060}"/>
          </ac:spMkLst>
        </pc:spChg>
        <pc:spChg chg="mod ord">
          <ac:chgData name="Danaisis Vargas Oliva" userId="41acecc159235689" providerId="LiveId" clId="{5B7FDB7C-9BDE-45D7-8FA5-0B5C7F57218D}" dt="2022-07-08T09:49:58.896" v="875" actId="700"/>
          <ac:spMkLst>
            <pc:docMk/>
            <pc:sldMk cId="3684270863" sldId="281"/>
            <ac:spMk id="3" creationId="{30185742-E6F4-41FC-B42C-ABAF23DD2E43}"/>
          </ac:spMkLst>
        </pc:spChg>
        <pc:spChg chg="mod ord">
          <ac:chgData name="Danaisis Vargas Oliva" userId="41acecc159235689" providerId="LiveId" clId="{5B7FDB7C-9BDE-45D7-8FA5-0B5C7F57218D}" dt="2022-07-08T09:49:58.896" v="875" actId="700"/>
          <ac:spMkLst>
            <pc:docMk/>
            <pc:sldMk cId="3684270863" sldId="281"/>
            <ac:spMk id="4" creationId="{A1C16EAE-577A-48F9-AD18-B240110D0D2E}"/>
          </ac:spMkLst>
        </pc:spChg>
        <pc:spChg chg="mod ord">
          <ac:chgData name="Danaisis Vargas Oliva" userId="41acecc159235689" providerId="LiveId" clId="{5B7FDB7C-9BDE-45D7-8FA5-0B5C7F57218D}" dt="2022-07-08T09:49:58.896" v="875" actId="700"/>
          <ac:spMkLst>
            <pc:docMk/>
            <pc:sldMk cId="3684270863" sldId="281"/>
            <ac:spMk id="5" creationId="{E7AE3C2D-ACD9-4947-8AA4-EABDF79618C7}"/>
          </ac:spMkLst>
        </pc:spChg>
      </pc:sldChg>
      <pc:sldChg chg="modSp mod ord">
        <pc:chgData name="Danaisis Vargas Oliva" userId="41acecc159235689" providerId="LiveId" clId="{5B7FDB7C-9BDE-45D7-8FA5-0B5C7F57218D}" dt="2022-07-08T12:28:07.618" v="2401"/>
        <pc:sldMkLst>
          <pc:docMk/>
          <pc:sldMk cId="2372594504" sldId="282"/>
        </pc:sldMkLst>
        <pc:spChg chg="mod">
          <ac:chgData name="Danaisis Vargas Oliva" userId="41acecc159235689" providerId="LiveId" clId="{5B7FDB7C-9BDE-45D7-8FA5-0B5C7F57218D}" dt="2022-07-06T08:58:36.562" v="452" actId="27636"/>
          <ac:spMkLst>
            <pc:docMk/>
            <pc:sldMk cId="2372594504" sldId="282"/>
            <ac:spMk id="4" creationId="{9A5BFD7F-CF60-4F92-B586-DC4B52D73375}"/>
          </ac:spMkLst>
        </pc:spChg>
      </pc:sldChg>
      <pc:sldChg chg="del">
        <pc:chgData name="Danaisis Vargas Oliva" userId="41acecc159235689" providerId="LiveId" clId="{5B7FDB7C-9BDE-45D7-8FA5-0B5C7F57218D}" dt="2022-07-08T13:12:58.715" v="2905" actId="2696"/>
        <pc:sldMkLst>
          <pc:docMk/>
          <pc:sldMk cId="3025809060" sldId="285"/>
        </pc:sldMkLst>
      </pc:sldChg>
      <pc:sldChg chg="addSp delSp modSp mod ord">
        <pc:chgData name="Danaisis Vargas Oliva" userId="41acecc159235689" providerId="LiveId" clId="{5B7FDB7C-9BDE-45D7-8FA5-0B5C7F57218D}" dt="2022-07-08T13:23:18.189" v="2921" actId="14100"/>
        <pc:sldMkLst>
          <pc:docMk/>
          <pc:sldMk cId="3256626420" sldId="286"/>
        </pc:sldMkLst>
        <pc:spChg chg="mod">
          <ac:chgData name="Danaisis Vargas Oliva" userId="41acecc159235689" providerId="LiveId" clId="{5B7FDB7C-9BDE-45D7-8FA5-0B5C7F57218D}" dt="2022-07-06T08:58:36.551" v="449" actId="27636"/>
          <ac:spMkLst>
            <pc:docMk/>
            <pc:sldMk cId="3256626420" sldId="286"/>
            <ac:spMk id="3" creationId="{67D8F513-E9CA-41C9-B648-0F97571BB8C8}"/>
          </ac:spMkLst>
        </pc:spChg>
        <pc:spChg chg="add mod">
          <ac:chgData name="Danaisis Vargas Oliva" userId="41acecc159235689" providerId="LiveId" clId="{5B7FDB7C-9BDE-45D7-8FA5-0B5C7F57218D}" dt="2022-07-08T13:23:18.189" v="2921" actId="14100"/>
          <ac:spMkLst>
            <pc:docMk/>
            <pc:sldMk cId="3256626420" sldId="286"/>
            <ac:spMk id="5" creationId="{186562AA-0116-1993-E1E0-2F5B27F55012}"/>
          </ac:spMkLst>
        </pc:spChg>
        <pc:spChg chg="mod">
          <ac:chgData name="Danaisis Vargas Oliva" userId="41acecc159235689" providerId="LiveId" clId="{5B7FDB7C-9BDE-45D7-8FA5-0B5C7F57218D}" dt="2022-07-08T13:13:32.083" v="2914" actId="20577"/>
          <ac:spMkLst>
            <pc:docMk/>
            <pc:sldMk cId="3256626420" sldId="286"/>
            <ac:spMk id="13" creationId="{AF2E611E-7430-B34C-D99A-E167F6F865A3}"/>
          </ac:spMkLst>
        </pc:spChg>
        <pc:spChg chg="del">
          <ac:chgData name="Danaisis Vargas Oliva" userId="41acecc159235689" providerId="LiveId" clId="{5B7FDB7C-9BDE-45D7-8FA5-0B5C7F57218D}" dt="2022-07-08T13:13:42.835" v="2915" actId="478"/>
          <ac:spMkLst>
            <pc:docMk/>
            <pc:sldMk cId="3256626420" sldId="286"/>
            <ac:spMk id="15" creationId="{E19C7899-7252-2BB2-06D7-2143B1161965}"/>
          </ac:spMkLst>
        </pc:spChg>
      </pc:sldChg>
      <pc:sldChg chg="addSp delSp modSp del mod modClrScheme chgLayout">
        <pc:chgData name="Danaisis Vargas Oliva" userId="41acecc159235689" providerId="LiveId" clId="{5B7FDB7C-9BDE-45D7-8FA5-0B5C7F57218D}" dt="2022-07-08T13:12:58.715" v="2905" actId="2696"/>
        <pc:sldMkLst>
          <pc:docMk/>
          <pc:sldMk cId="4094598361" sldId="288"/>
        </pc:sldMkLst>
        <pc:spChg chg="add mod ord">
          <ac:chgData name="Danaisis Vargas Oliva" userId="41acecc159235689" providerId="LiveId" clId="{5B7FDB7C-9BDE-45D7-8FA5-0B5C7F57218D}" dt="2022-07-08T09:49:28.963" v="868" actId="700"/>
          <ac:spMkLst>
            <pc:docMk/>
            <pc:sldMk cId="4094598361" sldId="288"/>
            <ac:spMk id="2" creationId="{7F0A9CFF-7541-5C9D-D340-8A012E8FDF06}"/>
          </ac:spMkLst>
        </pc:spChg>
        <pc:spChg chg="mod ord">
          <ac:chgData name="Danaisis Vargas Oliva" userId="41acecc159235689" providerId="LiveId" clId="{5B7FDB7C-9BDE-45D7-8FA5-0B5C7F57218D}" dt="2022-07-08T09:49:28.963" v="868" actId="700"/>
          <ac:spMkLst>
            <pc:docMk/>
            <pc:sldMk cId="4094598361" sldId="288"/>
            <ac:spMk id="4" creationId="{C9955AD4-2098-8C12-60B4-B031460344ED}"/>
          </ac:spMkLst>
        </pc:spChg>
        <pc:spChg chg="mod ord">
          <ac:chgData name="Danaisis Vargas Oliva" userId="41acecc159235689" providerId="LiveId" clId="{5B7FDB7C-9BDE-45D7-8FA5-0B5C7F57218D}" dt="2022-07-08T09:49:28.963" v="868" actId="700"/>
          <ac:spMkLst>
            <pc:docMk/>
            <pc:sldMk cId="4094598361" sldId="288"/>
            <ac:spMk id="5" creationId="{37DADB31-C035-FFD9-DD54-4CFBE6A3E458}"/>
          </ac:spMkLst>
        </pc:spChg>
        <pc:spChg chg="del mod ord">
          <ac:chgData name="Danaisis Vargas Oliva" userId="41acecc159235689" providerId="LiveId" clId="{5B7FDB7C-9BDE-45D7-8FA5-0B5C7F57218D}" dt="2022-07-08T09:49:28.963" v="868" actId="700"/>
          <ac:spMkLst>
            <pc:docMk/>
            <pc:sldMk cId="4094598361" sldId="288"/>
            <ac:spMk id="24" creationId="{D62A7584-323B-38D4-0087-E8A7F9D197E4}"/>
          </ac:spMkLst>
        </pc:spChg>
        <pc:spChg chg="mod ord">
          <ac:chgData name="Danaisis Vargas Oliva" userId="41acecc159235689" providerId="LiveId" clId="{5B7FDB7C-9BDE-45D7-8FA5-0B5C7F57218D}" dt="2022-07-08T09:49:28.963" v="868" actId="700"/>
          <ac:spMkLst>
            <pc:docMk/>
            <pc:sldMk cId="4094598361" sldId="288"/>
            <ac:spMk id="25" creationId="{C595A345-3F8C-08DC-A57C-BF3A6703D870}"/>
          </ac:spMkLst>
        </pc:spChg>
        <pc:spChg chg="mod ord">
          <ac:chgData name="Danaisis Vargas Oliva" userId="41acecc159235689" providerId="LiveId" clId="{5B7FDB7C-9BDE-45D7-8FA5-0B5C7F57218D}" dt="2022-07-08T09:49:28.963" v="868" actId="700"/>
          <ac:spMkLst>
            <pc:docMk/>
            <pc:sldMk cId="4094598361" sldId="288"/>
            <ac:spMk id="26" creationId="{4B9DA1EE-1BD5-3915-EDAD-15F1F6519652}"/>
          </ac:spMkLst>
        </pc:spChg>
      </pc:sldChg>
      <pc:sldChg chg="modSp add mod modClrScheme chgLayout">
        <pc:chgData name="Danaisis Vargas Oliva" userId="41acecc159235689" providerId="LiveId" clId="{5B7FDB7C-9BDE-45D7-8FA5-0B5C7F57218D}" dt="2022-07-05T12:29:24.248" v="49" actId="700"/>
        <pc:sldMkLst>
          <pc:docMk/>
          <pc:sldMk cId="604737940" sldId="289"/>
        </pc:sldMkLst>
        <pc:spChg chg="mod ord">
          <ac:chgData name="Danaisis Vargas Oliva" userId="41acecc159235689" providerId="LiveId" clId="{5B7FDB7C-9BDE-45D7-8FA5-0B5C7F57218D}" dt="2022-07-05T12:29:24.248" v="49" actId="700"/>
          <ac:spMkLst>
            <pc:docMk/>
            <pc:sldMk cId="604737940" sldId="289"/>
            <ac:spMk id="2" creationId="{2179D7CE-4E38-9F51-EBBC-4FDA8B63D3AF}"/>
          </ac:spMkLst>
        </pc:spChg>
        <pc:spChg chg="mod ord">
          <ac:chgData name="Danaisis Vargas Oliva" userId="41acecc159235689" providerId="LiveId" clId="{5B7FDB7C-9BDE-45D7-8FA5-0B5C7F57218D}" dt="2022-07-05T12:29:24.248" v="49" actId="700"/>
          <ac:spMkLst>
            <pc:docMk/>
            <pc:sldMk cId="604737940" sldId="289"/>
            <ac:spMk id="4" creationId="{D125F1A9-2B38-C0B0-3191-BB940A05FE99}"/>
          </ac:spMkLst>
        </pc:spChg>
        <pc:spChg chg="mod ord">
          <ac:chgData name="Danaisis Vargas Oliva" userId="41acecc159235689" providerId="LiveId" clId="{5B7FDB7C-9BDE-45D7-8FA5-0B5C7F57218D}" dt="2022-07-05T12:29:24.248" v="49" actId="700"/>
          <ac:spMkLst>
            <pc:docMk/>
            <pc:sldMk cId="604737940" sldId="289"/>
            <ac:spMk id="5" creationId="{6B5C659F-7B73-1557-209E-2E45EF476D78}"/>
          </ac:spMkLst>
        </pc:spChg>
        <pc:spChg chg="mod ord">
          <ac:chgData name="Danaisis Vargas Oliva" userId="41acecc159235689" providerId="LiveId" clId="{5B7FDB7C-9BDE-45D7-8FA5-0B5C7F57218D}" dt="2022-07-05T12:29:24.248" v="49" actId="700"/>
          <ac:spMkLst>
            <pc:docMk/>
            <pc:sldMk cId="604737940" sldId="289"/>
            <ac:spMk id="11" creationId="{A7B7F7EA-8CBC-7E40-AF02-3F4EC26CAE10}"/>
          </ac:spMkLst>
        </pc:spChg>
      </pc:sldChg>
      <pc:sldChg chg="modSp del mod">
        <pc:chgData name="Danaisis Vargas Oliva" userId="41acecc159235689" providerId="LiveId" clId="{5B7FDB7C-9BDE-45D7-8FA5-0B5C7F57218D}" dt="2022-07-08T09:40:25.023" v="792" actId="47"/>
        <pc:sldMkLst>
          <pc:docMk/>
          <pc:sldMk cId="2701765155" sldId="290"/>
        </pc:sldMkLst>
        <pc:spChg chg="mod">
          <ac:chgData name="Danaisis Vargas Oliva" userId="41acecc159235689" providerId="LiveId" clId="{5B7FDB7C-9BDE-45D7-8FA5-0B5C7F57218D}" dt="2022-07-06T08:58:36.543" v="446" actId="27636"/>
          <ac:spMkLst>
            <pc:docMk/>
            <pc:sldMk cId="2701765155" sldId="290"/>
            <ac:spMk id="4" creationId="{CDCDDC52-773D-4FED-B22B-CFA49D9A08AA}"/>
          </ac:spMkLst>
        </pc:spChg>
        <pc:spChg chg="mod">
          <ac:chgData name="Danaisis Vargas Oliva" userId="41acecc159235689" providerId="LiveId" clId="{5B7FDB7C-9BDE-45D7-8FA5-0B5C7F57218D}" dt="2022-07-08T09:36:52.043" v="755" actId="20577"/>
          <ac:spMkLst>
            <pc:docMk/>
            <pc:sldMk cId="2701765155" sldId="290"/>
            <ac:spMk id="17" creationId="{2F93B0B1-6476-4467-A21D-D1DD2394B7F2}"/>
          </ac:spMkLst>
        </pc:spChg>
      </pc:sldChg>
      <pc:sldChg chg="addSp delSp modSp del mod chgLayout">
        <pc:chgData name="Danaisis Vargas Oliva" userId="41acecc159235689" providerId="LiveId" clId="{5B7FDB7C-9BDE-45D7-8FA5-0B5C7F57218D}" dt="2022-07-08T13:11:13.131" v="2898" actId="47"/>
        <pc:sldMkLst>
          <pc:docMk/>
          <pc:sldMk cId="3898439132" sldId="291"/>
        </pc:sldMkLst>
        <pc:spChg chg="add del mod ord">
          <ac:chgData name="Danaisis Vargas Oliva" userId="41acecc159235689" providerId="LiveId" clId="{5B7FDB7C-9BDE-45D7-8FA5-0B5C7F57218D}" dt="2022-07-08T09:49:21.718" v="867" actId="478"/>
          <ac:spMkLst>
            <pc:docMk/>
            <pc:sldMk cId="3898439132" sldId="291"/>
            <ac:spMk id="2" creationId="{5FA8F3CA-D984-816D-1ECF-6AC970BC2CD7}"/>
          </ac:spMkLst>
        </pc:spChg>
        <pc:spChg chg="mod ord">
          <ac:chgData name="Danaisis Vargas Oliva" userId="41acecc159235689" providerId="LiveId" clId="{5B7FDB7C-9BDE-45D7-8FA5-0B5C7F57218D}" dt="2022-07-08T09:49:16.199" v="866" actId="700"/>
          <ac:spMkLst>
            <pc:docMk/>
            <pc:sldMk cId="3898439132" sldId="291"/>
            <ac:spMk id="4" creationId="{58562DD4-8A9B-EDF4-B5B7-188B191044A7}"/>
          </ac:spMkLst>
        </pc:spChg>
        <pc:spChg chg="mod ord">
          <ac:chgData name="Danaisis Vargas Oliva" userId="41acecc159235689" providerId="LiveId" clId="{5B7FDB7C-9BDE-45D7-8FA5-0B5C7F57218D}" dt="2022-07-08T09:49:16.199" v="866" actId="700"/>
          <ac:spMkLst>
            <pc:docMk/>
            <pc:sldMk cId="3898439132" sldId="291"/>
            <ac:spMk id="5" creationId="{A9F57463-0C2A-7808-AC1E-B0CA3C441AF3}"/>
          </ac:spMkLst>
        </pc:spChg>
        <pc:spChg chg="mod ord">
          <ac:chgData name="Danaisis Vargas Oliva" userId="41acecc159235689" providerId="LiveId" clId="{5B7FDB7C-9BDE-45D7-8FA5-0B5C7F57218D}" dt="2022-07-08T09:49:16.199" v="866" actId="700"/>
          <ac:spMkLst>
            <pc:docMk/>
            <pc:sldMk cId="3898439132" sldId="291"/>
            <ac:spMk id="21" creationId="{B15F4AB4-88A2-6BE9-15E3-87E4B5CFBFC1}"/>
          </ac:spMkLst>
        </pc:spChg>
      </pc:sldChg>
      <pc:sldChg chg="modSp del mod ord chgLayout">
        <pc:chgData name="Danaisis Vargas Oliva" userId="41acecc159235689" providerId="LiveId" clId="{5B7FDB7C-9BDE-45D7-8FA5-0B5C7F57218D}" dt="2022-07-08T10:20:25.182" v="1154" actId="47"/>
        <pc:sldMkLst>
          <pc:docMk/>
          <pc:sldMk cId="1353174746" sldId="292"/>
        </pc:sldMkLst>
        <pc:spChg chg="mod ord">
          <ac:chgData name="Danaisis Vargas Oliva" userId="41acecc159235689" providerId="LiveId" clId="{5B7FDB7C-9BDE-45D7-8FA5-0B5C7F57218D}" dt="2022-07-08T09:48:31.370" v="861" actId="700"/>
          <ac:spMkLst>
            <pc:docMk/>
            <pc:sldMk cId="1353174746" sldId="292"/>
            <ac:spMk id="4" creationId="{CD91D913-528D-4F3B-861E-46A285310692}"/>
          </ac:spMkLst>
        </pc:spChg>
        <pc:spChg chg="mod ord">
          <ac:chgData name="Danaisis Vargas Oliva" userId="41acecc159235689" providerId="LiveId" clId="{5B7FDB7C-9BDE-45D7-8FA5-0B5C7F57218D}" dt="2022-07-08T09:48:31.370" v="861" actId="700"/>
          <ac:spMkLst>
            <pc:docMk/>
            <pc:sldMk cId="1353174746" sldId="292"/>
            <ac:spMk id="5" creationId="{D0662954-9671-4065-BAB4-13118C39F911}"/>
          </ac:spMkLst>
        </pc:spChg>
        <pc:spChg chg="mod ord">
          <ac:chgData name="Danaisis Vargas Oliva" userId="41acecc159235689" providerId="LiveId" clId="{5B7FDB7C-9BDE-45D7-8FA5-0B5C7F57218D}" dt="2022-07-08T09:48:31.370" v="861" actId="700"/>
          <ac:spMkLst>
            <pc:docMk/>
            <pc:sldMk cId="1353174746" sldId="292"/>
            <ac:spMk id="6" creationId="{B81312B4-614C-4F90-BECC-650B4FB9C193}"/>
          </ac:spMkLst>
        </pc:spChg>
        <pc:spChg chg="mod ord">
          <ac:chgData name="Danaisis Vargas Oliva" userId="41acecc159235689" providerId="LiveId" clId="{5B7FDB7C-9BDE-45D7-8FA5-0B5C7F57218D}" dt="2022-07-08T09:48:31.370" v="861" actId="700"/>
          <ac:spMkLst>
            <pc:docMk/>
            <pc:sldMk cId="1353174746" sldId="292"/>
            <ac:spMk id="7" creationId="{248210E7-52A2-4E48-8382-76595A8E729D}"/>
          </ac:spMkLst>
        </pc:spChg>
      </pc:sldChg>
      <pc:sldChg chg="modSp del mod ord chgLayout">
        <pc:chgData name="Danaisis Vargas Oliva" userId="41acecc159235689" providerId="LiveId" clId="{5B7FDB7C-9BDE-45D7-8FA5-0B5C7F57218D}" dt="2022-07-08T10:22:15.590" v="1206" actId="47"/>
        <pc:sldMkLst>
          <pc:docMk/>
          <pc:sldMk cId="161182559" sldId="293"/>
        </pc:sldMkLst>
        <pc:spChg chg="mod ord">
          <ac:chgData name="Danaisis Vargas Oliva" userId="41acecc159235689" providerId="LiveId" clId="{5B7FDB7C-9BDE-45D7-8FA5-0B5C7F57218D}" dt="2022-07-08T09:48:36.666" v="862" actId="700"/>
          <ac:spMkLst>
            <pc:docMk/>
            <pc:sldMk cId="161182559" sldId="293"/>
            <ac:spMk id="4" creationId="{CD91D913-528D-4F3B-861E-46A285310692}"/>
          </ac:spMkLst>
        </pc:spChg>
        <pc:spChg chg="mod ord">
          <ac:chgData name="Danaisis Vargas Oliva" userId="41acecc159235689" providerId="LiveId" clId="{5B7FDB7C-9BDE-45D7-8FA5-0B5C7F57218D}" dt="2022-07-08T09:48:36.666" v="862" actId="700"/>
          <ac:spMkLst>
            <pc:docMk/>
            <pc:sldMk cId="161182559" sldId="293"/>
            <ac:spMk id="5" creationId="{D0662954-9671-4065-BAB4-13118C39F911}"/>
          </ac:spMkLst>
        </pc:spChg>
        <pc:spChg chg="mod ord">
          <ac:chgData name="Danaisis Vargas Oliva" userId="41acecc159235689" providerId="LiveId" clId="{5B7FDB7C-9BDE-45D7-8FA5-0B5C7F57218D}" dt="2022-07-08T09:48:36.666" v="862" actId="700"/>
          <ac:spMkLst>
            <pc:docMk/>
            <pc:sldMk cId="161182559" sldId="293"/>
            <ac:spMk id="6" creationId="{B81312B4-614C-4F90-BECC-650B4FB9C193}"/>
          </ac:spMkLst>
        </pc:spChg>
        <pc:spChg chg="mod ord">
          <ac:chgData name="Danaisis Vargas Oliva" userId="41acecc159235689" providerId="LiveId" clId="{5B7FDB7C-9BDE-45D7-8FA5-0B5C7F57218D}" dt="2022-07-08T09:48:36.666" v="862" actId="700"/>
          <ac:spMkLst>
            <pc:docMk/>
            <pc:sldMk cId="161182559" sldId="293"/>
            <ac:spMk id="7" creationId="{248210E7-52A2-4E48-8382-76595A8E729D}"/>
          </ac:spMkLst>
        </pc:spChg>
      </pc:sldChg>
      <pc:sldChg chg="del">
        <pc:chgData name="Danaisis Vargas Oliva" userId="41acecc159235689" providerId="LiveId" clId="{5B7FDB7C-9BDE-45D7-8FA5-0B5C7F57218D}" dt="2022-07-08T09:49:02.354" v="864" actId="47"/>
        <pc:sldMkLst>
          <pc:docMk/>
          <pc:sldMk cId="2914839457" sldId="294"/>
        </pc:sldMkLst>
      </pc:sldChg>
      <pc:sldChg chg="modSp del mod ord chgLayout">
        <pc:chgData name="Danaisis Vargas Oliva" userId="41acecc159235689" providerId="LiveId" clId="{5B7FDB7C-9BDE-45D7-8FA5-0B5C7F57218D}" dt="2022-07-08T13:14:58.583" v="2919" actId="47"/>
        <pc:sldMkLst>
          <pc:docMk/>
          <pc:sldMk cId="1937358862" sldId="295"/>
        </pc:sldMkLst>
        <pc:spChg chg="mod ord">
          <ac:chgData name="Danaisis Vargas Oliva" userId="41acecc159235689" providerId="LiveId" clId="{5B7FDB7C-9BDE-45D7-8FA5-0B5C7F57218D}" dt="2022-07-08T09:48:39.793" v="863" actId="700"/>
          <ac:spMkLst>
            <pc:docMk/>
            <pc:sldMk cId="1937358862" sldId="295"/>
            <ac:spMk id="2" creationId="{B842C50E-33DF-6A64-9623-6D551745BC8C}"/>
          </ac:spMkLst>
        </pc:spChg>
        <pc:spChg chg="mod ord">
          <ac:chgData name="Danaisis Vargas Oliva" userId="41acecc159235689" providerId="LiveId" clId="{5B7FDB7C-9BDE-45D7-8FA5-0B5C7F57218D}" dt="2022-07-08T12:14:02.853" v="2318" actId="20577"/>
          <ac:spMkLst>
            <pc:docMk/>
            <pc:sldMk cId="1937358862" sldId="295"/>
            <ac:spMk id="3" creationId="{93F8DCC9-1E47-C27C-4BF9-2A232F895E31}"/>
          </ac:spMkLst>
        </pc:spChg>
        <pc:spChg chg="mod ord">
          <ac:chgData name="Danaisis Vargas Oliva" userId="41acecc159235689" providerId="LiveId" clId="{5B7FDB7C-9BDE-45D7-8FA5-0B5C7F57218D}" dt="2022-07-08T09:48:39.793" v="863" actId="700"/>
          <ac:spMkLst>
            <pc:docMk/>
            <pc:sldMk cId="1937358862" sldId="295"/>
            <ac:spMk id="4" creationId="{96B434AB-2320-E2B1-A214-5E05478B81FD}"/>
          </ac:spMkLst>
        </pc:spChg>
        <pc:spChg chg="mod ord">
          <ac:chgData name="Danaisis Vargas Oliva" userId="41acecc159235689" providerId="LiveId" clId="{5B7FDB7C-9BDE-45D7-8FA5-0B5C7F57218D}" dt="2022-07-08T09:48:39.793" v="863" actId="700"/>
          <ac:spMkLst>
            <pc:docMk/>
            <pc:sldMk cId="1937358862" sldId="295"/>
            <ac:spMk id="5" creationId="{BC823E2F-A97B-4935-3B70-8B9823746A34}"/>
          </ac:spMkLst>
        </pc:spChg>
      </pc:sldChg>
      <pc:sldChg chg="del">
        <pc:chgData name="Danaisis Vargas Oliva" userId="41acecc159235689" providerId="LiveId" clId="{5B7FDB7C-9BDE-45D7-8FA5-0B5C7F57218D}" dt="2022-07-08T09:49:02.354" v="864" actId="47"/>
        <pc:sldMkLst>
          <pc:docMk/>
          <pc:sldMk cId="3222915845" sldId="296"/>
        </pc:sldMkLst>
      </pc:sldChg>
      <pc:sldChg chg="del">
        <pc:chgData name="Danaisis Vargas Oliva" userId="41acecc159235689" providerId="LiveId" clId="{5B7FDB7C-9BDE-45D7-8FA5-0B5C7F57218D}" dt="2022-07-08T09:49:02.354" v="864" actId="47"/>
        <pc:sldMkLst>
          <pc:docMk/>
          <pc:sldMk cId="1462588290" sldId="297"/>
        </pc:sldMkLst>
      </pc:sldChg>
      <pc:sldChg chg="addSp modSp del mod chgLayout">
        <pc:chgData name="Danaisis Vargas Oliva" userId="41acecc159235689" providerId="LiveId" clId="{5B7FDB7C-9BDE-45D7-8FA5-0B5C7F57218D}" dt="2022-07-08T12:27:44.562" v="2399" actId="47"/>
        <pc:sldMkLst>
          <pc:docMk/>
          <pc:sldMk cId="1839585036" sldId="299"/>
        </pc:sldMkLst>
        <pc:spChg chg="mod ord">
          <ac:chgData name="Danaisis Vargas Oliva" userId="41acecc159235689" providerId="LiveId" clId="{5B7FDB7C-9BDE-45D7-8FA5-0B5C7F57218D}" dt="2022-07-08T09:50:03.292" v="876" actId="700"/>
          <ac:spMkLst>
            <pc:docMk/>
            <pc:sldMk cId="1839585036" sldId="299"/>
            <ac:spMk id="2" creationId="{A0D442E8-27D0-C82F-C26B-92C54CED6A7C}"/>
          </ac:spMkLst>
        </pc:spChg>
        <pc:spChg chg="mod ord">
          <ac:chgData name="Danaisis Vargas Oliva" userId="41acecc159235689" providerId="LiveId" clId="{5B7FDB7C-9BDE-45D7-8FA5-0B5C7F57218D}" dt="2022-07-08T09:50:03.292" v="876" actId="700"/>
          <ac:spMkLst>
            <pc:docMk/>
            <pc:sldMk cId="1839585036" sldId="299"/>
            <ac:spMk id="3" creationId="{06582373-B7B6-28C9-AFC0-033C708B2617}"/>
          </ac:spMkLst>
        </pc:spChg>
        <pc:spChg chg="mod ord">
          <ac:chgData name="Danaisis Vargas Oliva" userId="41acecc159235689" providerId="LiveId" clId="{5B7FDB7C-9BDE-45D7-8FA5-0B5C7F57218D}" dt="2022-07-08T09:50:03.292" v="876" actId="700"/>
          <ac:spMkLst>
            <pc:docMk/>
            <pc:sldMk cId="1839585036" sldId="299"/>
            <ac:spMk id="4" creationId="{0A4A5FA3-C591-6609-4678-948F42F36E95}"/>
          </ac:spMkLst>
        </pc:spChg>
        <pc:spChg chg="mod ord">
          <ac:chgData name="Danaisis Vargas Oliva" userId="41acecc159235689" providerId="LiveId" clId="{5B7FDB7C-9BDE-45D7-8FA5-0B5C7F57218D}" dt="2022-07-08T09:50:03.292" v="876" actId="700"/>
          <ac:spMkLst>
            <pc:docMk/>
            <pc:sldMk cId="1839585036" sldId="299"/>
            <ac:spMk id="5" creationId="{D8C528DD-3775-57B9-249E-EDE352443E99}"/>
          </ac:spMkLst>
        </pc:spChg>
        <pc:spChg chg="mod">
          <ac:chgData name="Danaisis Vargas Oliva" userId="41acecc159235689" providerId="LiveId" clId="{5B7FDB7C-9BDE-45D7-8FA5-0B5C7F57218D}" dt="2022-06-29T09:18:53.767" v="44" actId="20577"/>
          <ac:spMkLst>
            <pc:docMk/>
            <pc:sldMk cId="1839585036" sldId="299"/>
            <ac:spMk id="6" creationId="{9D6017F2-6F78-BFE8-8BF6-1B788178DB2B}"/>
          </ac:spMkLst>
        </pc:spChg>
        <pc:spChg chg="add mod ord">
          <ac:chgData name="Danaisis Vargas Oliva" userId="41acecc159235689" providerId="LiveId" clId="{5B7FDB7C-9BDE-45D7-8FA5-0B5C7F57218D}" dt="2022-06-29T09:17:46.931" v="38" actId="167"/>
          <ac:spMkLst>
            <pc:docMk/>
            <pc:sldMk cId="1839585036" sldId="299"/>
            <ac:spMk id="7" creationId="{73E6A43D-85FB-C083-26F8-B7702B708E31}"/>
          </ac:spMkLst>
        </pc:spChg>
      </pc:sldChg>
      <pc:sldChg chg="add del">
        <pc:chgData name="Danaisis Vargas Oliva" userId="41acecc159235689" providerId="LiveId" clId="{5B7FDB7C-9BDE-45D7-8FA5-0B5C7F57218D}" dt="2022-06-30T09:53:42.028" v="46" actId="47"/>
        <pc:sldMkLst>
          <pc:docMk/>
          <pc:sldMk cId="1809469775" sldId="302"/>
        </pc:sldMkLst>
      </pc:sldChg>
      <pc:sldChg chg="addSp delSp modSp add mod modClrScheme chgLayout modNotesTx">
        <pc:chgData name="Danaisis Vargas Oliva" userId="41acecc159235689" providerId="LiveId" clId="{5B7FDB7C-9BDE-45D7-8FA5-0B5C7F57218D}" dt="2022-07-08T11:49:28.849" v="2072" actId="164"/>
        <pc:sldMkLst>
          <pc:docMk/>
          <pc:sldMk cId="3664541513" sldId="302"/>
        </pc:sldMkLst>
        <pc:spChg chg="mod ord">
          <ac:chgData name="Danaisis Vargas Oliva" userId="41acecc159235689" providerId="LiveId" clId="{5B7FDB7C-9BDE-45D7-8FA5-0B5C7F57218D}" dt="2022-07-08T09:41:08.714" v="797" actId="700"/>
          <ac:spMkLst>
            <pc:docMk/>
            <pc:sldMk cId="3664541513" sldId="302"/>
            <ac:spMk id="2" creationId="{C02DC861-93A1-49F9-ED36-4C7EAF2E3D42}"/>
          </ac:spMkLst>
        </pc:spChg>
        <pc:spChg chg="add mod ord">
          <ac:chgData name="Danaisis Vargas Oliva" userId="41acecc159235689" providerId="LiveId" clId="{5B7FDB7C-9BDE-45D7-8FA5-0B5C7F57218D}" dt="2022-07-05T12:29:20.162" v="48" actId="700"/>
          <ac:spMkLst>
            <pc:docMk/>
            <pc:sldMk cId="3664541513" sldId="302"/>
            <ac:spMk id="3" creationId="{3727BDEA-57C2-5855-7B3E-10F847FF5540}"/>
          </ac:spMkLst>
        </pc:spChg>
        <pc:spChg chg="add del mod ord">
          <ac:chgData name="Danaisis Vargas Oliva" userId="41acecc159235689" providerId="LiveId" clId="{5B7FDB7C-9BDE-45D7-8FA5-0B5C7F57218D}" dt="2022-07-06T09:01:21.020" v="480" actId="478"/>
          <ac:spMkLst>
            <pc:docMk/>
            <pc:sldMk cId="3664541513" sldId="302"/>
            <ac:spMk id="3" creationId="{62040884-FCBC-7BDA-AC89-01A1D13CC26E}"/>
          </ac:spMkLst>
        </pc:spChg>
        <pc:spChg chg="add 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3" creationId="{F91B399A-9EE4-9078-6E81-6C840A7F4BDF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5" creationId="{34869E59-8A6A-CED0-8FA2-BCBC98C1B776}"/>
          </ac:spMkLst>
        </pc:spChg>
        <pc:spChg chg="del mod">
          <ac:chgData name="Danaisis Vargas Oliva" userId="41acecc159235689" providerId="LiveId" clId="{5B7FDB7C-9BDE-45D7-8FA5-0B5C7F57218D}" dt="2022-07-08T09:37:18.011" v="759" actId="478"/>
          <ac:spMkLst>
            <pc:docMk/>
            <pc:sldMk cId="3664541513" sldId="302"/>
            <ac:spMk id="6" creationId="{095C8C96-6C82-9EFA-F604-C19E7B780AF4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7" creationId="{0386D6E9-4125-41DC-FC46-D3D8364AE8B9}"/>
          </ac:spMkLst>
        </pc:spChg>
        <pc:spChg chg="mod ord">
          <ac:chgData name="Danaisis Vargas Oliva" userId="41acecc159235689" providerId="LiveId" clId="{5B7FDB7C-9BDE-45D7-8FA5-0B5C7F57218D}" dt="2022-07-08T09:41:08.714" v="797" actId="700"/>
          <ac:spMkLst>
            <pc:docMk/>
            <pc:sldMk cId="3664541513" sldId="302"/>
            <ac:spMk id="10" creationId="{675003ED-30C9-40B7-D1F7-8B84EDDBB130}"/>
          </ac:spMkLst>
        </pc:spChg>
        <pc:spChg chg="mod ord">
          <ac:chgData name="Danaisis Vargas Oliva" userId="41acecc159235689" providerId="LiveId" clId="{5B7FDB7C-9BDE-45D7-8FA5-0B5C7F57218D}" dt="2022-07-08T09:41:08.714" v="797" actId="700"/>
          <ac:spMkLst>
            <pc:docMk/>
            <pc:sldMk cId="3664541513" sldId="302"/>
            <ac:spMk id="11" creationId="{7B1C7C01-305A-5E23-0B7E-9E69A5CC646F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22" creationId="{00CA6169-7573-09D2-6442-7242E1D9BDB1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26" creationId="{B8C446A1-C677-1B69-A673-FED9C0664A0D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27" creationId="{33CB8B5F-7FEE-85F2-B44C-F08543F08058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28" creationId="{14E015E9-7865-BCAF-E466-1A284BFEF799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29" creationId="{523AC385-C62F-7936-C2EA-BF89CAE44DDE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30" creationId="{914C2BE5-96BF-9BF7-DB9C-596974FD5BA9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31" creationId="{7A9BF51D-0519-0692-0229-0C1556FECBC6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33" creationId="{FA582D91-2103-4F33-6927-230325D77210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35" creationId="{D1817039-42D7-4970-099F-C09F5A9D7636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38" creationId="{1B350900-178B-8B1F-259D-2B174BED4A34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39" creationId="{FCF968BD-8E31-E5E6-9450-565EC34F0041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41" creationId="{F1DDEE79-6B02-F996-016C-CF5EA08DBD26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51" creationId="{32A7A4EC-4CAC-2C72-66AD-A1CF5047CD42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60" creationId="{4FFF1000-7BC4-55F8-56E6-9AFC5FE5081A}"/>
          </ac:spMkLst>
        </pc:spChg>
        <pc:spChg chg="add mod ord">
          <ac:chgData name="Danaisis Vargas Oliva" userId="41acecc159235689" providerId="LiveId" clId="{5B7FDB7C-9BDE-45D7-8FA5-0B5C7F57218D}" dt="2022-07-08T09:59:17.577" v="909" actId="1076"/>
          <ac:spMkLst>
            <pc:docMk/>
            <pc:sldMk cId="3664541513" sldId="302"/>
            <ac:spMk id="61" creationId="{EDFBA30C-5516-6F9D-1D08-5F38FA1BDB41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97" creationId="{CF474F10-7D8F-05A5-78F3-D1B6601D10A6}"/>
          </ac:spMkLst>
        </pc:spChg>
        <pc:spChg chg="mod">
          <ac:chgData name="Danaisis Vargas Oliva" userId="41acecc159235689" providerId="LiveId" clId="{5B7FDB7C-9BDE-45D7-8FA5-0B5C7F57218D}" dt="2022-07-08T11:49:28.849" v="2072" actId="164"/>
          <ac:spMkLst>
            <pc:docMk/>
            <pc:sldMk cId="3664541513" sldId="302"/>
            <ac:spMk id="98" creationId="{EED2C11A-A4F5-9BCB-8B87-37943974D10F}"/>
          </ac:spMkLst>
        </pc:spChg>
        <pc:grpChg chg="add mod">
          <ac:chgData name="Danaisis Vargas Oliva" userId="41acecc159235689" providerId="LiveId" clId="{5B7FDB7C-9BDE-45D7-8FA5-0B5C7F57218D}" dt="2022-07-08T11:49:28.849" v="2072" actId="164"/>
          <ac:grpSpMkLst>
            <pc:docMk/>
            <pc:sldMk cId="3664541513" sldId="302"/>
            <ac:grpSpMk id="108" creationId="{C8EFE7EF-50BC-3F67-1E55-AE79B5365073}"/>
          </ac:grpSpMkLst>
        </pc:grpChg>
        <pc:picChg chg="add mod">
          <ac:chgData name="Danaisis Vargas Oliva" userId="41acecc159235689" providerId="LiveId" clId="{5B7FDB7C-9BDE-45D7-8FA5-0B5C7F57218D}" dt="2022-07-08T10:01:28.456" v="929" actId="14100"/>
          <ac:picMkLst>
            <pc:docMk/>
            <pc:sldMk cId="3664541513" sldId="302"/>
            <ac:picMk id="59" creationId="{E5578244-3EEC-6586-16D9-C37F94583105}"/>
          </ac:picMkLst>
        </pc:picChg>
        <pc:cxnChg chg="mod">
          <ac:chgData name="Danaisis Vargas Oliva" userId="41acecc159235689" providerId="LiveId" clId="{5B7FDB7C-9BDE-45D7-8FA5-0B5C7F57218D}" dt="2022-07-08T11:49:28.849" v="2072" actId="164"/>
          <ac:cxnSpMkLst>
            <pc:docMk/>
            <pc:sldMk cId="3664541513" sldId="302"/>
            <ac:cxnSpMk id="24" creationId="{32DE7A51-16E6-4723-CF11-78BFC94485F1}"/>
          </ac:cxnSpMkLst>
        </pc:cxnChg>
        <pc:cxnChg chg="mod">
          <ac:chgData name="Danaisis Vargas Oliva" userId="41acecc159235689" providerId="LiveId" clId="{5B7FDB7C-9BDE-45D7-8FA5-0B5C7F57218D}" dt="2022-07-08T11:49:28.849" v="2072" actId="164"/>
          <ac:cxnSpMkLst>
            <pc:docMk/>
            <pc:sldMk cId="3664541513" sldId="302"/>
            <ac:cxnSpMk id="32" creationId="{4DC49B87-DC3B-882A-6ABC-258CFDCB4C3D}"/>
          </ac:cxnSpMkLst>
        </pc:cxnChg>
        <pc:cxnChg chg="mod">
          <ac:chgData name="Danaisis Vargas Oliva" userId="41acecc159235689" providerId="LiveId" clId="{5B7FDB7C-9BDE-45D7-8FA5-0B5C7F57218D}" dt="2022-07-08T11:49:28.849" v="2072" actId="164"/>
          <ac:cxnSpMkLst>
            <pc:docMk/>
            <pc:sldMk cId="3664541513" sldId="302"/>
            <ac:cxnSpMk id="34" creationId="{CD4417F4-1A94-89B7-80E7-4E9FA3919501}"/>
          </ac:cxnSpMkLst>
        </pc:cxnChg>
        <pc:cxnChg chg="mod">
          <ac:chgData name="Danaisis Vargas Oliva" userId="41acecc159235689" providerId="LiveId" clId="{5B7FDB7C-9BDE-45D7-8FA5-0B5C7F57218D}" dt="2022-07-08T11:49:28.849" v="2072" actId="164"/>
          <ac:cxnSpMkLst>
            <pc:docMk/>
            <pc:sldMk cId="3664541513" sldId="302"/>
            <ac:cxnSpMk id="36" creationId="{7A37F221-942D-9AE3-9747-D190331FF666}"/>
          </ac:cxnSpMkLst>
        </pc:cxnChg>
        <pc:cxnChg chg="mod">
          <ac:chgData name="Danaisis Vargas Oliva" userId="41acecc159235689" providerId="LiveId" clId="{5B7FDB7C-9BDE-45D7-8FA5-0B5C7F57218D}" dt="2022-07-08T11:49:28.849" v="2072" actId="164"/>
          <ac:cxnSpMkLst>
            <pc:docMk/>
            <pc:sldMk cId="3664541513" sldId="302"/>
            <ac:cxnSpMk id="37" creationId="{2576D824-0D7B-174F-91A8-5760EF807DEB}"/>
          </ac:cxnSpMkLst>
        </pc:cxnChg>
        <pc:cxnChg chg="mod">
          <ac:chgData name="Danaisis Vargas Oliva" userId="41acecc159235689" providerId="LiveId" clId="{5B7FDB7C-9BDE-45D7-8FA5-0B5C7F57218D}" dt="2022-07-08T11:49:28.849" v="2072" actId="164"/>
          <ac:cxnSpMkLst>
            <pc:docMk/>
            <pc:sldMk cId="3664541513" sldId="302"/>
            <ac:cxnSpMk id="40" creationId="{81530113-C65C-F344-C856-5C4C76DA9D0A}"/>
          </ac:cxnSpMkLst>
        </pc:cxnChg>
        <pc:cxnChg chg="mod">
          <ac:chgData name="Danaisis Vargas Oliva" userId="41acecc159235689" providerId="LiveId" clId="{5B7FDB7C-9BDE-45D7-8FA5-0B5C7F57218D}" dt="2022-07-08T11:49:28.849" v="2072" actId="164"/>
          <ac:cxnSpMkLst>
            <pc:docMk/>
            <pc:sldMk cId="3664541513" sldId="302"/>
            <ac:cxnSpMk id="57" creationId="{9E63D294-134C-3D71-1ABE-16337F12FF62}"/>
          </ac:cxnSpMkLst>
        </pc:cxnChg>
        <pc:cxnChg chg="mod">
          <ac:chgData name="Danaisis Vargas Oliva" userId="41acecc159235689" providerId="LiveId" clId="{5B7FDB7C-9BDE-45D7-8FA5-0B5C7F57218D}" dt="2022-07-08T11:49:28.849" v="2072" actId="164"/>
          <ac:cxnSpMkLst>
            <pc:docMk/>
            <pc:sldMk cId="3664541513" sldId="302"/>
            <ac:cxnSpMk id="100" creationId="{54395E56-0F2F-9A53-8A98-E88C44888AD4}"/>
          </ac:cxnSpMkLst>
        </pc:cxnChg>
        <pc:cxnChg chg="mod">
          <ac:chgData name="Danaisis Vargas Oliva" userId="41acecc159235689" providerId="LiveId" clId="{5B7FDB7C-9BDE-45D7-8FA5-0B5C7F57218D}" dt="2022-07-08T11:49:28.849" v="2072" actId="164"/>
          <ac:cxnSpMkLst>
            <pc:docMk/>
            <pc:sldMk cId="3664541513" sldId="302"/>
            <ac:cxnSpMk id="101" creationId="{CFFCB0B2-97C7-44FC-74EA-1A224065C2CD}"/>
          </ac:cxnSpMkLst>
        </pc:cxnChg>
      </pc:sldChg>
      <pc:sldChg chg="addSp delSp modSp add mod ord modClrScheme chgLayout modNotesTx">
        <pc:chgData name="Danaisis Vargas Oliva" userId="41acecc159235689" providerId="LiveId" clId="{5B7FDB7C-9BDE-45D7-8FA5-0B5C7F57218D}" dt="2022-07-08T12:32:37.342" v="2499" actId="1076"/>
        <pc:sldMkLst>
          <pc:docMk/>
          <pc:sldMk cId="3586444614" sldId="303"/>
        </pc:sldMkLst>
        <pc:spChg chg="mod ord">
          <ac:chgData name="Danaisis Vargas Oliva" userId="41acecc159235689" providerId="LiveId" clId="{5B7FDB7C-9BDE-45D7-8FA5-0B5C7F57218D}" dt="2022-07-08T09:47:49.218" v="853" actId="700"/>
          <ac:spMkLst>
            <pc:docMk/>
            <pc:sldMk cId="3586444614" sldId="303"/>
            <ac:spMk id="2" creationId="{AE9320AC-ACD5-6F8B-AD94-568487A5E0F6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3" creationId="{9D754435-A979-A4CD-EB8D-7C16019854D2}"/>
          </ac:spMkLst>
        </pc:spChg>
        <pc:spChg chg="add mod ord">
          <ac:chgData name="Danaisis Vargas Oliva" userId="41acecc159235689" providerId="LiveId" clId="{5B7FDB7C-9BDE-45D7-8FA5-0B5C7F57218D}" dt="2022-07-05T12:29:27.671" v="50" actId="700"/>
          <ac:spMkLst>
            <pc:docMk/>
            <pc:sldMk cId="3586444614" sldId="303"/>
            <ac:spMk id="3" creationId="{BEFCFE6A-48BC-E3DC-119D-80D480F00904}"/>
          </ac:spMkLst>
        </pc:spChg>
        <pc:spChg chg="mod ord">
          <ac:chgData name="Danaisis Vargas Oliva" userId="41acecc159235689" providerId="LiveId" clId="{5B7FDB7C-9BDE-45D7-8FA5-0B5C7F57218D}" dt="2022-07-08T09:47:49.218" v="853" actId="700"/>
          <ac:spMkLst>
            <pc:docMk/>
            <pc:sldMk cId="3586444614" sldId="303"/>
            <ac:spMk id="4" creationId="{973D5B2E-D804-F336-E011-C107C9AA972B}"/>
          </ac:spMkLst>
        </pc:spChg>
        <pc:spChg chg="mod ord">
          <ac:chgData name="Danaisis Vargas Oliva" userId="41acecc159235689" providerId="LiveId" clId="{5B7FDB7C-9BDE-45D7-8FA5-0B5C7F57218D}" dt="2022-07-08T09:47:49.218" v="853" actId="700"/>
          <ac:spMkLst>
            <pc:docMk/>
            <pc:sldMk cId="3586444614" sldId="303"/>
            <ac:spMk id="5" creationId="{71C6470A-C452-FCEB-284D-65AA0E9CA8A7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6" creationId="{CFD2539A-A292-EAAB-3CE4-EB89B6C23D8C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8" creationId="{BBCB1E9F-1EE3-7854-DE5B-0554A83A671C}"/>
          </ac:spMkLst>
        </pc:spChg>
        <pc:spChg chg="add del mod ord">
          <ac:chgData name="Danaisis Vargas Oliva" userId="41acecc159235689" providerId="LiveId" clId="{5B7FDB7C-9BDE-45D7-8FA5-0B5C7F57218D}" dt="2022-07-08T10:25:21.344" v="1217" actId="478"/>
          <ac:spMkLst>
            <pc:docMk/>
            <pc:sldMk cId="3586444614" sldId="303"/>
            <ac:spMk id="9" creationId="{366DA8AB-C25D-74A7-1859-74A42171E6E1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12" creationId="{C435BFAE-BE6D-2BC7-1EBF-E4EDE59F97E3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13" creationId="{675D502F-CAB9-D163-B13A-1E27C4911DF1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14" creationId="{DDA171A8-C4FD-FAC0-E4ED-57E075EF271D}"/>
          </ac:spMkLst>
        </pc:spChg>
        <pc:spChg chg="del mod">
          <ac:chgData name="Danaisis Vargas Oliva" userId="41acecc159235689" providerId="LiveId" clId="{5B7FDB7C-9BDE-45D7-8FA5-0B5C7F57218D}" dt="2022-07-08T10:34:29.670" v="1319" actId="478"/>
          <ac:spMkLst>
            <pc:docMk/>
            <pc:sldMk cId="3586444614" sldId="303"/>
            <ac:spMk id="17" creationId="{C9053A88-892F-6290-30EB-7BA7B3959D5C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19" creationId="{E953EC6B-4959-6D4D-D3B7-AEB28E19FB4A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29" creationId="{005AB107-F5E2-30F3-2C1F-5A674918CBAA}"/>
          </ac:spMkLst>
        </pc:spChg>
        <pc:spChg chg="del mod">
          <ac:chgData name="Danaisis Vargas Oliva" userId="41acecc159235689" providerId="LiveId" clId="{5B7FDB7C-9BDE-45D7-8FA5-0B5C7F57218D}" dt="2022-07-08T10:43:00.789" v="1395" actId="478"/>
          <ac:spMkLst>
            <pc:docMk/>
            <pc:sldMk cId="3586444614" sldId="303"/>
            <ac:spMk id="31" creationId="{EFF6D237-6F39-FB0D-0A04-FB3161916098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32" creationId="{66ED0BDE-7751-57FD-1A6D-ECE30A63851C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33" creationId="{112F8604-B3E7-D921-8CF6-9020E6F993E6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34" creationId="{AEC4376F-B040-1D36-10D8-20289BF5FCB1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35" creationId="{A857B621-C0FE-CB17-D893-0ACA9DAC2C77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36" creationId="{FBDC829A-B038-BBBA-B57D-05BB74B15DC5}"/>
          </ac:spMkLst>
        </pc:spChg>
        <pc:spChg chg="mod">
          <ac:chgData name="Danaisis Vargas Oliva" userId="41acecc159235689" providerId="LiveId" clId="{5B7FDB7C-9BDE-45D7-8FA5-0B5C7F57218D}" dt="2022-07-08T12:10:44.863" v="2211" actId="14100"/>
          <ac:spMkLst>
            <pc:docMk/>
            <pc:sldMk cId="3586444614" sldId="303"/>
            <ac:spMk id="37" creationId="{D0AAF6BE-8ADD-D830-CC89-A0B60EF6BDD4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38" creationId="{EC5EFC25-8E0A-35F1-7460-9733F8518E49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39" creationId="{828F4E90-048C-ECA3-B3E9-92293AFB8AAD}"/>
          </ac:spMkLst>
        </pc:spChg>
        <pc:spChg chg="mod">
          <ac:chgData name="Danaisis Vargas Oliva" userId="41acecc159235689" providerId="LiveId" clId="{5B7FDB7C-9BDE-45D7-8FA5-0B5C7F57218D}" dt="2022-07-08T12:09:23.060" v="2199" actId="14100"/>
          <ac:spMkLst>
            <pc:docMk/>
            <pc:sldMk cId="3586444614" sldId="303"/>
            <ac:spMk id="40" creationId="{CEC69893-C37A-AA1E-AAB0-1969482A078D}"/>
          </ac:spMkLst>
        </pc:spChg>
        <pc:spChg chg="add del mod">
          <ac:chgData name="Danaisis Vargas Oliva" userId="41acecc159235689" providerId="LiveId" clId="{5B7FDB7C-9BDE-45D7-8FA5-0B5C7F57218D}" dt="2022-07-08T10:31:00.879" v="1278" actId="478"/>
          <ac:spMkLst>
            <pc:docMk/>
            <pc:sldMk cId="3586444614" sldId="303"/>
            <ac:spMk id="41" creationId="{BCE8F79A-8973-C487-E10E-37D466ADB74C}"/>
          </ac:spMkLst>
        </pc:spChg>
        <pc:spChg chg="add del mod">
          <ac:chgData name="Danaisis Vargas Oliva" userId="41acecc159235689" providerId="LiveId" clId="{5B7FDB7C-9BDE-45D7-8FA5-0B5C7F57218D}" dt="2022-07-08T10:30:58.438" v="1277" actId="478"/>
          <ac:spMkLst>
            <pc:docMk/>
            <pc:sldMk cId="3586444614" sldId="303"/>
            <ac:spMk id="42" creationId="{80F7D681-7B25-FFFD-1843-59C231857E5C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43" creationId="{EE678CF2-6163-2C6B-4ECE-DE362F977867}"/>
          </ac:spMkLst>
        </pc:spChg>
        <pc:spChg chg="del mod">
          <ac:chgData name="Danaisis Vargas Oliva" userId="41acecc159235689" providerId="LiveId" clId="{5B7FDB7C-9BDE-45D7-8FA5-0B5C7F57218D}" dt="2022-07-08T10:33:34.309" v="1313" actId="478"/>
          <ac:spMkLst>
            <pc:docMk/>
            <pc:sldMk cId="3586444614" sldId="303"/>
            <ac:spMk id="44" creationId="{F1FE455F-824D-C413-B765-0D97646CC1C5}"/>
          </ac:spMkLst>
        </pc:spChg>
        <pc:spChg chg="del mod">
          <ac:chgData name="Danaisis Vargas Oliva" userId="41acecc159235689" providerId="LiveId" clId="{5B7FDB7C-9BDE-45D7-8FA5-0B5C7F57218D}" dt="2022-07-08T10:36:03.382" v="1325" actId="478"/>
          <ac:spMkLst>
            <pc:docMk/>
            <pc:sldMk cId="3586444614" sldId="303"/>
            <ac:spMk id="45" creationId="{DE539CE6-F796-C867-A657-A2AD28089CDD}"/>
          </ac:spMkLst>
        </pc:spChg>
        <pc:spChg chg="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46" creationId="{CB2ECE84-88AA-8B1F-F6C7-04C0AF477A35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47" creationId="{99A9EC1F-9171-C9B2-3E7F-63268658B824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48" creationId="{AEEADF08-4064-ABEF-3F59-71522BFE648B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49" creationId="{2FF2717D-A00A-850C-938F-C34C7CD4E213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50" creationId="{64DFA445-3CDC-BB91-B5B4-3ACC6CD57011}"/>
          </ac:spMkLst>
        </pc:spChg>
        <pc:spChg chg="add del mod">
          <ac:chgData name="Danaisis Vargas Oliva" userId="41acecc159235689" providerId="LiveId" clId="{5B7FDB7C-9BDE-45D7-8FA5-0B5C7F57218D}" dt="2022-07-08T10:41:09.466" v="1355"/>
          <ac:spMkLst>
            <pc:docMk/>
            <pc:sldMk cId="3586444614" sldId="303"/>
            <ac:spMk id="64" creationId="{E0701063-02D7-996C-9FCF-9F63F439301B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65" creationId="{E39ACBA8-6BE3-DC5B-0FE1-FF69D3B00181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66" creationId="{AED557F0-8DDA-7D4D-3DD5-B7CC35273E54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67" creationId="{06F65042-B984-48B7-299E-DC57528A580B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68" creationId="{B221F210-3BF7-2FF1-2D06-8041856DD0B8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80" creationId="{D66A52DD-DE97-8EAB-16FB-B6957CA0EB0E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97" creationId="{BED72E60-3211-4E9C-9A5B-EEECEAEFCCFC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98" creationId="{D6728089-5DA9-4653-9C68-61BE1ED1E190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99" creationId="{48E7DF87-AFCB-F312-1507-E8C16A7203C1}"/>
          </ac:spMkLst>
        </pc:spChg>
        <pc:spChg chg="add mod">
          <ac:chgData name="Danaisis Vargas Oliva" userId="41acecc159235689" providerId="LiveId" clId="{5B7FDB7C-9BDE-45D7-8FA5-0B5C7F57218D}" dt="2022-07-08T11:48:48.785" v="2070" actId="164"/>
          <ac:spMkLst>
            <pc:docMk/>
            <pc:sldMk cId="3586444614" sldId="303"/>
            <ac:spMk id="100" creationId="{14593E44-509C-2A4E-7A61-A52AA655C12D}"/>
          </ac:spMkLst>
        </pc:spChg>
        <pc:spChg chg="add del mod">
          <ac:chgData name="Danaisis Vargas Oliva" userId="41acecc159235689" providerId="LiveId" clId="{5B7FDB7C-9BDE-45D7-8FA5-0B5C7F57218D}" dt="2022-07-08T11:49:58.310" v="2074" actId="478"/>
          <ac:spMkLst>
            <pc:docMk/>
            <pc:sldMk cId="3586444614" sldId="303"/>
            <ac:spMk id="104" creationId="{48FDBB9D-B6A4-6303-2192-F3993C6EAE53}"/>
          </ac:spMkLst>
        </pc:spChg>
        <pc:spChg chg="add mod">
          <ac:chgData name="Danaisis Vargas Oliva" userId="41acecc159235689" providerId="LiveId" clId="{5B7FDB7C-9BDE-45D7-8FA5-0B5C7F57218D}" dt="2022-07-08T12:32:37.342" v="2499" actId="1076"/>
          <ac:spMkLst>
            <pc:docMk/>
            <pc:sldMk cId="3586444614" sldId="303"/>
            <ac:spMk id="119" creationId="{BFD31531-9D5E-5A6D-CD7A-031C47805313}"/>
          </ac:spMkLst>
        </pc:spChg>
        <pc:grpChg chg="add mod">
          <ac:chgData name="Danaisis Vargas Oliva" userId="41acecc159235689" providerId="LiveId" clId="{5B7FDB7C-9BDE-45D7-8FA5-0B5C7F57218D}" dt="2022-07-08T12:09:09.274" v="2197" actId="1076"/>
          <ac:grpSpMkLst>
            <pc:docMk/>
            <pc:sldMk cId="3586444614" sldId="303"/>
            <ac:grpSpMk id="118" creationId="{B7A0F65C-CEDB-8808-CEFD-2967F652C4FE}"/>
          </ac:grpSpMkLst>
        </pc:grpChg>
        <pc:cxnChg chg="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7" creationId="{CDAFFF3A-390B-4CFF-C405-33D40FC1BE55}"/>
          </ac:cxnSpMkLst>
        </pc:cxnChg>
        <pc:cxnChg chg="mod or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10" creationId="{3912BB7C-E25B-9AA2-C050-A3E32742FC8B}"/>
          </ac:cxnSpMkLst>
        </pc:cxnChg>
        <pc:cxnChg chg="mod or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11" creationId="{1AA17735-1155-4890-180E-E197FEF40F5A}"/>
          </ac:cxnSpMkLst>
        </pc:cxnChg>
        <pc:cxnChg chg="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15" creationId="{400D8B6D-0886-3BD1-FDD6-3AF4E27B31C3}"/>
          </ac:cxnSpMkLst>
        </pc:cxnChg>
        <pc:cxnChg chg="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18" creationId="{A39DBCA7-8996-5545-80B4-EFB53A631EA0}"/>
          </ac:cxnSpMkLst>
        </pc:cxnChg>
        <pc:cxnChg chg="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21" creationId="{197A9FF2-F0DD-0417-6853-091BE5C25444}"/>
          </ac:cxnSpMkLst>
        </pc:cxnChg>
        <pc:cxnChg chg="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26" creationId="{D92C8485-1E91-E444-C514-42B18C21B0BD}"/>
          </ac:cxnSpMkLst>
        </pc:cxnChg>
        <pc:cxnChg chg="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27" creationId="{71DA9713-52D2-D161-E910-085C5D8F4E13}"/>
          </ac:cxnSpMkLst>
        </pc:cxnChg>
        <pc:cxnChg chg="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30" creationId="{796ED50A-798C-F4BF-FAF3-F0CE4D5C47C5}"/>
          </ac:cxnSpMkLst>
        </pc:cxnChg>
        <pc:cxnChg chg="add 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51" creationId="{DC909A5C-7F65-5AEC-C7E4-341E98BA30A9}"/>
          </ac:cxnSpMkLst>
        </pc:cxnChg>
        <pc:cxnChg chg="add 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52" creationId="{198E72E7-4831-E034-801A-A1D869EA846D}"/>
          </ac:cxnSpMkLst>
        </pc:cxnChg>
        <pc:cxnChg chg="add 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53" creationId="{1DB96352-A27A-D21D-7A09-5202B7BDA21E}"/>
          </ac:cxnSpMkLst>
        </pc:cxnChg>
        <pc:cxnChg chg="add 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54" creationId="{BEEA6779-0E58-4F2B-306E-49ED7BE62C50}"/>
          </ac:cxnSpMkLst>
        </pc:cxnChg>
        <pc:cxnChg chg="add 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55" creationId="{20C0839C-AC6E-794C-F39B-6DCF23DEBC45}"/>
          </ac:cxnSpMkLst>
        </pc:cxnChg>
        <pc:cxnChg chg="add 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56" creationId="{08E0C9AF-BE6B-95B7-456A-EE1BAAD7019B}"/>
          </ac:cxnSpMkLst>
        </pc:cxnChg>
        <pc:cxnChg chg="add 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70" creationId="{5560C675-A2FB-ABD1-B8C2-E3C497F61F03}"/>
          </ac:cxnSpMkLst>
        </pc:cxnChg>
        <pc:cxnChg chg="add 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88" creationId="{09C5D01D-BDE4-F3E5-F5D2-9AF61B5F9B57}"/>
          </ac:cxnSpMkLst>
        </pc:cxnChg>
        <pc:cxnChg chg="add mod">
          <ac:chgData name="Danaisis Vargas Oliva" userId="41acecc159235689" providerId="LiveId" clId="{5B7FDB7C-9BDE-45D7-8FA5-0B5C7F57218D}" dt="2022-07-08T11:48:48.785" v="2070" actId="164"/>
          <ac:cxnSpMkLst>
            <pc:docMk/>
            <pc:sldMk cId="3586444614" sldId="303"/>
            <ac:cxnSpMk id="101" creationId="{0250527C-58F7-8BDC-BDB2-F23637C4D4AE}"/>
          </ac:cxnSpMkLst>
        </pc:cxnChg>
      </pc:sldChg>
      <pc:sldChg chg="modSp add mod ord modClrScheme chgLayout modNotesTx">
        <pc:chgData name="Danaisis Vargas Oliva" userId="41acecc159235689" providerId="LiveId" clId="{5B7FDB7C-9BDE-45D7-8FA5-0B5C7F57218D}" dt="2022-07-08T13:08:35.032" v="2890" actId="20577"/>
        <pc:sldMkLst>
          <pc:docMk/>
          <pc:sldMk cId="3297841629" sldId="304"/>
        </pc:sldMkLst>
        <pc:spChg chg="mod ord">
          <ac:chgData name="Danaisis Vargas Oliva" userId="41acecc159235689" providerId="LiveId" clId="{5B7FDB7C-9BDE-45D7-8FA5-0B5C7F57218D}" dt="2022-07-08T09:48:00.051" v="855" actId="700"/>
          <ac:spMkLst>
            <pc:docMk/>
            <pc:sldMk cId="3297841629" sldId="304"/>
            <ac:spMk id="2" creationId="{AE9320AC-ACD5-6F8B-AD94-568487A5E0F6}"/>
          </ac:spMkLst>
        </pc:spChg>
        <pc:spChg chg="mod ord">
          <ac:chgData name="Danaisis Vargas Oliva" userId="41acecc159235689" providerId="LiveId" clId="{5B7FDB7C-9BDE-45D7-8FA5-0B5C7F57218D}" dt="2022-07-08T13:08:35.032" v="2890" actId="20577"/>
          <ac:spMkLst>
            <pc:docMk/>
            <pc:sldMk cId="3297841629" sldId="304"/>
            <ac:spMk id="3" creationId="{DE8DA8E3-55CB-BA4B-5A28-1DE153C24AAC}"/>
          </ac:spMkLst>
        </pc:spChg>
        <pc:spChg chg="mod ord">
          <ac:chgData name="Danaisis Vargas Oliva" userId="41acecc159235689" providerId="LiveId" clId="{5B7FDB7C-9BDE-45D7-8FA5-0B5C7F57218D}" dt="2022-07-08T09:48:00.051" v="855" actId="700"/>
          <ac:spMkLst>
            <pc:docMk/>
            <pc:sldMk cId="3297841629" sldId="304"/>
            <ac:spMk id="4" creationId="{973D5B2E-D804-F336-E011-C107C9AA972B}"/>
          </ac:spMkLst>
        </pc:spChg>
        <pc:spChg chg="mod ord">
          <ac:chgData name="Danaisis Vargas Oliva" userId="41acecc159235689" providerId="LiveId" clId="{5B7FDB7C-9BDE-45D7-8FA5-0B5C7F57218D}" dt="2022-07-08T09:48:00.051" v="855" actId="700"/>
          <ac:spMkLst>
            <pc:docMk/>
            <pc:sldMk cId="3297841629" sldId="304"/>
            <ac:spMk id="5" creationId="{71C6470A-C452-FCEB-284D-65AA0E9CA8A7}"/>
          </ac:spMkLst>
        </pc:spChg>
      </pc:sldChg>
      <pc:sldChg chg="modSp add mod modClrScheme chgLayout">
        <pc:chgData name="Danaisis Vargas Oliva" userId="41acecc159235689" providerId="LiveId" clId="{5B7FDB7C-9BDE-45D7-8FA5-0B5C7F57218D}" dt="2022-07-05T12:29:32.925" v="52" actId="700"/>
        <pc:sldMkLst>
          <pc:docMk/>
          <pc:sldMk cId="2387639591" sldId="305"/>
        </pc:sldMkLst>
        <pc:spChg chg="mod ord">
          <ac:chgData name="Danaisis Vargas Oliva" userId="41acecc159235689" providerId="LiveId" clId="{5B7FDB7C-9BDE-45D7-8FA5-0B5C7F57218D}" dt="2022-07-05T12:29:32.925" v="52" actId="700"/>
          <ac:spMkLst>
            <pc:docMk/>
            <pc:sldMk cId="2387639591" sldId="305"/>
            <ac:spMk id="2" creationId="{AE9320AC-ACD5-6F8B-AD94-568487A5E0F6}"/>
          </ac:spMkLst>
        </pc:spChg>
        <pc:spChg chg="mod ord">
          <ac:chgData name="Danaisis Vargas Oliva" userId="41acecc159235689" providerId="LiveId" clId="{5B7FDB7C-9BDE-45D7-8FA5-0B5C7F57218D}" dt="2022-07-05T12:29:32.925" v="52" actId="700"/>
          <ac:spMkLst>
            <pc:docMk/>
            <pc:sldMk cId="2387639591" sldId="305"/>
            <ac:spMk id="3" creationId="{DE8DA8E3-55CB-BA4B-5A28-1DE153C24AAC}"/>
          </ac:spMkLst>
        </pc:spChg>
        <pc:spChg chg="mod ord">
          <ac:chgData name="Danaisis Vargas Oliva" userId="41acecc159235689" providerId="LiveId" clId="{5B7FDB7C-9BDE-45D7-8FA5-0B5C7F57218D}" dt="2022-07-05T12:29:32.925" v="52" actId="700"/>
          <ac:spMkLst>
            <pc:docMk/>
            <pc:sldMk cId="2387639591" sldId="305"/>
            <ac:spMk id="4" creationId="{973D5B2E-D804-F336-E011-C107C9AA972B}"/>
          </ac:spMkLst>
        </pc:spChg>
        <pc:spChg chg="mod ord">
          <ac:chgData name="Danaisis Vargas Oliva" userId="41acecc159235689" providerId="LiveId" clId="{5B7FDB7C-9BDE-45D7-8FA5-0B5C7F57218D}" dt="2022-07-05T12:29:32.925" v="52" actId="700"/>
          <ac:spMkLst>
            <pc:docMk/>
            <pc:sldMk cId="2387639591" sldId="305"/>
            <ac:spMk id="5" creationId="{71C6470A-C452-FCEB-284D-65AA0E9CA8A7}"/>
          </ac:spMkLst>
        </pc:spChg>
      </pc:sldChg>
      <pc:sldChg chg="modSp add mod modClrScheme chgLayout">
        <pc:chgData name="Danaisis Vargas Oliva" userId="41acecc159235689" providerId="LiveId" clId="{5B7FDB7C-9BDE-45D7-8FA5-0B5C7F57218D}" dt="2022-07-05T12:29:36.369" v="53" actId="700"/>
        <pc:sldMkLst>
          <pc:docMk/>
          <pc:sldMk cId="4238851098" sldId="306"/>
        </pc:sldMkLst>
        <pc:spChg chg="mod ord">
          <ac:chgData name="Danaisis Vargas Oliva" userId="41acecc159235689" providerId="LiveId" clId="{5B7FDB7C-9BDE-45D7-8FA5-0B5C7F57218D}" dt="2022-07-05T12:29:36.369" v="53" actId="700"/>
          <ac:spMkLst>
            <pc:docMk/>
            <pc:sldMk cId="4238851098" sldId="306"/>
            <ac:spMk id="2" creationId="{AE9320AC-ACD5-6F8B-AD94-568487A5E0F6}"/>
          </ac:spMkLst>
        </pc:spChg>
        <pc:spChg chg="mod ord">
          <ac:chgData name="Danaisis Vargas Oliva" userId="41acecc159235689" providerId="LiveId" clId="{5B7FDB7C-9BDE-45D7-8FA5-0B5C7F57218D}" dt="2022-07-05T12:29:36.369" v="53" actId="700"/>
          <ac:spMkLst>
            <pc:docMk/>
            <pc:sldMk cId="4238851098" sldId="306"/>
            <ac:spMk id="4" creationId="{973D5B2E-D804-F336-E011-C107C9AA972B}"/>
          </ac:spMkLst>
        </pc:spChg>
        <pc:spChg chg="mod ord">
          <ac:chgData name="Danaisis Vargas Oliva" userId="41acecc159235689" providerId="LiveId" clId="{5B7FDB7C-9BDE-45D7-8FA5-0B5C7F57218D}" dt="2022-07-05T12:29:36.369" v="53" actId="700"/>
          <ac:spMkLst>
            <pc:docMk/>
            <pc:sldMk cId="4238851098" sldId="306"/>
            <ac:spMk id="5" creationId="{71C6470A-C452-FCEB-284D-65AA0E9CA8A7}"/>
          </ac:spMkLst>
        </pc:spChg>
        <pc:spChg chg="mod ord">
          <ac:chgData name="Danaisis Vargas Oliva" userId="41acecc159235689" providerId="LiveId" clId="{5B7FDB7C-9BDE-45D7-8FA5-0B5C7F57218D}" dt="2022-07-05T12:29:36.369" v="53" actId="700"/>
          <ac:spMkLst>
            <pc:docMk/>
            <pc:sldMk cId="4238851098" sldId="306"/>
            <ac:spMk id="15" creationId="{71A873EB-083B-4D8F-7B5F-E4778253D510}"/>
          </ac:spMkLst>
        </pc:spChg>
      </pc:sldChg>
      <pc:sldChg chg="modSp add del mod modClrScheme chgLayout">
        <pc:chgData name="Danaisis Vargas Oliva" userId="41acecc159235689" providerId="LiveId" clId="{5B7FDB7C-9BDE-45D7-8FA5-0B5C7F57218D}" dt="2022-07-08T13:08:48.938" v="2891" actId="47"/>
        <pc:sldMkLst>
          <pc:docMk/>
          <pc:sldMk cId="1375753179" sldId="307"/>
        </pc:sldMkLst>
        <pc:spChg chg="mod ord">
          <ac:chgData name="Danaisis Vargas Oliva" userId="41acecc159235689" providerId="LiveId" clId="{5B7FDB7C-9BDE-45D7-8FA5-0B5C7F57218D}" dt="2022-07-08T09:48:23.541" v="859" actId="700"/>
          <ac:spMkLst>
            <pc:docMk/>
            <pc:sldMk cId="1375753179" sldId="307"/>
            <ac:spMk id="2" creationId="{AE9320AC-ACD5-6F8B-AD94-568487A5E0F6}"/>
          </ac:spMkLst>
        </pc:spChg>
        <pc:spChg chg="mod ord">
          <ac:chgData name="Danaisis Vargas Oliva" userId="41acecc159235689" providerId="LiveId" clId="{5B7FDB7C-9BDE-45D7-8FA5-0B5C7F57218D}" dt="2022-07-08T09:48:23.541" v="859" actId="700"/>
          <ac:spMkLst>
            <pc:docMk/>
            <pc:sldMk cId="1375753179" sldId="307"/>
            <ac:spMk id="3" creationId="{DE8DA8E3-55CB-BA4B-5A28-1DE153C24AAC}"/>
          </ac:spMkLst>
        </pc:spChg>
        <pc:spChg chg="mod ord">
          <ac:chgData name="Danaisis Vargas Oliva" userId="41acecc159235689" providerId="LiveId" clId="{5B7FDB7C-9BDE-45D7-8FA5-0B5C7F57218D}" dt="2022-07-08T09:48:23.541" v="859" actId="700"/>
          <ac:spMkLst>
            <pc:docMk/>
            <pc:sldMk cId="1375753179" sldId="307"/>
            <ac:spMk id="4" creationId="{973D5B2E-D804-F336-E011-C107C9AA972B}"/>
          </ac:spMkLst>
        </pc:spChg>
        <pc:spChg chg="mod ord">
          <ac:chgData name="Danaisis Vargas Oliva" userId="41acecc159235689" providerId="LiveId" clId="{5B7FDB7C-9BDE-45D7-8FA5-0B5C7F57218D}" dt="2022-07-08T09:48:23.541" v="859" actId="700"/>
          <ac:spMkLst>
            <pc:docMk/>
            <pc:sldMk cId="1375753179" sldId="307"/>
            <ac:spMk id="5" creationId="{71C6470A-C452-FCEB-284D-65AA0E9CA8A7}"/>
          </ac:spMkLst>
        </pc:spChg>
      </pc:sldChg>
      <pc:sldChg chg="addSp delSp modSp add mod modClrScheme chgLayout">
        <pc:chgData name="Danaisis Vargas Oliva" userId="41acecc159235689" providerId="LiveId" clId="{5B7FDB7C-9BDE-45D7-8FA5-0B5C7F57218D}" dt="2022-07-08T11:06:26.883" v="1643"/>
        <pc:sldMkLst>
          <pc:docMk/>
          <pc:sldMk cId="4197682248" sldId="308"/>
        </pc:sldMkLst>
        <pc:spChg chg="mod ord">
          <ac:chgData name="Danaisis Vargas Oliva" userId="41acecc159235689" providerId="LiveId" clId="{5B7FDB7C-9BDE-45D7-8FA5-0B5C7F57218D}" dt="2022-07-06T09:01:01.969" v="477" actId="700"/>
          <ac:spMkLst>
            <pc:docMk/>
            <pc:sldMk cId="4197682248" sldId="308"/>
            <ac:spMk id="2" creationId="{8C8B2713-9B70-75FE-B391-64B25F3BD208}"/>
          </ac:spMkLst>
        </pc:spChg>
        <pc:spChg chg="mod ord">
          <ac:chgData name="Danaisis Vargas Oliva" userId="41acecc159235689" providerId="LiveId" clId="{5B7FDB7C-9BDE-45D7-8FA5-0B5C7F57218D}" dt="2022-07-06T09:01:01.969" v="477" actId="700"/>
          <ac:spMkLst>
            <pc:docMk/>
            <pc:sldMk cId="4197682248" sldId="308"/>
            <ac:spMk id="4" creationId="{3429166D-B663-6A86-41B4-CFF88003B287}"/>
          </ac:spMkLst>
        </pc:spChg>
        <pc:spChg chg="mod ord">
          <ac:chgData name="Danaisis Vargas Oliva" userId="41acecc159235689" providerId="LiveId" clId="{5B7FDB7C-9BDE-45D7-8FA5-0B5C7F57218D}" dt="2022-07-06T09:01:01.969" v="477" actId="700"/>
          <ac:spMkLst>
            <pc:docMk/>
            <pc:sldMk cId="4197682248" sldId="308"/>
            <ac:spMk id="5" creationId="{AA9C8C86-8836-FFB1-5080-5AE04AFF8CA5}"/>
          </ac:spMkLst>
        </pc:spChg>
        <pc:spChg chg="mod">
          <ac:chgData name="Danaisis Vargas Oliva" userId="41acecc159235689" providerId="LiveId" clId="{5B7FDB7C-9BDE-45D7-8FA5-0B5C7F57218D}" dt="2022-07-08T10:06:29.588" v="970" actId="108"/>
          <ac:spMkLst>
            <pc:docMk/>
            <pc:sldMk cId="4197682248" sldId="308"/>
            <ac:spMk id="6" creationId="{292FAB5E-9449-845E-3D69-A4A0529E27DD}"/>
          </ac:spMkLst>
        </pc:spChg>
        <pc:spChg chg="mod">
          <ac:chgData name="Danaisis Vargas Oliva" userId="41acecc159235689" providerId="LiveId" clId="{5B7FDB7C-9BDE-45D7-8FA5-0B5C7F57218D}" dt="2022-07-08T10:04:42.172" v="955" actId="1076"/>
          <ac:spMkLst>
            <pc:docMk/>
            <pc:sldMk cId="4197682248" sldId="308"/>
            <ac:spMk id="9" creationId="{C734C197-C7B0-4C4D-361C-C522D9B1A15E}"/>
          </ac:spMkLst>
        </pc:spChg>
        <pc:spChg chg="mod">
          <ac:chgData name="Danaisis Vargas Oliva" userId="41acecc159235689" providerId="LiveId" clId="{5B7FDB7C-9BDE-45D7-8FA5-0B5C7F57218D}" dt="2022-07-08T10:04:53.674" v="957" actId="14100"/>
          <ac:spMkLst>
            <pc:docMk/>
            <pc:sldMk cId="4197682248" sldId="308"/>
            <ac:spMk id="13" creationId="{4DCBE160-D0DC-D04A-A230-0BB51DAF289D}"/>
          </ac:spMkLst>
        </pc:spChg>
        <pc:spChg chg="mod">
          <ac:chgData name="Danaisis Vargas Oliva" userId="41acecc159235689" providerId="LiveId" clId="{5B7FDB7C-9BDE-45D7-8FA5-0B5C7F57218D}" dt="2022-07-08T11:06:26.883" v="1643"/>
          <ac:spMkLst>
            <pc:docMk/>
            <pc:sldMk cId="4197682248" sldId="308"/>
            <ac:spMk id="20" creationId="{AC8E127C-27B7-3A08-999E-4937FB9741A1}"/>
          </ac:spMkLst>
        </pc:spChg>
        <pc:spChg chg="mod">
          <ac:chgData name="Danaisis Vargas Oliva" userId="41acecc159235689" providerId="LiveId" clId="{5B7FDB7C-9BDE-45D7-8FA5-0B5C7F57218D}" dt="2022-07-08T10:03:09.575" v="941" actId="255"/>
          <ac:spMkLst>
            <pc:docMk/>
            <pc:sldMk cId="4197682248" sldId="308"/>
            <ac:spMk id="33" creationId="{1D2AABA8-4BBE-9BAE-2E46-BA38C57FB9F2}"/>
          </ac:spMkLst>
        </pc:spChg>
        <pc:spChg chg="mod">
          <ac:chgData name="Danaisis Vargas Oliva" userId="41acecc159235689" providerId="LiveId" clId="{5B7FDB7C-9BDE-45D7-8FA5-0B5C7F57218D}" dt="2022-07-08T10:05:12.007" v="961" actId="14100"/>
          <ac:spMkLst>
            <pc:docMk/>
            <pc:sldMk cId="4197682248" sldId="308"/>
            <ac:spMk id="34" creationId="{B0D749F3-D34B-64F6-5E64-A8861F25492C}"/>
          </ac:spMkLst>
        </pc:spChg>
        <pc:spChg chg="mod">
          <ac:chgData name="Danaisis Vargas Oliva" userId="41acecc159235689" providerId="LiveId" clId="{5B7FDB7C-9BDE-45D7-8FA5-0B5C7F57218D}" dt="2022-07-08T10:03:41.750" v="946" actId="108"/>
          <ac:spMkLst>
            <pc:docMk/>
            <pc:sldMk cId="4197682248" sldId="308"/>
            <ac:spMk id="36" creationId="{0F5ADB19-5552-AB67-7D2A-897C8F7CF55D}"/>
          </ac:spMkLst>
        </pc:spChg>
        <pc:spChg chg="mod">
          <ac:chgData name="Danaisis Vargas Oliva" userId="41acecc159235689" providerId="LiveId" clId="{5B7FDB7C-9BDE-45D7-8FA5-0B5C7F57218D}" dt="2022-07-08T10:03:09.575" v="941" actId="255"/>
          <ac:spMkLst>
            <pc:docMk/>
            <pc:sldMk cId="4197682248" sldId="308"/>
            <ac:spMk id="52" creationId="{3160BEEC-C648-69FA-2704-9413DE509B8F}"/>
          </ac:spMkLst>
        </pc:spChg>
        <pc:spChg chg="mod">
          <ac:chgData name="Danaisis Vargas Oliva" userId="41acecc159235689" providerId="LiveId" clId="{5B7FDB7C-9BDE-45D7-8FA5-0B5C7F57218D}" dt="2022-07-08T10:03:09.575" v="941" actId="255"/>
          <ac:spMkLst>
            <pc:docMk/>
            <pc:sldMk cId="4197682248" sldId="308"/>
            <ac:spMk id="53" creationId="{30C041AC-DA59-9A06-EF09-0F00204D8BB3}"/>
          </ac:spMkLst>
        </pc:spChg>
        <pc:spChg chg="mod">
          <ac:chgData name="Danaisis Vargas Oliva" userId="41acecc159235689" providerId="LiveId" clId="{5B7FDB7C-9BDE-45D7-8FA5-0B5C7F57218D}" dt="2022-07-08T10:03:09.575" v="941" actId="255"/>
          <ac:spMkLst>
            <pc:docMk/>
            <pc:sldMk cId="4197682248" sldId="308"/>
            <ac:spMk id="54" creationId="{6F8AC40B-3107-2B24-F2CD-2A8B6B9E7084}"/>
          </ac:spMkLst>
        </pc:spChg>
        <pc:spChg chg="mod">
          <ac:chgData name="Danaisis Vargas Oliva" userId="41acecc159235689" providerId="LiveId" clId="{5B7FDB7C-9BDE-45D7-8FA5-0B5C7F57218D}" dt="2022-07-08T10:06:03.682" v="967" actId="1076"/>
          <ac:spMkLst>
            <pc:docMk/>
            <pc:sldMk cId="4197682248" sldId="308"/>
            <ac:spMk id="69" creationId="{CAB1AEEF-32EF-E880-FDDB-0A9222F0DFC6}"/>
          </ac:spMkLst>
        </pc:spChg>
        <pc:spChg chg="mod">
          <ac:chgData name="Danaisis Vargas Oliva" userId="41acecc159235689" providerId="LiveId" clId="{5B7FDB7C-9BDE-45D7-8FA5-0B5C7F57218D}" dt="2022-07-08T10:06:20.507" v="969" actId="113"/>
          <ac:spMkLst>
            <pc:docMk/>
            <pc:sldMk cId="4197682248" sldId="308"/>
            <ac:spMk id="78" creationId="{F9509103-2B68-CDDA-D512-50228E4438A3}"/>
          </ac:spMkLst>
        </pc:spChg>
        <pc:spChg chg="mod">
          <ac:chgData name="Danaisis Vargas Oliva" userId="41acecc159235689" providerId="LiveId" clId="{5B7FDB7C-9BDE-45D7-8FA5-0B5C7F57218D}" dt="2022-07-08T10:03:33.960" v="945" actId="1076"/>
          <ac:spMkLst>
            <pc:docMk/>
            <pc:sldMk cId="4197682248" sldId="308"/>
            <ac:spMk id="94" creationId="{433A0E19-92BD-B969-A57A-F267C19BF742}"/>
          </ac:spMkLst>
        </pc:spChg>
        <pc:spChg chg="mod">
          <ac:chgData name="Danaisis Vargas Oliva" userId="41acecc159235689" providerId="LiveId" clId="{5B7FDB7C-9BDE-45D7-8FA5-0B5C7F57218D}" dt="2022-07-08T10:04:10.058" v="950" actId="14100"/>
          <ac:spMkLst>
            <pc:docMk/>
            <pc:sldMk cId="4197682248" sldId="308"/>
            <ac:spMk id="100" creationId="{55426000-E1C9-7893-73D2-83C89FD14D14}"/>
          </ac:spMkLst>
        </pc:spChg>
        <pc:spChg chg="mod">
          <ac:chgData name="Danaisis Vargas Oliva" userId="41acecc159235689" providerId="LiveId" clId="{5B7FDB7C-9BDE-45D7-8FA5-0B5C7F57218D}" dt="2022-07-08T10:05:45.307" v="966" actId="1076"/>
          <ac:spMkLst>
            <pc:docMk/>
            <pc:sldMk cId="4197682248" sldId="308"/>
            <ac:spMk id="103" creationId="{EB83EB3E-A642-7F0D-7A6A-227136164664}"/>
          </ac:spMkLst>
        </pc:spChg>
        <pc:spChg chg="mod">
          <ac:chgData name="Danaisis Vargas Oliva" userId="41acecc159235689" providerId="LiveId" clId="{5B7FDB7C-9BDE-45D7-8FA5-0B5C7F57218D}" dt="2022-07-08T10:05:27.539" v="965" actId="14100"/>
          <ac:spMkLst>
            <pc:docMk/>
            <pc:sldMk cId="4197682248" sldId="308"/>
            <ac:spMk id="104" creationId="{5DEF83C1-30C2-9489-E95C-DDD31141F32E}"/>
          </ac:spMkLst>
        </pc:spChg>
        <pc:spChg chg="mod">
          <ac:chgData name="Danaisis Vargas Oliva" userId="41acecc159235689" providerId="LiveId" clId="{5B7FDB7C-9BDE-45D7-8FA5-0B5C7F57218D}" dt="2022-07-08T10:03:09.575" v="941" actId="255"/>
          <ac:spMkLst>
            <pc:docMk/>
            <pc:sldMk cId="4197682248" sldId="308"/>
            <ac:spMk id="106" creationId="{4697EC20-BD6A-96C9-9802-7826C8929591}"/>
          </ac:spMkLst>
        </pc:spChg>
        <pc:spChg chg="mod">
          <ac:chgData name="Danaisis Vargas Oliva" userId="41acecc159235689" providerId="LiveId" clId="{5B7FDB7C-9BDE-45D7-8FA5-0B5C7F57218D}" dt="2022-07-08T10:03:09.575" v="941" actId="255"/>
          <ac:spMkLst>
            <pc:docMk/>
            <pc:sldMk cId="4197682248" sldId="308"/>
            <ac:spMk id="107" creationId="{14C1EE6B-3B78-CAFA-9860-91A1B05AEFCF}"/>
          </ac:spMkLst>
        </pc:spChg>
        <pc:spChg chg="mod">
          <ac:chgData name="Danaisis Vargas Oliva" userId="41acecc159235689" providerId="LiveId" clId="{5B7FDB7C-9BDE-45D7-8FA5-0B5C7F57218D}" dt="2022-07-08T10:06:16.937" v="968" actId="113"/>
          <ac:spMkLst>
            <pc:docMk/>
            <pc:sldMk cId="4197682248" sldId="308"/>
            <ac:spMk id="111" creationId="{248AA12B-B8AC-391C-90F9-76BBB0CFD9D7}"/>
          </ac:spMkLst>
        </pc:spChg>
        <pc:spChg chg="mod ord">
          <ac:chgData name="Danaisis Vargas Oliva" userId="41acecc159235689" providerId="LiveId" clId="{5B7FDB7C-9BDE-45D7-8FA5-0B5C7F57218D}" dt="2022-07-06T14:18:43.372" v="737" actId="14100"/>
          <ac:spMkLst>
            <pc:docMk/>
            <pc:sldMk cId="4197682248" sldId="308"/>
            <ac:spMk id="113" creationId="{D00B985F-8B66-E5DC-4B2A-E7888BC933C4}"/>
          </ac:spMkLst>
        </pc:spChg>
        <pc:spChg chg="add del mod">
          <ac:chgData name="Danaisis Vargas Oliva" userId="41acecc159235689" providerId="LiveId" clId="{5B7FDB7C-9BDE-45D7-8FA5-0B5C7F57218D}" dt="2022-07-06T14:19:59.059" v="741" actId="478"/>
          <ac:spMkLst>
            <pc:docMk/>
            <pc:sldMk cId="4197682248" sldId="308"/>
            <ac:spMk id="122" creationId="{6FACD3E6-CC7E-A95F-4134-EB31176A7B7C}"/>
          </ac:spMkLst>
        </pc:spChg>
        <pc:picChg chg="add mod ord">
          <ac:chgData name="Danaisis Vargas Oliva" userId="41acecc159235689" providerId="LiveId" clId="{5B7FDB7C-9BDE-45D7-8FA5-0B5C7F57218D}" dt="2022-07-08T10:02:43.995" v="938" actId="1076"/>
          <ac:picMkLst>
            <pc:docMk/>
            <pc:sldMk cId="4197682248" sldId="308"/>
            <ac:picMk id="7" creationId="{C2B592BF-FF49-9A34-7C19-84C3E21160F9}"/>
          </ac:picMkLst>
        </pc:picChg>
        <pc:picChg chg="mod">
          <ac:chgData name="Danaisis Vargas Oliva" userId="41acecc159235689" providerId="LiveId" clId="{5B7FDB7C-9BDE-45D7-8FA5-0B5C7F57218D}" dt="2022-07-08T10:02:12.872" v="931" actId="14100"/>
          <ac:picMkLst>
            <pc:docMk/>
            <pc:sldMk cId="4197682248" sldId="308"/>
            <ac:picMk id="35" creationId="{EC306B38-E89D-49B9-07B3-5719450013AE}"/>
          </ac:picMkLst>
        </pc:picChg>
        <pc:picChg chg="mod">
          <ac:chgData name="Danaisis Vargas Oliva" userId="41acecc159235689" providerId="LiveId" clId="{5B7FDB7C-9BDE-45D7-8FA5-0B5C7F57218D}" dt="2022-07-08T10:02:30.983" v="935" actId="1076"/>
          <ac:picMkLst>
            <pc:docMk/>
            <pc:sldMk cId="4197682248" sldId="308"/>
            <ac:picMk id="37" creationId="{53A1B0EE-05CA-47D0-627A-9A8127E02250}"/>
          </ac:picMkLst>
        </pc:picChg>
        <pc:picChg chg="mod">
          <ac:chgData name="Danaisis Vargas Oliva" userId="41acecc159235689" providerId="LiveId" clId="{5B7FDB7C-9BDE-45D7-8FA5-0B5C7F57218D}" dt="2022-07-08T10:02:27.736" v="934" actId="1076"/>
          <ac:picMkLst>
            <pc:docMk/>
            <pc:sldMk cId="4197682248" sldId="308"/>
            <ac:picMk id="38" creationId="{52BEF766-B8E3-A5E4-60C2-BE794061B615}"/>
          </ac:picMkLst>
        </pc:picChg>
        <pc:picChg chg="add del mod ord">
          <ac:chgData name="Danaisis Vargas Oliva" userId="41acecc159235689" providerId="LiveId" clId="{5B7FDB7C-9BDE-45D7-8FA5-0B5C7F57218D}" dt="2022-07-06T14:19:59.059" v="741" actId="478"/>
          <ac:picMkLst>
            <pc:docMk/>
            <pc:sldMk cId="4197682248" sldId="308"/>
            <ac:picMk id="75" creationId="{12E1F736-D70A-4794-3124-78E3900664AD}"/>
          </ac:picMkLst>
        </pc:picChg>
        <pc:picChg chg="add del mod">
          <ac:chgData name="Danaisis Vargas Oliva" userId="41acecc159235689" providerId="LiveId" clId="{5B7FDB7C-9BDE-45D7-8FA5-0B5C7F57218D}" dt="2022-07-06T14:19:59.059" v="741" actId="478"/>
          <ac:picMkLst>
            <pc:docMk/>
            <pc:sldMk cId="4197682248" sldId="308"/>
            <ac:picMk id="116" creationId="{087E344E-9BD7-5FFF-6C87-770545B6DC34}"/>
          </ac:picMkLst>
        </pc:picChg>
        <pc:picChg chg="add mod">
          <ac:chgData name="Danaisis Vargas Oliva" userId="41acecc159235689" providerId="LiveId" clId="{5B7FDB7C-9BDE-45D7-8FA5-0B5C7F57218D}" dt="2022-07-06T14:18:54.178" v="740" actId="1076"/>
          <ac:picMkLst>
            <pc:docMk/>
            <pc:sldMk cId="4197682248" sldId="308"/>
            <ac:picMk id="123" creationId="{FED0467E-CD99-6AB8-902C-CA52B2F46E38}"/>
          </ac:picMkLst>
        </pc:picChg>
        <pc:cxnChg chg="mod">
          <ac:chgData name="Danaisis Vargas Oliva" userId="41acecc159235689" providerId="LiveId" clId="{5B7FDB7C-9BDE-45D7-8FA5-0B5C7F57218D}" dt="2022-07-08T10:05:12.007" v="961" actId="14100"/>
          <ac:cxnSpMkLst>
            <pc:docMk/>
            <pc:sldMk cId="4197682248" sldId="308"/>
            <ac:cxnSpMk id="12" creationId="{5051BDEE-0320-2A6D-C10D-6C2CEDD7D7D0}"/>
          </ac:cxnSpMkLst>
        </pc:cxnChg>
        <pc:cxnChg chg="mod">
          <ac:chgData name="Danaisis Vargas Oliva" userId="41acecc159235689" providerId="LiveId" clId="{5B7FDB7C-9BDE-45D7-8FA5-0B5C7F57218D}" dt="2022-07-08T10:04:53.674" v="957" actId="14100"/>
          <ac:cxnSpMkLst>
            <pc:docMk/>
            <pc:sldMk cId="4197682248" sldId="308"/>
            <ac:cxnSpMk id="16" creationId="{01A0E433-4921-96AB-2270-5EBA3A1A5700}"/>
          </ac:cxnSpMkLst>
        </pc:cxnChg>
        <pc:cxnChg chg="del mod">
          <ac:chgData name="Danaisis Vargas Oliva" userId="41acecc159235689" providerId="LiveId" clId="{5B7FDB7C-9BDE-45D7-8FA5-0B5C7F57218D}" dt="2022-07-06T08:10:26.768" v="121" actId="478"/>
          <ac:cxnSpMkLst>
            <pc:docMk/>
            <pc:sldMk cId="4197682248" sldId="308"/>
            <ac:cxnSpMk id="22" creationId="{507695BD-84A0-FCFA-131D-FCB20EC02567}"/>
          </ac:cxnSpMkLst>
        </pc:cxnChg>
        <pc:cxnChg chg="mod">
          <ac:chgData name="Danaisis Vargas Oliva" userId="41acecc159235689" providerId="LiveId" clId="{5B7FDB7C-9BDE-45D7-8FA5-0B5C7F57218D}" dt="2022-07-08T10:03:58.457" v="948" actId="13822"/>
          <ac:cxnSpMkLst>
            <pc:docMk/>
            <pc:sldMk cId="4197682248" sldId="308"/>
            <ac:cxnSpMk id="55" creationId="{6FCA68E9-97EB-5EDA-83ED-8AB5717BC4D7}"/>
          </ac:cxnSpMkLst>
        </pc:cxnChg>
        <pc:cxnChg chg="mod">
          <ac:chgData name="Danaisis Vargas Oliva" userId="41acecc159235689" providerId="LiveId" clId="{5B7FDB7C-9BDE-45D7-8FA5-0B5C7F57218D}" dt="2022-07-08T10:04:53.674" v="957" actId="14100"/>
          <ac:cxnSpMkLst>
            <pc:docMk/>
            <pc:sldMk cId="4197682248" sldId="308"/>
            <ac:cxnSpMk id="79" creationId="{0C8A9583-185B-D94D-0E94-7FC2D67BD7D8}"/>
          </ac:cxnSpMkLst>
        </pc:cxnChg>
        <pc:cxnChg chg="mod">
          <ac:chgData name="Danaisis Vargas Oliva" userId="41acecc159235689" providerId="LiveId" clId="{5B7FDB7C-9BDE-45D7-8FA5-0B5C7F57218D}" dt="2022-07-08T10:05:27.539" v="965" actId="14100"/>
          <ac:cxnSpMkLst>
            <pc:docMk/>
            <pc:sldMk cId="4197682248" sldId="308"/>
            <ac:cxnSpMk id="101" creationId="{CF3A05C2-CB1A-A7A2-8927-B675BF6C841B}"/>
          </ac:cxnSpMkLst>
        </pc:cxnChg>
        <pc:cxnChg chg="mod">
          <ac:chgData name="Danaisis Vargas Oliva" userId="41acecc159235689" providerId="LiveId" clId="{5B7FDB7C-9BDE-45D7-8FA5-0B5C7F57218D}" dt="2022-07-08T10:05:45.307" v="966" actId="1076"/>
          <ac:cxnSpMkLst>
            <pc:docMk/>
            <pc:sldMk cId="4197682248" sldId="308"/>
            <ac:cxnSpMk id="102" creationId="{EDA98D72-80C0-7BF0-A052-41C3ECAE4341}"/>
          </ac:cxnSpMkLst>
        </pc:cxnChg>
        <pc:cxnChg chg="mod">
          <ac:chgData name="Danaisis Vargas Oliva" userId="41acecc159235689" providerId="LiveId" clId="{5B7FDB7C-9BDE-45D7-8FA5-0B5C7F57218D}" dt="2022-07-08T10:03:58.457" v="948" actId="13822"/>
          <ac:cxnSpMkLst>
            <pc:docMk/>
            <pc:sldMk cId="4197682248" sldId="308"/>
            <ac:cxnSpMk id="110" creationId="{E274E8F8-2E09-E19B-175A-F16B4C14010A}"/>
          </ac:cxnSpMkLst>
        </pc:cxnChg>
        <pc:cxnChg chg="add del mod">
          <ac:chgData name="Danaisis Vargas Oliva" userId="41acecc159235689" providerId="LiveId" clId="{5B7FDB7C-9BDE-45D7-8FA5-0B5C7F57218D}" dt="2022-07-06T08:16:24.156" v="188" actId="478"/>
          <ac:cxnSpMkLst>
            <pc:docMk/>
            <pc:sldMk cId="4197682248" sldId="308"/>
            <ac:cxnSpMk id="117" creationId="{5A4E0344-0DFD-8EA0-F6C9-B6DAFBCD9D2A}"/>
          </ac:cxnSpMkLst>
        </pc:cxnChg>
      </pc:sldChg>
      <pc:sldChg chg="addSp delSp modSp add mod modClrScheme chgLayout">
        <pc:chgData name="Danaisis Vargas Oliva" userId="41acecc159235689" providerId="LiveId" clId="{5B7FDB7C-9BDE-45D7-8FA5-0B5C7F57218D}" dt="2022-07-05T12:29:53.116" v="57" actId="478"/>
        <pc:sldMkLst>
          <pc:docMk/>
          <pc:sldMk cId="2477760886" sldId="309"/>
        </pc:sldMkLst>
        <pc:spChg chg="mod ord">
          <ac:chgData name="Danaisis Vargas Oliva" userId="41acecc159235689" providerId="LiveId" clId="{5B7FDB7C-9BDE-45D7-8FA5-0B5C7F57218D}" dt="2022-07-05T12:29:46.526" v="56" actId="700"/>
          <ac:spMkLst>
            <pc:docMk/>
            <pc:sldMk cId="2477760886" sldId="309"/>
            <ac:spMk id="2" creationId="{8C8B2713-9B70-75FE-B391-64B25F3BD208}"/>
          </ac:spMkLst>
        </pc:spChg>
        <pc:spChg chg="add del mod ord">
          <ac:chgData name="Danaisis Vargas Oliva" userId="41acecc159235689" providerId="LiveId" clId="{5B7FDB7C-9BDE-45D7-8FA5-0B5C7F57218D}" dt="2022-07-05T12:29:53.116" v="57" actId="478"/>
          <ac:spMkLst>
            <pc:docMk/>
            <pc:sldMk cId="2477760886" sldId="309"/>
            <ac:spMk id="3" creationId="{85AE1649-4BAB-F046-C97F-D7F3377B2759}"/>
          </ac:spMkLst>
        </pc:spChg>
        <pc:spChg chg="mod ord">
          <ac:chgData name="Danaisis Vargas Oliva" userId="41acecc159235689" providerId="LiveId" clId="{5B7FDB7C-9BDE-45D7-8FA5-0B5C7F57218D}" dt="2022-07-05T12:29:46.526" v="56" actId="700"/>
          <ac:spMkLst>
            <pc:docMk/>
            <pc:sldMk cId="2477760886" sldId="309"/>
            <ac:spMk id="4" creationId="{3429166D-B663-6A86-41B4-CFF88003B287}"/>
          </ac:spMkLst>
        </pc:spChg>
        <pc:spChg chg="mod ord">
          <ac:chgData name="Danaisis Vargas Oliva" userId="41acecc159235689" providerId="LiveId" clId="{5B7FDB7C-9BDE-45D7-8FA5-0B5C7F57218D}" dt="2022-07-05T12:29:46.526" v="56" actId="700"/>
          <ac:spMkLst>
            <pc:docMk/>
            <pc:sldMk cId="2477760886" sldId="309"/>
            <ac:spMk id="5" creationId="{AA9C8C86-8836-FFB1-5080-5AE04AFF8CA5}"/>
          </ac:spMkLst>
        </pc:spChg>
      </pc:sldChg>
      <pc:sldChg chg="addSp modSp mod chgLayout">
        <pc:chgData name="Danaisis Vargas Oliva" userId="41acecc159235689" providerId="LiveId" clId="{5B7FDB7C-9BDE-45D7-8FA5-0B5C7F57218D}" dt="2022-07-08T11:49:08.367" v="2071" actId="164"/>
        <pc:sldMkLst>
          <pc:docMk/>
          <pc:sldMk cId="4007619631" sldId="310"/>
        </pc:sldMkLst>
        <pc:spChg chg="mod ord">
          <ac:chgData name="Danaisis Vargas Oliva" userId="41acecc159235689" providerId="LiveId" clId="{5B7FDB7C-9BDE-45D7-8FA5-0B5C7F57218D}" dt="2022-07-08T09:47:43.887" v="851" actId="700"/>
          <ac:spMkLst>
            <pc:docMk/>
            <pc:sldMk cId="4007619631" sldId="310"/>
            <ac:spMk id="2" creationId="{2179D7CE-4E38-9F51-EBBC-4FDA8B63D3AF}"/>
          </ac:spMkLst>
        </pc:spChg>
        <pc:spChg chg="mod">
          <ac:chgData name="Danaisis Vargas Oliva" userId="41acecc159235689" providerId="LiveId" clId="{5B7FDB7C-9BDE-45D7-8FA5-0B5C7F57218D}" dt="2022-07-08T10:11:46.814" v="1041" actId="1076"/>
          <ac:spMkLst>
            <pc:docMk/>
            <pc:sldMk cId="4007619631" sldId="310"/>
            <ac:spMk id="3" creationId="{B90DC015-FA38-4EA5-0044-9C3DC5F49654}"/>
          </ac:spMkLst>
        </pc:spChg>
        <pc:spChg chg="mod ord">
          <ac:chgData name="Danaisis Vargas Oliva" userId="41acecc159235689" providerId="LiveId" clId="{5B7FDB7C-9BDE-45D7-8FA5-0B5C7F57218D}" dt="2022-07-08T09:47:43.887" v="851" actId="700"/>
          <ac:spMkLst>
            <pc:docMk/>
            <pc:sldMk cId="4007619631" sldId="310"/>
            <ac:spMk id="4" creationId="{D125F1A9-2B38-C0B0-3191-BB940A05FE99}"/>
          </ac:spMkLst>
        </pc:spChg>
        <pc:spChg chg="mod ord">
          <ac:chgData name="Danaisis Vargas Oliva" userId="41acecc159235689" providerId="LiveId" clId="{5B7FDB7C-9BDE-45D7-8FA5-0B5C7F57218D}" dt="2022-07-08T09:47:43.887" v="851" actId="700"/>
          <ac:spMkLst>
            <pc:docMk/>
            <pc:sldMk cId="4007619631" sldId="310"/>
            <ac:spMk id="5" creationId="{6B5C659F-7B73-1557-209E-2E45EF476D78}"/>
          </ac:spMkLst>
        </pc:spChg>
        <pc:spChg chg="mod">
          <ac:chgData name="Danaisis Vargas Oliva" userId="41acecc159235689" providerId="LiveId" clId="{5B7FDB7C-9BDE-45D7-8FA5-0B5C7F57218D}" dt="2022-07-08T11:49:08.367" v="2071" actId="164"/>
          <ac:spMkLst>
            <pc:docMk/>
            <pc:sldMk cId="4007619631" sldId="310"/>
            <ac:spMk id="8" creationId="{70A5E015-5690-0A30-247E-4FED4389DA03}"/>
          </ac:spMkLst>
        </pc:spChg>
        <pc:spChg chg="mod">
          <ac:chgData name="Danaisis Vargas Oliva" userId="41acecc159235689" providerId="LiveId" clId="{5B7FDB7C-9BDE-45D7-8FA5-0B5C7F57218D}" dt="2022-07-08T11:49:08.367" v="2071" actId="164"/>
          <ac:spMkLst>
            <pc:docMk/>
            <pc:sldMk cId="4007619631" sldId="310"/>
            <ac:spMk id="10" creationId="{459400D5-9067-21DD-9D5A-5A9AA59083E2}"/>
          </ac:spMkLst>
        </pc:spChg>
        <pc:spChg chg="mod ord">
          <ac:chgData name="Danaisis Vargas Oliva" userId="41acecc159235689" providerId="LiveId" clId="{5B7FDB7C-9BDE-45D7-8FA5-0B5C7F57218D}" dt="2022-07-08T10:57:01.302" v="1556" actId="20577"/>
          <ac:spMkLst>
            <pc:docMk/>
            <pc:sldMk cId="4007619631" sldId="310"/>
            <ac:spMk id="11" creationId="{A7B7F7EA-8CBC-7E40-AF02-3F4EC26CAE10}"/>
          </ac:spMkLst>
        </pc:spChg>
        <pc:spChg chg="mod">
          <ac:chgData name="Danaisis Vargas Oliva" userId="41acecc159235689" providerId="LiveId" clId="{5B7FDB7C-9BDE-45D7-8FA5-0B5C7F57218D}" dt="2022-07-08T11:49:08.367" v="2071" actId="164"/>
          <ac:spMkLst>
            <pc:docMk/>
            <pc:sldMk cId="4007619631" sldId="310"/>
            <ac:spMk id="12" creationId="{8D0D8F28-E592-8EC7-DD72-275F46D5EBFC}"/>
          </ac:spMkLst>
        </pc:spChg>
        <pc:spChg chg="mod">
          <ac:chgData name="Danaisis Vargas Oliva" userId="41acecc159235689" providerId="LiveId" clId="{5B7FDB7C-9BDE-45D7-8FA5-0B5C7F57218D}" dt="2022-07-08T10:11:46.814" v="1041" actId="1076"/>
          <ac:spMkLst>
            <pc:docMk/>
            <pc:sldMk cId="4007619631" sldId="310"/>
            <ac:spMk id="14" creationId="{3DAE3CC9-3E59-98FE-A112-6E05417BB33D}"/>
          </ac:spMkLst>
        </pc:spChg>
        <pc:grpChg chg="add mod">
          <ac:chgData name="Danaisis Vargas Oliva" userId="41acecc159235689" providerId="LiveId" clId="{5B7FDB7C-9BDE-45D7-8FA5-0B5C7F57218D}" dt="2022-07-08T11:49:08.367" v="2071" actId="164"/>
          <ac:grpSpMkLst>
            <pc:docMk/>
            <pc:sldMk cId="4007619631" sldId="310"/>
            <ac:grpSpMk id="9" creationId="{971FE48F-B6C0-6FBE-AA31-1B1836C1D6E7}"/>
          </ac:grpSpMkLst>
        </pc:grpChg>
        <pc:picChg chg="mod">
          <ac:chgData name="Danaisis Vargas Oliva" userId="41acecc159235689" providerId="LiveId" clId="{5B7FDB7C-9BDE-45D7-8FA5-0B5C7F57218D}" dt="2022-07-08T10:11:46.814" v="1041" actId="1076"/>
          <ac:picMkLst>
            <pc:docMk/>
            <pc:sldMk cId="4007619631" sldId="310"/>
            <ac:picMk id="6" creationId="{39F9A9D1-7189-4D47-7E3B-52830972BB91}"/>
          </ac:picMkLst>
        </pc:picChg>
        <pc:picChg chg="mod">
          <ac:chgData name="Danaisis Vargas Oliva" userId="41acecc159235689" providerId="LiveId" clId="{5B7FDB7C-9BDE-45D7-8FA5-0B5C7F57218D}" dt="2022-07-08T11:49:08.367" v="2071" actId="164"/>
          <ac:picMkLst>
            <pc:docMk/>
            <pc:sldMk cId="4007619631" sldId="310"/>
            <ac:picMk id="7" creationId="{113C8D22-81B1-1FA8-9F3E-F7DC7CF4C8D9}"/>
          </ac:picMkLst>
        </pc:picChg>
        <pc:picChg chg="mod">
          <ac:chgData name="Danaisis Vargas Oliva" userId="41acecc159235689" providerId="LiveId" clId="{5B7FDB7C-9BDE-45D7-8FA5-0B5C7F57218D}" dt="2022-07-08T10:10:30.344" v="1037" actId="1076"/>
          <ac:picMkLst>
            <pc:docMk/>
            <pc:sldMk cId="4007619631" sldId="310"/>
            <ac:picMk id="18" creationId="{D71F5522-EF4E-3FC5-E2A2-ED0AD458A2B6}"/>
          </ac:picMkLst>
        </pc:picChg>
        <pc:picChg chg="mod">
          <ac:chgData name="Danaisis Vargas Oliva" userId="41acecc159235689" providerId="LiveId" clId="{5B7FDB7C-9BDE-45D7-8FA5-0B5C7F57218D}" dt="2022-07-08T10:10:30.344" v="1037" actId="1076"/>
          <ac:picMkLst>
            <pc:docMk/>
            <pc:sldMk cId="4007619631" sldId="310"/>
            <ac:picMk id="19" creationId="{FC1E2A35-48B3-5132-F80D-5665392CBC3A}"/>
          </ac:picMkLst>
        </pc:picChg>
        <pc:picChg chg="mod">
          <ac:chgData name="Danaisis Vargas Oliva" userId="41acecc159235689" providerId="LiveId" clId="{5B7FDB7C-9BDE-45D7-8FA5-0B5C7F57218D}" dt="2022-07-08T10:11:46.814" v="1041" actId="1076"/>
          <ac:picMkLst>
            <pc:docMk/>
            <pc:sldMk cId="4007619631" sldId="310"/>
            <ac:picMk id="20" creationId="{8F86354B-5AAF-3224-3717-C183924F7D1E}"/>
          </ac:picMkLst>
        </pc:picChg>
        <pc:picChg chg="mod">
          <ac:chgData name="Danaisis Vargas Oliva" userId="41acecc159235689" providerId="LiveId" clId="{5B7FDB7C-9BDE-45D7-8FA5-0B5C7F57218D}" dt="2022-07-08T10:10:30.344" v="1037" actId="1076"/>
          <ac:picMkLst>
            <pc:docMk/>
            <pc:sldMk cId="4007619631" sldId="310"/>
            <ac:picMk id="23" creationId="{C8104CBC-F687-7BC5-291B-0F26A9DE7070}"/>
          </ac:picMkLst>
        </pc:picChg>
        <pc:picChg chg="mod">
          <ac:chgData name="Danaisis Vargas Oliva" userId="41acecc159235689" providerId="LiveId" clId="{5B7FDB7C-9BDE-45D7-8FA5-0B5C7F57218D}" dt="2022-07-08T10:10:30.344" v="1037" actId="1076"/>
          <ac:picMkLst>
            <pc:docMk/>
            <pc:sldMk cId="4007619631" sldId="310"/>
            <ac:picMk id="24" creationId="{770AAC60-87BB-6F43-7194-2E1DC36E404F}"/>
          </ac:picMkLst>
        </pc:picChg>
      </pc:sldChg>
      <pc:sldChg chg="modSp mod chgLayout">
        <pc:chgData name="Danaisis Vargas Oliva" userId="41acecc159235689" providerId="LiveId" clId="{5B7FDB7C-9BDE-45D7-8FA5-0B5C7F57218D}" dt="2022-07-08T12:49:46.526" v="2769" actId="1076"/>
        <pc:sldMkLst>
          <pc:docMk/>
          <pc:sldMk cId="3408253681" sldId="312"/>
        </pc:sldMkLst>
        <pc:spChg chg="mod ord">
          <ac:chgData name="Danaisis Vargas Oliva" userId="41acecc159235689" providerId="LiveId" clId="{5B7FDB7C-9BDE-45D7-8FA5-0B5C7F57218D}" dt="2022-07-08T09:48:05.764" v="856" actId="700"/>
          <ac:spMkLst>
            <pc:docMk/>
            <pc:sldMk cId="3408253681" sldId="312"/>
            <ac:spMk id="2" creationId="{AE9320AC-ACD5-6F8B-AD94-568487A5E0F6}"/>
          </ac:spMkLst>
        </pc:spChg>
        <pc:spChg chg="mod ord">
          <ac:chgData name="Danaisis Vargas Oliva" userId="41acecc159235689" providerId="LiveId" clId="{5B7FDB7C-9BDE-45D7-8FA5-0B5C7F57218D}" dt="2022-07-08T12:48:33.086" v="2767" actId="14100"/>
          <ac:spMkLst>
            <pc:docMk/>
            <pc:sldMk cId="3408253681" sldId="312"/>
            <ac:spMk id="3" creationId="{DE8DA8E3-55CB-BA4B-5A28-1DE153C24AAC}"/>
          </ac:spMkLst>
        </pc:spChg>
        <pc:spChg chg="mod ord">
          <ac:chgData name="Danaisis Vargas Oliva" userId="41acecc159235689" providerId="LiveId" clId="{5B7FDB7C-9BDE-45D7-8FA5-0B5C7F57218D}" dt="2022-07-08T09:48:05.764" v="856" actId="700"/>
          <ac:spMkLst>
            <pc:docMk/>
            <pc:sldMk cId="3408253681" sldId="312"/>
            <ac:spMk id="4" creationId="{973D5B2E-D804-F336-E011-C107C9AA972B}"/>
          </ac:spMkLst>
        </pc:spChg>
        <pc:spChg chg="mod ord">
          <ac:chgData name="Danaisis Vargas Oliva" userId="41acecc159235689" providerId="LiveId" clId="{5B7FDB7C-9BDE-45D7-8FA5-0B5C7F57218D}" dt="2022-07-08T09:48:05.764" v="856" actId="700"/>
          <ac:spMkLst>
            <pc:docMk/>
            <pc:sldMk cId="3408253681" sldId="312"/>
            <ac:spMk id="5" creationId="{71C6470A-C452-FCEB-284D-65AA0E9CA8A7}"/>
          </ac:spMkLst>
        </pc:spChg>
        <pc:spChg chg="mod">
          <ac:chgData name="Danaisis Vargas Oliva" userId="41acecc159235689" providerId="LiveId" clId="{5B7FDB7C-9BDE-45D7-8FA5-0B5C7F57218D}" dt="2022-07-08T12:49:46.526" v="2769" actId="1076"/>
          <ac:spMkLst>
            <pc:docMk/>
            <pc:sldMk cId="3408253681" sldId="312"/>
            <ac:spMk id="6" creationId="{0D505002-D5FD-B201-03F1-55CE66F0D98E}"/>
          </ac:spMkLst>
        </pc:spChg>
        <pc:spChg chg="mod">
          <ac:chgData name="Danaisis Vargas Oliva" userId="41acecc159235689" providerId="LiveId" clId="{5B7FDB7C-9BDE-45D7-8FA5-0B5C7F57218D}" dt="2022-07-08T12:49:43.721" v="2768" actId="1076"/>
          <ac:spMkLst>
            <pc:docMk/>
            <pc:sldMk cId="3408253681" sldId="312"/>
            <ac:spMk id="9" creationId="{794E51BD-B0F8-8057-0D7C-66A20531B0FB}"/>
          </ac:spMkLst>
        </pc:spChg>
      </pc:sldChg>
      <pc:sldChg chg="modSp mod ord chgLayout">
        <pc:chgData name="Danaisis Vargas Oliva" userId="41acecc159235689" providerId="LiveId" clId="{5B7FDB7C-9BDE-45D7-8FA5-0B5C7F57218D}" dt="2022-07-08T13:11:48.913" v="2904"/>
        <pc:sldMkLst>
          <pc:docMk/>
          <pc:sldMk cId="1906552123" sldId="313"/>
        </pc:sldMkLst>
        <pc:spChg chg="mod ord">
          <ac:chgData name="Danaisis Vargas Oliva" userId="41acecc159235689" providerId="LiveId" clId="{5B7FDB7C-9BDE-45D7-8FA5-0B5C7F57218D}" dt="2022-07-08T09:48:12.178" v="857" actId="700"/>
          <ac:spMkLst>
            <pc:docMk/>
            <pc:sldMk cId="1906552123" sldId="313"/>
            <ac:spMk id="2" creationId="{AE9320AC-ACD5-6F8B-AD94-568487A5E0F6}"/>
          </ac:spMkLst>
        </pc:spChg>
        <pc:spChg chg="mod ord">
          <ac:chgData name="Danaisis Vargas Oliva" userId="41acecc159235689" providerId="LiveId" clId="{5B7FDB7C-9BDE-45D7-8FA5-0B5C7F57218D}" dt="2022-07-08T09:48:12.178" v="857" actId="700"/>
          <ac:spMkLst>
            <pc:docMk/>
            <pc:sldMk cId="1906552123" sldId="313"/>
            <ac:spMk id="4" creationId="{973D5B2E-D804-F336-E011-C107C9AA972B}"/>
          </ac:spMkLst>
        </pc:spChg>
        <pc:spChg chg="mod ord">
          <ac:chgData name="Danaisis Vargas Oliva" userId="41acecc159235689" providerId="LiveId" clId="{5B7FDB7C-9BDE-45D7-8FA5-0B5C7F57218D}" dt="2022-07-08T09:48:12.178" v="857" actId="700"/>
          <ac:spMkLst>
            <pc:docMk/>
            <pc:sldMk cId="1906552123" sldId="313"/>
            <ac:spMk id="5" creationId="{71C6470A-C452-FCEB-284D-65AA0E9CA8A7}"/>
          </ac:spMkLst>
        </pc:spChg>
        <pc:spChg chg="mod ord">
          <ac:chgData name="Danaisis Vargas Oliva" userId="41acecc159235689" providerId="LiveId" clId="{5B7FDB7C-9BDE-45D7-8FA5-0B5C7F57218D}" dt="2022-07-08T09:48:12.178" v="857" actId="700"/>
          <ac:spMkLst>
            <pc:docMk/>
            <pc:sldMk cId="1906552123" sldId="313"/>
            <ac:spMk id="15" creationId="{71A873EB-083B-4D8F-7B5F-E4778253D510}"/>
          </ac:spMkLst>
        </pc:spChg>
      </pc:sldChg>
      <pc:sldChg chg="addSp delSp modSp mod chgLayout">
        <pc:chgData name="Danaisis Vargas Oliva" userId="41acecc159235689" providerId="LiveId" clId="{5B7FDB7C-9BDE-45D7-8FA5-0B5C7F57218D}" dt="2022-07-08T11:08:58.031" v="1648"/>
        <pc:sldMkLst>
          <pc:docMk/>
          <pc:sldMk cId="3377455790" sldId="315"/>
        </pc:sldMkLst>
        <pc:spChg chg="mod ord">
          <ac:chgData name="Danaisis Vargas Oliva" userId="41acecc159235689" providerId="LiveId" clId="{5B7FDB7C-9BDE-45D7-8FA5-0B5C7F57218D}" dt="2022-07-06T09:01:31.534" v="481" actId="700"/>
          <ac:spMkLst>
            <pc:docMk/>
            <pc:sldMk cId="3377455790" sldId="315"/>
            <ac:spMk id="2" creationId="{8C8B2713-9B70-75FE-B391-64B25F3BD208}"/>
          </ac:spMkLst>
        </pc:spChg>
        <pc:spChg chg="add del mod ord">
          <ac:chgData name="Danaisis Vargas Oliva" userId="41acecc159235689" providerId="LiveId" clId="{5B7FDB7C-9BDE-45D7-8FA5-0B5C7F57218D}" dt="2022-07-06T09:01:35.101" v="482" actId="478"/>
          <ac:spMkLst>
            <pc:docMk/>
            <pc:sldMk cId="3377455790" sldId="315"/>
            <ac:spMk id="3" creationId="{2836056F-7461-CCAA-A426-824EFDDD5ADB}"/>
          </ac:spMkLst>
        </pc:spChg>
        <pc:spChg chg="mod ord">
          <ac:chgData name="Danaisis Vargas Oliva" userId="41acecc159235689" providerId="LiveId" clId="{5B7FDB7C-9BDE-45D7-8FA5-0B5C7F57218D}" dt="2022-07-06T09:01:31.534" v="481" actId="700"/>
          <ac:spMkLst>
            <pc:docMk/>
            <pc:sldMk cId="3377455790" sldId="315"/>
            <ac:spMk id="4" creationId="{3429166D-B663-6A86-41B4-CFF88003B287}"/>
          </ac:spMkLst>
        </pc:spChg>
        <pc:spChg chg="mod ord">
          <ac:chgData name="Danaisis Vargas Oliva" userId="41acecc159235689" providerId="LiveId" clId="{5B7FDB7C-9BDE-45D7-8FA5-0B5C7F57218D}" dt="2022-07-06T09:01:31.534" v="481" actId="700"/>
          <ac:spMkLst>
            <pc:docMk/>
            <pc:sldMk cId="3377455790" sldId="315"/>
            <ac:spMk id="5" creationId="{AA9C8C86-8836-FFB1-5080-5AE04AFF8CA5}"/>
          </ac:spMkLst>
        </pc:spChg>
        <pc:spChg chg="mod">
          <ac:chgData name="Danaisis Vargas Oliva" userId="41acecc159235689" providerId="LiveId" clId="{5B7FDB7C-9BDE-45D7-8FA5-0B5C7F57218D}" dt="2022-07-08T10:07:15.153" v="971" actId="255"/>
          <ac:spMkLst>
            <pc:docMk/>
            <pc:sldMk cId="3377455790" sldId="315"/>
            <ac:spMk id="66" creationId="{1E77EEA3-0293-F8C8-E808-7AFC16FB6AD3}"/>
          </ac:spMkLst>
        </pc:spChg>
        <pc:spChg chg="mod">
          <ac:chgData name="Danaisis Vargas Oliva" userId="41acecc159235689" providerId="LiveId" clId="{5B7FDB7C-9BDE-45D7-8FA5-0B5C7F57218D}" dt="2022-07-08T11:04:50.545" v="1642"/>
          <ac:spMkLst>
            <pc:docMk/>
            <pc:sldMk cId="3377455790" sldId="315"/>
            <ac:spMk id="70" creationId="{ED115386-AD82-8C9B-DAC9-2FEFCFA687F3}"/>
          </ac:spMkLst>
        </pc:spChg>
        <pc:spChg chg="mod">
          <ac:chgData name="Danaisis Vargas Oliva" userId="41acecc159235689" providerId="LiveId" clId="{5B7FDB7C-9BDE-45D7-8FA5-0B5C7F57218D}" dt="2022-07-08T10:07:15.153" v="971" actId="255"/>
          <ac:spMkLst>
            <pc:docMk/>
            <pc:sldMk cId="3377455790" sldId="315"/>
            <ac:spMk id="72" creationId="{F4397BF9-3B35-579E-458A-F04DF7FDCDA4}"/>
          </ac:spMkLst>
        </pc:spChg>
        <pc:spChg chg="mod">
          <ac:chgData name="Danaisis Vargas Oliva" userId="41acecc159235689" providerId="LiveId" clId="{5B7FDB7C-9BDE-45D7-8FA5-0B5C7F57218D}" dt="2022-07-08T11:08:58.031" v="1648"/>
          <ac:spMkLst>
            <pc:docMk/>
            <pc:sldMk cId="3377455790" sldId="315"/>
            <ac:spMk id="73" creationId="{40E452B2-5723-52C8-00DA-96B80DDFFFAC}"/>
          </ac:spMkLst>
        </pc:spChg>
        <pc:spChg chg="mod">
          <ac:chgData name="Danaisis Vargas Oliva" userId="41acecc159235689" providerId="LiveId" clId="{5B7FDB7C-9BDE-45D7-8FA5-0B5C7F57218D}" dt="2022-07-08T10:07:15.153" v="971" actId="255"/>
          <ac:spMkLst>
            <pc:docMk/>
            <pc:sldMk cId="3377455790" sldId="315"/>
            <ac:spMk id="76" creationId="{A6C07752-0ABD-D334-DFAF-0CD47422FC6D}"/>
          </ac:spMkLst>
        </pc:spChg>
        <pc:spChg chg="mod">
          <ac:chgData name="Danaisis Vargas Oliva" userId="41acecc159235689" providerId="LiveId" clId="{5B7FDB7C-9BDE-45D7-8FA5-0B5C7F57218D}" dt="2022-07-08T10:07:15.153" v="971" actId="255"/>
          <ac:spMkLst>
            <pc:docMk/>
            <pc:sldMk cId="3377455790" sldId="315"/>
            <ac:spMk id="77" creationId="{B1C96147-D3FF-659D-00E2-3E008479F1E2}"/>
          </ac:spMkLst>
        </pc:spChg>
        <pc:spChg chg="mod">
          <ac:chgData name="Danaisis Vargas Oliva" userId="41acecc159235689" providerId="LiveId" clId="{5B7FDB7C-9BDE-45D7-8FA5-0B5C7F57218D}" dt="2022-07-08T10:07:15.153" v="971" actId="255"/>
          <ac:spMkLst>
            <pc:docMk/>
            <pc:sldMk cId="3377455790" sldId="315"/>
            <ac:spMk id="84" creationId="{DCCBEF91-529F-3C03-00B2-42A9D33A63E6}"/>
          </ac:spMkLst>
        </pc:spChg>
        <pc:spChg chg="mod">
          <ac:chgData name="Danaisis Vargas Oliva" userId="41acecc159235689" providerId="LiveId" clId="{5B7FDB7C-9BDE-45D7-8FA5-0B5C7F57218D}" dt="2022-07-08T11:04:50.545" v="1642"/>
          <ac:spMkLst>
            <pc:docMk/>
            <pc:sldMk cId="3377455790" sldId="315"/>
            <ac:spMk id="86" creationId="{40C2FC1F-361C-FC0D-A57C-445F67C64A8A}"/>
          </ac:spMkLst>
        </pc:spChg>
        <pc:spChg chg="mod">
          <ac:chgData name="Danaisis Vargas Oliva" userId="41acecc159235689" providerId="LiveId" clId="{5B7FDB7C-9BDE-45D7-8FA5-0B5C7F57218D}" dt="2022-07-08T11:04:50.545" v="1642"/>
          <ac:spMkLst>
            <pc:docMk/>
            <pc:sldMk cId="3377455790" sldId="315"/>
            <ac:spMk id="91" creationId="{B0E93164-EC3C-6994-3E0F-25C1B86A36A0}"/>
          </ac:spMkLst>
        </pc:spChg>
        <pc:spChg chg="mod">
          <ac:chgData name="Danaisis Vargas Oliva" userId="41acecc159235689" providerId="LiveId" clId="{5B7FDB7C-9BDE-45D7-8FA5-0B5C7F57218D}" dt="2022-07-08T11:04:50.545" v="1642"/>
          <ac:spMkLst>
            <pc:docMk/>
            <pc:sldMk cId="3377455790" sldId="315"/>
            <ac:spMk id="96" creationId="{94FC1AC1-F450-9638-7816-E1822ACDB374}"/>
          </ac:spMkLst>
        </pc:spChg>
        <pc:spChg chg="mod">
          <ac:chgData name="Danaisis Vargas Oliva" userId="41acecc159235689" providerId="LiveId" clId="{5B7FDB7C-9BDE-45D7-8FA5-0B5C7F57218D}" dt="2022-07-08T11:04:50.545" v="1642"/>
          <ac:spMkLst>
            <pc:docMk/>
            <pc:sldMk cId="3377455790" sldId="315"/>
            <ac:spMk id="97" creationId="{C806F523-AE96-F56F-BFC3-2C89B12E354A}"/>
          </ac:spMkLst>
        </pc:spChg>
        <pc:spChg chg="mod">
          <ac:chgData name="Danaisis Vargas Oliva" userId="41acecc159235689" providerId="LiveId" clId="{5B7FDB7C-9BDE-45D7-8FA5-0B5C7F57218D}" dt="2022-07-08T10:07:15.153" v="971" actId="255"/>
          <ac:spMkLst>
            <pc:docMk/>
            <pc:sldMk cId="3377455790" sldId="315"/>
            <ac:spMk id="98" creationId="{6971CD97-6536-B23F-F817-05390D21E943}"/>
          </ac:spMkLst>
        </pc:spChg>
        <pc:spChg chg="mod">
          <ac:chgData name="Danaisis Vargas Oliva" userId="41acecc159235689" providerId="LiveId" clId="{5B7FDB7C-9BDE-45D7-8FA5-0B5C7F57218D}" dt="2022-07-08T10:07:15.153" v="971" actId="255"/>
          <ac:spMkLst>
            <pc:docMk/>
            <pc:sldMk cId="3377455790" sldId="315"/>
            <ac:spMk id="152" creationId="{95FD192D-4E07-04D4-8E5D-10E22ECFDBC5}"/>
          </ac:spMkLst>
        </pc:spChg>
        <pc:spChg chg="mod">
          <ac:chgData name="Danaisis Vargas Oliva" userId="41acecc159235689" providerId="LiveId" clId="{5B7FDB7C-9BDE-45D7-8FA5-0B5C7F57218D}" dt="2022-07-08T10:07:15.153" v="971" actId="255"/>
          <ac:spMkLst>
            <pc:docMk/>
            <pc:sldMk cId="3377455790" sldId="315"/>
            <ac:spMk id="156" creationId="{4DFD3680-A046-1FFF-72B4-0D03DBA4F728}"/>
          </ac:spMkLst>
        </pc:spChg>
        <pc:spChg chg="mod">
          <ac:chgData name="Danaisis Vargas Oliva" userId="41acecc159235689" providerId="LiveId" clId="{5B7FDB7C-9BDE-45D7-8FA5-0B5C7F57218D}" dt="2022-07-08T10:07:15.153" v="971" actId="255"/>
          <ac:spMkLst>
            <pc:docMk/>
            <pc:sldMk cId="3377455790" sldId="315"/>
            <ac:spMk id="169" creationId="{37A7FE39-5151-F8F7-05BC-62D2F8A3A0F5}"/>
          </ac:spMkLst>
        </pc:spChg>
        <pc:cxnChg chg="mod">
          <ac:chgData name="Danaisis Vargas Oliva" userId="41acecc159235689" providerId="LiveId" clId="{5B7FDB7C-9BDE-45D7-8FA5-0B5C7F57218D}" dt="2022-07-08T10:07:28.928" v="972" actId="13822"/>
          <ac:cxnSpMkLst>
            <pc:docMk/>
            <pc:sldMk cId="3377455790" sldId="315"/>
            <ac:cxnSpMk id="67" creationId="{D1A3F9DB-918C-1795-2652-341C1DC42272}"/>
          </ac:cxnSpMkLst>
        </pc:cxnChg>
        <pc:cxnChg chg="mod">
          <ac:chgData name="Danaisis Vargas Oliva" userId="41acecc159235689" providerId="LiveId" clId="{5B7FDB7C-9BDE-45D7-8FA5-0B5C7F57218D}" dt="2022-07-08T10:07:15.153" v="971" actId="255"/>
          <ac:cxnSpMkLst>
            <pc:docMk/>
            <pc:sldMk cId="3377455790" sldId="315"/>
            <ac:cxnSpMk id="71" creationId="{0F1D8451-2F84-E4D9-CEF3-FF09FDE9ADB5}"/>
          </ac:cxnSpMkLst>
        </pc:cxnChg>
        <pc:cxnChg chg="mod">
          <ac:chgData name="Danaisis Vargas Oliva" userId="41acecc159235689" providerId="LiveId" clId="{5B7FDB7C-9BDE-45D7-8FA5-0B5C7F57218D}" dt="2022-07-08T11:08:24.791" v="1647" actId="14100"/>
          <ac:cxnSpMkLst>
            <pc:docMk/>
            <pc:sldMk cId="3377455790" sldId="315"/>
            <ac:cxnSpMk id="74" creationId="{443483CE-5DC0-722A-D63F-0422630337B6}"/>
          </ac:cxnSpMkLst>
        </pc:cxnChg>
        <pc:cxnChg chg="mod">
          <ac:chgData name="Danaisis Vargas Oliva" userId="41acecc159235689" providerId="LiveId" clId="{5B7FDB7C-9BDE-45D7-8FA5-0B5C7F57218D}" dt="2022-07-08T10:07:28.928" v="972" actId="13822"/>
          <ac:cxnSpMkLst>
            <pc:docMk/>
            <pc:sldMk cId="3377455790" sldId="315"/>
            <ac:cxnSpMk id="75" creationId="{FD13B863-054A-19CB-CD3B-039032E3AED6}"/>
          </ac:cxnSpMkLst>
        </pc:cxnChg>
        <pc:cxnChg chg="mod">
          <ac:chgData name="Danaisis Vargas Oliva" userId="41acecc159235689" providerId="LiveId" clId="{5B7FDB7C-9BDE-45D7-8FA5-0B5C7F57218D}" dt="2022-07-08T10:07:15.153" v="971" actId="255"/>
          <ac:cxnSpMkLst>
            <pc:docMk/>
            <pc:sldMk cId="3377455790" sldId="315"/>
            <ac:cxnSpMk id="83" creationId="{3A4322F7-836E-D601-74A6-2F5D67FF33C7}"/>
          </ac:cxnSpMkLst>
        </pc:cxnChg>
        <pc:cxnChg chg="mod">
          <ac:chgData name="Danaisis Vargas Oliva" userId="41acecc159235689" providerId="LiveId" clId="{5B7FDB7C-9BDE-45D7-8FA5-0B5C7F57218D}" dt="2022-07-08T10:07:15.153" v="971" actId="255"/>
          <ac:cxnSpMkLst>
            <pc:docMk/>
            <pc:sldMk cId="3377455790" sldId="315"/>
            <ac:cxnSpMk id="90" creationId="{8F99BCAB-A52B-243F-2FD6-928F887F6EFF}"/>
          </ac:cxnSpMkLst>
        </pc:cxnChg>
        <pc:cxnChg chg="mod">
          <ac:chgData name="Danaisis Vargas Oliva" userId="41acecc159235689" providerId="LiveId" clId="{5B7FDB7C-9BDE-45D7-8FA5-0B5C7F57218D}" dt="2022-07-08T10:07:15.153" v="971" actId="255"/>
          <ac:cxnSpMkLst>
            <pc:docMk/>
            <pc:sldMk cId="3377455790" sldId="315"/>
            <ac:cxnSpMk id="93" creationId="{3C1AF871-C818-0810-2FE9-AC283E6B5E9B}"/>
          </ac:cxnSpMkLst>
        </pc:cxnChg>
        <pc:cxnChg chg="mod">
          <ac:chgData name="Danaisis Vargas Oliva" userId="41acecc159235689" providerId="LiveId" clId="{5B7FDB7C-9BDE-45D7-8FA5-0B5C7F57218D}" dt="2022-07-08T10:07:15.153" v="971" actId="255"/>
          <ac:cxnSpMkLst>
            <pc:docMk/>
            <pc:sldMk cId="3377455790" sldId="315"/>
            <ac:cxnSpMk id="95" creationId="{5378FA56-F5D8-CF23-24FF-383EE911C857}"/>
          </ac:cxnSpMkLst>
        </pc:cxnChg>
        <pc:cxnChg chg="mod">
          <ac:chgData name="Danaisis Vargas Oliva" userId="41acecc159235689" providerId="LiveId" clId="{5B7FDB7C-9BDE-45D7-8FA5-0B5C7F57218D}" dt="2022-07-08T11:08:24.791" v="1647" actId="14100"/>
          <ac:cxnSpMkLst>
            <pc:docMk/>
            <pc:sldMk cId="3377455790" sldId="315"/>
            <ac:cxnSpMk id="109" creationId="{8E63C191-0ADA-F67E-7553-9AAA3ACBE408}"/>
          </ac:cxnSpMkLst>
        </pc:cxnChg>
        <pc:cxnChg chg="mod">
          <ac:chgData name="Danaisis Vargas Oliva" userId="41acecc159235689" providerId="LiveId" clId="{5B7FDB7C-9BDE-45D7-8FA5-0B5C7F57218D}" dt="2022-07-08T10:07:28.928" v="972" actId="13822"/>
          <ac:cxnSpMkLst>
            <pc:docMk/>
            <pc:sldMk cId="3377455790" sldId="315"/>
            <ac:cxnSpMk id="142" creationId="{D4E8CF6E-08D9-A051-0398-A9C5F86896B4}"/>
          </ac:cxnSpMkLst>
        </pc:cxnChg>
        <pc:cxnChg chg="mod">
          <ac:chgData name="Danaisis Vargas Oliva" userId="41acecc159235689" providerId="LiveId" clId="{5B7FDB7C-9BDE-45D7-8FA5-0B5C7F57218D}" dt="2022-07-08T10:07:28.928" v="972" actId="13822"/>
          <ac:cxnSpMkLst>
            <pc:docMk/>
            <pc:sldMk cId="3377455790" sldId="315"/>
            <ac:cxnSpMk id="145" creationId="{AD96FF1E-A60B-A44C-AD5B-FC7A5D245036}"/>
          </ac:cxnSpMkLst>
        </pc:cxnChg>
      </pc:sldChg>
      <pc:sldChg chg="addSp modSp mod ord chgLayout">
        <pc:chgData name="Danaisis Vargas Oliva" userId="41acecc159235689" providerId="LiveId" clId="{5B7FDB7C-9BDE-45D7-8FA5-0B5C7F57218D}" dt="2022-07-08T13:09:51.368" v="2897" actId="20577"/>
        <pc:sldMkLst>
          <pc:docMk/>
          <pc:sldMk cId="906116415" sldId="316"/>
        </pc:sldMkLst>
        <pc:spChg chg="mod ord">
          <ac:chgData name="Danaisis Vargas Oliva" userId="41acecc159235689" providerId="LiveId" clId="{5B7FDB7C-9BDE-45D7-8FA5-0B5C7F57218D}" dt="2022-07-08T09:48:19.499" v="858" actId="700"/>
          <ac:spMkLst>
            <pc:docMk/>
            <pc:sldMk cId="906116415" sldId="316"/>
            <ac:spMk id="2" creationId="{C63A388C-B1B7-8558-ADEC-C26C5D34CF8A}"/>
          </ac:spMkLst>
        </pc:spChg>
        <pc:spChg chg="mod ord">
          <ac:chgData name="Danaisis Vargas Oliva" userId="41acecc159235689" providerId="LiveId" clId="{5B7FDB7C-9BDE-45D7-8FA5-0B5C7F57218D}" dt="2022-07-08T13:00:13.592" v="2880" actId="255"/>
          <ac:spMkLst>
            <pc:docMk/>
            <pc:sldMk cId="906116415" sldId="316"/>
            <ac:spMk id="3" creationId="{3B336282-700C-EE2D-068C-06CA90812D4F}"/>
          </ac:spMkLst>
        </pc:spChg>
        <pc:spChg chg="mod ord">
          <ac:chgData name="Danaisis Vargas Oliva" userId="41acecc159235689" providerId="LiveId" clId="{5B7FDB7C-9BDE-45D7-8FA5-0B5C7F57218D}" dt="2022-07-08T09:48:19.499" v="858" actId="700"/>
          <ac:spMkLst>
            <pc:docMk/>
            <pc:sldMk cId="906116415" sldId="316"/>
            <ac:spMk id="4" creationId="{5933256F-E797-7CDB-A9E3-4D36732286A8}"/>
          </ac:spMkLst>
        </pc:spChg>
        <pc:spChg chg="mod ord">
          <ac:chgData name="Danaisis Vargas Oliva" userId="41acecc159235689" providerId="LiveId" clId="{5B7FDB7C-9BDE-45D7-8FA5-0B5C7F57218D}" dt="2022-07-08T09:48:19.499" v="858" actId="700"/>
          <ac:spMkLst>
            <pc:docMk/>
            <pc:sldMk cId="906116415" sldId="316"/>
            <ac:spMk id="5" creationId="{752AC1A1-303B-8E49-5D9A-6B0920F78F07}"/>
          </ac:spMkLst>
        </pc:spChg>
        <pc:spChg chg="add mod">
          <ac:chgData name="Danaisis Vargas Oliva" userId="41acecc159235689" providerId="LiveId" clId="{5B7FDB7C-9BDE-45D7-8FA5-0B5C7F57218D}" dt="2022-07-08T12:58:22.920" v="2855" actId="1076"/>
          <ac:spMkLst>
            <pc:docMk/>
            <pc:sldMk cId="906116415" sldId="316"/>
            <ac:spMk id="6" creationId="{4E42EB39-4A63-5FAF-7C93-AE24FAE2BDF7}"/>
          </ac:spMkLst>
        </pc:spChg>
        <pc:spChg chg="add mod">
          <ac:chgData name="Danaisis Vargas Oliva" userId="41acecc159235689" providerId="LiveId" clId="{5B7FDB7C-9BDE-45D7-8FA5-0B5C7F57218D}" dt="2022-07-08T13:09:51.368" v="2897" actId="20577"/>
          <ac:spMkLst>
            <pc:docMk/>
            <pc:sldMk cId="906116415" sldId="316"/>
            <ac:spMk id="7" creationId="{7602D764-0F27-1EAE-7CEE-19A521F21953}"/>
          </ac:spMkLst>
        </pc:spChg>
        <pc:cxnChg chg="add mod">
          <ac:chgData name="Danaisis Vargas Oliva" userId="41acecc159235689" providerId="LiveId" clId="{5B7FDB7C-9BDE-45D7-8FA5-0B5C7F57218D}" dt="2022-07-08T12:58:22.920" v="2855" actId="1076"/>
          <ac:cxnSpMkLst>
            <pc:docMk/>
            <pc:sldMk cId="906116415" sldId="316"/>
            <ac:cxnSpMk id="9" creationId="{66B41CF1-CDCC-EEA1-4CD8-942CE7DE0FA3}"/>
          </ac:cxnSpMkLst>
        </pc:cxnChg>
      </pc:sldChg>
      <pc:sldChg chg="modSp new del mod">
        <pc:chgData name="Danaisis Vargas Oliva" userId="41acecc159235689" providerId="LiveId" clId="{5B7FDB7C-9BDE-45D7-8FA5-0B5C7F57218D}" dt="2022-07-08T09:40:22.798" v="791" actId="47"/>
        <pc:sldMkLst>
          <pc:docMk/>
          <pc:sldMk cId="784734710" sldId="317"/>
        </pc:sldMkLst>
        <pc:spChg chg="mod">
          <ac:chgData name="Danaisis Vargas Oliva" userId="41acecc159235689" providerId="LiveId" clId="{5B7FDB7C-9BDE-45D7-8FA5-0B5C7F57218D}" dt="2022-07-08T09:40:04.218" v="789" actId="27636"/>
          <ac:spMkLst>
            <pc:docMk/>
            <pc:sldMk cId="784734710" sldId="317"/>
            <ac:spMk id="3" creationId="{C8DA15EC-6F39-7556-2CFC-F07A80D178FB}"/>
          </ac:spMkLst>
        </pc:spChg>
      </pc:sldChg>
      <pc:sldChg chg="add del">
        <pc:chgData name="Danaisis Vargas Oliva" userId="41acecc159235689" providerId="LiveId" clId="{5B7FDB7C-9BDE-45D7-8FA5-0B5C7F57218D}" dt="2022-07-08T10:22:26.615" v="1208"/>
        <pc:sldMkLst>
          <pc:docMk/>
          <pc:sldMk cId="785934338" sldId="317"/>
        </pc:sldMkLst>
      </pc:sldChg>
      <pc:sldChg chg="add del">
        <pc:chgData name="Danaisis Vargas Oliva" userId="41acecc159235689" providerId="LiveId" clId="{5B7FDB7C-9BDE-45D7-8FA5-0B5C7F57218D}" dt="2022-07-08T10:25:11.838" v="1214"/>
        <pc:sldMkLst>
          <pc:docMk/>
          <pc:sldMk cId="1405305712" sldId="317"/>
        </pc:sldMkLst>
      </pc:sldChg>
      <pc:sldChg chg="delSp modSp add mod">
        <pc:chgData name="Danaisis Vargas Oliva" userId="41acecc159235689" providerId="LiveId" clId="{5B7FDB7C-9BDE-45D7-8FA5-0B5C7F57218D}" dt="2022-07-08T12:28:22.539" v="2403" actId="20577"/>
        <pc:sldMkLst>
          <pc:docMk/>
          <pc:sldMk cId="3416733493" sldId="317"/>
        </pc:sldMkLst>
        <pc:spChg chg="mod">
          <ac:chgData name="Danaisis Vargas Oliva" userId="41acecc159235689" providerId="LiveId" clId="{5B7FDB7C-9BDE-45D7-8FA5-0B5C7F57218D}" dt="2022-07-08T12:28:22.539" v="2403" actId="20577"/>
          <ac:spMkLst>
            <pc:docMk/>
            <pc:sldMk cId="3416733493" sldId="317"/>
            <ac:spMk id="2" creationId="{2179D7CE-4E38-9F51-EBBC-4FDA8B63D3AF}"/>
          </ac:spMkLst>
        </pc:spChg>
        <pc:spChg chg="del">
          <ac:chgData name="Danaisis Vargas Oliva" userId="41acecc159235689" providerId="LiveId" clId="{5B7FDB7C-9BDE-45D7-8FA5-0B5C7F57218D}" dt="2022-07-08T11:00:22.428" v="1578" actId="478"/>
          <ac:spMkLst>
            <pc:docMk/>
            <pc:sldMk cId="3416733493" sldId="317"/>
            <ac:spMk id="3" creationId="{B90DC015-FA38-4EA5-0044-9C3DC5F49654}"/>
          </ac:spMkLst>
        </pc:spChg>
        <pc:spChg chg="del">
          <ac:chgData name="Danaisis Vargas Oliva" userId="41acecc159235689" providerId="LiveId" clId="{5B7FDB7C-9BDE-45D7-8FA5-0B5C7F57218D}" dt="2022-07-08T11:00:26.147" v="1579" actId="478"/>
          <ac:spMkLst>
            <pc:docMk/>
            <pc:sldMk cId="3416733493" sldId="317"/>
            <ac:spMk id="8" creationId="{70A5E015-5690-0A30-247E-4FED4389DA03}"/>
          </ac:spMkLst>
        </pc:spChg>
        <pc:spChg chg="del">
          <ac:chgData name="Danaisis Vargas Oliva" userId="41acecc159235689" providerId="LiveId" clId="{5B7FDB7C-9BDE-45D7-8FA5-0B5C7F57218D}" dt="2022-07-08T11:00:26.147" v="1579" actId="478"/>
          <ac:spMkLst>
            <pc:docMk/>
            <pc:sldMk cId="3416733493" sldId="317"/>
            <ac:spMk id="10" creationId="{459400D5-9067-21DD-9D5A-5A9AA59083E2}"/>
          </ac:spMkLst>
        </pc:spChg>
        <pc:spChg chg="mod">
          <ac:chgData name="Danaisis Vargas Oliva" userId="41acecc159235689" providerId="LiveId" clId="{5B7FDB7C-9BDE-45D7-8FA5-0B5C7F57218D}" dt="2022-07-08T11:10:22.094" v="1649" actId="20577"/>
          <ac:spMkLst>
            <pc:docMk/>
            <pc:sldMk cId="3416733493" sldId="317"/>
            <ac:spMk id="11" creationId="{A7B7F7EA-8CBC-7E40-AF02-3F4EC26CAE10}"/>
          </ac:spMkLst>
        </pc:spChg>
        <pc:spChg chg="del">
          <ac:chgData name="Danaisis Vargas Oliva" userId="41acecc159235689" providerId="LiveId" clId="{5B7FDB7C-9BDE-45D7-8FA5-0B5C7F57218D}" dt="2022-07-08T11:00:26.147" v="1579" actId="478"/>
          <ac:spMkLst>
            <pc:docMk/>
            <pc:sldMk cId="3416733493" sldId="317"/>
            <ac:spMk id="12" creationId="{8D0D8F28-E592-8EC7-DD72-275F46D5EBFC}"/>
          </ac:spMkLst>
        </pc:spChg>
        <pc:spChg chg="del">
          <ac:chgData name="Danaisis Vargas Oliva" userId="41acecc159235689" providerId="LiveId" clId="{5B7FDB7C-9BDE-45D7-8FA5-0B5C7F57218D}" dt="2022-07-08T11:00:22.428" v="1578" actId="478"/>
          <ac:spMkLst>
            <pc:docMk/>
            <pc:sldMk cId="3416733493" sldId="317"/>
            <ac:spMk id="14" creationId="{3DAE3CC9-3E59-98FE-A112-6E05417BB33D}"/>
          </ac:spMkLst>
        </pc:spChg>
        <pc:picChg chg="del">
          <ac:chgData name="Danaisis Vargas Oliva" userId="41acecc159235689" providerId="LiveId" clId="{5B7FDB7C-9BDE-45D7-8FA5-0B5C7F57218D}" dt="2022-07-08T11:00:22.428" v="1578" actId="478"/>
          <ac:picMkLst>
            <pc:docMk/>
            <pc:sldMk cId="3416733493" sldId="317"/>
            <ac:picMk id="6" creationId="{39F9A9D1-7189-4D47-7E3B-52830972BB91}"/>
          </ac:picMkLst>
        </pc:picChg>
        <pc:picChg chg="del">
          <ac:chgData name="Danaisis Vargas Oliva" userId="41acecc159235689" providerId="LiveId" clId="{5B7FDB7C-9BDE-45D7-8FA5-0B5C7F57218D}" dt="2022-07-08T11:00:26.147" v="1579" actId="478"/>
          <ac:picMkLst>
            <pc:docMk/>
            <pc:sldMk cId="3416733493" sldId="317"/>
            <ac:picMk id="7" creationId="{113C8D22-81B1-1FA8-9F3E-F7DC7CF4C8D9}"/>
          </ac:picMkLst>
        </pc:picChg>
        <pc:picChg chg="del">
          <ac:chgData name="Danaisis Vargas Oliva" userId="41acecc159235689" providerId="LiveId" clId="{5B7FDB7C-9BDE-45D7-8FA5-0B5C7F57218D}" dt="2022-07-08T11:00:53.395" v="1617" actId="478"/>
          <ac:picMkLst>
            <pc:docMk/>
            <pc:sldMk cId="3416733493" sldId="317"/>
            <ac:picMk id="18" creationId="{D71F5522-EF4E-3FC5-E2A2-ED0AD458A2B6}"/>
          </ac:picMkLst>
        </pc:picChg>
        <pc:picChg chg="del">
          <ac:chgData name="Danaisis Vargas Oliva" userId="41acecc159235689" providerId="LiveId" clId="{5B7FDB7C-9BDE-45D7-8FA5-0B5C7F57218D}" dt="2022-07-08T11:00:53.395" v="1617" actId="478"/>
          <ac:picMkLst>
            <pc:docMk/>
            <pc:sldMk cId="3416733493" sldId="317"/>
            <ac:picMk id="19" creationId="{FC1E2A35-48B3-5132-F80D-5665392CBC3A}"/>
          </ac:picMkLst>
        </pc:picChg>
        <pc:picChg chg="del">
          <ac:chgData name="Danaisis Vargas Oliva" userId="41acecc159235689" providerId="LiveId" clId="{5B7FDB7C-9BDE-45D7-8FA5-0B5C7F57218D}" dt="2022-07-08T11:00:22.428" v="1578" actId="478"/>
          <ac:picMkLst>
            <pc:docMk/>
            <pc:sldMk cId="3416733493" sldId="317"/>
            <ac:picMk id="20" creationId="{8F86354B-5AAF-3224-3717-C183924F7D1E}"/>
          </ac:picMkLst>
        </pc:picChg>
        <pc:picChg chg="del">
          <ac:chgData name="Danaisis Vargas Oliva" userId="41acecc159235689" providerId="LiveId" clId="{5B7FDB7C-9BDE-45D7-8FA5-0B5C7F57218D}" dt="2022-07-08T11:00:53.395" v="1617" actId="478"/>
          <ac:picMkLst>
            <pc:docMk/>
            <pc:sldMk cId="3416733493" sldId="317"/>
            <ac:picMk id="23" creationId="{C8104CBC-F687-7BC5-291B-0F26A9DE7070}"/>
          </ac:picMkLst>
        </pc:picChg>
        <pc:picChg chg="del">
          <ac:chgData name="Danaisis Vargas Oliva" userId="41acecc159235689" providerId="LiveId" clId="{5B7FDB7C-9BDE-45D7-8FA5-0B5C7F57218D}" dt="2022-07-08T11:00:53.395" v="1617" actId="478"/>
          <ac:picMkLst>
            <pc:docMk/>
            <pc:sldMk cId="3416733493" sldId="317"/>
            <ac:picMk id="24" creationId="{770AAC60-87BB-6F43-7194-2E1DC36E404F}"/>
          </ac:picMkLst>
        </pc:picChg>
      </pc:sldChg>
      <pc:sldChg chg="addSp delSp modSp new del mod">
        <pc:chgData name="Danaisis Vargas Oliva" userId="41acecc159235689" providerId="LiveId" clId="{5B7FDB7C-9BDE-45D7-8FA5-0B5C7F57218D}" dt="2022-07-06T08:14:23.520" v="166" actId="47"/>
        <pc:sldMkLst>
          <pc:docMk/>
          <pc:sldMk cId="3799056221" sldId="317"/>
        </pc:sldMkLst>
        <pc:spChg chg="del mod">
          <ac:chgData name="Danaisis Vargas Oliva" userId="41acecc159235689" providerId="LiveId" clId="{5B7FDB7C-9BDE-45D7-8FA5-0B5C7F57218D}" dt="2022-07-06T08:04:56.706" v="70" actId="931"/>
          <ac:spMkLst>
            <pc:docMk/>
            <pc:sldMk cId="3799056221" sldId="317"/>
            <ac:spMk id="2" creationId="{23C121EF-37BB-580D-3FC1-1B3B588871FD}"/>
          </ac:spMkLst>
        </pc:spChg>
        <pc:spChg chg="del">
          <ac:chgData name="Danaisis Vargas Oliva" userId="41acecc159235689" providerId="LiveId" clId="{5B7FDB7C-9BDE-45D7-8FA5-0B5C7F57218D}" dt="2022-07-06T08:03:59.599" v="65"/>
          <ac:spMkLst>
            <pc:docMk/>
            <pc:sldMk cId="3799056221" sldId="317"/>
            <ac:spMk id="3" creationId="{FB4DE6BB-AE60-57E3-518A-FE25BAEB9856}"/>
          </ac:spMkLst>
        </pc:spChg>
        <pc:spChg chg="add mod">
          <ac:chgData name="Danaisis Vargas Oliva" userId="41acecc159235689" providerId="LiveId" clId="{5B7FDB7C-9BDE-45D7-8FA5-0B5C7F57218D}" dt="2022-07-06T08:05:23.770" v="77" actId="478"/>
          <ac:spMkLst>
            <pc:docMk/>
            <pc:sldMk cId="3799056221" sldId="317"/>
            <ac:spMk id="11" creationId="{46E3E8D6-7458-E270-0B06-0BA092F842FA}"/>
          </ac:spMkLst>
        </pc:spChg>
        <pc:picChg chg="add mod">
          <ac:chgData name="Danaisis Vargas Oliva" userId="41acecc159235689" providerId="LiveId" clId="{5B7FDB7C-9BDE-45D7-8FA5-0B5C7F57218D}" dt="2022-07-06T08:04:07.974" v="68" actId="14100"/>
          <ac:picMkLst>
            <pc:docMk/>
            <pc:sldMk cId="3799056221" sldId="317"/>
            <ac:picMk id="7" creationId="{493A87A5-E035-3342-0CB3-B4F10CB5A1B6}"/>
          </ac:picMkLst>
        </pc:picChg>
        <pc:picChg chg="add del mod ord">
          <ac:chgData name="Danaisis Vargas Oliva" userId="41acecc159235689" providerId="LiveId" clId="{5B7FDB7C-9BDE-45D7-8FA5-0B5C7F57218D}" dt="2022-07-06T08:05:23.770" v="77" actId="478"/>
          <ac:picMkLst>
            <pc:docMk/>
            <pc:sldMk cId="3799056221" sldId="317"/>
            <ac:picMk id="9" creationId="{9EDE7ACD-1563-E311-76D6-E9E8CD670E6E}"/>
          </ac:picMkLst>
        </pc:picChg>
      </pc:sldChg>
      <pc:sldChg chg="delSp modSp new mod ord">
        <pc:chgData name="Danaisis Vargas Oliva" userId="41acecc159235689" providerId="LiveId" clId="{5B7FDB7C-9BDE-45D7-8FA5-0B5C7F57218D}" dt="2022-07-08T13:13:25.303" v="2907"/>
        <pc:sldMkLst>
          <pc:docMk/>
          <pc:sldMk cId="3273649172" sldId="318"/>
        </pc:sldMkLst>
        <pc:spChg chg="mod">
          <ac:chgData name="Danaisis Vargas Oliva" userId="41acecc159235689" providerId="LiveId" clId="{5B7FDB7C-9BDE-45D7-8FA5-0B5C7F57218D}" dt="2022-07-08T12:31:18.692" v="2492" actId="20577"/>
          <ac:spMkLst>
            <pc:docMk/>
            <pc:sldMk cId="3273649172" sldId="318"/>
            <ac:spMk id="2" creationId="{B7836322-1D8A-947F-8685-D9A938A67E1D}"/>
          </ac:spMkLst>
        </pc:spChg>
        <pc:spChg chg="del">
          <ac:chgData name="Danaisis Vargas Oliva" userId="41acecc159235689" providerId="LiveId" clId="{5B7FDB7C-9BDE-45D7-8FA5-0B5C7F57218D}" dt="2022-07-08T12:26:54.994" v="2397" actId="478"/>
          <ac:spMkLst>
            <pc:docMk/>
            <pc:sldMk cId="3273649172" sldId="318"/>
            <ac:spMk id="3" creationId="{18A29B4F-C85C-929A-7212-7F11CF7FA8FF}"/>
          </ac:spMkLst>
        </pc:spChg>
      </pc:sldChg>
      <pc:sldChg chg="modSp new mod">
        <pc:chgData name="Danaisis Vargas Oliva" userId="41acecc159235689" providerId="LiveId" clId="{5B7FDB7C-9BDE-45D7-8FA5-0B5C7F57218D}" dt="2022-07-08T13:14:47.732" v="2918"/>
        <pc:sldMkLst>
          <pc:docMk/>
          <pc:sldMk cId="3500508125" sldId="319"/>
        </pc:sldMkLst>
        <pc:spChg chg="mod">
          <ac:chgData name="Danaisis Vargas Oliva" userId="41acecc159235689" providerId="LiveId" clId="{5B7FDB7C-9BDE-45D7-8FA5-0B5C7F57218D}" dt="2022-07-08T13:14:47.732" v="2918"/>
          <ac:spMkLst>
            <pc:docMk/>
            <pc:sldMk cId="3500508125" sldId="319"/>
            <ac:spMk id="2" creationId="{EA84C3CB-50FF-E77D-DB04-73E996ECEA43}"/>
          </ac:spMkLst>
        </pc:spChg>
      </pc:sldChg>
      <pc:sldMasterChg chg="modSp mod modSldLayout">
        <pc:chgData name="Danaisis Vargas Oliva" userId="41acecc159235689" providerId="LiveId" clId="{5B7FDB7C-9BDE-45D7-8FA5-0B5C7F57218D}" dt="2022-07-08T12:21:14.583" v="2373" actId="1076"/>
        <pc:sldMasterMkLst>
          <pc:docMk/>
          <pc:sldMasterMk cId="0" sldId="2147483661"/>
        </pc:sldMasterMkLst>
        <pc:spChg chg="mod">
          <ac:chgData name="Danaisis Vargas Oliva" userId="41acecc159235689" providerId="LiveId" clId="{5B7FDB7C-9BDE-45D7-8FA5-0B5C7F57218D}" dt="2022-07-06T08:58:36.520" v="443" actId="14100"/>
          <ac:spMkLst>
            <pc:docMk/>
            <pc:sldMasterMk cId="0" sldId="2147483661"/>
            <ac:spMk id="5" creationId="{00000000-0000-0000-0000-000000000000}"/>
          </ac:spMkLst>
        </pc:spChg>
        <pc:spChg chg="mod">
          <ac:chgData name="Danaisis Vargas Oliva" userId="41acecc159235689" providerId="LiveId" clId="{5B7FDB7C-9BDE-45D7-8FA5-0B5C7F57218D}" dt="2022-07-06T08:58:52.508" v="454" actId="14100"/>
          <ac:spMkLst>
            <pc:docMk/>
            <pc:sldMasterMk cId="0" sldId="2147483661"/>
            <ac:spMk id="10" creationId="{2BCFFB5D-5B60-4DF0-B6A5-49ACE6090431}"/>
          </ac:spMkLst>
        </pc:spChg>
        <pc:picChg chg="mod">
          <ac:chgData name="Danaisis Vargas Oliva" userId="41acecc159235689" providerId="LiveId" clId="{5B7FDB7C-9BDE-45D7-8FA5-0B5C7F57218D}" dt="2022-07-08T12:21:14.583" v="2373" actId="1076"/>
          <ac:picMkLst>
            <pc:docMk/>
            <pc:sldMasterMk cId="0" sldId="2147483661"/>
            <ac:picMk id="3" creationId="{02F16339-604A-4BBC-9DF1-DBCDBF9AECD2}"/>
          </ac:picMkLst>
        </pc:picChg>
        <pc:sldLayoutChg chg="addSp delSp modSp mod">
          <pc:chgData name="Danaisis Vargas Oliva" userId="41acecc159235689" providerId="LiveId" clId="{5B7FDB7C-9BDE-45D7-8FA5-0B5C7F57218D}" dt="2022-07-06T09:00:07.465" v="471"/>
          <pc:sldLayoutMkLst>
            <pc:docMk/>
            <pc:sldMasterMk cId="0" sldId="2147483661"/>
            <pc:sldLayoutMk cId="1482063581" sldId="2147483680"/>
          </pc:sldLayoutMkLst>
          <pc:spChg chg="del">
            <ac:chgData name="Danaisis Vargas Oliva" userId="41acecc159235689" providerId="LiveId" clId="{5B7FDB7C-9BDE-45D7-8FA5-0B5C7F57218D}" dt="2022-07-06T08:59:36.477" v="459" actId="478"/>
            <ac:spMkLst>
              <pc:docMk/>
              <pc:sldMasterMk cId="0" sldId="2147483661"/>
              <pc:sldLayoutMk cId="1482063581" sldId="2147483680"/>
              <ac:spMk id="7" creationId="{4E857674-5A29-4DE8-AE85-E73760DFBAB7}"/>
            </ac:spMkLst>
          </pc:spChg>
          <pc:spChg chg="del">
            <ac:chgData name="Danaisis Vargas Oliva" userId="41acecc159235689" providerId="LiveId" clId="{5B7FDB7C-9BDE-45D7-8FA5-0B5C7F57218D}" dt="2022-07-06T08:59:43.429" v="462" actId="478"/>
            <ac:spMkLst>
              <pc:docMk/>
              <pc:sldMasterMk cId="0" sldId="2147483661"/>
              <pc:sldLayoutMk cId="1482063581" sldId="2147483680"/>
              <ac:spMk id="8" creationId="{0B43CDBB-8E2A-416D-88E0-20493C8F1F3C}"/>
            </ac:spMkLst>
          </pc:spChg>
          <pc:spChg chg="add mod">
            <ac:chgData name="Danaisis Vargas Oliva" userId="41acecc159235689" providerId="LiveId" clId="{5B7FDB7C-9BDE-45D7-8FA5-0B5C7F57218D}" dt="2022-07-06T09:00:07.465" v="471"/>
            <ac:spMkLst>
              <pc:docMk/>
              <pc:sldMasterMk cId="0" sldId="2147483661"/>
              <pc:sldLayoutMk cId="1482063581" sldId="2147483680"/>
              <ac:spMk id="9" creationId="{AC33EE73-659F-86AA-F5AF-C6EBC5B88C63}"/>
            </ac:spMkLst>
          </pc:spChg>
          <pc:spChg chg="add mod">
            <ac:chgData name="Danaisis Vargas Oliva" userId="41acecc159235689" providerId="LiveId" clId="{5B7FDB7C-9BDE-45D7-8FA5-0B5C7F57218D}" dt="2022-07-06T09:00:07.465" v="471"/>
            <ac:spMkLst>
              <pc:docMk/>
              <pc:sldMasterMk cId="0" sldId="2147483661"/>
              <pc:sldLayoutMk cId="1482063581" sldId="2147483680"/>
              <ac:spMk id="10" creationId="{EA4B7B90-831D-9992-3D9D-8971F83AAC63}"/>
            </ac:spMkLst>
          </pc:spChg>
        </pc:sldLayoutChg>
        <pc:sldLayoutChg chg="addSp delSp modSp mod">
          <pc:chgData name="Danaisis Vargas Oliva" userId="41acecc159235689" providerId="LiveId" clId="{5B7FDB7C-9BDE-45D7-8FA5-0B5C7F57218D}" dt="2022-07-06T09:00:08.714" v="472"/>
          <pc:sldLayoutMkLst>
            <pc:docMk/>
            <pc:sldMasterMk cId="0" sldId="2147483661"/>
            <pc:sldLayoutMk cId="1319620576" sldId="2147483681"/>
          </pc:sldLayoutMkLst>
          <pc:spChg chg="del">
            <ac:chgData name="Danaisis Vargas Oliva" userId="41acecc159235689" providerId="LiveId" clId="{5B7FDB7C-9BDE-45D7-8FA5-0B5C7F57218D}" dt="2022-07-06T08:59:38.773" v="460" actId="478"/>
            <ac:spMkLst>
              <pc:docMk/>
              <pc:sldMasterMk cId="0" sldId="2147483661"/>
              <pc:sldLayoutMk cId="1319620576" sldId="2147483681"/>
              <ac:spMk id="9" creationId="{99809A7C-CC81-47C3-986F-1B9DB6B4AF1D}"/>
            </ac:spMkLst>
          </pc:spChg>
          <pc:spChg chg="del">
            <ac:chgData name="Danaisis Vargas Oliva" userId="41acecc159235689" providerId="LiveId" clId="{5B7FDB7C-9BDE-45D7-8FA5-0B5C7F57218D}" dt="2022-07-06T08:59:40.917" v="461" actId="478"/>
            <ac:spMkLst>
              <pc:docMk/>
              <pc:sldMasterMk cId="0" sldId="2147483661"/>
              <pc:sldLayoutMk cId="1319620576" sldId="2147483681"/>
              <ac:spMk id="10" creationId="{BC36C0A1-BEAF-4035-93A1-54F7D8A8D0EF}"/>
            </ac:spMkLst>
          </pc:spChg>
          <pc:spChg chg="add mod">
            <ac:chgData name="Danaisis Vargas Oliva" userId="41acecc159235689" providerId="LiveId" clId="{5B7FDB7C-9BDE-45D7-8FA5-0B5C7F57218D}" dt="2022-07-06T09:00:08.714" v="472"/>
            <ac:spMkLst>
              <pc:docMk/>
              <pc:sldMasterMk cId="0" sldId="2147483661"/>
              <pc:sldLayoutMk cId="1319620576" sldId="2147483681"/>
              <ac:spMk id="11" creationId="{E4010091-A73E-DDBE-3411-7BE0042787B9}"/>
            </ac:spMkLst>
          </pc:spChg>
          <pc:spChg chg="add mod">
            <ac:chgData name="Danaisis Vargas Oliva" userId="41acecc159235689" providerId="LiveId" clId="{5B7FDB7C-9BDE-45D7-8FA5-0B5C7F57218D}" dt="2022-07-06T09:00:08.714" v="472"/>
            <ac:spMkLst>
              <pc:docMk/>
              <pc:sldMasterMk cId="0" sldId="2147483661"/>
              <pc:sldLayoutMk cId="1319620576" sldId="2147483681"/>
              <ac:spMk id="12" creationId="{45175498-14E1-672B-101F-106AC9760896}"/>
            </ac:spMkLst>
          </pc:spChg>
        </pc:sldLayoutChg>
        <pc:sldLayoutChg chg="addSp modSp">
          <pc:chgData name="Danaisis Vargas Oliva" userId="41acecc159235689" providerId="LiveId" clId="{5B7FDB7C-9BDE-45D7-8FA5-0B5C7F57218D}" dt="2022-07-06T09:00:09.923" v="473"/>
          <pc:sldLayoutMkLst>
            <pc:docMk/>
            <pc:sldMasterMk cId="0" sldId="2147483661"/>
            <pc:sldLayoutMk cId="2850782605" sldId="2147483682"/>
          </pc:sldLayoutMkLst>
          <pc:spChg chg="add mod">
            <ac:chgData name="Danaisis Vargas Oliva" userId="41acecc159235689" providerId="LiveId" clId="{5B7FDB7C-9BDE-45D7-8FA5-0B5C7F57218D}" dt="2022-07-06T09:00:09.923" v="473"/>
            <ac:spMkLst>
              <pc:docMk/>
              <pc:sldMasterMk cId="0" sldId="2147483661"/>
              <pc:sldLayoutMk cId="2850782605" sldId="2147483682"/>
              <ac:spMk id="8" creationId="{7CF1D0E4-B049-8F02-3861-E5FFA5CD810F}"/>
            </ac:spMkLst>
          </pc:spChg>
          <pc:spChg chg="add mod">
            <ac:chgData name="Danaisis Vargas Oliva" userId="41acecc159235689" providerId="LiveId" clId="{5B7FDB7C-9BDE-45D7-8FA5-0B5C7F57218D}" dt="2022-07-06T09:00:09.923" v="473"/>
            <ac:spMkLst>
              <pc:docMk/>
              <pc:sldMasterMk cId="0" sldId="2147483661"/>
              <pc:sldLayoutMk cId="2850782605" sldId="2147483682"/>
              <ac:spMk id="9" creationId="{CBA64BAA-CF50-FB18-F0B5-B468CCF0F556}"/>
            </ac:spMkLst>
          </pc:spChg>
        </pc:sldLayoutChg>
        <pc:sldLayoutChg chg="addSp delSp modSp mod">
          <pc:chgData name="Danaisis Vargas Oliva" userId="41acecc159235689" providerId="LiveId" clId="{5B7FDB7C-9BDE-45D7-8FA5-0B5C7F57218D}" dt="2022-07-06T09:00:10.939" v="474"/>
          <pc:sldLayoutMkLst>
            <pc:docMk/>
            <pc:sldMasterMk cId="0" sldId="2147483661"/>
            <pc:sldLayoutMk cId="3458088708" sldId="2147483683"/>
          </pc:sldLayoutMkLst>
          <pc:spChg chg="del">
            <ac:chgData name="Danaisis Vargas Oliva" userId="41acecc159235689" providerId="LiveId" clId="{5B7FDB7C-9BDE-45D7-8FA5-0B5C7F57218D}" dt="2022-07-06T08:59:48.885" v="464" actId="478"/>
            <ac:spMkLst>
              <pc:docMk/>
              <pc:sldMasterMk cId="0" sldId="2147483661"/>
              <pc:sldLayoutMk cId="3458088708" sldId="2147483683"/>
              <ac:spMk id="5" creationId="{184893C0-FD8B-4C61-9A59-B11703507ED9}"/>
            </ac:spMkLst>
          </pc:spChg>
          <pc:spChg chg="del">
            <ac:chgData name="Danaisis Vargas Oliva" userId="41acecc159235689" providerId="LiveId" clId="{5B7FDB7C-9BDE-45D7-8FA5-0B5C7F57218D}" dt="2022-07-06T08:59:49.461" v="465" actId="478"/>
            <ac:spMkLst>
              <pc:docMk/>
              <pc:sldMasterMk cId="0" sldId="2147483661"/>
              <pc:sldLayoutMk cId="3458088708" sldId="2147483683"/>
              <ac:spMk id="6" creationId="{4FADD2BB-0A5F-4A1F-90CD-73B605957F26}"/>
            </ac:spMkLst>
          </pc:spChg>
          <pc:spChg chg="add mod">
            <ac:chgData name="Danaisis Vargas Oliva" userId="41acecc159235689" providerId="LiveId" clId="{5B7FDB7C-9BDE-45D7-8FA5-0B5C7F57218D}" dt="2022-07-06T09:00:10.939" v="474"/>
            <ac:spMkLst>
              <pc:docMk/>
              <pc:sldMasterMk cId="0" sldId="2147483661"/>
              <pc:sldLayoutMk cId="3458088708" sldId="2147483683"/>
              <ac:spMk id="7" creationId="{9E775EC1-FF98-3E9A-A91F-1BE28DA8CF76}"/>
            </ac:spMkLst>
          </pc:spChg>
          <pc:spChg chg="add mod">
            <ac:chgData name="Danaisis Vargas Oliva" userId="41acecc159235689" providerId="LiveId" clId="{5B7FDB7C-9BDE-45D7-8FA5-0B5C7F57218D}" dt="2022-07-06T09:00:10.939" v="474"/>
            <ac:spMkLst>
              <pc:docMk/>
              <pc:sldMasterMk cId="0" sldId="2147483661"/>
              <pc:sldLayoutMk cId="3458088708" sldId="2147483683"/>
              <ac:spMk id="9" creationId="{7B51D12D-8296-11C0-A065-092D0D0F1CD6}"/>
            </ac:spMkLst>
          </pc:spChg>
        </pc:sldLayoutChg>
        <pc:sldLayoutChg chg="addSp delSp modSp mod">
          <pc:chgData name="Danaisis Vargas Oliva" userId="41acecc159235689" providerId="LiveId" clId="{5B7FDB7C-9BDE-45D7-8FA5-0B5C7F57218D}" dt="2022-07-06T09:00:06.130" v="470"/>
          <pc:sldLayoutMkLst>
            <pc:docMk/>
            <pc:sldMasterMk cId="0" sldId="2147483661"/>
            <pc:sldLayoutMk cId="2879684545" sldId="2147483684"/>
          </pc:sldLayoutMkLst>
          <pc:spChg chg="del">
            <ac:chgData name="Danaisis Vargas Oliva" userId="41acecc159235689" providerId="LiveId" clId="{5B7FDB7C-9BDE-45D7-8FA5-0B5C7F57218D}" dt="2022-07-06T08:59:33.143" v="458" actId="478"/>
            <ac:spMkLst>
              <pc:docMk/>
              <pc:sldMasterMk cId="0" sldId="2147483661"/>
              <pc:sldLayoutMk cId="2879684545" sldId="2147483684"/>
              <ac:spMk id="7" creationId="{D4B86B8E-011A-4955-837F-F8141B8729EC}"/>
            </ac:spMkLst>
          </pc:spChg>
          <pc:spChg chg="del">
            <ac:chgData name="Danaisis Vargas Oliva" userId="41acecc159235689" providerId="LiveId" clId="{5B7FDB7C-9BDE-45D7-8FA5-0B5C7F57218D}" dt="2022-07-06T08:59:45.542" v="463" actId="478"/>
            <ac:spMkLst>
              <pc:docMk/>
              <pc:sldMasterMk cId="0" sldId="2147483661"/>
              <pc:sldLayoutMk cId="2879684545" sldId="2147483684"/>
              <ac:spMk id="8" creationId="{9D176D7D-F4EE-46B2-8493-9BABE5AF71BD}"/>
            </ac:spMkLst>
          </pc:spChg>
          <pc:spChg chg="add mod">
            <ac:chgData name="Danaisis Vargas Oliva" userId="41acecc159235689" providerId="LiveId" clId="{5B7FDB7C-9BDE-45D7-8FA5-0B5C7F57218D}" dt="2022-07-06T09:00:06.130" v="470"/>
            <ac:spMkLst>
              <pc:docMk/>
              <pc:sldMasterMk cId="0" sldId="2147483661"/>
              <pc:sldLayoutMk cId="2879684545" sldId="2147483684"/>
              <ac:spMk id="9" creationId="{6BAD66C0-0010-4874-307A-7A5BAE0ECB71}"/>
            </ac:spMkLst>
          </pc:spChg>
          <pc:spChg chg="add mod">
            <ac:chgData name="Danaisis Vargas Oliva" userId="41acecc159235689" providerId="LiveId" clId="{5B7FDB7C-9BDE-45D7-8FA5-0B5C7F57218D}" dt="2022-07-06T09:00:06.130" v="470"/>
            <ac:spMkLst>
              <pc:docMk/>
              <pc:sldMasterMk cId="0" sldId="2147483661"/>
              <pc:sldLayoutMk cId="2879684545" sldId="2147483684"/>
              <ac:spMk id="10" creationId="{E9439FAB-3532-465C-861C-FD3F08CE4EA7}"/>
            </ac:spMkLst>
          </pc:spChg>
        </pc:sldLayoutChg>
        <pc:sldLayoutChg chg="addSp delSp modSp mod">
          <pc:chgData name="Danaisis Vargas Oliva" userId="41acecc159235689" providerId="LiveId" clId="{5B7FDB7C-9BDE-45D7-8FA5-0B5C7F57218D}" dt="2022-07-06T09:00:12.161" v="475"/>
          <pc:sldLayoutMkLst>
            <pc:docMk/>
            <pc:sldMasterMk cId="0" sldId="2147483661"/>
            <pc:sldLayoutMk cId="1645480504" sldId="2147483685"/>
          </pc:sldLayoutMkLst>
          <pc:spChg chg="del">
            <ac:chgData name="Danaisis Vargas Oliva" userId="41acecc159235689" providerId="LiveId" clId="{5B7FDB7C-9BDE-45D7-8FA5-0B5C7F57218D}" dt="2022-07-06T08:59:51.950" v="466" actId="478"/>
            <ac:spMkLst>
              <pc:docMk/>
              <pc:sldMasterMk cId="0" sldId="2147483661"/>
              <pc:sldLayoutMk cId="1645480504" sldId="2147483685"/>
              <ac:spMk id="8" creationId="{9136363D-AF56-4C81-B25C-FB196D5F86E3}"/>
            </ac:spMkLst>
          </pc:spChg>
          <pc:spChg chg="del">
            <ac:chgData name="Danaisis Vargas Oliva" userId="41acecc159235689" providerId="LiveId" clId="{5B7FDB7C-9BDE-45D7-8FA5-0B5C7F57218D}" dt="2022-07-06T08:59:52.768" v="467" actId="478"/>
            <ac:spMkLst>
              <pc:docMk/>
              <pc:sldMasterMk cId="0" sldId="2147483661"/>
              <pc:sldLayoutMk cId="1645480504" sldId="2147483685"/>
              <ac:spMk id="9" creationId="{70FD2663-2BE2-45D9-921B-E199D9BA2CDC}"/>
            </ac:spMkLst>
          </pc:spChg>
          <pc:spChg chg="add mod">
            <ac:chgData name="Danaisis Vargas Oliva" userId="41acecc159235689" providerId="LiveId" clId="{5B7FDB7C-9BDE-45D7-8FA5-0B5C7F57218D}" dt="2022-07-06T09:00:12.161" v="475"/>
            <ac:spMkLst>
              <pc:docMk/>
              <pc:sldMasterMk cId="0" sldId="2147483661"/>
              <pc:sldLayoutMk cId="1645480504" sldId="2147483685"/>
              <ac:spMk id="10" creationId="{6619A2BA-0DCF-322A-B979-871101B93F06}"/>
            </ac:spMkLst>
          </pc:spChg>
          <pc:spChg chg="add mod">
            <ac:chgData name="Danaisis Vargas Oliva" userId="41acecc159235689" providerId="LiveId" clId="{5B7FDB7C-9BDE-45D7-8FA5-0B5C7F57218D}" dt="2022-07-06T09:00:12.161" v="475"/>
            <ac:spMkLst>
              <pc:docMk/>
              <pc:sldMasterMk cId="0" sldId="2147483661"/>
              <pc:sldLayoutMk cId="1645480504" sldId="2147483685"/>
              <ac:spMk id="12" creationId="{5F883CE2-295B-38F5-72D7-0351CBB99926}"/>
            </ac:spMkLst>
          </pc:spChg>
        </pc:sldLayoutChg>
        <pc:sldLayoutChg chg="addSp delSp modSp mod">
          <pc:chgData name="Danaisis Vargas Oliva" userId="41acecc159235689" providerId="LiveId" clId="{5B7FDB7C-9BDE-45D7-8FA5-0B5C7F57218D}" dt="2022-07-06T09:00:13.460" v="476"/>
          <pc:sldLayoutMkLst>
            <pc:docMk/>
            <pc:sldMasterMk cId="0" sldId="2147483661"/>
            <pc:sldLayoutMk cId="2412412220" sldId="2147483686"/>
          </pc:sldLayoutMkLst>
          <pc:spChg chg="del">
            <ac:chgData name="Danaisis Vargas Oliva" userId="41acecc159235689" providerId="LiveId" clId="{5B7FDB7C-9BDE-45D7-8FA5-0B5C7F57218D}" dt="2022-07-06T08:59:54.949" v="468" actId="478"/>
            <ac:spMkLst>
              <pc:docMk/>
              <pc:sldMasterMk cId="0" sldId="2147483661"/>
              <pc:sldLayoutMk cId="2412412220" sldId="2147483686"/>
              <ac:spMk id="7" creationId="{9F496BE4-DEFB-443D-B562-972A7750272B}"/>
            </ac:spMkLst>
          </pc:spChg>
          <pc:spChg chg="del">
            <ac:chgData name="Danaisis Vargas Oliva" userId="41acecc159235689" providerId="LiveId" clId="{5B7FDB7C-9BDE-45D7-8FA5-0B5C7F57218D}" dt="2022-07-06T08:59:55.805" v="469" actId="478"/>
            <ac:spMkLst>
              <pc:docMk/>
              <pc:sldMasterMk cId="0" sldId="2147483661"/>
              <pc:sldLayoutMk cId="2412412220" sldId="2147483686"/>
              <ac:spMk id="8" creationId="{83869D68-85B0-4DD2-B6E2-6B5B3E4DE9E0}"/>
            </ac:spMkLst>
          </pc:spChg>
          <pc:spChg chg="add mod">
            <ac:chgData name="Danaisis Vargas Oliva" userId="41acecc159235689" providerId="LiveId" clId="{5B7FDB7C-9BDE-45D7-8FA5-0B5C7F57218D}" dt="2022-07-06T09:00:13.460" v="476"/>
            <ac:spMkLst>
              <pc:docMk/>
              <pc:sldMasterMk cId="0" sldId="2147483661"/>
              <pc:sldLayoutMk cId="2412412220" sldId="2147483686"/>
              <ac:spMk id="9" creationId="{46CCFEB0-22EE-EF3E-5B58-2701E7ADA755}"/>
            </ac:spMkLst>
          </pc:spChg>
          <pc:spChg chg="add mod">
            <ac:chgData name="Danaisis Vargas Oliva" userId="41acecc159235689" providerId="LiveId" clId="{5B7FDB7C-9BDE-45D7-8FA5-0B5C7F57218D}" dt="2022-07-06T09:00:13.460" v="476"/>
            <ac:spMkLst>
              <pc:docMk/>
              <pc:sldMasterMk cId="0" sldId="2147483661"/>
              <pc:sldLayoutMk cId="2412412220" sldId="2147483686"/>
              <ac:spMk id="10" creationId="{C6271C72-7A08-0299-90AA-690A57D89EE5}"/>
            </ac:spMkLst>
          </pc:spChg>
        </pc:sldLayoutChg>
      </pc:sldMasterChg>
      <pc:sldMasterChg chg="addSp delSp modSp mod modSldLayout">
        <pc:chgData name="Danaisis Vargas Oliva" userId="41acecc159235689" providerId="LiveId" clId="{5B7FDB7C-9BDE-45D7-8FA5-0B5C7F57218D}" dt="2022-07-08T12:25:46.010" v="2394" actId="6014"/>
        <pc:sldMasterMkLst>
          <pc:docMk/>
          <pc:sldMasterMk cId="2687074738" sldId="2147483687"/>
        </pc:sldMasterMkLst>
        <pc:spChg chg="add del mod">
          <ac:chgData name="Danaisis Vargas Oliva" userId="41acecc159235689" providerId="LiveId" clId="{5B7FDB7C-9BDE-45D7-8FA5-0B5C7F57218D}" dt="2022-07-08T12:16:53.562" v="2326"/>
          <ac:spMkLst>
            <pc:docMk/>
            <pc:sldMasterMk cId="2687074738" sldId="2147483687"/>
            <ac:spMk id="2" creationId="{DD903D5E-A0C4-724A-525C-784EF208D35E}"/>
          </ac:spMkLst>
        </pc:spChg>
        <pc:spChg chg="add mod">
          <ac:chgData name="Danaisis Vargas Oliva" userId="41acecc159235689" providerId="LiveId" clId="{5B7FDB7C-9BDE-45D7-8FA5-0B5C7F57218D}" dt="2022-07-08T12:19:24.659" v="2356" actId="207"/>
          <ac:spMkLst>
            <pc:docMk/>
            <pc:sldMasterMk cId="2687074738" sldId="2147483687"/>
            <ac:spMk id="5" creationId="{A04E0A1A-0B06-62BD-0F2D-C43A70914669}"/>
          </ac:spMkLst>
        </pc:spChg>
        <pc:grpChg chg="del">
          <ac:chgData name="Danaisis Vargas Oliva" userId="41acecc159235689" providerId="LiveId" clId="{5B7FDB7C-9BDE-45D7-8FA5-0B5C7F57218D}" dt="2022-07-08T12:15:15.715" v="2323" actId="478"/>
          <ac:grpSpMkLst>
            <pc:docMk/>
            <pc:sldMasterMk cId="2687074738" sldId="2147483687"/>
            <ac:grpSpMk id="3" creationId="{00000000-0000-0000-0000-000000000000}"/>
          </ac:grpSpMkLst>
        </pc:grpChg>
        <pc:picChg chg="mod">
          <ac:chgData name="Danaisis Vargas Oliva" userId="41acecc159235689" providerId="LiveId" clId="{5B7FDB7C-9BDE-45D7-8FA5-0B5C7F57218D}" dt="2022-07-08T12:19:47.875" v="2362" actId="1076"/>
          <ac:picMkLst>
            <pc:docMk/>
            <pc:sldMasterMk cId="2687074738" sldId="2147483687"/>
            <ac:picMk id="4" creationId="{083B6E7B-5FF8-4527-81AA-C9E2023C149E}"/>
          </ac:picMkLst>
        </pc:picChg>
        <pc:picChg chg="del">
          <ac:chgData name="Danaisis Vargas Oliva" userId="41acecc159235689" providerId="LiveId" clId="{5B7FDB7C-9BDE-45D7-8FA5-0B5C7F57218D}" dt="2022-07-08T12:19:28.547" v="2357" actId="478"/>
          <ac:picMkLst>
            <pc:docMk/>
            <pc:sldMasterMk cId="2687074738" sldId="2147483687"/>
            <ac:picMk id="6" creationId="{00000000-0000-0000-0000-000000000000}"/>
          </ac:picMkLst>
        </pc:picChg>
        <pc:picChg chg="add mod">
          <ac:chgData name="Danaisis Vargas Oliva" userId="41acecc159235689" providerId="LiveId" clId="{5B7FDB7C-9BDE-45D7-8FA5-0B5C7F57218D}" dt="2022-07-08T12:19:44.919" v="2361" actId="1076"/>
          <ac:picMkLst>
            <pc:docMk/>
            <pc:sldMasterMk cId="2687074738" sldId="2147483687"/>
            <ac:picMk id="11" creationId="{B4B8F2AC-9144-D5CE-84CE-16E4E51C636B}"/>
          </ac:picMkLst>
        </pc:picChg>
        <pc:cxnChg chg="mod">
          <ac:chgData name="Danaisis Vargas Oliva" userId="41acecc159235689" providerId="LiveId" clId="{5B7FDB7C-9BDE-45D7-8FA5-0B5C7F57218D}" dt="2022-07-08T12:18:51.425" v="2353" actId="208"/>
          <ac:cxnSpMkLst>
            <pc:docMk/>
            <pc:sldMasterMk cId="2687074738" sldId="2147483687"/>
            <ac:cxnSpMk id="7" creationId="{00000000-0000-0000-0000-000000000000}"/>
          </ac:cxnSpMkLst>
        </pc:cxnChg>
        <pc:cxnChg chg="mod">
          <ac:chgData name="Danaisis Vargas Oliva" userId="41acecc159235689" providerId="LiveId" clId="{5B7FDB7C-9BDE-45D7-8FA5-0B5C7F57218D}" dt="2022-07-08T12:18:44.360" v="2352" actId="208"/>
          <ac:cxnSpMkLst>
            <pc:docMk/>
            <pc:sldMasterMk cId="2687074738" sldId="2147483687"/>
            <ac:cxnSpMk id="8" creationId="{00000000-0000-0000-0000-000000000000}"/>
          </ac:cxnSpMkLst>
        </pc:cxnChg>
        <pc:sldLayoutChg chg="modSp">
          <pc:chgData name="Danaisis Vargas Oliva" userId="41acecc159235689" providerId="LiveId" clId="{5B7FDB7C-9BDE-45D7-8FA5-0B5C7F57218D}" dt="2022-07-08T12:20:12.130" v="2363" actId="207"/>
          <pc:sldLayoutMkLst>
            <pc:docMk/>
            <pc:sldMasterMk cId="2687074738" sldId="2147483687"/>
            <pc:sldLayoutMk cId="2516073910" sldId="2147483688"/>
          </pc:sldLayoutMkLst>
          <pc:spChg chg="mod">
            <ac:chgData name="Danaisis Vargas Oliva" userId="41acecc159235689" providerId="LiveId" clId="{5B7FDB7C-9BDE-45D7-8FA5-0B5C7F57218D}" dt="2022-07-08T12:20:12.130" v="2363" actId="207"/>
            <ac:spMkLst>
              <pc:docMk/>
              <pc:sldMasterMk cId="2687074738" sldId="2147483687"/>
              <pc:sldLayoutMk cId="2516073910" sldId="2147483688"/>
              <ac:spMk id="2" creationId="{00000000-0000-0000-0000-000000000000}"/>
            </ac:spMkLst>
          </pc:spChg>
          <pc:spChg chg="mod">
            <ac:chgData name="Danaisis Vargas Oliva" userId="41acecc159235689" providerId="LiveId" clId="{5B7FDB7C-9BDE-45D7-8FA5-0B5C7F57218D}" dt="2022-07-08T12:20:12.130" v="2363" actId="207"/>
            <ac:spMkLst>
              <pc:docMk/>
              <pc:sldMasterMk cId="2687074738" sldId="2147483687"/>
              <pc:sldLayoutMk cId="2516073910" sldId="2147483688"/>
              <ac:spMk id="4" creationId="{00000000-0000-0000-0000-000000000000}"/>
            </ac:spMkLst>
          </pc:spChg>
        </pc:sldLayoutChg>
      </pc:sldMasterChg>
      <pc:sldMasterChg chg="addSp delSp modSp mod modSldLayout">
        <pc:chgData name="Danaisis Vargas Oliva" userId="41acecc159235689" providerId="LiveId" clId="{5B7FDB7C-9BDE-45D7-8FA5-0B5C7F57218D}" dt="2022-07-08T12:26:13.961" v="2395" actId="6014"/>
        <pc:sldMasterMkLst>
          <pc:docMk/>
          <pc:sldMasterMk cId="1758279877" sldId="2147483689"/>
        </pc:sldMasterMkLst>
        <pc:spChg chg="mod">
          <ac:chgData name="Danaisis Vargas Oliva" userId="41acecc159235689" providerId="LiveId" clId="{5B7FDB7C-9BDE-45D7-8FA5-0B5C7F57218D}" dt="2022-07-08T12:20:42.393" v="2365" actId="207"/>
          <ac:spMkLst>
            <pc:docMk/>
            <pc:sldMasterMk cId="1758279877" sldId="2147483689"/>
            <ac:spMk id="5" creationId="{00000000-0000-0000-0000-000000000000}"/>
          </ac:spMkLst>
        </pc:spChg>
        <pc:spChg chg="mod">
          <ac:chgData name="Danaisis Vargas Oliva" userId="41acecc159235689" providerId="LiveId" clId="{5B7FDB7C-9BDE-45D7-8FA5-0B5C7F57218D}" dt="2022-07-08T12:20:42.393" v="2365" actId="207"/>
          <ac:spMkLst>
            <pc:docMk/>
            <pc:sldMasterMk cId="1758279877" sldId="2147483689"/>
            <ac:spMk id="10" creationId="{2BCFFB5D-5B60-4DF0-B6A5-49ACE6090431}"/>
          </ac:spMkLst>
        </pc:spChg>
        <pc:picChg chg="mod">
          <ac:chgData name="Danaisis Vargas Oliva" userId="41acecc159235689" providerId="LiveId" clId="{5B7FDB7C-9BDE-45D7-8FA5-0B5C7F57218D}" dt="2022-07-08T12:21:03.804" v="2372" actId="1076"/>
          <ac:picMkLst>
            <pc:docMk/>
            <pc:sldMasterMk cId="1758279877" sldId="2147483689"/>
            <ac:picMk id="3" creationId="{02F16339-604A-4BBC-9DF1-DBCDBF9AECD2}"/>
          </ac:picMkLst>
        </pc:picChg>
        <pc:picChg chg="add mod">
          <ac:chgData name="Danaisis Vargas Oliva" userId="41acecc159235689" providerId="LiveId" clId="{5B7FDB7C-9BDE-45D7-8FA5-0B5C7F57218D}" dt="2022-07-08T12:21:00.076" v="2371" actId="1076"/>
          <ac:picMkLst>
            <pc:docMk/>
            <pc:sldMasterMk cId="1758279877" sldId="2147483689"/>
            <ac:picMk id="7" creationId="{0BD56B9E-8214-0F11-2505-5588752F7F39}"/>
          </ac:picMkLst>
        </pc:picChg>
        <pc:picChg chg="del">
          <ac:chgData name="Danaisis Vargas Oliva" userId="41acecc159235689" providerId="LiveId" clId="{5B7FDB7C-9BDE-45D7-8FA5-0B5C7F57218D}" dt="2022-07-08T12:20:46.258" v="2366" actId="478"/>
          <ac:picMkLst>
            <pc:docMk/>
            <pc:sldMasterMk cId="1758279877" sldId="2147483689"/>
            <ac:picMk id="8" creationId="{00000000-0000-0000-0000-000000000000}"/>
          </ac:picMkLst>
        </pc:picChg>
        <pc:cxnChg chg="mod">
          <ac:chgData name="Danaisis Vargas Oliva" userId="41acecc159235689" providerId="LiveId" clId="{5B7FDB7C-9BDE-45D7-8FA5-0B5C7F57218D}" dt="2022-07-08T12:20:24.879" v="2364" actId="208"/>
          <ac:cxnSpMkLst>
            <pc:docMk/>
            <pc:sldMasterMk cId="1758279877" sldId="2147483689"/>
            <ac:cxnSpMk id="9" creationId="{62AD3013-27D2-4E19-81B5-41DA8C8EBF94}"/>
          </ac:cxnSpMkLst>
        </pc:cxnChg>
        <pc:sldLayoutChg chg="modSp">
          <pc:chgData name="Danaisis Vargas Oliva" userId="41acecc159235689" providerId="LiveId" clId="{5B7FDB7C-9BDE-45D7-8FA5-0B5C7F57218D}" dt="2022-07-08T12:21:35.908" v="2374" actId="207"/>
          <pc:sldLayoutMkLst>
            <pc:docMk/>
            <pc:sldMasterMk cId="1758279877" sldId="2147483689"/>
            <pc:sldLayoutMk cId="3461925887" sldId="2147483690"/>
          </pc:sldLayoutMkLst>
          <pc:spChg chg="mod">
            <ac:chgData name="Danaisis Vargas Oliva" userId="41acecc159235689" providerId="LiveId" clId="{5B7FDB7C-9BDE-45D7-8FA5-0B5C7F57218D}" dt="2022-07-08T12:21:35.908" v="2374" actId="207"/>
            <ac:spMkLst>
              <pc:docMk/>
              <pc:sldMasterMk cId="1758279877" sldId="2147483689"/>
              <pc:sldLayoutMk cId="3461925887" sldId="2147483690"/>
              <ac:spMk id="9" creationId="{6BAD66C0-0010-4874-307A-7A5BAE0ECB71}"/>
            </ac:spMkLst>
          </pc:spChg>
          <pc:spChg chg="mod">
            <ac:chgData name="Danaisis Vargas Oliva" userId="41acecc159235689" providerId="LiveId" clId="{5B7FDB7C-9BDE-45D7-8FA5-0B5C7F57218D}" dt="2022-07-08T12:21:35.908" v="2374" actId="207"/>
            <ac:spMkLst>
              <pc:docMk/>
              <pc:sldMasterMk cId="1758279877" sldId="2147483689"/>
              <pc:sldLayoutMk cId="3461925887" sldId="2147483690"/>
              <ac:spMk id="10" creationId="{E9439FAB-3532-465C-861C-FD3F08CE4EA7}"/>
            </ac:spMkLst>
          </pc:spChg>
          <pc:spChg chg="mod">
            <ac:chgData name="Danaisis Vargas Oliva" userId="41acecc159235689" providerId="LiveId" clId="{5B7FDB7C-9BDE-45D7-8FA5-0B5C7F57218D}" dt="2022-07-08T12:21:35.908" v="2374" actId="207"/>
            <ac:spMkLst>
              <pc:docMk/>
              <pc:sldMasterMk cId="1758279877" sldId="2147483689"/>
              <pc:sldLayoutMk cId="3461925887" sldId="2147483690"/>
              <ac:spMk id="14" creationId="{00000000-0000-0000-0000-000000000000}"/>
            </ac:spMkLst>
          </pc:spChg>
        </pc:sldLayoutChg>
        <pc:sldLayoutChg chg="modSp">
          <pc:chgData name="Danaisis Vargas Oliva" userId="41acecc159235689" providerId="LiveId" clId="{5B7FDB7C-9BDE-45D7-8FA5-0B5C7F57218D}" dt="2022-07-08T12:21:50.145" v="2376" actId="207"/>
          <pc:sldLayoutMkLst>
            <pc:docMk/>
            <pc:sldMasterMk cId="1758279877" sldId="2147483689"/>
            <pc:sldLayoutMk cId="3518256876" sldId="2147483691"/>
          </pc:sldLayoutMkLst>
          <pc:spChg chg="mod">
            <ac:chgData name="Danaisis Vargas Oliva" userId="41acecc159235689" providerId="LiveId" clId="{5B7FDB7C-9BDE-45D7-8FA5-0B5C7F57218D}" dt="2022-07-08T12:21:50.145" v="2376" actId="207"/>
            <ac:spMkLst>
              <pc:docMk/>
              <pc:sldMasterMk cId="1758279877" sldId="2147483689"/>
              <pc:sldLayoutMk cId="3518256876" sldId="2147483691"/>
              <ac:spMk id="9" creationId="{AC33EE73-659F-86AA-F5AF-C6EBC5B88C63}"/>
            </ac:spMkLst>
          </pc:spChg>
          <pc:spChg chg="mod">
            <ac:chgData name="Danaisis Vargas Oliva" userId="41acecc159235689" providerId="LiveId" clId="{5B7FDB7C-9BDE-45D7-8FA5-0B5C7F57218D}" dt="2022-07-08T12:21:50.145" v="2376" actId="207"/>
            <ac:spMkLst>
              <pc:docMk/>
              <pc:sldMasterMk cId="1758279877" sldId="2147483689"/>
              <pc:sldLayoutMk cId="3518256876" sldId="2147483691"/>
              <ac:spMk id="10" creationId="{EA4B7B90-831D-9992-3D9D-8971F83AAC63}"/>
            </ac:spMkLst>
          </pc:spChg>
          <pc:spChg chg="mod">
            <ac:chgData name="Danaisis Vargas Oliva" userId="41acecc159235689" providerId="LiveId" clId="{5B7FDB7C-9BDE-45D7-8FA5-0B5C7F57218D}" dt="2022-07-08T12:21:43.934" v="2375" actId="207"/>
            <ac:spMkLst>
              <pc:docMk/>
              <pc:sldMasterMk cId="1758279877" sldId="2147483689"/>
              <pc:sldLayoutMk cId="3518256876" sldId="2147483691"/>
              <ac:spMk id="15" creationId="{A412171E-B04E-4C63-85CA-85FE4371DD08}"/>
            </ac:spMkLst>
          </pc:spChg>
        </pc:sldLayoutChg>
        <pc:sldLayoutChg chg="modSp">
          <pc:chgData name="Danaisis Vargas Oliva" userId="41acecc159235689" providerId="LiveId" clId="{5B7FDB7C-9BDE-45D7-8FA5-0B5C7F57218D}" dt="2022-07-08T12:22:05.240" v="2378" actId="207"/>
          <pc:sldLayoutMkLst>
            <pc:docMk/>
            <pc:sldMasterMk cId="1758279877" sldId="2147483689"/>
            <pc:sldLayoutMk cId="3888101524" sldId="2147483692"/>
          </pc:sldLayoutMkLst>
          <pc:spChg chg="mod">
            <ac:chgData name="Danaisis Vargas Oliva" userId="41acecc159235689" providerId="LiveId" clId="{5B7FDB7C-9BDE-45D7-8FA5-0B5C7F57218D}" dt="2022-07-08T12:21:59.972" v="2377" actId="207"/>
            <ac:spMkLst>
              <pc:docMk/>
              <pc:sldMasterMk cId="1758279877" sldId="2147483689"/>
              <pc:sldLayoutMk cId="3888101524" sldId="2147483692"/>
              <ac:spMk id="3" creationId="{00000000-0000-0000-0000-000000000000}"/>
            </ac:spMkLst>
          </pc:spChg>
          <pc:spChg chg="mod">
            <ac:chgData name="Danaisis Vargas Oliva" userId="41acecc159235689" providerId="LiveId" clId="{5B7FDB7C-9BDE-45D7-8FA5-0B5C7F57218D}" dt="2022-07-08T12:21:59.972" v="2377" actId="207"/>
            <ac:spMkLst>
              <pc:docMk/>
              <pc:sldMasterMk cId="1758279877" sldId="2147483689"/>
              <pc:sldLayoutMk cId="3888101524" sldId="2147483692"/>
              <ac:spMk id="11" creationId="{E4010091-A73E-DDBE-3411-7BE0042787B9}"/>
            </ac:spMkLst>
          </pc:spChg>
          <pc:spChg chg="mod">
            <ac:chgData name="Danaisis Vargas Oliva" userId="41acecc159235689" providerId="LiveId" clId="{5B7FDB7C-9BDE-45D7-8FA5-0B5C7F57218D}" dt="2022-07-08T12:21:59.972" v="2377" actId="207"/>
            <ac:spMkLst>
              <pc:docMk/>
              <pc:sldMasterMk cId="1758279877" sldId="2147483689"/>
              <pc:sldLayoutMk cId="3888101524" sldId="2147483692"/>
              <ac:spMk id="12" creationId="{45175498-14E1-672B-101F-106AC9760896}"/>
            </ac:spMkLst>
          </pc:spChg>
          <pc:spChg chg="mod">
            <ac:chgData name="Danaisis Vargas Oliva" userId="41acecc159235689" providerId="LiveId" clId="{5B7FDB7C-9BDE-45D7-8FA5-0B5C7F57218D}" dt="2022-07-08T12:21:59.972" v="2377" actId="207"/>
            <ac:spMkLst>
              <pc:docMk/>
              <pc:sldMasterMk cId="1758279877" sldId="2147483689"/>
              <pc:sldLayoutMk cId="3888101524" sldId="2147483692"/>
              <ac:spMk id="14" creationId="{00000000-0000-0000-0000-000000000000}"/>
            </ac:spMkLst>
          </pc:spChg>
          <pc:spChg chg="mod">
            <ac:chgData name="Danaisis Vargas Oliva" userId="41acecc159235689" providerId="LiveId" clId="{5B7FDB7C-9BDE-45D7-8FA5-0B5C7F57218D}" dt="2022-07-08T12:22:05.240" v="2378" actId="207"/>
            <ac:spMkLst>
              <pc:docMk/>
              <pc:sldMasterMk cId="1758279877" sldId="2147483689"/>
              <pc:sldLayoutMk cId="3888101524" sldId="2147483692"/>
              <ac:spMk id="18" creationId="{C06D0CAE-729C-4F78-8265-ACAD98DB7178}"/>
            </ac:spMkLst>
          </pc:spChg>
        </pc:sldLayoutChg>
        <pc:sldLayoutChg chg="delSp modSp mod">
          <pc:chgData name="Danaisis Vargas Oliva" userId="41acecc159235689" providerId="LiveId" clId="{5B7FDB7C-9BDE-45D7-8FA5-0B5C7F57218D}" dt="2022-07-08T12:22:36.787" v="2384" actId="207"/>
          <pc:sldLayoutMkLst>
            <pc:docMk/>
            <pc:sldMasterMk cId="1758279877" sldId="2147483689"/>
            <pc:sldLayoutMk cId="378548974" sldId="2147483693"/>
          </pc:sldLayoutMkLst>
          <pc:spChg chg="del mod">
            <ac:chgData name="Danaisis Vargas Oliva" userId="41acecc159235689" providerId="LiveId" clId="{5B7FDB7C-9BDE-45D7-8FA5-0B5C7F57218D}" dt="2022-07-08T12:22:23.202" v="2382" actId="478"/>
            <ac:spMkLst>
              <pc:docMk/>
              <pc:sldMasterMk cId="1758279877" sldId="2147483689"/>
              <pc:sldLayoutMk cId="378548974" sldId="2147483693"/>
              <ac:spMk id="6" creationId="{D6FF6105-9881-48BC-A7F0-017B12E729BB}"/>
            </ac:spMkLst>
          </pc:spChg>
          <pc:spChg chg="mod">
            <ac:chgData name="Danaisis Vargas Oliva" userId="41acecc159235689" providerId="LiveId" clId="{5B7FDB7C-9BDE-45D7-8FA5-0B5C7F57218D}" dt="2022-07-08T12:22:36.787" v="2384" actId="207"/>
            <ac:spMkLst>
              <pc:docMk/>
              <pc:sldMasterMk cId="1758279877" sldId="2147483689"/>
              <pc:sldLayoutMk cId="378548974" sldId="2147483693"/>
              <ac:spMk id="7" creationId="{B68076A6-B9B3-459F-9B61-D0199CF6A51C}"/>
            </ac:spMkLst>
          </pc:spChg>
          <pc:spChg chg="mod">
            <ac:chgData name="Danaisis Vargas Oliva" userId="41acecc159235689" providerId="LiveId" clId="{5B7FDB7C-9BDE-45D7-8FA5-0B5C7F57218D}" dt="2022-07-08T12:22:36.787" v="2384" actId="207"/>
            <ac:spMkLst>
              <pc:docMk/>
              <pc:sldMasterMk cId="1758279877" sldId="2147483689"/>
              <pc:sldLayoutMk cId="378548974" sldId="2147483693"/>
              <ac:spMk id="8" creationId="{7CF1D0E4-B049-8F02-3861-E5FFA5CD810F}"/>
            </ac:spMkLst>
          </pc:spChg>
          <pc:spChg chg="del">
            <ac:chgData name="Danaisis Vargas Oliva" userId="41acecc159235689" providerId="LiveId" clId="{5B7FDB7C-9BDE-45D7-8FA5-0B5C7F57218D}" dt="2022-07-08T12:22:31.707" v="2383" actId="478"/>
            <ac:spMkLst>
              <pc:docMk/>
              <pc:sldMasterMk cId="1758279877" sldId="2147483689"/>
              <pc:sldLayoutMk cId="378548974" sldId="2147483693"/>
              <ac:spMk id="9" creationId="{CBA64BAA-CF50-FB18-F0B5-B468CCF0F556}"/>
            </ac:spMkLst>
          </pc:spChg>
          <pc:spChg chg="mod">
            <ac:chgData name="Danaisis Vargas Oliva" userId="41acecc159235689" providerId="LiveId" clId="{5B7FDB7C-9BDE-45D7-8FA5-0B5C7F57218D}" dt="2022-07-08T12:22:12.344" v="2379" actId="207"/>
            <ac:spMkLst>
              <pc:docMk/>
              <pc:sldMasterMk cId="1758279877" sldId="2147483689"/>
              <pc:sldLayoutMk cId="378548974" sldId="2147483693"/>
              <ac:spMk id="12" creationId="{CFE10C84-81A2-4C4B-BFB3-1D22BC2D8E03}"/>
            </ac:spMkLst>
          </pc:spChg>
        </pc:sldLayoutChg>
        <pc:sldLayoutChg chg="modSp">
          <pc:chgData name="Danaisis Vargas Oliva" userId="41acecc159235689" providerId="LiveId" clId="{5B7FDB7C-9BDE-45D7-8FA5-0B5C7F57218D}" dt="2022-07-08T12:22:48.872" v="2385" actId="207"/>
          <pc:sldLayoutMkLst>
            <pc:docMk/>
            <pc:sldMasterMk cId="1758279877" sldId="2147483689"/>
            <pc:sldLayoutMk cId="1188182701" sldId="2147483694"/>
          </pc:sldLayoutMkLst>
          <pc:spChg chg="mod">
            <ac:chgData name="Danaisis Vargas Oliva" userId="41acecc159235689" providerId="LiveId" clId="{5B7FDB7C-9BDE-45D7-8FA5-0B5C7F57218D}" dt="2022-07-08T12:22:48.872" v="2385" actId="207"/>
            <ac:spMkLst>
              <pc:docMk/>
              <pc:sldMasterMk cId="1758279877" sldId="2147483689"/>
              <pc:sldLayoutMk cId="1188182701" sldId="2147483694"/>
              <ac:spMk id="7" creationId="{9E775EC1-FF98-3E9A-A91F-1BE28DA8CF76}"/>
            </ac:spMkLst>
          </pc:spChg>
          <pc:spChg chg="mod">
            <ac:chgData name="Danaisis Vargas Oliva" userId="41acecc159235689" providerId="LiveId" clId="{5B7FDB7C-9BDE-45D7-8FA5-0B5C7F57218D}" dt="2022-07-08T12:22:48.872" v="2385" actId="207"/>
            <ac:spMkLst>
              <pc:docMk/>
              <pc:sldMasterMk cId="1758279877" sldId="2147483689"/>
              <pc:sldLayoutMk cId="1188182701" sldId="2147483694"/>
              <ac:spMk id="9" creationId="{7B51D12D-8296-11C0-A065-092D0D0F1CD6}"/>
            </ac:spMkLst>
          </pc:spChg>
        </pc:sldLayoutChg>
        <pc:sldLayoutChg chg="modSp">
          <pc:chgData name="Danaisis Vargas Oliva" userId="41acecc159235689" providerId="LiveId" clId="{5B7FDB7C-9BDE-45D7-8FA5-0B5C7F57218D}" dt="2022-07-08T12:23:05.933" v="2387" actId="207"/>
          <pc:sldLayoutMkLst>
            <pc:docMk/>
            <pc:sldMasterMk cId="1758279877" sldId="2147483689"/>
            <pc:sldLayoutMk cId="1130472336" sldId="2147483695"/>
          </pc:sldLayoutMkLst>
          <pc:spChg chg="mod">
            <ac:chgData name="Danaisis Vargas Oliva" userId="41acecc159235689" providerId="LiveId" clId="{5B7FDB7C-9BDE-45D7-8FA5-0B5C7F57218D}" dt="2022-07-08T12:23:05.933" v="2387" actId="207"/>
            <ac:spMkLst>
              <pc:docMk/>
              <pc:sldMasterMk cId="1758279877" sldId="2147483689"/>
              <pc:sldLayoutMk cId="1130472336" sldId="2147483695"/>
              <ac:spMk id="10" creationId="{6619A2BA-0DCF-322A-B979-871101B93F06}"/>
            </ac:spMkLst>
          </pc:spChg>
          <pc:spChg chg="mod">
            <ac:chgData name="Danaisis Vargas Oliva" userId="41acecc159235689" providerId="LiveId" clId="{5B7FDB7C-9BDE-45D7-8FA5-0B5C7F57218D}" dt="2022-07-08T12:22:58.956" v="2386" actId="207"/>
            <ac:spMkLst>
              <pc:docMk/>
              <pc:sldMasterMk cId="1758279877" sldId="2147483689"/>
              <pc:sldLayoutMk cId="1130472336" sldId="2147483695"/>
              <ac:spMk id="11" creationId="{00000000-0000-0000-0000-000000000000}"/>
            </ac:spMkLst>
          </pc:spChg>
          <pc:spChg chg="mod">
            <ac:chgData name="Danaisis Vargas Oliva" userId="41acecc159235689" providerId="LiveId" clId="{5B7FDB7C-9BDE-45D7-8FA5-0B5C7F57218D}" dt="2022-07-08T12:23:05.933" v="2387" actId="207"/>
            <ac:spMkLst>
              <pc:docMk/>
              <pc:sldMasterMk cId="1758279877" sldId="2147483689"/>
              <pc:sldLayoutMk cId="1130472336" sldId="2147483695"/>
              <ac:spMk id="12" creationId="{5F883CE2-295B-38F5-72D7-0351CBB99926}"/>
            </ac:spMkLst>
          </pc:spChg>
          <pc:spChg chg="mod">
            <ac:chgData name="Danaisis Vargas Oliva" userId="41acecc159235689" providerId="LiveId" clId="{5B7FDB7C-9BDE-45D7-8FA5-0B5C7F57218D}" dt="2022-07-08T12:22:58.956" v="2386" actId="207"/>
            <ac:spMkLst>
              <pc:docMk/>
              <pc:sldMasterMk cId="1758279877" sldId="2147483689"/>
              <pc:sldLayoutMk cId="1130472336" sldId="2147483695"/>
              <ac:spMk id="17" creationId="{BFE0D26E-12B0-47A8-AC4A-449F3486CA90}"/>
            </ac:spMkLst>
          </pc:spChg>
        </pc:sldLayoutChg>
        <pc:sldLayoutChg chg="modSp">
          <pc:chgData name="Danaisis Vargas Oliva" userId="41acecc159235689" providerId="LiveId" clId="{5B7FDB7C-9BDE-45D7-8FA5-0B5C7F57218D}" dt="2022-07-08T12:23:28.209" v="2389" actId="207"/>
          <pc:sldLayoutMkLst>
            <pc:docMk/>
            <pc:sldMasterMk cId="1758279877" sldId="2147483689"/>
            <pc:sldLayoutMk cId="341505406" sldId="2147483696"/>
          </pc:sldLayoutMkLst>
          <pc:spChg chg="mod">
            <ac:chgData name="Danaisis Vargas Oliva" userId="41acecc159235689" providerId="LiveId" clId="{5B7FDB7C-9BDE-45D7-8FA5-0B5C7F57218D}" dt="2022-07-08T12:23:20.694" v="2388" actId="207"/>
            <ac:spMkLst>
              <pc:docMk/>
              <pc:sldMasterMk cId="1758279877" sldId="2147483689"/>
              <pc:sldLayoutMk cId="341505406" sldId="2147483696"/>
              <ac:spMk id="9" creationId="{46CCFEB0-22EE-EF3E-5B58-2701E7ADA755}"/>
            </ac:spMkLst>
          </pc:spChg>
          <pc:spChg chg="mod">
            <ac:chgData name="Danaisis Vargas Oliva" userId="41acecc159235689" providerId="LiveId" clId="{5B7FDB7C-9BDE-45D7-8FA5-0B5C7F57218D}" dt="2022-07-08T12:23:20.694" v="2388" actId="207"/>
            <ac:spMkLst>
              <pc:docMk/>
              <pc:sldMasterMk cId="1758279877" sldId="2147483689"/>
              <pc:sldLayoutMk cId="341505406" sldId="2147483696"/>
              <ac:spMk id="10" creationId="{C6271C72-7A08-0299-90AA-690A57D89EE5}"/>
            </ac:spMkLst>
          </pc:spChg>
          <pc:spChg chg="mod">
            <ac:chgData name="Danaisis Vargas Oliva" userId="41acecc159235689" providerId="LiveId" clId="{5B7FDB7C-9BDE-45D7-8FA5-0B5C7F57218D}" dt="2022-07-08T12:23:28.209" v="2389" actId="207"/>
            <ac:spMkLst>
              <pc:docMk/>
              <pc:sldMasterMk cId="1758279877" sldId="2147483689"/>
              <pc:sldLayoutMk cId="341505406" sldId="2147483696"/>
              <ac:spMk id="12" creationId="{00000000-0000-0000-0000-000000000000}"/>
            </ac:spMkLst>
          </pc:spChg>
          <pc:spChg chg="mod">
            <ac:chgData name="Danaisis Vargas Oliva" userId="41acecc159235689" providerId="LiveId" clId="{5B7FDB7C-9BDE-45D7-8FA5-0B5C7F57218D}" dt="2022-07-08T12:23:28.209" v="2389" actId="207"/>
            <ac:spMkLst>
              <pc:docMk/>
              <pc:sldMasterMk cId="1758279877" sldId="2147483689"/>
              <pc:sldLayoutMk cId="341505406" sldId="2147483696"/>
              <ac:spMk id="14" creationId="{9DEAC3D4-47B7-4A0F-8189-B28B66AC3C68}"/>
            </ac:spMkLst>
          </pc:spChg>
        </pc:sldLayoutChg>
      </pc:sldMasterChg>
    </pc:docChg>
  </pc:docChgLst>
  <pc:docChgLst>
    <pc:chgData name="Danaisis Vargas Oliva" userId="41acecc159235689" providerId="LiveId" clId="{B5B91F08-AF97-409F-A1F2-97367950D58B}"/>
    <pc:docChg chg="undo custSel addSld delSld modSld sldOrd modMainMaster">
      <pc:chgData name="Danaisis Vargas Oliva" userId="41acecc159235689" providerId="LiveId" clId="{B5B91F08-AF97-409F-A1F2-97367950D58B}" dt="2022-07-09T09:36:05.163" v="585" actId="47"/>
      <pc:docMkLst>
        <pc:docMk/>
      </pc:docMkLst>
      <pc:sldChg chg="modSp mod">
        <pc:chgData name="Danaisis Vargas Oliva" userId="41acecc159235689" providerId="LiveId" clId="{B5B91F08-AF97-409F-A1F2-97367950D58B}" dt="2022-07-05T20:22:39.002" v="546" actId="20577"/>
        <pc:sldMkLst>
          <pc:docMk/>
          <pc:sldMk cId="2840233702" sldId="257"/>
        </pc:sldMkLst>
        <pc:spChg chg="mod">
          <ac:chgData name="Danaisis Vargas Oliva" userId="41acecc159235689" providerId="LiveId" clId="{B5B91F08-AF97-409F-A1F2-97367950D58B}" dt="2022-07-05T20:22:39.002" v="546" actId="20577"/>
          <ac:spMkLst>
            <pc:docMk/>
            <pc:sldMk cId="2840233702" sldId="257"/>
            <ac:spMk id="2" creationId="{9D4530E3-64DB-CF7E-F8F9-3BFD18DD52F1}"/>
          </ac:spMkLst>
        </pc:spChg>
        <pc:spChg chg="mod">
          <ac:chgData name="Danaisis Vargas Oliva" userId="41acecc159235689" providerId="LiveId" clId="{B5B91F08-AF97-409F-A1F2-97367950D58B}" dt="2022-07-05T19:50:43.052" v="346" actId="20577"/>
          <ac:spMkLst>
            <pc:docMk/>
            <pc:sldMk cId="2840233702" sldId="257"/>
            <ac:spMk id="3" creationId="{D8DFB865-41E1-6172-BD72-64F0C388D58E}"/>
          </ac:spMkLst>
        </pc:spChg>
        <pc:picChg chg="mod">
          <ac:chgData name="Danaisis Vargas Oliva" userId="41acecc159235689" providerId="LiveId" clId="{B5B91F08-AF97-409F-A1F2-97367950D58B}" dt="2022-05-19T17:02:56.957" v="0" actId="1076"/>
          <ac:picMkLst>
            <pc:docMk/>
            <pc:sldMk cId="2840233702" sldId="257"/>
            <ac:picMk id="5" creationId="{D22553AF-ED07-4975-A18E-A605CA3E2C6A}"/>
          </ac:picMkLst>
        </pc:picChg>
      </pc:sldChg>
      <pc:sldChg chg="modSp mod">
        <pc:chgData name="Danaisis Vargas Oliva" userId="41acecc159235689" providerId="LiveId" clId="{B5B91F08-AF97-409F-A1F2-97367950D58B}" dt="2022-05-19T17:03:22.817" v="1" actId="1076"/>
        <pc:sldMkLst>
          <pc:docMk/>
          <pc:sldMk cId="405690549" sldId="260"/>
        </pc:sldMkLst>
        <pc:cxnChg chg="mod">
          <ac:chgData name="Danaisis Vargas Oliva" userId="41acecc159235689" providerId="LiveId" clId="{B5B91F08-AF97-409F-A1F2-97367950D58B}" dt="2022-05-19T17:03:22.817" v="1" actId="1076"/>
          <ac:cxnSpMkLst>
            <pc:docMk/>
            <pc:sldMk cId="405690549" sldId="260"/>
            <ac:cxnSpMk id="36" creationId="{4549725C-1AF9-4FCB-9B33-2DC0088155CE}"/>
          </ac:cxnSpMkLst>
        </pc:cxnChg>
      </pc:sldChg>
      <pc:sldChg chg="modSp mod">
        <pc:chgData name="Danaisis Vargas Oliva" userId="41acecc159235689" providerId="LiveId" clId="{B5B91F08-AF97-409F-A1F2-97367950D58B}" dt="2022-07-05T20:23:19.597" v="551" actId="20577"/>
        <pc:sldMkLst>
          <pc:docMk/>
          <pc:sldMk cId="1406519005" sldId="263"/>
        </pc:sldMkLst>
        <pc:spChg chg="mod">
          <ac:chgData name="Danaisis Vargas Oliva" userId="41acecc159235689" providerId="LiveId" clId="{B5B91F08-AF97-409F-A1F2-97367950D58B}" dt="2022-07-05T20:23:19.597" v="551" actId="20577"/>
          <ac:spMkLst>
            <pc:docMk/>
            <pc:sldMk cId="1406519005" sldId="263"/>
            <ac:spMk id="9" creationId="{85FD3642-5627-02FB-4A92-B32461ECD13A}"/>
          </ac:spMkLst>
        </pc:spChg>
      </pc:sldChg>
      <pc:sldChg chg="modSp mod">
        <pc:chgData name="Danaisis Vargas Oliva" userId="41acecc159235689" providerId="LiveId" clId="{B5B91F08-AF97-409F-A1F2-97367950D58B}" dt="2022-05-19T17:04:56.127" v="42" actId="20577"/>
        <pc:sldMkLst>
          <pc:docMk/>
          <pc:sldMk cId="3897375744" sldId="267"/>
        </pc:sldMkLst>
        <pc:spChg chg="mod">
          <ac:chgData name="Danaisis Vargas Oliva" userId="41acecc159235689" providerId="LiveId" clId="{B5B91F08-AF97-409F-A1F2-97367950D58B}" dt="2022-05-19T17:04:56.127" v="42" actId="20577"/>
          <ac:spMkLst>
            <pc:docMk/>
            <pc:sldMk cId="3897375744" sldId="267"/>
            <ac:spMk id="6" creationId="{C394AAF8-45BF-4567-8B3E-9702FE060C55}"/>
          </ac:spMkLst>
        </pc:spChg>
      </pc:sldChg>
      <pc:sldChg chg="del">
        <pc:chgData name="Danaisis Vargas Oliva" userId="41acecc159235689" providerId="LiveId" clId="{B5B91F08-AF97-409F-A1F2-97367950D58B}" dt="2022-07-05T20:21:36.492" v="541" actId="47"/>
        <pc:sldMkLst>
          <pc:docMk/>
          <pc:sldMk cId="1928360876" sldId="273"/>
        </pc:sldMkLst>
      </pc:sldChg>
      <pc:sldChg chg="del">
        <pc:chgData name="Danaisis Vargas Oliva" userId="41acecc159235689" providerId="LiveId" clId="{B5B91F08-AF97-409F-A1F2-97367950D58B}" dt="2022-07-05T20:21:36.492" v="541" actId="47"/>
        <pc:sldMkLst>
          <pc:docMk/>
          <pc:sldMk cId="71088420" sldId="274"/>
        </pc:sldMkLst>
      </pc:sldChg>
      <pc:sldChg chg="del">
        <pc:chgData name="Danaisis Vargas Oliva" userId="41acecc159235689" providerId="LiveId" clId="{B5B91F08-AF97-409F-A1F2-97367950D58B}" dt="2022-07-05T20:21:36.492" v="541" actId="47"/>
        <pc:sldMkLst>
          <pc:docMk/>
          <pc:sldMk cId="3509151851" sldId="275"/>
        </pc:sldMkLst>
      </pc:sldChg>
      <pc:sldChg chg="del ord">
        <pc:chgData name="Danaisis Vargas Oliva" userId="41acecc159235689" providerId="LiveId" clId="{B5B91F08-AF97-409F-A1F2-97367950D58B}" dt="2022-07-05T20:21:36.492" v="541" actId="47"/>
        <pc:sldMkLst>
          <pc:docMk/>
          <pc:sldMk cId="1519519977" sldId="276"/>
        </pc:sldMkLst>
      </pc:sldChg>
      <pc:sldChg chg="modSp mod">
        <pc:chgData name="Danaisis Vargas Oliva" userId="41acecc159235689" providerId="LiveId" clId="{B5B91F08-AF97-409F-A1F2-97367950D58B}" dt="2022-06-01T14:25:47.094" v="67" actId="113"/>
        <pc:sldMkLst>
          <pc:docMk/>
          <pc:sldMk cId="3684270863" sldId="281"/>
        </pc:sldMkLst>
        <pc:spChg chg="mod">
          <ac:chgData name="Danaisis Vargas Oliva" userId="41acecc159235689" providerId="LiveId" clId="{B5B91F08-AF97-409F-A1F2-97367950D58B}" dt="2022-06-01T14:25:47.094" v="67" actId="113"/>
          <ac:spMkLst>
            <pc:docMk/>
            <pc:sldMk cId="3684270863" sldId="281"/>
            <ac:spMk id="3" creationId="{30185742-E6F4-41FC-B42C-ABAF23DD2E43}"/>
          </ac:spMkLst>
        </pc:spChg>
      </pc:sldChg>
      <pc:sldChg chg="del">
        <pc:chgData name="Danaisis Vargas Oliva" userId="41acecc159235689" providerId="LiveId" clId="{B5B91F08-AF97-409F-A1F2-97367950D58B}" dt="2022-06-01T15:45:22.900" v="120" actId="47"/>
        <pc:sldMkLst>
          <pc:docMk/>
          <pc:sldMk cId="7669134" sldId="287"/>
        </pc:sldMkLst>
      </pc:sldChg>
      <pc:sldChg chg="del">
        <pc:chgData name="Danaisis Vargas Oliva" userId="41acecc159235689" providerId="LiveId" clId="{B5B91F08-AF97-409F-A1F2-97367950D58B}" dt="2022-07-05T16:23:48.906" v="160" actId="47"/>
        <pc:sldMkLst>
          <pc:docMk/>
          <pc:sldMk cId="604737940" sldId="289"/>
        </pc:sldMkLst>
      </pc:sldChg>
      <pc:sldChg chg="modSp mod">
        <pc:chgData name="Danaisis Vargas Oliva" userId="41acecc159235689" providerId="LiveId" clId="{B5B91F08-AF97-409F-A1F2-97367950D58B}" dt="2022-06-01T15:44:51.222" v="119" actId="14100"/>
        <pc:sldMkLst>
          <pc:docMk/>
          <pc:sldMk cId="2701765155" sldId="290"/>
        </pc:sldMkLst>
        <pc:spChg chg="mod">
          <ac:chgData name="Danaisis Vargas Oliva" userId="41acecc159235689" providerId="LiveId" clId="{B5B91F08-AF97-409F-A1F2-97367950D58B}" dt="2022-06-01T15:44:51.222" v="119" actId="14100"/>
          <ac:spMkLst>
            <pc:docMk/>
            <pc:sldMk cId="2701765155" sldId="290"/>
            <ac:spMk id="17" creationId="{2F93B0B1-6476-4467-A21D-D1DD2394B7F2}"/>
          </ac:spMkLst>
        </pc:spChg>
      </pc:sldChg>
      <pc:sldChg chg="modSp new del mod ord">
        <pc:chgData name="Danaisis Vargas Oliva" userId="41acecc159235689" providerId="LiveId" clId="{B5B91F08-AF97-409F-A1F2-97367950D58B}" dt="2022-07-05T20:22:56.401" v="548" actId="47"/>
        <pc:sldMkLst>
          <pc:docMk/>
          <pc:sldMk cId="3235205989" sldId="298"/>
        </pc:sldMkLst>
        <pc:spChg chg="mod">
          <ac:chgData name="Danaisis Vargas Oliva" userId="41acecc159235689" providerId="LiveId" clId="{B5B91F08-AF97-409F-A1F2-97367950D58B}" dt="2022-06-01T15:46:28.060" v="136"/>
          <ac:spMkLst>
            <pc:docMk/>
            <pc:sldMk cId="3235205989" sldId="298"/>
            <ac:spMk id="2" creationId="{F3E48BD9-D3B8-BC23-5A85-957F083577D3}"/>
          </ac:spMkLst>
        </pc:spChg>
      </pc:sldChg>
      <pc:sldChg chg="addSp modSp new mod">
        <pc:chgData name="Danaisis Vargas Oliva" userId="41acecc159235689" providerId="LiveId" clId="{B5B91F08-AF97-409F-A1F2-97367950D58B}" dt="2022-06-07T12:49:56.856" v="156" actId="27636"/>
        <pc:sldMkLst>
          <pc:docMk/>
          <pc:sldMk cId="1839585036" sldId="299"/>
        </pc:sldMkLst>
        <pc:spChg chg="mod">
          <ac:chgData name="Danaisis Vargas Oliva" userId="41acecc159235689" providerId="LiveId" clId="{B5B91F08-AF97-409F-A1F2-97367950D58B}" dt="2022-06-07T12:48:54.864" v="142" actId="20577"/>
          <ac:spMkLst>
            <pc:docMk/>
            <pc:sldMk cId="1839585036" sldId="299"/>
            <ac:spMk id="2" creationId="{A0D442E8-27D0-C82F-C26B-92C54CED6A7C}"/>
          </ac:spMkLst>
        </pc:spChg>
        <pc:spChg chg="mod">
          <ac:chgData name="Danaisis Vargas Oliva" userId="41acecc159235689" providerId="LiveId" clId="{B5B91F08-AF97-409F-A1F2-97367950D58B}" dt="2022-06-07T12:49:08.794" v="149" actId="14100"/>
          <ac:spMkLst>
            <pc:docMk/>
            <pc:sldMk cId="1839585036" sldId="299"/>
            <ac:spMk id="3" creationId="{06582373-B7B6-28C9-AFC0-033C708B2617}"/>
          </ac:spMkLst>
        </pc:spChg>
        <pc:spChg chg="add mod">
          <ac:chgData name="Danaisis Vargas Oliva" userId="41acecc159235689" providerId="LiveId" clId="{B5B91F08-AF97-409F-A1F2-97367950D58B}" dt="2022-06-07T12:49:56.856" v="156" actId="27636"/>
          <ac:spMkLst>
            <pc:docMk/>
            <pc:sldMk cId="1839585036" sldId="299"/>
            <ac:spMk id="6" creationId="{9D6017F2-6F78-BFE8-8BF6-1B788178DB2B}"/>
          </ac:spMkLst>
        </pc:spChg>
      </pc:sldChg>
      <pc:sldChg chg="del">
        <pc:chgData name="Danaisis Vargas Oliva" userId="41acecc159235689" providerId="LiveId" clId="{B5B91F08-AF97-409F-A1F2-97367950D58B}" dt="2022-07-05T20:17:22.227" v="526" actId="47"/>
        <pc:sldMkLst>
          <pc:docMk/>
          <pc:sldMk cId="2477731921" sldId="300"/>
        </pc:sldMkLst>
      </pc:sldChg>
      <pc:sldChg chg="del">
        <pc:chgData name="Danaisis Vargas Oliva" userId="41acecc159235689" providerId="LiveId" clId="{B5B91F08-AF97-409F-A1F2-97367950D58B}" dt="2022-07-05T20:17:22.227" v="526" actId="47"/>
        <pc:sldMkLst>
          <pc:docMk/>
          <pc:sldMk cId="1120126113" sldId="301"/>
        </pc:sldMkLst>
      </pc:sldChg>
      <pc:sldChg chg="delSp modSp mod ord">
        <pc:chgData name="Danaisis Vargas Oliva" userId="41acecc159235689" providerId="LiveId" clId="{B5B91F08-AF97-409F-A1F2-97367950D58B}" dt="2022-07-05T20:24:02.022" v="563"/>
        <pc:sldMkLst>
          <pc:docMk/>
          <pc:sldMk cId="3664541513" sldId="302"/>
        </pc:sldMkLst>
        <pc:spChg chg="mod">
          <ac:chgData name="Danaisis Vargas Oliva" userId="41acecc159235689" providerId="LiveId" clId="{B5B91F08-AF97-409F-A1F2-97367950D58B}" dt="2022-07-05T20:24:02.022" v="563"/>
          <ac:spMkLst>
            <pc:docMk/>
            <pc:sldMk cId="3664541513" sldId="302"/>
            <ac:spMk id="2" creationId="{C02DC861-93A1-49F9-ED36-4C7EAF2E3D42}"/>
          </ac:spMkLst>
        </pc:spChg>
        <pc:spChg chg="del">
          <ac:chgData name="Danaisis Vargas Oliva" userId="41acecc159235689" providerId="LiveId" clId="{B5B91F08-AF97-409F-A1F2-97367950D58B}" dt="2022-07-05T16:23:28.285" v="157" actId="478"/>
          <ac:spMkLst>
            <pc:docMk/>
            <pc:sldMk cId="3664541513" sldId="302"/>
            <ac:spMk id="3" creationId="{3727BDEA-57C2-5855-7B3E-10F847FF5540}"/>
          </ac:spMkLst>
        </pc:spChg>
        <pc:spChg chg="mod">
          <ac:chgData name="Danaisis Vargas Oliva" userId="41acecc159235689" providerId="LiveId" clId="{B5B91F08-AF97-409F-A1F2-97367950D58B}" dt="2022-07-05T16:25:29.519" v="170" actId="13822"/>
          <ac:spMkLst>
            <pc:docMk/>
            <pc:sldMk cId="3664541513" sldId="302"/>
            <ac:spMk id="39" creationId="{FCF968BD-8E31-E5E6-9450-565EC34F0041}"/>
          </ac:spMkLst>
        </pc:spChg>
      </pc:sldChg>
      <pc:sldChg chg="delSp modSp mod ord">
        <pc:chgData name="Danaisis Vargas Oliva" userId="41acecc159235689" providerId="LiveId" clId="{B5B91F08-AF97-409F-A1F2-97367950D58B}" dt="2022-07-05T20:24:38.557" v="564" actId="13822"/>
        <pc:sldMkLst>
          <pc:docMk/>
          <pc:sldMk cId="3586444614" sldId="303"/>
        </pc:sldMkLst>
        <pc:spChg chg="del">
          <ac:chgData name="Danaisis Vargas Oliva" userId="41acecc159235689" providerId="LiveId" clId="{B5B91F08-AF97-409F-A1F2-97367950D58B}" dt="2022-07-05T16:24:28.314" v="163" actId="478"/>
          <ac:spMkLst>
            <pc:docMk/>
            <pc:sldMk cId="3586444614" sldId="303"/>
            <ac:spMk id="3" creationId="{BEFCFE6A-48BC-E3DC-119D-80D480F00904}"/>
          </ac:spMkLst>
        </pc:spChg>
        <pc:spChg chg="mod">
          <ac:chgData name="Danaisis Vargas Oliva" userId="41acecc159235689" providerId="LiveId" clId="{B5B91F08-AF97-409F-A1F2-97367950D58B}" dt="2022-07-05T20:24:38.557" v="564" actId="13822"/>
          <ac:spMkLst>
            <pc:docMk/>
            <pc:sldMk cId="3586444614" sldId="303"/>
            <ac:spMk id="40" creationId="{CEC69893-C37A-AA1E-AAB0-1969482A078D}"/>
          </ac:spMkLst>
        </pc:spChg>
      </pc:sldChg>
      <pc:sldChg chg="ord">
        <pc:chgData name="Danaisis Vargas Oliva" userId="41acecc159235689" providerId="LiveId" clId="{B5B91F08-AF97-409F-A1F2-97367950D58B}" dt="2022-07-05T20:18:16.195" v="532"/>
        <pc:sldMkLst>
          <pc:docMk/>
          <pc:sldMk cId="3297841629" sldId="304"/>
        </pc:sldMkLst>
      </pc:sldChg>
      <pc:sldChg chg="del">
        <pc:chgData name="Danaisis Vargas Oliva" userId="41acecc159235689" providerId="LiveId" clId="{B5B91F08-AF97-409F-A1F2-97367950D58B}" dt="2022-07-05T16:24:12.312" v="161" actId="47"/>
        <pc:sldMkLst>
          <pc:docMk/>
          <pc:sldMk cId="2387639591" sldId="305"/>
        </pc:sldMkLst>
      </pc:sldChg>
      <pc:sldChg chg="del">
        <pc:chgData name="Danaisis Vargas Oliva" userId="41acecc159235689" providerId="LiveId" clId="{B5B91F08-AF97-409F-A1F2-97367950D58B}" dt="2022-07-05T16:24:14.717" v="162" actId="47"/>
        <pc:sldMkLst>
          <pc:docMk/>
          <pc:sldMk cId="4238851098" sldId="306"/>
        </pc:sldMkLst>
      </pc:sldChg>
      <pc:sldChg chg="ord">
        <pc:chgData name="Danaisis Vargas Oliva" userId="41acecc159235689" providerId="LiveId" clId="{B5B91F08-AF97-409F-A1F2-97367950D58B}" dt="2022-07-05T20:18:16.195" v="532"/>
        <pc:sldMkLst>
          <pc:docMk/>
          <pc:sldMk cId="1375753179" sldId="307"/>
        </pc:sldMkLst>
      </pc:sldChg>
      <pc:sldChg chg="modSp mod ord">
        <pc:chgData name="Danaisis Vargas Oliva" userId="41acecc159235689" providerId="LiveId" clId="{B5B91F08-AF97-409F-A1F2-97367950D58B}" dt="2022-07-05T20:17:32.281" v="528"/>
        <pc:sldMkLst>
          <pc:docMk/>
          <pc:sldMk cId="4197682248" sldId="308"/>
        </pc:sldMkLst>
        <pc:spChg chg="mod">
          <ac:chgData name="Danaisis Vargas Oliva" userId="41acecc159235689" providerId="LiveId" clId="{B5B91F08-AF97-409F-A1F2-97367950D58B}" dt="2022-07-05T19:40:31.612" v="335" actId="14100"/>
          <ac:spMkLst>
            <pc:docMk/>
            <pc:sldMk cId="4197682248" sldId="308"/>
            <ac:spMk id="113" creationId="{D00B985F-8B66-E5DC-4B2A-E7888BC933C4}"/>
          </ac:spMkLst>
        </pc:spChg>
      </pc:sldChg>
      <pc:sldChg chg="del ord">
        <pc:chgData name="Danaisis Vargas Oliva" userId="41acecc159235689" providerId="LiveId" clId="{B5B91F08-AF97-409F-A1F2-97367950D58B}" dt="2022-07-05T16:25:59.620" v="176" actId="47"/>
        <pc:sldMkLst>
          <pc:docMk/>
          <pc:sldMk cId="2477760886" sldId="309"/>
        </pc:sldMkLst>
      </pc:sldChg>
      <pc:sldChg chg="addSp delSp modSp add mod ord modClrScheme chgLayout">
        <pc:chgData name="Danaisis Vargas Oliva" userId="41acecc159235689" providerId="LiveId" clId="{B5B91F08-AF97-409F-A1F2-97367950D58B}" dt="2022-07-06T21:41:41.393" v="584" actId="27636"/>
        <pc:sldMkLst>
          <pc:docMk/>
          <pc:sldMk cId="4007619631" sldId="310"/>
        </pc:sldMkLst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4007619631" sldId="310"/>
            <ac:spMk id="2" creationId="{2179D7CE-4E38-9F51-EBBC-4FDA8B63D3AF}"/>
          </ac:spMkLst>
        </pc:spChg>
        <pc:spChg chg="mod">
          <ac:chgData name="Danaisis Vargas Oliva" userId="41acecc159235689" providerId="LiveId" clId="{B5B91F08-AF97-409F-A1F2-97367950D58B}" dt="2022-07-05T19:38:24.232" v="323" actId="1076"/>
          <ac:spMkLst>
            <pc:docMk/>
            <pc:sldMk cId="4007619631" sldId="310"/>
            <ac:spMk id="3" creationId="{B90DC015-FA38-4EA5-0044-9C3DC5F49654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4007619631" sldId="310"/>
            <ac:spMk id="4" creationId="{D125F1A9-2B38-C0B0-3191-BB940A05FE99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4007619631" sldId="310"/>
            <ac:spMk id="5" creationId="{6B5C659F-7B73-1557-209E-2E45EF476D78}"/>
          </ac:spMkLst>
        </pc:spChg>
        <pc:spChg chg="mod">
          <ac:chgData name="Danaisis Vargas Oliva" userId="41acecc159235689" providerId="LiveId" clId="{B5B91F08-AF97-409F-A1F2-97367950D58B}" dt="2022-07-05T19:38:16.769" v="322" actId="1076"/>
          <ac:spMkLst>
            <pc:docMk/>
            <pc:sldMk cId="4007619631" sldId="310"/>
            <ac:spMk id="8" creationId="{70A5E015-5690-0A30-247E-4FED4389DA03}"/>
          </ac:spMkLst>
        </pc:spChg>
        <pc:spChg chg="mod">
          <ac:chgData name="Danaisis Vargas Oliva" userId="41acecc159235689" providerId="LiveId" clId="{B5B91F08-AF97-409F-A1F2-97367950D58B}" dt="2022-07-05T19:38:16.769" v="322" actId="1076"/>
          <ac:spMkLst>
            <pc:docMk/>
            <pc:sldMk cId="4007619631" sldId="310"/>
            <ac:spMk id="10" creationId="{459400D5-9067-21DD-9D5A-5A9AA59083E2}"/>
          </ac:spMkLst>
        </pc:spChg>
        <pc:spChg chg="add del mod ord">
          <ac:chgData name="Danaisis Vargas Oliva" userId="41acecc159235689" providerId="LiveId" clId="{B5B91F08-AF97-409F-A1F2-97367950D58B}" dt="2022-07-06T21:41:41.393" v="584" actId="27636"/>
          <ac:spMkLst>
            <pc:docMk/>
            <pc:sldMk cId="4007619631" sldId="310"/>
            <ac:spMk id="11" creationId="{A7B7F7EA-8CBC-7E40-AF02-3F4EC26CAE10}"/>
          </ac:spMkLst>
        </pc:spChg>
        <pc:spChg chg="mod">
          <ac:chgData name="Danaisis Vargas Oliva" userId="41acecc159235689" providerId="LiveId" clId="{B5B91F08-AF97-409F-A1F2-97367950D58B}" dt="2022-07-05T19:38:16.769" v="322" actId="1076"/>
          <ac:spMkLst>
            <pc:docMk/>
            <pc:sldMk cId="4007619631" sldId="310"/>
            <ac:spMk id="12" creationId="{8D0D8F28-E592-8EC7-DD72-275F46D5EBFC}"/>
          </ac:spMkLst>
        </pc:spChg>
        <pc:spChg chg="add del mod">
          <ac:chgData name="Danaisis Vargas Oliva" userId="41acecc159235689" providerId="LiveId" clId="{B5B91F08-AF97-409F-A1F2-97367950D58B}" dt="2022-07-05T19:37:57.186" v="321" actId="478"/>
          <ac:spMkLst>
            <pc:docMk/>
            <pc:sldMk cId="4007619631" sldId="310"/>
            <ac:spMk id="13" creationId="{06650507-E707-12A7-8899-1EC9EE53C9E5}"/>
          </ac:spMkLst>
        </pc:spChg>
        <pc:spChg chg="mod">
          <ac:chgData name="Danaisis Vargas Oliva" userId="41acecc159235689" providerId="LiveId" clId="{B5B91F08-AF97-409F-A1F2-97367950D58B}" dt="2022-07-05T19:38:24.232" v="323" actId="1076"/>
          <ac:spMkLst>
            <pc:docMk/>
            <pc:sldMk cId="4007619631" sldId="310"/>
            <ac:spMk id="14" creationId="{3DAE3CC9-3E59-98FE-A112-6E05417BB33D}"/>
          </ac:spMkLst>
        </pc:spChg>
        <pc:picChg chg="mod">
          <ac:chgData name="Danaisis Vargas Oliva" userId="41acecc159235689" providerId="LiveId" clId="{B5B91F08-AF97-409F-A1F2-97367950D58B}" dt="2022-07-05T19:38:24.232" v="323" actId="1076"/>
          <ac:picMkLst>
            <pc:docMk/>
            <pc:sldMk cId="4007619631" sldId="310"/>
            <ac:picMk id="6" creationId="{39F9A9D1-7189-4D47-7E3B-52830972BB91}"/>
          </ac:picMkLst>
        </pc:picChg>
        <pc:picChg chg="mod">
          <ac:chgData name="Danaisis Vargas Oliva" userId="41acecc159235689" providerId="LiveId" clId="{B5B91F08-AF97-409F-A1F2-97367950D58B}" dt="2022-07-05T19:38:16.769" v="322" actId="1076"/>
          <ac:picMkLst>
            <pc:docMk/>
            <pc:sldMk cId="4007619631" sldId="310"/>
            <ac:picMk id="7" creationId="{113C8D22-81B1-1FA8-9F3E-F7DC7CF4C8D9}"/>
          </ac:picMkLst>
        </pc:picChg>
        <pc:picChg chg="mod">
          <ac:chgData name="Danaisis Vargas Oliva" userId="41acecc159235689" providerId="LiveId" clId="{B5B91F08-AF97-409F-A1F2-97367950D58B}" dt="2022-07-06T17:25:34.803" v="574" actId="1076"/>
          <ac:picMkLst>
            <pc:docMk/>
            <pc:sldMk cId="4007619631" sldId="310"/>
            <ac:picMk id="18" creationId="{D71F5522-EF4E-3FC5-E2A2-ED0AD458A2B6}"/>
          </ac:picMkLst>
        </pc:picChg>
        <pc:picChg chg="mod">
          <ac:chgData name="Danaisis Vargas Oliva" userId="41acecc159235689" providerId="LiveId" clId="{B5B91F08-AF97-409F-A1F2-97367950D58B}" dt="2022-07-06T17:25:42.961" v="575" actId="1076"/>
          <ac:picMkLst>
            <pc:docMk/>
            <pc:sldMk cId="4007619631" sldId="310"/>
            <ac:picMk id="19" creationId="{FC1E2A35-48B3-5132-F80D-5665392CBC3A}"/>
          </ac:picMkLst>
        </pc:picChg>
        <pc:picChg chg="mod">
          <ac:chgData name="Danaisis Vargas Oliva" userId="41acecc159235689" providerId="LiveId" clId="{B5B91F08-AF97-409F-A1F2-97367950D58B}" dt="2022-07-05T19:38:24.232" v="323" actId="1076"/>
          <ac:picMkLst>
            <pc:docMk/>
            <pc:sldMk cId="4007619631" sldId="310"/>
            <ac:picMk id="20" creationId="{8F86354B-5AAF-3224-3717-C183924F7D1E}"/>
          </ac:picMkLst>
        </pc:picChg>
        <pc:picChg chg="mod">
          <ac:chgData name="Danaisis Vargas Oliva" userId="41acecc159235689" providerId="LiveId" clId="{B5B91F08-AF97-409F-A1F2-97367950D58B}" dt="2022-07-06T17:25:34.803" v="574" actId="1076"/>
          <ac:picMkLst>
            <pc:docMk/>
            <pc:sldMk cId="4007619631" sldId="310"/>
            <ac:picMk id="23" creationId="{C8104CBC-F687-7BC5-291B-0F26A9DE7070}"/>
          </ac:picMkLst>
        </pc:picChg>
        <pc:picChg chg="mod">
          <ac:chgData name="Danaisis Vargas Oliva" userId="41acecc159235689" providerId="LiveId" clId="{B5B91F08-AF97-409F-A1F2-97367950D58B}" dt="2022-07-06T17:25:46.703" v="576" actId="1076"/>
          <ac:picMkLst>
            <pc:docMk/>
            <pc:sldMk cId="4007619631" sldId="310"/>
            <ac:picMk id="24" creationId="{770AAC60-87BB-6F43-7194-2E1DC36E404F}"/>
          </ac:picMkLst>
        </pc:picChg>
      </pc:sldChg>
      <pc:sldChg chg="addSp modSp add del mod modClrScheme chgLayout">
        <pc:chgData name="Danaisis Vargas Oliva" userId="41acecc159235689" providerId="LiveId" clId="{B5B91F08-AF97-409F-A1F2-97367950D58B}" dt="2022-07-05T16:24:41.553" v="166" actId="47"/>
        <pc:sldMkLst>
          <pc:docMk/>
          <pc:sldMk cId="3564833879" sldId="311"/>
        </pc:sldMkLst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3564833879" sldId="311"/>
            <ac:spMk id="2" creationId="{C02DC861-93A1-49F9-ED36-4C7EAF2E3D42}"/>
          </ac:spMkLst>
        </pc:spChg>
        <pc:spChg chg="add mod ord">
          <ac:chgData name="Danaisis Vargas Oliva" userId="41acecc159235689" providerId="LiveId" clId="{B5B91F08-AF97-409F-A1F2-97367950D58B}" dt="2022-07-05T16:23:40.806" v="159" actId="700"/>
          <ac:spMkLst>
            <pc:docMk/>
            <pc:sldMk cId="3564833879" sldId="311"/>
            <ac:spMk id="3" creationId="{4596EB88-C80E-2670-C857-DE5F1572C561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3564833879" sldId="311"/>
            <ac:spMk id="10" creationId="{675003ED-30C9-40B7-D1F7-8B84EDDBB130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3564833879" sldId="311"/>
            <ac:spMk id="11" creationId="{7B1C7C01-305A-5E23-0B7E-9E69A5CC646F}"/>
          </ac:spMkLst>
        </pc:spChg>
      </pc:sldChg>
      <pc:sldChg chg="modSp add mod ord modClrScheme chgLayout">
        <pc:chgData name="Danaisis Vargas Oliva" userId="41acecc159235689" providerId="LiveId" clId="{B5B91F08-AF97-409F-A1F2-97367950D58B}" dt="2022-07-05T20:18:16.195" v="532"/>
        <pc:sldMkLst>
          <pc:docMk/>
          <pc:sldMk cId="3408253681" sldId="312"/>
        </pc:sldMkLst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3408253681" sldId="312"/>
            <ac:spMk id="2" creationId="{AE9320AC-ACD5-6F8B-AD94-568487A5E0F6}"/>
          </ac:spMkLst>
        </pc:spChg>
        <pc:spChg chg="mod ord">
          <ac:chgData name="Danaisis Vargas Oliva" userId="41acecc159235689" providerId="LiveId" clId="{B5B91F08-AF97-409F-A1F2-97367950D58B}" dt="2022-07-05T19:39:19.170" v="331" actId="14100"/>
          <ac:spMkLst>
            <pc:docMk/>
            <pc:sldMk cId="3408253681" sldId="312"/>
            <ac:spMk id="3" creationId="{DE8DA8E3-55CB-BA4B-5A28-1DE153C24AAC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3408253681" sldId="312"/>
            <ac:spMk id="4" creationId="{973D5B2E-D804-F336-E011-C107C9AA972B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3408253681" sldId="312"/>
            <ac:spMk id="5" creationId="{71C6470A-C452-FCEB-284D-65AA0E9CA8A7}"/>
          </ac:spMkLst>
        </pc:spChg>
        <pc:spChg chg="mod">
          <ac:chgData name="Danaisis Vargas Oliva" userId="41acecc159235689" providerId="LiveId" clId="{B5B91F08-AF97-409F-A1F2-97367950D58B}" dt="2022-07-05T20:06:19.982" v="485" actId="13822"/>
          <ac:spMkLst>
            <pc:docMk/>
            <pc:sldMk cId="3408253681" sldId="312"/>
            <ac:spMk id="6" creationId="{0D505002-D5FD-B201-03F1-55CE66F0D98E}"/>
          </ac:spMkLst>
        </pc:spChg>
        <pc:spChg chg="mod">
          <ac:chgData name="Danaisis Vargas Oliva" userId="41acecc159235689" providerId="LiveId" clId="{B5B91F08-AF97-409F-A1F2-97367950D58B}" dt="2022-07-05T20:06:19.982" v="485" actId="13822"/>
          <ac:spMkLst>
            <pc:docMk/>
            <pc:sldMk cId="3408253681" sldId="312"/>
            <ac:spMk id="7" creationId="{00193A9C-5EC5-F902-AC03-CFE0511B7BA6}"/>
          </ac:spMkLst>
        </pc:spChg>
        <pc:spChg chg="mod">
          <ac:chgData name="Danaisis Vargas Oliva" userId="41acecc159235689" providerId="LiveId" clId="{B5B91F08-AF97-409F-A1F2-97367950D58B}" dt="2022-07-05T20:06:19.982" v="485" actId="13822"/>
          <ac:spMkLst>
            <pc:docMk/>
            <pc:sldMk cId="3408253681" sldId="312"/>
            <ac:spMk id="8" creationId="{654D526E-8304-3536-4E5C-E1A3DE93601E}"/>
          </ac:spMkLst>
        </pc:spChg>
        <pc:spChg chg="mod">
          <ac:chgData name="Danaisis Vargas Oliva" userId="41acecc159235689" providerId="LiveId" clId="{B5B91F08-AF97-409F-A1F2-97367950D58B}" dt="2022-07-05T20:06:19.982" v="485" actId="13822"/>
          <ac:spMkLst>
            <pc:docMk/>
            <pc:sldMk cId="3408253681" sldId="312"/>
            <ac:spMk id="9" creationId="{794E51BD-B0F8-8057-0D7C-66A20531B0FB}"/>
          </ac:spMkLst>
        </pc:spChg>
        <pc:spChg chg="mod">
          <ac:chgData name="Danaisis Vargas Oliva" userId="41acecc159235689" providerId="LiveId" clId="{B5B91F08-AF97-409F-A1F2-97367950D58B}" dt="2022-07-05T20:06:19.982" v="485" actId="13822"/>
          <ac:spMkLst>
            <pc:docMk/>
            <pc:sldMk cId="3408253681" sldId="312"/>
            <ac:spMk id="10" creationId="{80F9D7FD-980B-B805-D34F-0B1618AFDBD9}"/>
          </ac:spMkLst>
        </pc:spChg>
        <pc:spChg chg="mod">
          <ac:chgData name="Danaisis Vargas Oliva" userId="41acecc159235689" providerId="LiveId" clId="{B5B91F08-AF97-409F-A1F2-97367950D58B}" dt="2022-07-05T19:39:27.061" v="332" actId="1076"/>
          <ac:spMkLst>
            <pc:docMk/>
            <pc:sldMk cId="3408253681" sldId="312"/>
            <ac:spMk id="11" creationId="{4D7DE92E-2AA1-E76F-0F6D-307DF447CC59}"/>
          </ac:spMkLst>
        </pc:spChg>
        <pc:spChg chg="mod">
          <ac:chgData name="Danaisis Vargas Oliva" userId="41acecc159235689" providerId="LiveId" clId="{B5B91F08-AF97-409F-A1F2-97367950D58B}" dt="2022-07-05T19:39:27.061" v="332" actId="1076"/>
          <ac:spMkLst>
            <pc:docMk/>
            <pc:sldMk cId="3408253681" sldId="312"/>
            <ac:spMk id="12" creationId="{33E473BB-3397-01A8-0F81-D55270057097}"/>
          </ac:spMkLst>
        </pc:spChg>
      </pc:sldChg>
      <pc:sldChg chg="modSp add mod ord modClrScheme chgLayout">
        <pc:chgData name="Danaisis Vargas Oliva" userId="41acecc159235689" providerId="LiveId" clId="{B5B91F08-AF97-409F-A1F2-97367950D58B}" dt="2022-07-05T20:18:16.195" v="532"/>
        <pc:sldMkLst>
          <pc:docMk/>
          <pc:sldMk cId="1906552123" sldId="313"/>
        </pc:sldMkLst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1906552123" sldId="313"/>
            <ac:spMk id="2" creationId="{AE9320AC-ACD5-6F8B-AD94-568487A5E0F6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1906552123" sldId="313"/>
            <ac:spMk id="4" creationId="{973D5B2E-D804-F336-E011-C107C9AA972B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1906552123" sldId="313"/>
            <ac:spMk id="5" creationId="{71C6470A-C452-FCEB-284D-65AA0E9CA8A7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1906552123" sldId="313"/>
            <ac:spMk id="15" creationId="{71A873EB-083B-4D8F-7B5F-E4778253D510}"/>
          </ac:spMkLst>
        </pc:spChg>
        <pc:spChg chg="mod">
          <ac:chgData name="Danaisis Vargas Oliva" userId="41acecc159235689" providerId="LiveId" clId="{B5B91F08-AF97-409F-A1F2-97367950D58B}" dt="2022-07-05T20:06:50.025" v="489" actId="1076"/>
          <ac:spMkLst>
            <pc:docMk/>
            <pc:sldMk cId="1906552123" sldId="313"/>
            <ac:spMk id="17" creationId="{EA452318-B020-DE0E-0744-35CA430BBBD8}"/>
          </ac:spMkLst>
        </pc:spChg>
      </pc:sldChg>
      <pc:sldChg chg="modSp add del mod modClrScheme chgLayout">
        <pc:chgData name="Danaisis Vargas Oliva" userId="41acecc159235689" providerId="LiveId" clId="{B5B91F08-AF97-409F-A1F2-97367950D58B}" dt="2022-07-05T16:25:50.819" v="173" actId="47"/>
        <pc:sldMkLst>
          <pc:docMk/>
          <pc:sldMk cId="4009972964" sldId="314"/>
        </pc:sldMkLst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4009972964" sldId="314"/>
            <ac:spMk id="2" creationId="{8C8B2713-9B70-75FE-B391-64B25F3BD208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4009972964" sldId="314"/>
            <ac:spMk id="4" creationId="{3429166D-B663-6A86-41B4-CFF88003B287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4009972964" sldId="314"/>
            <ac:spMk id="5" creationId="{AA9C8C86-8836-FFB1-5080-5AE04AFF8CA5}"/>
          </ac:spMkLst>
        </pc:spChg>
        <pc:spChg chg="mod ord">
          <ac:chgData name="Danaisis Vargas Oliva" userId="41acecc159235689" providerId="LiveId" clId="{B5B91F08-AF97-409F-A1F2-97367950D58B}" dt="2022-07-05T16:25:00.595" v="168" actId="14100"/>
          <ac:spMkLst>
            <pc:docMk/>
            <pc:sldMk cId="4009972964" sldId="314"/>
            <ac:spMk id="113" creationId="{D00B985F-8B66-E5DC-4B2A-E7888BC933C4}"/>
          </ac:spMkLst>
        </pc:spChg>
      </pc:sldChg>
      <pc:sldChg chg="addSp delSp modSp add mod ord modClrScheme chgLayout">
        <pc:chgData name="Danaisis Vargas Oliva" userId="41acecc159235689" providerId="LiveId" clId="{B5B91F08-AF97-409F-A1F2-97367950D58B}" dt="2022-07-05T20:17:32.281" v="528"/>
        <pc:sldMkLst>
          <pc:docMk/>
          <pc:sldMk cId="3377455790" sldId="315"/>
        </pc:sldMkLst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3377455790" sldId="315"/>
            <ac:spMk id="2" creationId="{8C8B2713-9B70-75FE-B391-64B25F3BD208}"/>
          </ac:spMkLst>
        </pc:spChg>
        <pc:spChg chg="add del mod ord">
          <ac:chgData name="Danaisis Vargas Oliva" userId="41acecc159235689" providerId="LiveId" clId="{B5B91F08-AF97-409F-A1F2-97367950D58B}" dt="2022-07-05T16:24:51.234" v="167" actId="478"/>
          <ac:spMkLst>
            <pc:docMk/>
            <pc:sldMk cId="3377455790" sldId="315"/>
            <ac:spMk id="3" creationId="{A0572E80-F62C-3B89-6F33-ED7C3D2C48A8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3377455790" sldId="315"/>
            <ac:spMk id="4" creationId="{3429166D-B663-6A86-41B4-CFF88003B287}"/>
          </ac:spMkLst>
        </pc:spChg>
        <pc:spChg chg="mod ord">
          <ac:chgData name="Danaisis Vargas Oliva" userId="41acecc159235689" providerId="LiveId" clId="{B5B91F08-AF97-409F-A1F2-97367950D58B}" dt="2022-07-05T16:23:40.806" v="159" actId="700"/>
          <ac:spMkLst>
            <pc:docMk/>
            <pc:sldMk cId="3377455790" sldId="315"/>
            <ac:spMk id="5" creationId="{AA9C8C86-8836-FFB1-5080-5AE04AFF8CA5}"/>
          </ac:spMkLst>
        </pc:spChg>
        <pc:spChg chg="mod">
          <ac:chgData name="Danaisis Vargas Oliva" userId="41acecc159235689" providerId="LiveId" clId="{B5B91F08-AF97-409F-A1F2-97367950D58B}" dt="2022-07-05T19:40:47.249" v="340" actId="1076"/>
          <ac:spMkLst>
            <pc:docMk/>
            <pc:sldMk cId="3377455790" sldId="315"/>
            <ac:spMk id="156" creationId="{4DFD3680-A046-1FFF-72B4-0D03DBA4F728}"/>
          </ac:spMkLst>
        </pc:spChg>
      </pc:sldChg>
      <pc:sldChg chg="modSp new mod ord">
        <pc:chgData name="Danaisis Vargas Oliva" userId="41acecc159235689" providerId="LiveId" clId="{B5B91F08-AF97-409F-A1F2-97367950D58B}" dt="2022-07-05T20:18:16.195" v="532"/>
        <pc:sldMkLst>
          <pc:docMk/>
          <pc:sldMk cId="906116415" sldId="316"/>
        </pc:sldMkLst>
        <pc:spChg chg="mod">
          <ac:chgData name="Danaisis Vargas Oliva" userId="41acecc159235689" providerId="LiveId" clId="{B5B91F08-AF97-409F-A1F2-97367950D58B}" dt="2022-07-05T19:31:53.022" v="306" actId="20577"/>
          <ac:spMkLst>
            <pc:docMk/>
            <pc:sldMk cId="906116415" sldId="316"/>
            <ac:spMk id="2" creationId="{C63A388C-B1B7-8558-ADEC-C26C5D34CF8A}"/>
          </ac:spMkLst>
        </pc:spChg>
        <pc:spChg chg="mod">
          <ac:chgData name="Danaisis Vargas Oliva" userId="41acecc159235689" providerId="LiveId" clId="{B5B91F08-AF97-409F-A1F2-97367950D58B}" dt="2022-07-05T19:40:12.615" v="334" actId="14100"/>
          <ac:spMkLst>
            <pc:docMk/>
            <pc:sldMk cId="906116415" sldId="316"/>
            <ac:spMk id="3" creationId="{3B336282-700C-EE2D-068C-06CA90812D4F}"/>
          </ac:spMkLst>
        </pc:spChg>
      </pc:sldChg>
      <pc:sldChg chg="del">
        <pc:chgData name="Danaisis Vargas Oliva" userId="41acecc159235689" providerId="LiveId" clId="{B5B91F08-AF97-409F-A1F2-97367950D58B}" dt="2022-07-09T09:36:05.163" v="585" actId="47"/>
        <pc:sldMkLst>
          <pc:docMk/>
          <pc:sldMk cId="3273649172" sldId="318"/>
        </pc:sldMkLst>
      </pc:sldChg>
      <pc:sldChg chg="del">
        <pc:chgData name="Danaisis Vargas Oliva" userId="41acecc159235689" providerId="LiveId" clId="{B5B91F08-AF97-409F-A1F2-97367950D58B}" dt="2022-07-09T09:36:05.163" v="585" actId="47"/>
        <pc:sldMkLst>
          <pc:docMk/>
          <pc:sldMk cId="3500508125" sldId="319"/>
        </pc:sldMkLst>
      </pc:sldChg>
      <pc:sldMasterChg chg="delSp modSp mod delSldLayout modSldLayout">
        <pc:chgData name="Danaisis Vargas Oliva" userId="41acecc159235689" providerId="LiveId" clId="{B5B91F08-AF97-409F-A1F2-97367950D58B}" dt="2022-07-05T20:03:10.394" v="484" actId="2696"/>
        <pc:sldMasterMkLst>
          <pc:docMk/>
          <pc:sldMasterMk cId="0" sldId="2147483648"/>
        </pc:sldMasterMkLst>
        <pc:picChg chg="mod">
          <ac:chgData name="Danaisis Vargas Oliva" userId="41acecc159235689" providerId="LiveId" clId="{B5B91F08-AF97-409F-A1F2-97367950D58B}" dt="2022-05-19T17:06:11.472" v="54" actId="1076"/>
          <ac:picMkLst>
            <pc:docMk/>
            <pc:sldMasterMk cId="0" sldId="2147483648"/>
            <ac:picMk id="4" creationId="{083B6E7B-5FF8-4527-81AA-C9E2023C149E}"/>
          </ac:picMkLst>
        </pc:picChg>
        <pc:picChg chg="mod">
          <ac:chgData name="Danaisis Vargas Oliva" userId="41acecc159235689" providerId="LiveId" clId="{B5B91F08-AF97-409F-A1F2-97367950D58B}" dt="2022-05-19T17:06:09.024" v="53" actId="14100"/>
          <ac:picMkLst>
            <pc:docMk/>
            <pc:sldMasterMk cId="0" sldId="2147483648"/>
            <ac:picMk id="6" creationId="{00000000-0000-0000-0000-000000000000}"/>
          </ac:picMkLst>
        </pc:picChg>
        <pc:picChg chg="del">
          <ac:chgData name="Danaisis Vargas Oliva" userId="41acecc159235689" providerId="LiveId" clId="{B5B91F08-AF97-409F-A1F2-97367950D58B}" dt="2022-05-19T17:05:47.173" v="48" actId="478"/>
          <ac:picMkLst>
            <pc:docMk/>
            <pc:sldMasterMk cId="0" sldId="2147483648"/>
            <ac:picMk id="12" creationId="{00000000-0000-0000-0000-000000000000}"/>
          </ac:picMkLst>
        </pc:picChg>
        <pc:sldLayoutChg chg="modSp mod">
          <pc:chgData name="Danaisis Vargas Oliva" userId="41acecc159235689" providerId="LiveId" clId="{B5B91F08-AF97-409F-A1F2-97367950D58B}" dt="2022-05-19T17:05:39.543" v="47" actId="255"/>
          <pc:sldLayoutMkLst>
            <pc:docMk/>
            <pc:sldMasterMk cId="0" sldId="2147483648"/>
            <pc:sldLayoutMk cId="3422023105" sldId="2147483679"/>
          </pc:sldLayoutMkLst>
          <pc:spChg chg="mod">
            <ac:chgData name="Danaisis Vargas Oliva" userId="41acecc159235689" providerId="LiveId" clId="{B5B91F08-AF97-409F-A1F2-97367950D58B}" dt="2022-05-19T17:05:39.543" v="47" actId="255"/>
            <ac:spMkLst>
              <pc:docMk/>
              <pc:sldMasterMk cId="0" sldId="2147483648"/>
              <pc:sldLayoutMk cId="3422023105" sldId="2147483679"/>
              <ac:spMk id="2" creationId="{00000000-0000-0000-0000-000000000000}"/>
            </ac:spMkLst>
          </pc:spChg>
          <pc:spChg chg="mod">
            <ac:chgData name="Danaisis Vargas Oliva" userId="41acecc159235689" providerId="LiveId" clId="{B5B91F08-AF97-409F-A1F2-97367950D58B}" dt="2022-05-19T17:05:30.583" v="45" actId="1076"/>
            <ac:spMkLst>
              <pc:docMk/>
              <pc:sldMasterMk cId="0" sldId="2147483648"/>
              <pc:sldLayoutMk cId="3422023105" sldId="2147483679"/>
              <ac:spMk id="4" creationId="{00000000-0000-0000-0000-000000000000}"/>
            </ac:spMkLst>
          </pc:spChg>
        </pc:sldLayoutChg>
        <pc:sldLayoutChg chg="del">
          <pc:chgData name="Danaisis Vargas Oliva" userId="41acecc159235689" providerId="LiveId" clId="{B5B91F08-AF97-409F-A1F2-97367950D58B}" dt="2022-07-05T20:03:10.394" v="484" actId="2696"/>
          <pc:sldLayoutMkLst>
            <pc:docMk/>
            <pc:sldMasterMk cId="0" sldId="2147483648"/>
            <pc:sldLayoutMk cId="1378164248" sldId="2147483687"/>
          </pc:sldLayoutMkLst>
        </pc:sldLayoutChg>
      </pc:sldMasterChg>
      <pc:sldMasterChg chg="delSp modSp mod delSldLayout">
        <pc:chgData name="Danaisis Vargas Oliva" userId="41acecc159235689" providerId="LiveId" clId="{B5B91F08-AF97-409F-A1F2-97367950D58B}" dt="2022-06-01T15:45:22.900" v="120" actId="47"/>
        <pc:sldMasterMkLst>
          <pc:docMk/>
          <pc:sldMasterMk cId="0" sldId="2147483661"/>
        </pc:sldMasterMkLst>
        <pc:picChg chg="mod">
          <ac:chgData name="Danaisis Vargas Oliva" userId="41acecc159235689" providerId="LiveId" clId="{B5B91F08-AF97-409F-A1F2-97367950D58B}" dt="2022-05-19T17:08:16.203" v="60" actId="1076"/>
          <ac:picMkLst>
            <pc:docMk/>
            <pc:sldMasterMk cId="0" sldId="2147483661"/>
            <ac:picMk id="3" creationId="{02F16339-604A-4BBC-9DF1-DBCDBF9AECD2}"/>
          </ac:picMkLst>
        </pc:picChg>
        <pc:picChg chg="mod">
          <ac:chgData name="Danaisis Vargas Oliva" userId="41acecc159235689" providerId="LiveId" clId="{B5B91F08-AF97-409F-A1F2-97367950D58B}" dt="2022-05-19T17:08:02.002" v="58" actId="1076"/>
          <ac:picMkLst>
            <pc:docMk/>
            <pc:sldMasterMk cId="0" sldId="2147483661"/>
            <ac:picMk id="8" creationId="{00000000-0000-0000-0000-000000000000}"/>
          </ac:picMkLst>
        </pc:picChg>
        <pc:picChg chg="del">
          <ac:chgData name="Danaisis Vargas Oliva" userId="41acecc159235689" providerId="LiveId" clId="{B5B91F08-AF97-409F-A1F2-97367950D58B}" dt="2022-05-19T17:07:51.498" v="55" actId="478"/>
          <ac:picMkLst>
            <pc:docMk/>
            <pc:sldMasterMk cId="0" sldId="2147483661"/>
            <ac:picMk id="9" creationId="{00000000-0000-0000-0000-000000000000}"/>
          </ac:picMkLst>
        </pc:picChg>
        <pc:sldLayoutChg chg="del">
          <pc:chgData name="Danaisis Vargas Oliva" userId="41acecc159235689" providerId="LiveId" clId="{B5B91F08-AF97-409F-A1F2-97367950D58B}" dt="2022-06-01T15:45:22.900" v="120" actId="47"/>
          <pc:sldLayoutMkLst>
            <pc:docMk/>
            <pc:sldMasterMk cId="0" sldId="2147483661"/>
            <pc:sldLayoutMk cId="2501757473" sldId="2147483687"/>
          </pc:sldLayoutMkLst>
        </pc:sldLayoutChg>
      </pc:sldMasterChg>
    </pc:docChg>
  </pc:docChgLst>
  <pc:docChgLst>
    <pc:chgData name="Danaisis Vargas Oliva" userId="41acecc159235689" providerId="LiveId" clId="{2F8F34FD-444F-4549-9A51-00A29D71F8FC}"/>
    <pc:docChg chg="addSld delSld">
      <pc:chgData name="Danaisis Vargas Oliva" userId="41acecc159235689" providerId="LiveId" clId="{2F8F34FD-444F-4549-9A51-00A29D71F8FC}" dt="2022-05-18T13:12:26.568" v="4" actId="680"/>
      <pc:docMkLst>
        <pc:docMk/>
      </pc:docMkLst>
      <pc:sldChg chg="del">
        <pc:chgData name="Danaisis Vargas Oliva" userId="41acecc159235689" providerId="LiveId" clId="{2F8F34FD-444F-4549-9A51-00A29D71F8FC}" dt="2022-05-18T13:12:21.366" v="2" actId="47"/>
        <pc:sldMkLst>
          <pc:docMk/>
          <pc:sldMk cId="1741762463" sldId="256"/>
        </pc:sldMkLst>
      </pc:sldChg>
      <pc:sldChg chg="new">
        <pc:chgData name="Danaisis Vargas Oliva" userId="41acecc159235689" providerId="LiveId" clId="{2F8F34FD-444F-4549-9A51-00A29D71F8FC}" dt="2022-05-18T13:12:19.446" v="1" actId="680"/>
        <pc:sldMkLst>
          <pc:docMk/>
          <pc:sldMk cId="2840233702" sldId="257"/>
        </pc:sldMkLst>
      </pc:sldChg>
      <pc:sldChg chg="del">
        <pc:chgData name="Danaisis Vargas Oliva" userId="41acecc159235689" providerId="LiveId" clId="{2F8F34FD-444F-4549-9A51-00A29D71F8FC}" dt="2022-05-18T13:11:43.160" v="0" actId="47"/>
        <pc:sldMkLst>
          <pc:docMk/>
          <pc:sldMk cId="931360521" sldId="258"/>
        </pc:sldMkLst>
      </pc:sldChg>
      <pc:sldChg chg="new">
        <pc:chgData name="Danaisis Vargas Oliva" userId="41acecc159235689" providerId="LiveId" clId="{2F8F34FD-444F-4549-9A51-00A29D71F8FC}" dt="2022-05-18T13:12:24.502" v="3" actId="680"/>
        <pc:sldMkLst>
          <pc:docMk/>
          <pc:sldMk cId="2838484097" sldId="258"/>
        </pc:sldMkLst>
      </pc:sldChg>
      <pc:sldChg chg="new">
        <pc:chgData name="Danaisis Vargas Oliva" userId="41acecc159235689" providerId="LiveId" clId="{2F8F34FD-444F-4549-9A51-00A29D71F8FC}" dt="2022-05-18T13:12:26.568" v="4" actId="680"/>
        <pc:sldMkLst>
          <pc:docMk/>
          <pc:sldMk cId="415935753" sldId="259"/>
        </pc:sldMkLst>
      </pc:sldChg>
      <pc:sldChg chg="del">
        <pc:chgData name="Danaisis Vargas Oliva" userId="41acecc159235689" providerId="LiveId" clId="{2F8F34FD-444F-4549-9A51-00A29D71F8FC}" dt="2022-05-18T13:11:43.160" v="0" actId="47"/>
        <pc:sldMkLst>
          <pc:docMk/>
          <pc:sldMk cId="1834786117" sldId="259"/>
        </pc:sldMkLst>
      </pc:sldChg>
      <pc:sldChg chg="del">
        <pc:chgData name="Danaisis Vargas Oliva" userId="41acecc159235689" providerId="LiveId" clId="{2F8F34FD-444F-4549-9A51-00A29D71F8FC}" dt="2022-05-18T13:11:43.160" v="0" actId="47"/>
        <pc:sldMkLst>
          <pc:docMk/>
          <pc:sldMk cId="2769157911" sldId="260"/>
        </pc:sldMkLst>
      </pc:sldChg>
      <pc:sldChg chg="del">
        <pc:chgData name="Danaisis Vargas Oliva" userId="41acecc159235689" providerId="LiveId" clId="{2F8F34FD-444F-4549-9A51-00A29D71F8FC}" dt="2022-05-18T13:11:43.160" v="0" actId="47"/>
        <pc:sldMkLst>
          <pc:docMk/>
          <pc:sldMk cId="1453967200" sldId="261"/>
        </pc:sldMkLst>
      </pc:sldChg>
      <pc:sldChg chg="del">
        <pc:chgData name="Danaisis Vargas Oliva" userId="41acecc159235689" providerId="LiveId" clId="{2F8F34FD-444F-4549-9A51-00A29D71F8FC}" dt="2022-05-18T13:11:43.160" v="0" actId="47"/>
        <pc:sldMkLst>
          <pc:docMk/>
          <pc:sldMk cId="152035256" sldId="262"/>
        </pc:sldMkLst>
      </pc:sldChg>
      <pc:sldChg chg="del">
        <pc:chgData name="Danaisis Vargas Oliva" userId="41acecc159235689" providerId="LiveId" clId="{2F8F34FD-444F-4549-9A51-00A29D71F8FC}" dt="2022-05-18T13:11:43.160" v="0" actId="47"/>
        <pc:sldMkLst>
          <pc:docMk/>
          <pc:sldMk cId="4189565369" sldId="263"/>
        </pc:sldMkLst>
      </pc:sldChg>
      <pc:sldChg chg="del">
        <pc:chgData name="Danaisis Vargas Oliva" userId="41acecc159235689" providerId="LiveId" clId="{2F8F34FD-444F-4549-9A51-00A29D71F8FC}" dt="2022-05-18T13:11:43.160" v="0" actId="47"/>
        <pc:sldMkLst>
          <pc:docMk/>
          <pc:sldMk cId="38091516" sldId="265"/>
        </pc:sldMkLst>
      </pc:sldChg>
      <pc:sldChg chg="del">
        <pc:chgData name="Danaisis Vargas Oliva" userId="41acecc159235689" providerId="LiveId" clId="{2F8F34FD-444F-4549-9A51-00A29D71F8FC}" dt="2022-05-18T13:11:43.160" v="0" actId="47"/>
        <pc:sldMkLst>
          <pc:docMk/>
          <pc:sldMk cId="2915860905" sldId="266"/>
        </pc:sldMkLst>
      </pc:sldChg>
      <pc:sldChg chg="del">
        <pc:chgData name="Danaisis Vargas Oliva" userId="41acecc159235689" providerId="LiveId" clId="{2F8F34FD-444F-4549-9A51-00A29D71F8FC}" dt="2022-05-18T13:11:43.160" v="0" actId="47"/>
        <pc:sldMkLst>
          <pc:docMk/>
          <pc:sldMk cId="2853748548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3/20/24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85800"/>
            <a:ext cx="6346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88132" rtl="0" fontAlgn="base">
      <a:spcBef>
        <a:spcPct val="30000"/>
      </a:spcBef>
      <a:spcAft>
        <a:spcPct val="0"/>
      </a:spcAft>
      <a:defRPr sz="1281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88132" algn="l" defTabSz="488132" rtl="0" fontAlgn="base">
      <a:spcBef>
        <a:spcPct val="30000"/>
      </a:spcBef>
      <a:spcAft>
        <a:spcPct val="0"/>
      </a:spcAft>
      <a:defRPr sz="1281" kern="1200">
        <a:solidFill>
          <a:schemeClr val="tx1"/>
        </a:solidFill>
        <a:latin typeface="+mn-lt"/>
        <a:ea typeface="Geneva" charset="0"/>
        <a:cs typeface="+mn-cs"/>
      </a:defRPr>
    </a:lvl2pPr>
    <a:lvl3pPr marL="976264" algn="l" defTabSz="488132" rtl="0" fontAlgn="base">
      <a:spcBef>
        <a:spcPct val="30000"/>
      </a:spcBef>
      <a:spcAft>
        <a:spcPct val="0"/>
      </a:spcAft>
      <a:defRPr sz="1281" kern="1200">
        <a:solidFill>
          <a:schemeClr val="tx1"/>
        </a:solidFill>
        <a:latin typeface="+mn-lt"/>
        <a:ea typeface="Geneva" charset="0"/>
        <a:cs typeface="+mn-cs"/>
      </a:defRPr>
    </a:lvl3pPr>
    <a:lvl4pPr marL="1464397" algn="l" defTabSz="488132" rtl="0" fontAlgn="base">
      <a:spcBef>
        <a:spcPct val="30000"/>
      </a:spcBef>
      <a:spcAft>
        <a:spcPct val="0"/>
      </a:spcAft>
      <a:defRPr sz="1281" kern="1200">
        <a:solidFill>
          <a:schemeClr val="tx1"/>
        </a:solidFill>
        <a:latin typeface="+mn-lt"/>
        <a:ea typeface="Geneva" charset="0"/>
        <a:cs typeface="+mn-cs"/>
      </a:defRPr>
    </a:lvl4pPr>
    <a:lvl5pPr marL="1952529" algn="l" defTabSz="488132" rtl="0" fontAlgn="base">
      <a:spcBef>
        <a:spcPct val="30000"/>
      </a:spcBef>
      <a:spcAft>
        <a:spcPct val="0"/>
      </a:spcAft>
      <a:defRPr sz="1281" kern="1200">
        <a:solidFill>
          <a:schemeClr val="tx1"/>
        </a:solidFill>
        <a:latin typeface="+mn-lt"/>
        <a:ea typeface="Geneva" charset="0"/>
        <a:cs typeface="+mn-cs"/>
      </a:defRPr>
    </a:lvl5pPr>
    <a:lvl6pPr marL="2440661" algn="l" defTabSz="488132" rtl="0" eaLnBrk="1" latinLnBrk="0" hangingPunct="1">
      <a:defRPr sz="1281" kern="1200">
        <a:solidFill>
          <a:schemeClr val="tx1"/>
        </a:solidFill>
        <a:latin typeface="+mn-lt"/>
        <a:ea typeface="+mn-ea"/>
        <a:cs typeface="+mn-cs"/>
      </a:defRPr>
    </a:lvl6pPr>
    <a:lvl7pPr marL="2928793" algn="l" defTabSz="488132" rtl="0" eaLnBrk="1" latinLnBrk="0" hangingPunct="1">
      <a:defRPr sz="1281" kern="1200">
        <a:solidFill>
          <a:schemeClr val="tx1"/>
        </a:solidFill>
        <a:latin typeface="+mn-lt"/>
        <a:ea typeface="+mn-ea"/>
        <a:cs typeface="+mn-cs"/>
      </a:defRPr>
    </a:lvl7pPr>
    <a:lvl8pPr marL="3416925" algn="l" defTabSz="488132" rtl="0" eaLnBrk="1" latinLnBrk="0" hangingPunct="1">
      <a:defRPr sz="1281" kern="1200">
        <a:solidFill>
          <a:schemeClr val="tx1"/>
        </a:solidFill>
        <a:latin typeface="+mn-lt"/>
        <a:ea typeface="+mn-ea"/>
        <a:cs typeface="+mn-cs"/>
      </a:defRPr>
    </a:lvl8pPr>
    <a:lvl9pPr marL="3905058" algn="l" defTabSz="488132" rtl="0" eaLnBrk="1" latinLnBrk="0" hangingPunct="1">
      <a:defRPr sz="12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24" y="1343490"/>
            <a:ext cx="12457573" cy="228667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54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9038" y="4188247"/>
            <a:ext cx="12462385" cy="18792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741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741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741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741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3024" y="299876"/>
            <a:ext cx="12474418" cy="12480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257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98450" y="110441"/>
            <a:ext cx="13295085" cy="7065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ctr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298450" y="1006445"/>
            <a:ext cx="13295085" cy="5848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47685" indent="-256531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Font typeface="Arial"/>
              <a:buChar char="•"/>
              <a:defRPr sz="2128" b="0" i="0">
                <a:solidFill>
                  <a:srgbClr val="3C5A77"/>
                </a:solidFill>
                <a:latin typeface="Helvetica"/>
              </a:defRPr>
            </a:lvl1pPr>
            <a:lvl2pPr marL="523690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935" b="0" i="0">
                <a:solidFill>
                  <a:srgbClr val="3C5A77"/>
                </a:solidFill>
                <a:latin typeface="Helvetica"/>
              </a:defRPr>
            </a:lvl2pPr>
            <a:lvl3pPr marL="869233" indent="-264149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741" b="0" i="0">
                <a:solidFill>
                  <a:srgbClr val="3C5A77"/>
                </a:solidFill>
                <a:latin typeface="Helvetica"/>
              </a:defRPr>
            </a:lvl3pPr>
            <a:lvl4pPr marL="1127239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548" b="0" i="0">
                <a:solidFill>
                  <a:srgbClr val="3C5A77"/>
                </a:solidFill>
                <a:latin typeface="Helvetica"/>
              </a:defRPr>
            </a:lvl4pPr>
            <a:lvl5pPr marL="1385244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354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AD66C0-0010-4874-307A-7A5BAE0EC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387" y="7159134"/>
            <a:ext cx="10131866" cy="17328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9439FAB-3532-465C-861C-FD3F08CE4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450" y="7159134"/>
            <a:ext cx="584201" cy="173281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298450" y="971550"/>
            <a:ext cx="6438936" cy="584123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47685" indent="-256531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Font typeface="Arial"/>
              <a:buChar char="•"/>
              <a:defRPr sz="2128" b="0" i="0">
                <a:solidFill>
                  <a:srgbClr val="3C5A77"/>
                </a:solidFill>
                <a:latin typeface="Helvetica"/>
              </a:defRPr>
            </a:lvl1pPr>
            <a:lvl2pPr marL="523690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935" b="0" i="0">
                <a:solidFill>
                  <a:srgbClr val="3C5A77"/>
                </a:solidFill>
                <a:latin typeface="Helvetica"/>
              </a:defRPr>
            </a:lvl2pPr>
            <a:lvl3pPr marL="869233" indent="-264149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741" b="0" i="0">
                <a:solidFill>
                  <a:srgbClr val="3C5A77"/>
                </a:solidFill>
                <a:latin typeface="Helvetica"/>
              </a:defRPr>
            </a:lvl3pPr>
            <a:lvl4pPr marL="1127239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548" b="0" i="0">
                <a:solidFill>
                  <a:srgbClr val="3C5A77"/>
                </a:solidFill>
                <a:latin typeface="Helvetica"/>
              </a:defRPr>
            </a:lvl4pPr>
            <a:lvl5pPr marL="1385244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354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47685" marR="0" lvl="0" indent="-256531" algn="l" defTabSz="4422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7118265" y="980232"/>
            <a:ext cx="6467105" cy="584123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47685" indent="-256531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Font typeface="Arial"/>
              <a:buChar char="•"/>
              <a:defRPr sz="2128" b="0" i="0">
                <a:solidFill>
                  <a:srgbClr val="3C5A77"/>
                </a:solidFill>
                <a:latin typeface="Helvetica"/>
              </a:defRPr>
            </a:lvl1pPr>
            <a:lvl2pPr marL="523690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935" b="0" i="0">
                <a:solidFill>
                  <a:srgbClr val="3C5A77"/>
                </a:solidFill>
                <a:latin typeface="Helvetica"/>
              </a:defRPr>
            </a:lvl2pPr>
            <a:lvl3pPr marL="869233" indent="-264149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741" b="0" i="0">
                <a:solidFill>
                  <a:srgbClr val="3C5A77"/>
                </a:solidFill>
                <a:latin typeface="Helvetica"/>
              </a:defRPr>
            </a:lvl3pPr>
            <a:lvl4pPr marL="1127239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548" b="0" i="0">
                <a:solidFill>
                  <a:srgbClr val="3C5A77"/>
                </a:solidFill>
                <a:latin typeface="Helvetica"/>
              </a:defRPr>
            </a:lvl4pPr>
            <a:lvl5pPr marL="1385244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354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412171E-B04E-4C63-85CA-85FE4371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126769"/>
            <a:ext cx="13286921" cy="7065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ctr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C33EE73-659F-86AA-F5AF-C6EBC5B88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387" y="7159134"/>
            <a:ext cx="10131866" cy="17328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4B7B90-831D-9992-3D9D-8971F83AA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450" y="7159134"/>
            <a:ext cx="584201" cy="173281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451" y="6028898"/>
            <a:ext cx="6463240" cy="8052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548" b="0" i="0" baseline="0">
                <a:solidFill>
                  <a:srgbClr val="E95125"/>
                </a:solidFill>
                <a:latin typeface="Helvetica"/>
              </a:defRPr>
            </a:lvl1pPr>
            <a:lvl2pPr marL="442295" indent="0">
              <a:buNone/>
              <a:defRPr sz="1935" b="1"/>
            </a:lvl2pPr>
            <a:lvl3pPr marL="884591" indent="0">
              <a:buNone/>
              <a:defRPr sz="1741" b="1"/>
            </a:lvl3pPr>
            <a:lvl4pPr marL="1326886" indent="0">
              <a:buNone/>
              <a:defRPr sz="1548" b="1"/>
            </a:lvl4pPr>
            <a:lvl5pPr marL="1769181" indent="0">
              <a:buNone/>
              <a:defRPr sz="1548" b="1"/>
            </a:lvl5pPr>
            <a:lvl6pPr marL="2211476" indent="0">
              <a:buNone/>
              <a:defRPr sz="1548" b="1"/>
            </a:lvl6pPr>
            <a:lvl7pPr marL="2653772" indent="0">
              <a:buNone/>
              <a:defRPr sz="1548" b="1"/>
            </a:lvl7pPr>
            <a:lvl8pPr marL="3096067" indent="0">
              <a:buNone/>
              <a:defRPr sz="1548" b="1"/>
            </a:lvl8pPr>
            <a:lvl9pPr marL="3538362" indent="0">
              <a:buNone/>
              <a:defRPr sz="154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7098783" y="6028898"/>
            <a:ext cx="6486588" cy="8052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548" b="0" i="0" baseline="0">
                <a:solidFill>
                  <a:srgbClr val="E95125"/>
                </a:solidFill>
                <a:latin typeface="Helvetica"/>
              </a:defRPr>
            </a:lvl1pPr>
            <a:lvl2pPr marL="442295" indent="0">
              <a:buNone/>
              <a:defRPr sz="1935" b="1"/>
            </a:lvl2pPr>
            <a:lvl3pPr marL="884591" indent="0">
              <a:buNone/>
              <a:defRPr sz="1741" b="1"/>
            </a:lvl3pPr>
            <a:lvl4pPr marL="1326886" indent="0">
              <a:buNone/>
              <a:defRPr sz="1548" b="1"/>
            </a:lvl4pPr>
            <a:lvl5pPr marL="1769181" indent="0">
              <a:buNone/>
              <a:defRPr sz="1548" b="1"/>
            </a:lvl5pPr>
            <a:lvl6pPr marL="2211476" indent="0">
              <a:buNone/>
              <a:defRPr sz="1548" b="1"/>
            </a:lvl6pPr>
            <a:lvl7pPr marL="2653772" indent="0">
              <a:buNone/>
              <a:defRPr sz="1548" b="1"/>
            </a:lvl7pPr>
            <a:lvl8pPr marL="3096067" indent="0">
              <a:buNone/>
              <a:defRPr sz="1548" b="1"/>
            </a:lvl8pPr>
            <a:lvl9pPr marL="3538362" indent="0">
              <a:buNone/>
              <a:defRPr sz="154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294583" y="965201"/>
            <a:ext cx="6467105" cy="491691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47685" indent="-256531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Font typeface="Arial"/>
              <a:buChar char="•"/>
              <a:defRPr sz="2128" b="0" i="0">
                <a:solidFill>
                  <a:srgbClr val="3C5A77"/>
                </a:solidFill>
                <a:latin typeface="Helvetica"/>
              </a:defRPr>
            </a:lvl1pPr>
            <a:lvl2pPr marL="523690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935" b="0" i="0">
                <a:solidFill>
                  <a:srgbClr val="3C5A77"/>
                </a:solidFill>
                <a:latin typeface="Helvetica"/>
              </a:defRPr>
            </a:lvl2pPr>
            <a:lvl3pPr marL="869233" indent="-264149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741" b="0" i="0">
                <a:solidFill>
                  <a:srgbClr val="3C5A77"/>
                </a:solidFill>
                <a:latin typeface="Helvetica"/>
              </a:defRPr>
            </a:lvl3pPr>
            <a:lvl4pPr marL="1127239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548" b="0" i="0">
                <a:solidFill>
                  <a:srgbClr val="3C5A77"/>
                </a:solidFill>
                <a:latin typeface="Helvetica"/>
              </a:defRPr>
            </a:lvl4pPr>
            <a:lvl5pPr marL="1385244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354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7118265" y="965202"/>
            <a:ext cx="6467105" cy="491691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47685" indent="-256531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Font typeface="Arial"/>
              <a:buChar char="•"/>
              <a:defRPr sz="2128" b="0" i="0">
                <a:solidFill>
                  <a:srgbClr val="3C5A77"/>
                </a:solidFill>
                <a:latin typeface="Helvetica"/>
              </a:defRPr>
            </a:lvl1pPr>
            <a:lvl2pPr marL="523690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935" b="0" i="0">
                <a:solidFill>
                  <a:srgbClr val="3C5A77"/>
                </a:solidFill>
                <a:latin typeface="Helvetica"/>
              </a:defRPr>
            </a:lvl2pPr>
            <a:lvl3pPr marL="869233" indent="-264149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741" b="0" i="0">
                <a:solidFill>
                  <a:srgbClr val="3C5A77"/>
                </a:solidFill>
                <a:latin typeface="Helvetica"/>
              </a:defRPr>
            </a:lvl3pPr>
            <a:lvl4pPr marL="1127239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548" b="0" i="0">
                <a:solidFill>
                  <a:srgbClr val="3C5A77"/>
                </a:solidFill>
                <a:latin typeface="Helvetica"/>
              </a:defRPr>
            </a:lvl4pPr>
            <a:lvl5pPr marL="1385244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354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06D0CAE-729C-4F78-8265-ACAD98DB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126769"/>
            <a:ext cx="13286921" cy="7065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ctr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4010091-A73E-DDBE-3411-7BE004278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387" y="7159134"/>
            <a:ext cx="10131866" cy="17328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5175498-14E1-672B-101F-106AC9760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450" y="7159134"/>
            <a:ext cx="584201" cy="173281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98450" y="1041401"/>
            <a:ext cx="13295086" cy="578007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E10C84-81A2-4C4B-BFB3-1D22BC2D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126769"/>
            <a:ext cx="13295085" cy="7065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ctr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FF6105-9881-48BC-A7F0-017B12E72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387" y="7159133"/>
            <a:ext cx="7416066" cy="17366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8076A6-B9B3-459F-9B61-D0199CF6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450" y="7159134"/>
            <a:ext cx="644508" cy="173281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F1D0E4-B049-8F02-3861-E5FFA5CD810F}"/>
              </a:ext>
            </a:extLst>
          </p:cNvPr>
          <p:cNvSpPr txBox="1">
            <a:spLocks/>
          </p:cNvSpPr>
          <p:nvPr userDrawn="1"/>
        </p:nvSpPr>
        <p:spPr>
          <a:xfrm>
            <a:off x="1056387" y="7159134"/>
            <a:ext cx="10131866" cy="17328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88132" rtl="0" fontAlgn="auto">
              <a:spcBef>
                <a:spcPts val="0"/>
              </a:spcBef>
              <a:spcAft>
                <a:spcPts val="0"/>
              </a:spcAft>
              <a:defRPr sz="1161" b="0" i="0" kern="120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88132" algn="l" defTabSz="488132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76264" algn="l" defTabSz="488132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464397" algn="l" defTabSz="488132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952529" algn="l" defTabSz="488132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440661" algn="l" defTabSz="488132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28793" algn="l" defTabSz="488132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16925" algn="l" defTabSz="488132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905058" algn="l" defTabSz="488132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GB"/>
              <a:t>D. Vargas | DUNE Canada Meeting | Status of Ethernet readout, data filter, SNB studies, and tau neutrino cross-section using DUNE FD| July 12th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A64BAA-CF50-FB18-F0B5-B468CCF0F556}"/>
              </a:ext>
            </a:extLst>
          </p:cNvPr>
          <p:cNvSpPr txBox="1">
            <a:spLocks/>
          </p:cNvSpPr>
          <p:nvPr userDrawn="1"/>
        </p:nvSpPr>
        <p:spPr>
          <a:xfrm>
            <a:off x="298450" y="7159134"/>
            <a:ext cx="584201" cy="17328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88132" rtl="0" fontAlgn="auto">
              <a:spcBef>
                <a:spcPts val="0"/>
              </a:spcBef>
              <a:spcAft>
                <a:spcPts val="0"/>
              </a:spcAft>
              <a:defRPr sz="1161" b="1" i="0" kern="120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88132" algn="l" defTabSz="488132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76264" algn="l" defTabSz="488132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464397" algn="l" defTabSz="488132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952529" algn="l" defTabSz="488132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440661" algn="l" defTabSz="488132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28793" algn="l" defTabSz="488132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16925" algn="l" defTabSz="488132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905058" algn="l" defTabSz="488132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3860463" cy="681028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775EC1-FF98-3E9A-A91F-1BE28DA8C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387" y="7159134"/>
            <a:ext cx="10131866" cy="17328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51D12D-8296-11C0-A065-092D0D0F1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450" y="7159134"/>
            <a:ext cx="584201" cy="173281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98451" y="5831406"/>
            <a:ext cx="6159500" cy="9994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548" b="0" i="0" baseline="0">
                <a:solidFill>
                  <a:srgbClr val="E95125"/>
                </a:solidFill>
                <a:latin typeface="Helvetica"/>
              </a:defRPr>
            </a:lvl1pPr>
            <a:lvl2pPr marL="442295" indent="0">
              <a:buNone/>
              <a:defRPr sz="1935" b="1"/>
            </a:lvl2pPr>
            <a:lvl3pPr marL="884591" indent="0">
              <a:buNone/>
              <a:defRPr sz="1741" b="1"/>
            </a:lvl3pPr>
            <a:lvl4pPr marL="1326886" indent="0">
              <a:buNone/>
              <a:defRPr sz="1548" b="1"/>
            </a:lvl4pPr>
            <a:lvl5pPr marL="1769181" indent="0">
              <a:buNone/>
              <a:defRPr sz="1548" b="1"/>
            </a:lvl5pPr>
            <a:lvl6pPr marL="2211476" indent="0">
              <a:buNone/>
              <a:defRPr sz="1548" b="1"/>
            </a:lvl6pPr>
            <a:lvl7pPr marL="2653772" indent="0">
              <a:buNone/>
              <a:defRPr sz="1548" b="1"/>
            </a:lvl7pPr>
            <a:lvl8pPr marL="3096067" indent="0">
              <a:buNone/>
              <a:defRPr sz="1548" b="1"/>
            </a:lvl8pPr>
            <a:lvl9pPr marL="3538362" indent="0">
              <a:buNone/>
              <a:defRPr sz="154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559550" y="952500"/>
            <a:ext cx="7017657" cy="5878355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98451" y="968828"/>
            <a:ext cx="6159500" cy="47625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47685" indent="-256531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Font typeface="Arial"/>
              <a:buChar char="•"/>
              <a:defRPr sz="2128" b="0" i="0">
                <a:solidFill>
                  <a:srgbClr val="3C5A77"/>
                </a:solidFill>
                <a:latin typeface="Helvetica"/>
              </a:defRPr>
            </a:lvl1pPr>
            <a:lvl2pPr marL="523690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935" b="0" i="0">
                <a:solidFill>
                  <a:srgbClr val="3C5A77"/>
                </a:solidFill>
                <a:latin typeface="Helvetica"/>
              </a:defRPr>
            </a:lvl2pPr>
            <a:lvl3pPr marL="869233" indent="-264149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741" b="0" i="0">
                <a:solidFill>
                  <a:srgbClr val="3C5A77"/>
                </a:solidFill>
                <a:latin typeface="Helvetica"/>
              </a:defRPr>
            </a:lvl3pPr>
            <a:lvl4pPr marL="1127239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90000"/>
              <a:buFont typeface="Lucida Grande"/>
              <a:buChar char="-"/>
              <a:defRPr sz="1548" b="0" i="0">
                <a:solidFill>
                  <a:srgbClr val="3C5A77"/>
                </a:solidFill>
                <a:latin typeface="Helvetica"/>
              </a:defRPr>
            </a:lvl4pPr>
            <a:lvl5pPr marL="1385244" indent="-258006">
              <a:lnSpc>
                <a:spcPct val="100000"/>
              </a:lnSpc>
              <a:spcBef>
                <a:spcPts val="1161"/>
              </a:spcBef>
              <a:spcAft>
                <a:spcPts val="0"/>
              </a:spcAft>
              <a:buSzPct val="88000"/>
              <a:buFont typeface="Arial"/>
              <a:buChar char="•"/>
              <a:defRPr sz="1354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E0D26E-12B0-47A8-AC4A-449F3486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126769"/>
            <a:ext cx="13278757" cy="7065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ctr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19A2BA-0DCF-322A-B979-871101B93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387" y="7159134"/>
            <a:ext cx="10131866" cy="17328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883CE2-295B-38F5-72D7-0351CBB99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450" y="7159134"/>
            <a:ext cx="584201" cy="173281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449" y="952501"/>
            <a:ext cx="13295085" cy="528746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96">
                <a:solidFill>
                  <a:srgbClr val="3C5A77"/>
                </a:solidFill>
                <a:latin typeface="Helvetica"/>
              </a:defRPr>
            </a:lvl1pPr>
            <a:lvl2pPr marL="442295" indent="0">
              <a:buNone/>
              <a:defRPr sz="2709"/>
            </a:lvl2pPr>
            <a:lvl3pPr marL="884591" indent="0">
              <a:buNone/>
              <a:defRPr sz="2322"/>
            </a:lvl3pPr>
            <a:lvl4pPr marL="1326886" indent="0">
              <a:buNone/>
              <a:defRPr sz="1935"/>
            </a:lvl4pPr>
            <a:lvl5pPr marL="1769181" indent="0">
              <a:buNone/>
              <a:defRPr sz="1935"/>
            </a:lvl5pPr>
            <a:lvl6pPr marL="2211476" indent="0">
              <a:buNone/>
              <a:defRPr sz="1935"/>
            </a:lvl6pPr>
            <a:lvl7pPr marL="2653772" indent="0">
              <a:buNone/>
              <a:defRPr sz="1935"/>
            </a:lvl7pPr>
            <a:lvl8pPr marL="3096067" indent="0">
              <a:buNone/>
              <a:defRPr sz="1935"/>
            </a:lvl8pPr>
            <a:lvl9pPr marL="3538362" indent="0">
              <a:buNone/>
              <a:defRPr sz="1935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298450" y="6376411"/>
            <a:ext cx="13295086" cy="48014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548" b="0" i="0" baseline="0">
                <a:solidFill>
                  <a:srgbClr val="E95125"/>
                </a:solidFill>
                <a:latin typeface="Helvetica"/>
              </a:defRPr>
            </a:lvl1pPr>
            <a:lvl2pPr marL="442295" indent="0">
              <a:buNone/>
              <a:defRPr sz="1935" b="1"/>
            </a:lvl2pPr>
            <a:lvl3pPr marL="884591" indent="0">
              <a:buNone/>
              <a:defRPr sz="1741" b="1"/>
            </a:lvl3pPr>
            <a:lvl4pPr marL="1326886" indent="0">
              <a:buNone/>
              <a:defRPr sz="1548" b="1"/>
            </a:lvl4pPr>
            <a:lvl5pPr marL="1769181" indent="0">
              <a:buNone/>
              <a:defRPr sz="1548" b="1"/>
            </a:lvl5pPr>
            <a:lvl6pPr marL="2211476" indent="0">
              <a:buNone/>
              <a:defRPr sz="1548" b="1"/>
            </a:lvl6pPr>
            <a:lvl7pPr marL="2653772" indent="0">
              <a:buNone/>
              <a:defRPr sz="1548" b="1"/>
            </a:lvl7pPr>
            <a:lvl8pPr marL="3096067" indent="0">
              <a:buNone/>
              <a:defRPr sz="1548" b="1"/>
            </a:lvl8pPr>
            <a:lvl9pPr marL="3538362" indent="0">
              <a:buNone/>
              <a:defRPr sz="154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EAC3D4-47B7-4A0F-8189-B28B66AC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110440"/>
            <a:ext cx="13295086" cy="70656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CCFEB0-22EE-EF3E-5B58-2701E7ADA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387" y="7159134"/>
            <a:ext cx="10131866" cy="17328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271C72-7A08-0299-90AA-690A57D89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450" y="7159134"/>
            <a:ext cx="584201" cy="173281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298450" y="6290120"/>
            <a:ext cx="1329055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298450" y="515637"/>
            <a:ext cx="1329055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4150" y="6547109"/>
            <a:ext cx="2304850" cy="74193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723063" y="262303"/>
            <a:ext cx="5454003" cy="217880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83B6E7B-5FF8-4527-81AA-C9E2023C14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083" y="6481908"/>
            <a:ext cx="2624217" cy="807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442295" rtl="0" eaLnBrk="1" fontAlgn="base" hangingPunct="1">
        <a:spcBef>
          <a:spcPct val="0"/>
        </a:spcBef>
        <a:spcAft>
          <a:spcPct val="0"/>
        </a:spcAft>
        <a:defRPr sz="4257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42295" rtl="0" eaLnBrk="1" fontAlgn="base" hangingPunct="1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42295" rtl="0" eaLnBrk="1" fontAlgn="base" hangingPunct="1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42295" rtl="0" eaLnBrk="1" fontAlgn="base" hangingPunct="1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42295" rtl="0" eaLnBrk="1" fontAlgn="base" hangingPunct="1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42295" algn="ctr" defTabSz="442295" rtl="0" eaLnBrk="1" fontAlgn="base" hangingPunct="1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884591" algn="ctr" defTabSz="442295" rtl="0" eaLnBrk="1" fontAlgn="base" hangingPunct="1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26886" algn="ctr" defTabSz="442295" rtl="0" eaLnBrk="1" fontAlgn="base" hangingPunct="1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769181" algn="ctr" defTabSz="442295" rtl="0" eaLnBrk="1" fontAlgn="base" hangingPunct="1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31721" indent="-331721" algn="l" defTabSz="44229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96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18730" indent="-276435" algn="l" defTabSz="4422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9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05738" indent="-221148" algn="l" defTabSz="44229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22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548033" indent="-221148" algn="l" defTabSz="4422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35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990329" indent="-221148" algn="l" defTabSz="44229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35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432624" indent="-221148" algn="l" defTabSz="442295" rtl="0" eaLnBrk="1" latinLnBrk="0" hangingPunct="1">
        <a:spcBef>
          <a:spcPct val="20000"/>
        </a:spcBef>
        <a:buFont typeface="Arial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2874919" indent="-221148" algn="l" defTabSz="442295" rtl="0" eaLnBrk="1" latinLnBrk="0" hangingPunct="1">
        <a:spcBef>
          <a:spcPct val="20000"/>
        </a:spcBef>
        <a:buFont typeface="Arial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317215" indent="-221148" algn="l" defTabSz="442295" rtl="0" eaLnBrk="1" latinLnBrk="0" hangingPunct="1">
        <a:spcBef>
          <a:spcPct val="20000"/>
        </a:spcBef>
        <a:buFont typeface="Arial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3759510" indent="-221148" algn="l" defTabSz="442295" rtl="0" eaLnBrk="1" latinLnBrk="0" hangingPunct="1">
        <a:spcBef>
          <a:spcPct val="20000"/>
        </a:spcBef>
        <a:buFont typeface="Arial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2295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4591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6886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9181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11476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3772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6067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8362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6387" y="7159134"/>
            <a:ext cx="10131866" cy="17328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7484" y="7114817"/>
            <a:ext cx="961516" cy="29221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CFFB5D-5B60-4DF0-B6A5-49ACE6090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450" y="7159134"/>
            <a:ext cx="584201" cy="173281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61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2F16339-604A-4BBC-9DF1-DBCDBF9AECD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450889" y="7017328"/>
            <a:ext cx="1091759" cy="3897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AD3013-27D2-4E19-81B5-41DA8C8EBF94}"/>
              </a:ext>
            </a:extLst>
          </p:cNvPr>
          <p:cNvCxnSpPr>
            <a:cxnSpLocks/>
          </p:cNvCxnSpPr>
          <p:nvPr userDrawn="1"/>
        </p:nvCxnSpPr>
        <p:spPr>
          <a:xfrm>
            <a:off x="298450" y="6944170"/>
            <a:ext cx="1329055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 dt="0"/>
  <p:txStyles>
    <p:titleStyle>
      <a:lvl1pPr algn="ctr" defTabSz="442295" rtl="0" fontAlgn="base">
        <a:spcBef>
          <a:spcPct val="0"/>
        </a:spcBef>
        <a:spcAft>
          <a:spcPct val="0"/>
        </a:spcAft>
        <a:defRPr sz="4257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42295" rtl="0" fontAlgn="base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42295" rtl="0" fontAlgn="base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42295" rtl="0" fontAlgn="base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42295" rtl="0" fontAlgn="base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42295" algn="ctr" defTabSz="442295" rtl="0" fontAlgn="base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884591" algn="ctr" defTabSz="442295" rtl="0" fontAlgn="base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26886" algn="ctr" defTabSz="442295" rtl="0" fontAlgn="base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769181" algn="ctr" defTabSz="442295" rtl="0" fontAlgn="base">
        <a:spcBef>
          <a:spcPct val="0"/>
        </a:spcBef>
        <a:spcAft>
          <a:spcPct val="0"/>
        </a:spcAft>
        <a:defRPr sz="4257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31721" indent="-331721" algn="l" defTabSz="442295" rtl="0" fontAlgn="base">
        <a:spcBef>
          <a:spcPct val="20000"/>
        </a:spcBef>
        <a:spcAft>
          <a:spcPct val="0"/>
        </a:spcAft>
        <a:buFont typeface="Arial" charset="0"/>
        <a:buChar char="•"/>
        <a:defRPr sz="3096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18730" indent="-276435" algn="l" defTabSz="442295" rtl="0" fontAlgn="base">
        <a:spcBef>
          <a:spcPct val="20000"/>
        </a:spcBef>
        <a:spcAft>
          <a:spcPct val="0"/>
        </a:spcAft>
        <a:buFont typeface="Arial" charset="0"/>
        <a:buChar char="–"/>
        <a:defRPr sz="2709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05738" indent="-221148" algn="l" defTabSz="442295" rtl="0" fontAlgn="base">
        <a:spcBef>
          <a:spcPct val="20000"/>
        </a:spcBef>
        <a:spcAft>
          <a:spcPct val="0"/>
        </a:spcAft>
        <a:buFont typeface="Arial" charset="0"/>
        <a:buChar char="•"/>
        <a:defRPr sz="2322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548033" indent="-221148" algn="l" defTabSz="442295" rtl="0" fontAlgn="base">
        <a:spcBef>
          <a:spcPct val="20000"/>
        </a:spcBef>
        <a:spcAft>
          <a:spcPct val="0"/>
        </a:spcAft>
        <a:buFont typeface="Arial" charset="0"/>
        <a:buChar char="–"/>
        <a:defRPr sz="1935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990329" indent="-221148" algn="l" defTabSz="442295" rtl="0" fontAlgn="base">
        <a:spcBef>
          <a:spcPct val="20000"/>
        </a:spcBef>
        <a:spcAft>
          <a:spcPct val="0"/>
        </a:spcAft>
        <a:buFont typeface="Arial" charset="0"/>
        <a:buChar char="»"/>
        <a:defRPr sz="1935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432624" indent="-221148" algn="l" defTabSz="442295" rtl="0" eaLnBrk="1" latinLnBrk="0" hangingPunct="1">
        <a:spcBef>
          <a:spcPct val="20000"/>
        </a:spcBef>
        <a:buFont typeface="Arial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2874919" indent="-221148" algn="l" defTabSz="442295" rtl="0" eaLnBrk="1" latinLnBrk="0" hangingPunct="1">
        <a:spcBef>
          <a:spcPct val="20000"/>
        </a:spcBef>
        <a:buFont typeface="Arial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317215" indent="-221148" algn="l" defTabSz="442295" rtl="0" eaLnBrk="1" latinLnBrk="0" hangingPunct="1">
        <a:spcBef>
          <a:spcPct val="20000"/>
        </a:spcBef>
        <a:buFont typeface="Arial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3759510" indent="-221148" algn="l" defTabSz="442295" rtl="0" eaLnBrk="1" latinLnBrk="0" hangingPunct="1">
        <a:spcBef>
          <a:spcPct val="20000"/>
        </a:spcBef>
        <a:buFont typeface="Arial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2295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4591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6886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9181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11476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3772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6067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8362" algn="l" defTabSz="442295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tthew-man-457/duneana/tree/mman/2D_RO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30E3-64DB-CF7E-F8F9-3BFD18DD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ROI study for data reduction and improving low energy sensitivity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DFB865-41E1-6172-BD72-64F0C388D58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Matthew Man, </a:t>
                </a:r>
              </a:p>
              <a:p>
                <a:r>
                  <a:rPr lang="en-GB" dirty="0" err="1"/>
                  <a:t>Nikolina</a:t>
                </a:r>
                <a:r>
                  <a:rPr lang="en-GB" dirty="0"/>
                  <a:t> Ilic, </a:t>
                </a:r>
              </a:p>
              <a:p>
                <a:r>
                  <a:rPr lang="en-GB" dirty="0" err="1"/>
                  <a:t>Danaisis</a:t>
                </a:r>
                <a:r>
                  <a:rPr lang="en-GB" dirty="0"/>
                  <a:t> Vargas</a:t>
                </a:r>
              </a:p>
              <a:p>
                <a:endParaRPr lang="en-GB" dirty="0"/>
              </a:p>
              <a:p>
                <a:r>
                  <a:rPr lang="en-GB" dirty="0"/>
                  <a:t>March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GB" dirty="0"/>
                  <a:t>, 2024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DFB865-41E1-6172-BD72-64F0C388D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22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23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D0E52-9658-50FF-24B4-DC2E922D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D7811A-D688-53A9-1F2F-4187B50B1D8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8450" y="971550"/>
            <a:ext cx="5423081" cy="5841237"/>
          </a:xfrm>
        </p:spPr>
        <p:txBody>
          <a:bodyPr/>
          <a:lstStyle/>
          <a:p>
            <a:r>
              <a:rPr lang="en-US" dirty="0"/>
              <a:t>n=10000 events</a:t>
            </a:r>
          </a:p>
          <a:p>
            <a:r>
              <a:rPr lang="en-US" dirty="0"/>
              <a:t>Threshold is 100 ADC counts</a:t>
            </a:r>
          </a:p>
          <a:p>
            <a:r>
              <a:rPr lang="en-US" dirty="0"/>
              <a:t>Sensitivity of ROI to Marley signal, as given by fraction of energy of Marley events within ROI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5B2A2E-E416-D2E8-6CCB-CBC9F35B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ROIAna</a:t>
            </a:r>
            <a:r>
              <a:rPr lang="en-US" dirty="0"/>
              <a:t> output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BFF3F-CF26-4BB1-1900-E65DD4256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3EE7BF6-B8B1-E5EA-924A-46A2CDA1C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190563"/>
            <a:ext cx="3797300" cy="2336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F25A85-1592-1E16-B0A4-9F1C5D4F8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F824A-C4EE-399C-6FF8-D5DFC0F01D8B}"/>
              </a:ext>
            </a:extLst>
          </p:cNvPr>
          <p:cNvSpPr txBox="1"/>
          <p:nvPr/>
        </p:nvSpPr>
        <p:spPr>
          <a:xfrm>
            <a:off x="1334678" y="5713394"/>
            <a:ext cx="335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With this threshold on average 42% of energy from signal events is contained within ROI </a:t>
            </a:r>
          </a:p>
        </p:txBody>
      </p:sp>
      <p:pic>
        <p:nvPicPr>
          <p:cNvPr id="23" name="Content Placeholder 22" descr="A graph of energy fraction&#10;&#10;Description automatically generated">
            <a:extLst>
              <a:ext uri="{FF2B5EF4-FFF2-40B4-BE49-F238E27FC236}">
                <a16:creationId xmlns:a16="http://schemas.microsoft.com/office/drawing/2014/main" id="{5E093F51-472D-0C62-79D6-4818C93629A7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5460636" y="1179685"/>
            <a:ext cx="8410847" cy="4934629"/>
          </a:xfrm>
        </p:spPr>
      </p:pic>
    </p:spTree>
    <p:extLst>
      <p:ext uri="{BB962C8B-B14F-4D97-AF65-F5344CB8AC3E}">
        <p14:creationId xmlns:p14="http://schemas.microsoft.com/office/powerpoint/2010/main" val="30446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1D7C5D-30FF-D8BA-44BB-1591A18598C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b="1" dirty="0"/>
              <a:t>From DAQ side </a:t>
            </a:r>
            <a:r>
              <a:rPr lang="en-US" dirty="0"/>
              <a:t>this is another knob to tune data rate sent offline</a:t>
            </a:r>
          </a:p>
          <a:p>
            <a:r>
              <a:rPr lang="en-US" b="1" dirty="0"/>
              <a:t>From </a:t>
            </a:r>
            <a:r>
              <a:rPr lang="en-US" b="1" dirty="0" err="1"/>
              <a:t>LowE</a:t>
            </a:r>
            <a:r>
              <a:rPr lang="en-US" b="1" dirty="0"/>
              <a:t> side </a:t>
            </a:r>
            <a:r>
              <a:rPr lang="en-US" dirty="0"/>
              <a:t>this tunes sensitivity and statistics of &lt;10 MeV events, </a:t>
            </a:r>
            <a:r>
              <a:rPr lang="en-US" dirty="0" err="1"/>
              <a:t>eg.</a:t>
            </a:r>
            <a:r>
              <a:rPr lang="en-US" dirty="0"/>
              <a:t> Solar neutrinos</a:t>
            </a:r>
          </a:p>
          <a:p>
            <a:pPr lvl="1"/>
            <a:r>
              <a:rPr lang="en-US" dirty="0"/>
              <a:t>Reality is a balance of the two</a:t>
            </a:r>
          </a:p>
          <a:p>
            <a:endParaRPr lang="en-US" dirty="0"/>
          </a:p>
          <a:p>
            <a:r>
              <a:rPr lang="en-US" dirty="0"/>
              <a:t>Input from low energy and DAQ groups on setting the ROI threshold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8420-9874-2405-8772-50FF7C98896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Should check reconstruction performance on ROI-applied data, that deconvolution doesn’t introduce aliasing</a:t>
            </a:r>
          </a:p>
          <a:p>
            <a:r>
              <a:rPr lang="en-US" dirty="0"/>
              <a:t>Can Readout keep up with a rate corresponding to a lower threshold? </a:t>
            </a:r>
          </a:p>
          <a:p>
            <a:r>
              <a:rPr lang="en-US" dirty="0"/>
              <a:t>Working on sensitivity study of ROI on solar B8 and background rejection</a:t>
            </a:r>
          </a:p>
          <a:p>
            <a:pPr lvl="1"/>
            <a:r>
              <a:rPr lang="en-US" dirty="0"/>
              <a:t>Would be interesting to break down each metric by their source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CEDA64-06B5-1BA6-CBC2-C8A760AD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CC3F0-4824-EF41-F40D-BF256F478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36E5A-14E4-E358-D74B-D64F2A610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AFF164-EF2A-AFE5-3CFA-4529D3EB9C9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C993-3C17-51F5-A7F8-3C877ACBF10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6DB8D9-93C8-5B56-E852-40F04BC0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088D-B2F6-9358-C24A-EFED5C00B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83399-46C2-C706-816D-C611B0294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2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of a function&#10;&#10;Description automatically generated">
            <a:extLst>
              <a:ext uri="{FF2B5EF4-FFF2-40B4-BE49-F238E27FC236}">
                <a16:creationId xmlns:a16="http://schemas.microsoft.com/office/drawing/2014/main" id="{4B184524-F3DC-B9AD-A051-DD05B381A4B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98450" y="1237957"/>
            <a:ext cx="6438900" cy="530918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44B73-7BAB-BE13-D7B5-83221525EAA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We expect a solar neutrino event rate of ~100 per day in a 40kt </a:t>
            </a:r>
            <a:r>
              <a:rPr lang="en-US" dirty="0" err="1"/>
              <a:t>LArTPC</a:t>
            </a:r>
            <a:endParaRPr lang="en-US" dirty="0"/>
          </a:p>
          <a:p>
            <a:r>
              <a:rPr lang="en-US" dirty="0"/>
              <a:t>So our sample of 10000 events represents 100 days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2A837-1909-FA57-B3BC-2DD3F4EF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B8 spectrum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9645-DCE4-841D-9D4E-D952F1F81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B6838-2DC9-8A66-6F86-7C4049EB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4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B8B1EA7-F50B-C0EB-F351-BCD1A2F2D1BC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75092" y="480053"/>
            <a:ext cx="11451590" cy="643515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514FCB-9B42-0A42-1BC1-3E5AE066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Decay0 backgrounds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5B673-22A6-2EC0-D60F-DF929CFCB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5D045-AF65-C0C9-2292-7C4F2E6B2042}"/>
              </a:ext>
            </a:extLst>
          </p:cNvPr>
          <p:cNvSpPr txBox="1"/>
          <p:nvPr/>
        </p:nvSpPr>
        <p:spPr>
          <a:xfrm>
            <a:off x="11461591" y="3051301"/>
            <a:ext cx="173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from Sergio </a:t>
            </a:r>
            <a:r>
              <a:rPr lang="en-US" dirty="0" err="1"/>
              <a:t>Manthey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303CB0-BBFC-DFF0-E1EE-ECBE582E8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0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diagram of a graph&#10;&#10;Description automatically generated">
            <a:extLst>
              <a:ext uri="{FF2B5EF4-FFF2-40B4-BE49-F238E27FC236}">
                <a16:creationId xmlns:a16="http://schemas.microsoft.com/office/drawing/2014/main" id="{2FB1A41E-50CB-AE52-E3C6-3C48D5D027A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0" y="833338"/>
            <a:ext cx="6485856" cy="364401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C6A7-CAB4-9EC1-0626-7CDC6090602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Implemented in </a:t>
            </a:r>
            <a:r>
              <a:rPr lang="en-US" dirty="0" err="1"/>
              <a:t>Wirecell</a:t>
            </a:r>
            <a:endParaRPr lang="en-US" dirty="0"/>
          </a:p>
          <a:p>
            <a:r>
              <a:rPr lang="en-US" dirty="0"/>
              <a:t>The width ROI in time was too tight, it introduced artifacts upon deconvolution, which were too troublesome to work around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E943E4-3192-02BC-DD8B-D1A52690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version of ROI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D663-2306-60E3-733D-2164B00A0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524A8-7A1D-71E4-853C-1D0D32F42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0CCB4418-9B97-885C-BD7D-7A4E8F71A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98" y="2963554"/>
            <a:ext cx="6853264" cy="38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4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B05417-60EE-41A1-D677-E7E0C953237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D7C06-BCB3-9C58-EF12-1814A174162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F5BD66-AB00-4DDB-7EEA-50120D7E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event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0369A-C36B-5583-BD3F-8790A82CA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DBBA2-DEC4-9FFF-A45D-8679CAA79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6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6AAC02-4733-71F4-4CAB-9267D1EC9C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8449" y="971550"/>
            <a:ext cx="13286921" cy="5841237"/>
          </a:xfrm>
        </p:spPr>
        <p:txBody>
          <a:bodyPr>
            <a:normAutofit/>
          </a:bodyPr>
          <a:lstStyle/>
          <a:p>
            <a:r>
              <a:rPr lang="en-US" sz="2400" dirty="0"/>
              <a:t>Trigger threshold is limited by data volume, 30 PB/year for DUNE</a:t>
            </a:r>
          </a:p>
          <a:p>
            <a:endParaRPr lang="en-US" sz="2400" dirty="0"/>
          </a:p>
          <a:p>
            <a:r>
              <a:rPr lang="en-US" sz="2400" dirty="0"/>
              <a:t>ROI reduces data volume by removing “empty” channels from trigger records (zero suppression)</a:t>
            </a:r>
          </a:p>
          <a:p>
            <a:endParaRPr lang="en-US" sz="2400" dirty="0"/>
          </a:p>
          <a:p>
            <a:r>
              <a:rPr lang="en-US" sz="2400" dirty="0"/>
              <a:t>Goal to increase sensitivity to low energy events ( &lt;10 </a:t>
            </a:r>
            <a:r>
              <a:rPr lang="en-US" sz="2400" dirty="0" err="1"/>
              <a:t>Mev</a:t>
            </a:r>
            <a:r>
              <a:rPr lang="en-US" sz="2400" dirty="0"/>
              <a:t> ) by permitting a lower threshold</a:t>
            </a:r>
          </a:p>
          <a:p>
            <a:endParaRPr lang="en-US" sz="2400" dirty="0"/>
          </a:p>
          <a:p>
            <a:r>
              <a:rPr lang="en-US" sz="2400" dirty="0"/>
              <a:t>ROI to be implemented in DAQ data filter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3C9919-0CAD-3A74-DE0A-708A93A1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5B83D-E293-EE93-7C08-2E25DE932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F4836-1745-39BA-04F2-DF08F417D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4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2D82D7-5C4B-12AB-C75D-759377B534B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56387" y="-73596"/>
            <a:ext cx="9881144" cy="763542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3EB3A-27E0-E0CF-280B-CABDED77FD5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0753E-BF04-95DD-4131-FF1F21787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EF7DC-D2CE-F51A-2E4D-4F66611379AA}"/>
              </a:ext>
            </a:extLst>
          </p:cNvPr>
          <p:cNvSpPr txBox="1"/>
          <p:nvPr/>
        </p:nvSpPr>
        <p:spPr>
          <a:xfrm>
            <a:off x="11612880" y="1907177"/>
            <a:ext cx="16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from Josh Klein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ED0C7F2-C6FF-2639-39B2-5CA60AF83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9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6AAC02-4733-71F4-4CAB-9267D1EC9C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8449" y="971550"/>
            <a:ext cx="13286921" cy="5841237"/>
          </a:xfrm>
        </p:spPr>
        <p:txBody>
          <a:bodyPr>
            <a:normAutofit/>
          </a:bodyPr>
          <a:lstStyle/>
          <a:p>
            <a:r>
              <a:rPr lang="en-US" sz="2400" dirty="0"/>
              <a:t>ROI is threshold based. When a channel goes above an ADC peak threshold, ROI is applied</a:t>
            </a:r>
          </a:p>
          <a:p>
            <a:r>
              <a:rPr lang="en-US" sz="2400" dirty="0"/>
              <a:t>Neighboring channels stored, width of 10 wires on each side</a:t>
            </a:r>
          </a:p>
          <a:p>
            <a:pPr lvl="1"/>
            <a:r>
              <a:rPr lang="en-US" sz="2207" dirty="0"/>
              <a:t>Recommended by </a:t>
            </a:r>
            <a:r>
              <a:rPr lang="en-US" sz="2207" dirty="0" err="1"/>
              <a:t>Wirecell</a:t>
            </a:r>
            <a:r>
              <a:rPr lang="en-US" sz="2207" dirty="0"/>
              <a:t> experts as the effective induction range for a point charge</a:t>
            </a:r>
          </a:p>
          <a:p>
            <a:r>
              <a:rPr lang="en-US" sz="2400" dirty="0"/>
              <a:t>ROI time granularity is width of the frame, 6000 ticks ~= 100 </a:t>
            </a:r>
            <a:r>
              <a:rPr lang="en-US" sz="2400" dirty="0" err="1"/>
              <a:t>μs</a:t>
            </a:r>
            <a:endParaRPr lang="en-US" sz="2400" dirty="0"/>
          </a:p>
          <a:p>
            <a:r>
              <a:rPr lang="en-US" sz="2400" dirty="0"/>
              <a:t>Outside the ROI is zero suppressed</a:t>
            </a:r>
          </a:p>
          <a:p>
            <a:endParaRPr lang="en-US" sz="2400" dirty="0"/>
          </a:p>
          <a:p>
            <a:r>
              <a:rPr lang="en-US" sz="2400" dirty="0"/>
              <a:t>Tunable parameters are the peak threshold, and neighboring channel width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3C9919-0CAD-3A74-DE0A-708A93A1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details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EF4494-22CC-5EFB-5FF0-BEBD41075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EE0057-B2C3-9250-920C-8606A831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6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F5B684-44B6-B012-4997-926F5146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DA8701-C866-8BA6-F21A-2CDAAAC4EAA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2DROIAna package in </a:t>
            </a:r>
            <a:r>
              <a:rPr lang="en-US" sz="2400" dirty="0" err="1"/>
              <a:t>duneana</a:t>
            </a:r>
            <a:r>
              <a:rPr lang="en-US" sz="2400" dirty="0"/>
              <a:t> fork here: </a:t>
            </a:r>
          </a:p>
          <a:p>
            <a:pPr lvl="1"/>
            <a:r>
              <a:rPr lang="en-US" sz="2207" dirty="0">
                <a:hlinkClick r:id="rId2"/>
              </a:rPr>
              <a:t>https://github.com/matthew-man-457/duneana/tree/mman/2D_ROI</a:t>
            </a:r>
            <a:endParaRPr lang="en-US" sz="2207" dirty="0"/>
          </a:p>
          <a:p>
            <a:endParaRPr lang="en-US" sz="2400" dirty="0"/>
          </a:p>
          <a:p>
            <a:r>
              <a:rPr lang="en-US" sz="2400" dirty="0"/>
              <a:t>Simulation workflow (</a:t>
            </a:r>
            <a:r>
              <a:rPr lang="en-CA" sz="2000" dirty="0">
                <a:solidFill>
                  <a:srgbClr val="EB5757"/>
                </a:solidFill>
                <a:effectLst/>
                <a:latin typeface="SFMono-Regular"/>
              </a:rPr>
              <a:t>dune10kt_1x2x6</a:t>
            </a:r>
            <a:r>
              <a:rPr lang="en-US" sz="2400" dirty="0"/>
              <a:t>):</a:t>
            </a:r>
          </a:p>
          <a:p>
            <a:pPr lvl="1"/>
            <a:r>
              <a:rPr lang="en-US" sz="2207" dirty="0"/>
              <a:t>MARLEY gen using solar boron 8 flux + latest decay0 backgrounds</a:t>
            </a:r>
          </a:p>
          <a:p>
            <a:pPr lvl="1"/>
            <a:r>
              <a:rPr lang="en-US" sz="2207" dirty="0"/>
              <a:t>Standard G4</a:t>
            </a:r>
            <a:endParaRPr lang="en-US" sz="2013" dirty="0"/>
          </a:p>
          <a:p>
            <a:pPr lvl="1"/>
            <a:r>
              <a:rPr lang="en-US" sz="2207" dirty="0" err="1"/>
              <a:t>Detsim</a:t>
            </a:r>
            <a:r>
              <a:rPr lang="en-US" sz="2207" dirty="0"/>
              <a:t> uses </a:t>
            </a:r>
            <a:r>
              <a:rPr lang="en-US" sz="2207" dirty="0" err="1"/>
              <a:t>notpcsigproc</a:t>
            </a:r>
            <a:r>
              <a:rPr lang="en-US" sz="2207" dirty="0"/>
              <a:t> (outputs </a:t>
            </a:r>
            <a:r>
              <a:rPr lang="en-US" sz="2207" dirty="0" err="1"/>
              <a:t>rawdigits</a:t>
            </a:r>
            <a:r>
              <a:rPr lang="en-US" sz="2207" dirty="0"/>
              <a:t>)</a:t>
            </a:r>
          </a:p>
          <a:p>
            <a:pPr lvl="1"/>
            <a:r>
              <a:rPr lang="en-US" sz="2207" dirty="0" err="1"/>
              <a:t>ROIAna</a:t>
            </a:r>
            <a:endParaRPr lang="en-US" sz="2207" dirty="0"/>
          </a:p>
          <a:p>
            <a:pPr lvl="1"/>
            <a:endParaRPr lang="en-US" sz="2207" dirty="0"/>
          </a:p>
          <a:p>
            <a:pPr marL="0" indent="0">
              <a:buNone/>
            </a:pPr>
            <a:r>
              <a:rPr lang="en-US" sz="2400" dirty="0"/>
              <a:t>Uses:</a:t>
            </a:r>
          </a:p>
          <a:p>
            <a:r>
              <a:rPr lang="en-US" sz="2400" dirty="0"/>
              <a:t>larsoft_v09_82_02d01</a:t>
            </a:r>
          </a:p>
          <a:p>
            <a:r>
              <a:rPr lang="en-US" sz="2400" dirty="0"/>
              <a:t>dune10kt_v6_refactored_1x2x6.gdml</a:t>
            </a:r>
          </a:p>
          <a:p>
            <a:r>
              <a:rPr lang="en-US" sz="2400"/>
              <a:t>dunefd_hd_backgrounds_1x2x6_v3_5</a:t>
            </a:r>
          </a:p>
          <a:p>
            <a:endParaRPr lang="en-US" sz="2400" dirty="0"/>
          </a:p>
          <a:p>
            <a:pPr lvl="1"/>
            <a:endParaRPr lang="en-US" sz="2207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92D0D-D948-A404-8202-DDBA64DAA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B3A6D-596E-B957-C729-123B080BA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6F438-EDB9-4A18-AE88-5A8DABD56418}"/>
              </a:ext>
            </a:extLst>
          </p:cNvPr>
          <p:cNvSpPr txBox="1"/>
          <p:nvPr/>
        </p:nvSpPr>
        <p:spPr>
          <a:xfrm>
            <a:off x="2377440" y="6389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4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312080-667A-6C57-107B-DDE33829DE1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8449" y="971550"/>
            <a:ext cx="13286921" cy="5841237"/>
          </a:xfrm>
        </p:spPr>
        <p:txBody>
          <a:bodyPr/>
          <a:lstStyle/>
          <a:p>
            <a:r>
              <a:rPr lang="en-US" sz="2400" dirty="0"/>
              <a:t>In the analysis the ROI is applied on </a:t>
            </a:r>
            <a:r>
              <a:rPr lang="en-US" sz="2400" dirty="0" err="1"/>
              <a:t>RawDigits</a:t>
            </a:r>
            <a:r>
              <a:rPr lang="en-US" sz="2400" dirty="0"/>
              <a:t>, which are simulated raw waveforms</a:t>
            </a:r>
          </a:p>
          <a:p>
            <a:r>
              <a:rPr lang="en-US" sz="2400" dirty="0"/>
              <a:t>In the Data Filter we would run on Trigger Records (</a:t>
            </a:r>
            <a:r>
              <a:rPr lang="en-US" sz="2207" dirty="0"/>
              <a:t>not yet implemented/tested)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Applies ROI on </a:t>
            </a:r>
            <a:r>
              <a:rPr lang="en-US" dirty="0" err="1"/>
              <a:t>RawDigits</a:t>
            </a:r>
            <a:r>
              <a:rPr lang="en-US" dirty="0"/>
              <a:t> and calculates various performance metrics: </a:t>
            </a:r>
          </a:p>
          <a:p>
            <a:pPr lvl="1"/>
            <a:r>
              <a:rPr lang="en-US" dirty="0"/>
              <a:t>Energy fraction captured within ROI</a:t>
            </a:r>
          </a:p>
          <a:p>
            <a:pPr lvl="1"/>
            <a:r>
              <a:rPr lang="en-US" dirty="0"/>
              <a:t>Charge fraction captured within ROI</a:t>
            </a:r>
          </a:p>
          <a:p>
            <a:pPr lvl="1"/>
            <a:r>
              <a:rPr lang="en-US" dirty="0"/>
              <a:t>Data reduction rate estimate (as fraction of channels within ROI)</a:t>
            </a:r>
          </a:p>
          <a:p>
            <a:pPr lvl="1"/>
            <a:r>
              <a:rPr lang="en-US" dirty="0"/>
              <a:t>Sensitivity to signal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Definitions:</a:t>
            </a:r>
          </a:p>
          <a:p>
            <a:pPr lvl="1"/>
            <a:r>
              <a:rPr lang="en-US" dirty="0"/>
              <a:t>sim::</a:t>
            </a:r>
            <a:r>
              <a:rPr lang="en-US" dirty="0" err="1"/>
              <a:t>IDE.energy</a:t>
            </a:r>
            <a:r>
              <a:rPr lang="en-US" dirty="0"/>
              <a:t> – amount of energy released by ionization (from G4 simulation)</a:t>
            </a:r>
          </a:p>
          <a:p>
            <a:pPr lvl="1"/>
            <a:r>
              <a:rPr lang="en-US" dirty="0"/>
              <a:t>sim::</a:t>
            </a:r>
            <a:r>
              <a:rPr lang="en-US" dirty="0" err="1"/>
              <a:t>IDE.numElectrons</a:t>
            </a:r>
            <a:r>
              <a:rPr lang="en-US" dirty="0"/>
              <a:t> – amount of electrons reaching the readout channel </a:t>
            </a:r>
            <a:r>
              <a:rPr lang="en-US" i="1" dirty="0"/>
              <a:t>after drifting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2C82B1-D03F-85F7-3C30-A91407B7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ROIAna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9D1D3-B0A4-0767-A874-9E8DB8627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D29D-CF3C-0054-8A7B-F6AADC0E1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6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DA65DF-FB28-B167-E937-F7A25C74C18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8449" y="971550"/>
            <a:ext cx="4783001" cy="5841237"/>
          </a:xfrm>
        </p:spPr>
        <p:txBody>
          <a:bodyPr/>
          <a:lstStyle/>
          <a:p>
            <a:r>
              <a:rPr lang="en-US" dirty="0"/>
              <a:t>n=10000 events</a:t>
            </a:r>
          </a:p>
          <a:p>
            <a:r>
              <a:rPr lang="en-US" dirty="0"/>
              <a:t>Threshold is 100 ADC counts</a:t>
            </a:r>
          </a:p>
          <a:p>
            <a:r>
              <a:rPr lang="en-US" dirty="0"/>
              <a:t>Proportion of ionization energy deposited captured within ROI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99ACB0-B0AA-2124-7B31-B718E56E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ROIAna</a:t>
            </a:r>
            <a:r>
              <a:rPr lang="en-US" dirty="0"/>
              <a:t> output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3698-5059-EAC0-9392-D04609E75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pic>
        <p:nvPicPr>
          <p:cNvPr id="10" name="Content Placeholder 9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5641E3C-F05F-B166-4472-2709A9C3217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590550" y="3480761"/>
            <a:ext cx="3898900" cy="2336800"/>
          </a:xfrm>
        </p:spPr>
      </p:pic>
      <p:pic>
        <p:nvPicPr>
          <p:cNvPr id="13" name="Picture 12" descr="A graph of energy&#10;&#10;Description automatically generated">
            <a:extLst>
              <a:ext uri="{FF2B5EF4-FFF2-40B4-BE49-F238E27FC236}">
                <a16:creationId xmlns:a16="http://schemas.microsoft.com/office/drawing/2014/main" id="{0A06AAB5-6686-5546-3C2E-7C73F8A42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666" y="1250077"/>
            <a:ext cx="7490696" cy="556271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212EAAF-07FB-A182-59F6-9696DC45C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157357-0F90-1678-DE30-7DC6A7744206}"/>
              </a:ext>
            </a:extLst>
          </p:cNvPr>
          <p:cNvSpPr txBox="1"/>
          <p:nvPr/>
        </p:nvSpPr>
        <p:spPr>
          <a:xfrm>
            <a:off x="5418873" y="1588770"/>
            <a:ext cx="4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6273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1A2FE-85DF-FD52-EA2C-C41B68B82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E0A39-BCBD-208E-3ED9-63B6542749F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8450" y="971550"/>
            <a:ext cx="4873203" cy="5841237"/>
          </a:xfrm>
        </p:spPr>
        <p:txBody>
          <a:bodyPr/>
          <a:lstStyle/>
          <a:p>
            <a:r>
              <a:rPr lang="en-US" dirty="0"/>
              <a:t>n=10000 events</a:t>
            </a:r>
          </a:p>
          <a:p>
            <a:r>
              <a:rPr lang="en-US" dirty="0"/>
              <a:t>Threshold is 100 ADC counts</a:t>
            </a:r>
          </a:p>
          <a:p>
            <a:r>
              <a:rPr lang="en-US" dirty="0"/>
              <a:t>Proportion of electrons reaching the within ROI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7CA895-CEDB-4B85-E6F5-1DD21161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ROIAna</a:t>
            </a:r>
            <a:r>
              <a:rPr lang="en-US" dirty="0"/>
              <a:t> output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BA040-DEBC-04CD-D8A1-849798CA0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49C62AE1-A410-C28C-6CDF-C2147ECB4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178210"/>
            <a:ext cx="3835400" cy="22987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B6F266C-3ECA-73AD-1B81-5DCE2349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26E4ED-0813-4AD8-2414-34E581DD0EFB}"/>
              </a:ext>
            </a:extLst>
          </p:cNvPr>
          <p:cNvSpPr txBox="1"/>
          <p:nvPr/>
        </p:nvSpPr>
        <p:spPr>
          <a:xfrm>
            <a:off x="5480003" y="1554566"/>
            <a:ext cx="4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</a:p>
        </p:txBody>
      </p:sp>
      <p:pic>
        <p:nvPicPr>
          <p:cNvPr id="21" name="Content Placeholder 20" descr="A graph of a number of ionization elements&#10;&#10;Description automatically generated">
            <a:extLst>
              <a:ext uri="{FF2B5EF4-FFF2-40B4-BE49-F238E27FC236}">
                <a16:creationId xmlns:a16="http://schemas.microsoft.com/office/drawing/2014/main" id="{065ED562-EC65-5451-49E9-E1F5F82CE8D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5893589" y="1050332"/>
            <a:ext cx="7888948" cy="5387574"/>
          </a:xfrm>
        </p:spPr>
      </p:pic>
    </p:spTree>
    <p:extLst>
      <p:ext uri="{BB962C8B-B14F-4D97-AF65-F5344CB8AC3E}">
        <p14:creationId xmlns:p14="http://schemas.microsoft.com/office/powerpoint/2010/main" val="301006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D0E52-9658-50FF-24B4-DC2E922D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D7811A-D688-53A9-1F2F-4187B50B1D8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n=10000 events</a:t>
            </a:r>
          </a:p>
          <a:p>
            <a:r>
              <a:rPr lang="en-US" dirty="0"/>
              <a:t>Threshold is 100 ADC counts</a:t>
            </a:r>
          </a:p>
          <a:p>
            <a:r>
              <a:rPr lang="en-US" dirty="0"/>
              <a:t>Proportion of channels with ROI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5B2A2E-E416-D2E8-6CCB-CBC9F35B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ROIAna</a:t>
            </a:r>
            <a:r>
              <a:rPr lang="en-US" dirty="0"/>
              <a:t> output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BFF3F-CF26-4BB1-1900-E65DD4256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Matthew Man | DAQ ROI </a:t>
            </a:r>
            <a:endParaRPr lang="en-GB" dirty="0"/>
          </a:p>
        </p:txBody>
      </p:sp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74DA8F9-513C-7C25-52FA-DDA13D5F1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1" y="2723768"/>
            <a:ext cx="3873500" cy="2336800"/>
          </a:xfrm>
          <a:prstGeom prst="rect">
            <a:avLst/>
          </a:prstGeom>
        </p:spPr>
      </p:pic>
      <p:pic>
        <p:nvPicPr>
          <p:cNvPr id="13" name="Content Placeholder 1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73C57C4-A5ED-0AEE-578B-85F9CE2367D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5537744" y="1075617"/>
            <a:ext cx="7907702" cy="5633102"/>
          </a:xfr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D93104-E02A-B2E7-66C3-E9CF26583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372AE-96D4-2182-78C4-ECB1A1436C18}"/>
              </a:ext>
            </a:extLst>
          </p:cNvPr>
          <p:cNvSpPr txBox="1"/>
          <p:nvPr/>
        </p:nvSpPr>
        <p:spPr>
          <a:xfrm>
            <a:off x="1600200" y="5569721"/>
            <a:ext cx="2480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With this threshold on average ~80% fewer channels stored </a:t>
            </a:r>
          </a:p>
        </p:txBody>
      </p:sp>
    </p:spTree>
    <p:extLst>
      <p:ext uri="{BB962C8B-B14F-4D97-AF65-F5344CB8AC3E}">
        <p14:creationId xmlns:p14="http://schemas.microsoft.com/office/powerpoint/2010/main" val="3606743942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sc_datamgmt" id="{1A0D568B-1A63-2542-A369-D5C1377C54F5}" vid="{013780BD-2E6C-3A45-A756-E0F40A379686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sc_datamgmt" id="{1A0D568B-1A63-2542-A369-D5C1377C54F5}" vid="{2A4FB3C3-913C-0E48-B3C4-C0EF3037C4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36634</TotalTime>
  <Words>705</Words>
  <Application>Microsoft Macintosh PowerPoint</Application>
  <PresentationFormat>Custom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Lucida Grande</vt:lpstr>
      <vt:lpstr>SFMono-Regular</vt:lpstr>
      <vt:lpstr>Dune Template_051215</vt:lpstr>
      <vt:lpstr>LBNF Content-Footer Theme</vt:lpstr>
      <vt:lpstr>ROI study for data reduction and improving low energy sensitivity</vt:lpstr>
      <vt:lpstr>Motivation</vt:lpstr>
      <vt:lpstr>PowerPoint Presentation</vt:lpstr>
      <vt:lpstr>ROI details</vt:lpstr>
      <vt:lpstr>Simulations</vt:lpstr>
      <vt:lpstr>ROIAna</vt:lpstr>
      <vt:lpstr>ROIAna output</vt:lpstr>
      <vt:lpstr>ROIAna output</vt:lpstr>
      <vt:lpstr>ROIAna output</vt:lpstr>
      <vt:lpstr>ROIAna output</vt:lpstr>
      <vt:lpstr>Discussion</vt:lpstr>
      <vt:lpstr>Backup slides</vt:lpstr>
      <vt:lpstr>Solar B8 spectrum</vt:lpstr>
      <vt:lpstr>Decay0 backgrounds</vt:lpstr>
      <vt:lpstr>OLD version of ROI </vt:lpstr>
      <vt:lpstr>Example event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Challenge  Phase 1 Planning Introduction</dc:title>
  <dc:subject/>
  <dc:creator>Steven C Timm</dc:creator>
  <cp:keywords/>
  <dc:description>Modified by A. Weber</dc:description>
  <cp:lastModifiedBy>Matthew Man</cp:lastModifiedBy>
  <cp:revision>45</cp:revision>
  <dcterms:created xsi:type="dcterms:W3CDTF">2022-05-13T20:49:31Z</dcterms:created>
  <dcterms:modified xsi:type="dcterms:W3CDTF">2024-03-20T16:59:16Z</dcterms:modified>
  <cp:category/>
</cp:coreProperties>
</file>