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078F3-8CE0-DD83-AD03-A3D7815D9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DEF4E-9965-0CB5-5291-0805EB6A1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18607-4946-A638-B6BC-CC07F6DD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D1026-3165-8315-27A8-8299AF12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1FF07-E7E4-CD94-B746-34EC34C2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7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C9377-2F48-BD95-0962-698E7156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7A926-6230-87DF-E08C-C0388E7B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77B3D-9F26-3F4E-2C06-1339EFCE2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339B0-870E-EC94-FCA4-5E51E2CC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E4146-0C73-E5B8-E433-87916EDB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0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589663-2D8B-8AB7-CF4D-7C261ABBC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650FE-57C5-EFCB-89BA-39F119554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2BDD6-7435-44BA-AD01-9FE01291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B7673-E407-D7A2-DD1F-56541C24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B748B-B359-54FD-1B89-6FCB3EFF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3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213E-4470-EDB8-A699-A19E8BCAF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81C6E-8B94-66CF-6DC6-EE4580A65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3BAA4-8BE7-C01A-2839-1C733FD0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35B6B-AB51-E858-14D1-B288C5C46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22074-2360-F8C4-6875-4887EAEE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5D84D-883E-AB4C-D392-75350D1FE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B0854-C161-C956-1556-C775E4250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2B060-5BAA-1C65-19E9-AEB65CE3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E5736-41EC-38ED-448F-6976369B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14722-5E17-1781-EAA6-8ADAC8D4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F615-A8CB-639B-D928-8A3E3C6CF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1ADEE-551C-B8BB-8E3C-2313EF983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DDA-9B97-15C2-1D02-559A32A3A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7FE3-4CD5-8BBC-D271-1322FFEB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A3EC1-E2AD-9DE3-8113-1DD198F3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6081E-897E-E346-06EA-836D14D0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8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B4FE-3F14-5453-4274-551575395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FDFEB-5D3F-1999-1A26-635960AF4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D3330-DFA5-A15E-AE7F-95B9720D5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DA10B-F91C-1090-7787-C4CBFE4DC0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6F2D6B-5115-607C-95B2-B4E0EDF9F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7610FE-1360-C18B-1B75-2BFA4FCF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14E1B2-869D-79F9-CA02-5E05F4D6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5224D3-BF7F-853F-0346-83C14418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30916-633E-A5AD-3162-C29FF9B7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03918-1304-CB57-8C90-A9312C06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E807D-2681-1FD7-E43A-E5300AD60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3D1CE-EF6F-D9DB-5816-E9D4E1798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488E0-E3E1-8DF7-0652-0A1D1D47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E04E82-983D-00EA-0910-98AA590B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96C5F-18AE-0DBC-3382-A2754834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5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B8772-538B-22CF-4181-0C9593746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C3937-9E7E-6C59-4E7F-8923EED6D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0762D-BD57-9A51-0A06-BFCE84B48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05E9B-BBC2-9D9A-765E-B5C05C425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C9FEA-86E6-E22A-A980-A5A40255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AAEB6-635E-E1CD-EED5-E285EB7B4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3FB5-4C94-97AB-8F61-7ED751B2B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2AFD2-E7A3-05A8-563F-8C6ABF202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44E2A-5775-1DDF-7371-676DB00B2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8BE28-A1F5-8BA3-A5D2-25B9B4791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F182A-9E3C-006B-C50F-A70C3C78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B24F8-80A9-D01D-2FA7-47FBA4DA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6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0944B-830E-616F-FBA8-45D0F33C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D1A21-B449-EC12-E274-68B188EF6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DB290-2074-4A59-CEFF-73A4CBBC5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801610-7F67-401C-B03C-586B31C9F278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A6858-33D9-99A7-5904-D2875A8DC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9DA11-08E3-2A7C-B0C6-79C081979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B76F7E-35CE-4C61-A675-206513478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47C77540-EB18-6DFB-4E06-9D4FA053A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36" y="0"/>
            <a:ext cx="114781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850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Crnkovic</dc:creator>
  <cp:lastModifiedBy>Jason Crnkovic</cp:lastModifiedBy>
  <cp:revision>1</cp:revision>
  <dcterms:created xsi:type="dcterms:W3CDTF">2024-03-29T13:12:51Z</dcterms:created>
  <dcterms:modified xsi:type="dcterms:W3CDTF">2024-03-29T13:13:51Z</dcterms:modified>
</cp:coreProperties>
</file>