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0"/>
  </p:notesMasterIdLst>
  <p:handoutMasterIdLst>
    <p:handoutMasterId r:id="rId11"/>
  </p:handoutMasterIdLst>
  <p:sldIdLst>
    <p:sldId id="265" r:id="rId4"/>
    <p:sldId id="286" r:id="rId5"/>
    <p:sldId id="313" r:id="rId6"/>
    <p:sldId id="319" r:id="rId7"/>
    <p:sldId id="320" r:id="rId8"/>
    <p:sldId id="311" r:id="rId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13"/>
            <p14:sldId id="319"/>
            <p14:sldId id="320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8080"/>
    <a:srgbClr val="6600FF"/>
    <a:srgbClr val="CCCC00"/>
    <a:srgbClr val="FF9900"/>
    <a:srgbClr val="33CC33"/>
    <a:srgbClr val="003087"/>
    <a:srgbClr val="FF33CC"/>
    <a:srgbClr val="404040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3/28/2024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3/22/2024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3/29/2024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March 29,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3/29/2024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1037855"/>
            <a:ext cx="8686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Electrostatic Septum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Survey of internal components completed on Tuesday (no report yet)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ESS1 closed up and moved on cart out of A0 Clean Room, leak check underway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Preparing for transport to NWA for pump-down and high voltage conditioning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Existing transport cart will be used for ESS1 move and NWA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ESS2 assembly underway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ASE approved, working towards permission for beam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resumed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Q206 water repairs finished, ready to reinstall M4 components above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Preparations for Electrostatic Septa mechanical installation in tunnel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ESS1 stands and vacuum spool are installed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Probably won’t be able to put prototype ESS2 into final position with new stands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Prototype ESS2 will eventually be replaced by operational ESS2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Have elected not to do Q205 replacement and modified pipe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Have found that original installation method will no longer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Prefer to carefully engineer new method, with eye towards ALARA in Mu2e era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TD won’t get 8Q24 in tunnel to upgrade with rad hard water lines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56621-E2A0-D1AE-FAB7-4D1491043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2571F4-A32A-24F5-EEFF-884299477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05" r="32857" b="11743"/>
          <a:stretch/>
        </p:blipFill>
        <p:spPr>
          <a:xfrm>
            <a:off x="338813" y="858253"/>
            <a:ext cx="8338143" cy="5368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AC50C-ABE2-1FF9-3DBB-897421C3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ESS2 move requires transport cart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3057DA-566A-EF9B-9EB5-BA6E3D51A4E4}"/>
              </a:ext>
            </a:extLst>
          </p:cNvPr>
          <p:cNvSpPr txBox="1"/>
          <p:nvPr/>
        </p:nvSpPr>
        <p:spPr>
          <a:xfrm>
            <a:off x="621088" y="2037282"/>
            <a:ext cx="4611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ESS2 needs to move upstream or have spool installed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642503-35EE-880A-65FE-F4EC41FF84C0}"/>
              </a:ext>
            </a:extLst>
          </p:cNvPr>
          <p:cNvSpPr/>
          <p:nvPr/>
        </p:nvSpPr>
        <p:spPr>
          <a:xfrm>
            <a:off x="3407343" y="2592972"/>
            <a:ext cx="1925350" cy="1147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4FB10E-6429-A127-84E9-13B5DC311508}"/>
              </a:ext>
            </a:extLst>
          </p:cNvPr>
          <p:cNvSpPr/>
          <p:nvPr/>
        </p:nvSpPr>
        <p:spPr>
          <a:xfrm>
            <a:off x="1954502" y="3893419"/>
            <a:ext cx="2935132" cy="21063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32F451-9713-B417-EC1F-7C8894171F2D}"/>
              </a:ext>
            </a:extLst>
          </p:cNvPr>
          <p:cNvCxnSpPr>
            <a:cxnSpLocks/>
          </p:cNvCxnSpPr>
          <p:nvPr/>
        </p:nvCxnSpPr>
        <p:spPr>
          <a:xfrm>
            <a:off x="2675823" y="2964580"/>
            <a:ext cx="7315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5540F3-7F01-FBA0-B189-6F1C4A351552}"/>
              </a:ext>
            </a:extLst>
          </p:cNvPr>
          <p:cNvSpPr txBox="1"/>
          <p:nvPr/>
        </p:nvSpPr>
        <p:spPr>
          <a:xfrm>
            <a:off x="1276652" y="5944668"/>
            <a:ext cx="3955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Temporary Pbar cooling stand, to be replaced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A57568-7A91-0736-3FCF-6593DBCAD21C}"/>
              </a:ext>
            </a:extLst>
          </p:cNvPr>
          <p:cNvSpPr txBox="1"/>
          <p:nvPr/>
        </p:nvSpPr>
        <p:spPr>
          <a:xfrm>
            <a:off x="8626891" y="2984466"/>
            <a:ext cx="577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ESS1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85BC247-8E48-1853-67C9-A97249505BC5}"/>
              </a:ext>
            </a:extLst>
          </p:cNvPr>
          <p:cNvCxnSpPr>
            <a:cxnSpLocks/>
          </p:cNvCxnSpPr>
          <p:nvPr/>
        </p:nvCxnSpPr>
        <p:spPr>
          <a:xfrm flipH="1">
            <a:off x="5332995" y="1278085"/>
            <a:ext cx="615418" cy="1642007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B71429A-0EC8-AAF2-4FFC-F04FD233DE10}"/>
              </a:ext>
            </a:extLst>
          </p:cNvPr>
          <p:cNvSpPr txBox="1"/>
          <p:nvPr/>
        </p:nvSpPr>
        <p:spPr>
          <a:xfrm>
            <a:off x="5000407" y="939531"/>
            <a:ext cx="3186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4C97"/>
                </a:solidFill>
              </a:rPr>
              <a:t>New compact vacuum pipe installed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8C8077-14B0-D177-F1A0-7983FC51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altLang="en-US" sz="1200"/>
              <a:t>3/8/2024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0307E1-430D-EF63-A3D7-D96F1678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z="1200"/>
              <a:t>Jim Morgan | Muon Campus Status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74BCEA-4C80-3083-7338-3F88A183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43CE66-4378-9D70-906C-14E0374639C6}"/>
              </a:ext>
            </a:extLst>
          </p:cNvPr>
          <p:cNvCxnSpPr>
            <a:cxnSpLocks/>
          </p:cNvCxnSpPr>
          <p:nvPr/>
        </p:nvCxnSpPr>
        <p:spPr>
          <a:xfrm>
            <a:off x="8722893" y="3354302"/>
            <a:ext cx="3850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48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8592-D15C-F3B0-E16C-1ABA7E256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407192-B9D5-A2BB-F50C-7219DCD24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88"/>
          <a:stretch/>
        </p:blipFill>
        <p:spPr>
          <a:xfrm>
            <a:off x="452437" y="864135"/>
            <a:ext cx="8276287" cy="5356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D7C58B-EC6F-BEBD-0442-F9C91056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vacuum spool and other parts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C9F1-3195-252E-0D97-8D0387A8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3/29/2024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70D98-0C7B-8D7F-E3DB-0C4C88BC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8369-C496-CA58-F952-48208DC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D8271-1EFD-CE7E-8BDA-9092A0E94ECE}"/>
              </a:ext>
            </a:extLst>
          </p:cNvPr>
          <p:cNvSpPr txBox="1"/>
          <p:nvPr/>
        </p:nvSpPr>
        <p:spPr>
          <a:xfrm rot="612253">
            <a:off x="3880402" y="3860581"/>
            <a:ext cx="177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ESS1 vacuum spool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B2195-253E-E7E3-3A16-EAA16CB57D98}"/>
              </a:ext>
            </a:extLst>
          </p:cNvPr>
          <p:cNvSpPr txBox="1"/>
          <p:nvPr/>
        </p:nvSpPr>
        <p:spPr>
          <a:xfrm>
            <a:off x="3122041" y="5026200"/>
            <a:ext cx="1484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New ESS stands</a:t>
            </a:r>
          </a:p>
        </p:txBody>
      </p:sp>
    </p:spTree>
    <p:extLst>
      <p:ext uri="{BB962C8B-B14F-4D97-AF65-F5344CB8AC3E}">
        <p14:creationId xmlns:p14="http://schemas.microsoft.com/office/powerpoint/2010/main" val="203151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5E2C-32DE-344B-AC27-DA76495A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Q205 and in-tunnel shielding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023F-A28B-34BD-EFD3-196A84A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z="1200"/>
              <a:t>3/29/2024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F321E-28E5-E328-8C1E-236B506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CF123-EB1A-050D-85DA-68EDDEB9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5</a:t>
            </a:fld>
            <a:endParaRPr lang="en-US" alt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BA9E8-EA2C-E30A-328D-A05B1EFA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3" y="857680"/>
            <a:ext cx="8547013" cy="53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4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20740"/>
            <a:ext cx="8672513" cy="56260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and ESS2 work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scheduled to be transported to NWA on Tuesday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at NWA, vacuum pump-down and high voltage conditioning follows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assembly will continue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 A/C unit appears to be working well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ISD needs to schedule installation of new A0 and new A0 Clean Room A/C units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 installation in D30 has been deferred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probably put a spool upstream of prototype ESS2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chance it will be moved upstream if new cart is ready soon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work on Q205 or vacuum pipe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M4 line above Q206 will be reinstalled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leak check and pump-down will follow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resume beam operation in April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begin working on sign-offs (mechanical will take another week or two)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work continues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AP-0 Water Cage and rad fence area simplified with no beam to target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3/29/2024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555610</TotalTime>
  <Words>448</Words>
  <Application>Microsoft Office PowerPoint</Application>
  <PresentationFormat>On-screen Show (4:3)</PresentationFormat>
  <Paragraphs>77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</vt:lpstr>
      <vt:lpstr>Wingdings</vt:lpstr>
      <vt:lpstr>FermilabTempate</vt:lpstr>
      <vt:lpstr>Fermilab: Footer Only</vt:lpstr>
      <vt:lpstr>1_FermilabTempate</vt:lpstr>
      <vt:lpstr>Muon Campus Operation Report</vt:lpstr>
      <vt:lpstr> Muon Campus status</vt:lpstr>
      <vt:lpstr>ESS2 move requires transport cart</vt:lpstr>
      <vt:lpstr>ESS1 vacuum spool and other parts</vt:lpstr>
      <vt:lpstr>Q205 and in-tunnel shielding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1098</cp:revision>
  <cp:lastPrinted>2016-10-17T16:36:40Z</cp:lastPrinted>
  <dcterms:created xsi:type="dcterms:W3CDTF">2014-12-17T13:45:40Z</dcterms:created>
  <dcterms:modified xsi:type="dcterms:W3CDTF">2024-03-29T12:05:31Z</dcterms:modified>
</cp:coreProperties>
</file>