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4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E8E14D-B409-4A78-99DF-50A0289E3127}" v="1" dt="2024-03-29T13:28:43.28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. Jones" userId="0ff975f9-c5c9-446f-8498-e9bd828c9db0" providerId="ADAL" clId="{3BDCD894-023E-45EC-99E0-1B079E7F0CE8}"/>
    <pc:docChg chg="custSel modSld">
      <pc:chgData name="Daniel C. Jones" userId="0ff975f9-c5c9-446f-8498-e9bd828c9db0" providerId="ADAL" clId="{3BDCD894-023E-45EC-99E0-1B079E7F0CE8}" dt="2024-03-08T14:14:21.235" v="4" actId="14100"/>
      <pc:docMkLst>
        <pc:docMk/>
      </pc:docMkLst>
      <pc:sldChg chg="addSp delSp modSp mod">
        <pc:chgData name="Daniel C. Jones" userId="0ff975f9-c5c9-446f-8498-e9bd828c9db0" providerId="ADAL" clId="{3BDCD894-023E-45EC-99E0-1B079E7F0CE8}" dt="2024-03-08T14:14:21.235" v="4" actId="14100"/>
        <pc:sldMkLst>
          <pc:docMk/>
          <pc:sldMk cId="3784689877" sldId="275"/>
        </pc:sldMkLst>
        <pc:picChg chg="del">
          <ac:chgData name="Daniel C. Jones" userId="0ff975f9-c5c9-446f-8498-e9bd828c9db0" providerId="ADAL" clId="{3BDCD894-023E-45EC-99E0-1B079E7F0CE8}" dt="2024-03-08T14:14:10.041" v="0" actId="478"/>
          <ac:picMkLst>
            <pc:docMk/>
            <pc:sldMk cId="3784689877" sldId="275"/>
            <ac:picMk id="8" creationId="{93CEAB0E-8D2C-2002-287B-D01B05E3347D}"/>
          </ac:picMkLst>
        </pc:picChg>
        <pc:picChg chg="add mod">
          <ac:chgData name="Daniel C. Jones" userId="0ff975f9-c5c9-446f-8498-e9bd828c9db0" providerId="ADAL" clId="{3BDCD894-023E-45EC-99E0-1B079E7F0CE8}" dt="2024-03-08T14:14:21.235" v="4" actId="14100"/>
          <ac:picMkLst>
            <pc:docMk/>
            <pc:sldMk cId="3784689877" sldId="275"/>
            <ac:picMk id="9" creationId="{F2F8AEE2-9C22-3A2F-F3F6-7A9D6CCB3040}"/>
          </ac:picMkLst>
        </pc:picChg>
      </pc:sldChg>
    </pc:docChg>
  </pc:docChgLst>
  <pc:docChgLst>
    <pc:chgData name="Daniel C. Jones" userId="0ff975f9-c5c9-446f-8498-e9bd828c9db0" providerId="ADAL" clId="{D4E8E14D-B409-4A78-99DF-50A0289E3127}"/>
    <pc:docChg chg="custSel modSld">
      <pc:chgData name="Daniel C. Jones" userId="0ff975f9-c5c9-446f-8498-e9bd828c9db0" providerId="ADAL" clId="{D4E8E14D-B409-4A78-99DF-50A0289E3127}" dt="2024-03-29T13:31:11.943" v="277" actId="1076"/>
      <pc:docMkLst>
        <pc:docMk/>
      </pc:docMkLst>
      <pc:sldChg chg="addSp delSp modSp mod">
        <pc:chgData name="Daniel C. Jones" userId="0ff975f9-c5c9-446f-8498-e9bd828c9db0" providerId="ADAL" clId="{D4E8E14D-B409-4A78-99DF-50A0289E3127}" dt="2024-03-29T13:31:11.943" v="277" actId="1076"/>
        <pc:sldMkLst>
          <pc:docMk/>
          <pc:sldMk cId="3784689877" sldId="275"/>
        </pc:sldMkLst>
        <pc:spChg chg="mod">
          <ac:chgData name="Daniel C. Jones" userId="0ff975f9-c5c9-446f-8498-e9bd828c9db0" providerId="ADAL" clId="{D4E8E14D-B409-4A78-99DF-50A0289E3127}" dt="2024-03-29T13:29:23.806" v="270" actId="20577"/>
          <ac:spMkLst>
            <pc:docMk/>
            <pc:sldMk cId="3784689877" sldId="275"/>
            <ac:spMk id="2" creationId="{DC9205AB-4134-9D49-FA1B-79A333EBB7F2}"/>
          </ac:spMkLst>
        </pc:spChg>
        <pc:spChg chg="mod">
          <ac:chgData name="Daniel C. Jones" userId="0ff975f9-c5c9-446f-8498-e9bd828c9db0" providerId="ADAL" clId="{D4E8E14D-B409-4A78-99DF-50A0289E3127}" dt="2024-03-29T13:23:32.607" v="4" actId="20577"/>
          <ac:spMkLst>
            <pc:docMk/>
            <pc:sldMk cId="3784689877" sldId="275"/>
            <ac:spMk id="7" creationId="{00000000-0000-0000-0000-000000000000}"/>
          </ac:spMkLst>
        </pc:spChg>
        <pc:picChg chg="add mod">
          <ac:chgData name="Daniel C. Jones" userId="0ff975f9-c5c9-446f-8498-e9bd828c9db0" providerId="ADAL" clId="{D4E8E14D-B409-4A78-99DF-50A0289E3127}" dt="2024-03-29T13:29:05.321" v="246" actId="1076"/>
          <ac:picMkLst>
            <pc:docMk/>
            <pc:sldMk cId="3784689877" sldId="275"/>
            <ac:picMk id="8" creationId="{4493D700-33F4-BC19-493D-D24C5D5AE759}"/>
          </ac:picMkLst>
        </pc:picChg>
        <pc:picChg chg="del">
          <ac:chgData name="Daniel C. Jones" userId="0ff975f9-c5c9-446f-8498-e9bd828c9db0" providerId="ADAL" clId="{D4E8E14D-B409-4A78-99DF-50A0289E3127}" dt="2024-03-29T13:30:55.815" v="271" actId="478"/>
          <ac:picMkLst>
            <pc:docMk/>
            <pc:sldMk cId="3784689877" sldId="275"/>
            <ac:picMk id="9" creationId="{F2F8AEE2-9C22-3A2F-F3F6-7A9D6CCB3040}"/>
          </ac:picMkLst>
        </pc:picChg>
        <pc:picChg chg="add mod">
          <ac:chgData name="Daniel C. Jones" userId="0ff975f9-c5c9-446f-8498-e9bd828c9db0" providerId="ADAL" clId="{D4E8E14D-B409-4A78-99DF-50A0289E3127}" dt="2024-03-29T13:31:11.943" v="277" actId="1076"/>
          <ac:picMkLst>
            <pc:docMk/>
            <pc:sldMk cId="3784689877" sldId="275"/>
            <ac:picMk id="11" creationId="{D993FD7D-1D58-DF7D-4BDE-1C417FB5C93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4CEBE1A-B0E1-4710-8CF7-55B758EF0923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83B509F-9772-47B4-B39B-FF877FB7A562}" type="datetime1">
              <a:rPr lang="en-US" smtClean="0"/>
              <a:t>3/29/2024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DC13AA72-FB95-4E0D-A79F-B2898ED8CBBF}" type="datetime1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951BE-494B-44EE-9A52-923B232D15DF}" type="datetime1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B152565-B981-452E-A916-EE03087C78C1}" type="datetime1">
              <a:rPr lang="en-US" smtClean="0"/>
              <a:t>3/29/2024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E54E204-B67A-4A02-A223-28B263FED898}" type="datetime1">
              <a:rPr lang="en-US" smtClean="0"/>
              <a:t>3/29/2024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9632B23-F146-4FC6-9B12-6C02BA529DD0}" type="datetime1">
              <a:rPr lang="en-US" smtClean="0"/>
              <a:t>3/29/2024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/>
              <a:t>Daniel C. Jones</a:t>
            </a:r>
          </a:p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err="1"/>
              <a:t>Linac</a:t>
            </a:r>
            <a:r>
              <a:rPr lang="en-US"/>
              <a:t> 9am Report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Linac</a:t>
            </a:r>
            <a:r>
              <a:rPr lang="en-US" dirty="0"/>
              <a:t>/</a:t>
            </a:r>
            <a:r>
              <a:rPr lang="en-US" dirty="0" err="1"/>
              <a:t>Preacc</a:t>
            </a:r>
            <a:r>
              <a:rPr lang="en-US" dirty="0"/>
              <a:t> Operation Mar 25</a:t>
            </a:r>
            <a:r>
              <a:rPr lang="en-US" baseline="30000" dirty="0"/>
              <a:t>th</a:t>
            </a:r>
            <a:r>
              <a:rPr lang="en-US" dirty="0"/>
              <a:t> – Mar 29</a:t>
            </a:r>
            <a:r>
              <a:rPr lang="en-US" baseline="30000" dirty="0"/>
              <a:t>th</a:t>
            </a:r>
            <a:r>
              <a:rPr lang="en-US" dirty="0"/>
              <a:t> 2024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139AC91-B3FC-4911-9537-DB949951250C}" type="datetime1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Daniel C. Jones | Operations 9am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205AB-4134-9D49-FA1B-79A333EBB7F2}"/>
              </a:ext>
            </a:extLst>
          </p:cNvPr>
          <p:cNvSpPr txBox="1"/>
          <p:nvPr/>
        </p:nvSpPr>
        <p:spPr>
          <a:xfrm>
            <a:off x="0" y="4450080"/>
            <a:ext cx="9101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Tuesday - LCW temperature too high resulting in </a:t>
            </a:r>
            <a:r>
              <a:rPr lang="en-US" dirty="0" err="1"/>
              <a:t>Linac</a:t>
            </a:r>
            <a:r>
              <a:rPr lang="en-US" dirty="0"/>
              <a:t> turning off</a:t>
            </a:r>
          </a:p>
          <a:p>
            <a:r>
              <a:rPr lang="en-US" dirty="0"/>
              <a:t>Wednesday – 400MeV vacuum leak at MW3 signal feedthrough</a:t>
            </a:r>
          </a:p>
          <a:p>
            <a:r>
              <a:rPr lang="en-US" dirty="0"/>
              <a:t>Thursday – KR5 gradient and phase mis-regulation issue </a:t>
            </a:r>
          </a:p>
        </p:txBody>
      </p:sp>
      <p:pic>
        <p:nvPicPr>
          <p:cNvPr id="8" name="Picture 7" descr="A diagram of a pie chart&#10;&#10;Description automatically generated">
            <a:extLst>
              <a:ext uri="{FF2B5EF4-FFF2-40B4-BE49-F238E27FC236}">
                <a16:creationId xmlns:a16="http://schemas.microsoft.com/office/drawing/2014/main" id="{4493D700-33F4-BC19-493D-D24C5D5AE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78" y="806251"/>
            <a:ext cx="4221018" cy="351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93FD7D-1D58-DF7D-4BDE-1C417FB5C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2" y="806251"/>
            <a:ext cx="4806978" cy="364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8CC8AC50-A9CA-7F4B-BFA5-9BE337716F4E}" vid="{D9B41E3C-529C-7B49-9BBD-8F1C9DF381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FNAL_PowerPoint_4x3-seasons_010521</Template>
  <TotalTime>8</TotalTime>
  <Words>55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Fermilab_PPT_090815</vt:lpstr>
      <vt:lpstr>PowerPoint Presentation</vt:lpstr>
      <vt:lpstr>Linac/Preacc Operation Mar 25th – Mar 29th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C. Jones</dc:creator>
  <cp:lastModifiedBy>Daniel C. Jones</cp:lastModifiedBy>
  <cp:revision>1</cp:revision>
  <cp:lastPrinted>2014-01-20T19:40:21Z</cp:lastPrinted>
  <dcterms:created xsi:type="dcterms:W3CDTF">2021-03-22T17:32:58Z</dcterms:created>
  <dcterms:modified xsi:type="dcterms:W3CDTF">2024-03-29T13:31:13Z</dcterms:modified>
</cp:coreProperties>
</file>