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152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4/1/2024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4/1/2024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4/1/2024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4/1/2024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4/1/2024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4/1/2024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4/1/2024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4/1/2024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4/1/2024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Nathan Ruffatti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Monday, April 1st,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583" y="865431"/>
            <a:ext cx="4794731" cy="5503838"/>
          </a:xfrm>
        </p:spPr>
        <p:txBody>
          <a:bodyPr/>
          <a:lstStyle/>
          <a:p>
            <a:pPr lvl="1"/>
            <a:r>
              <a:rPr lang="en-US" sz="1950" dirty="0"/>
              <a:t>Friday: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50" dirty="0"/>
              <a:t>KRF5 tune-up study, MIRF15 tie-in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50" dirty="0"/>
              <a:t>8 GeV collimators partially put in, 8 GeV BPM 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50" dirty="0"/>
              <a:t>GMPS trip on vacuum activity</a:t>
            </a:r>
          </a:p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9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Saturday: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FAST Laser Room HVAC trip, Contractors replaced Condensate pump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950" dirty="0"/>
              <a:t>B:IPINJ1 bad ‘A’ cable, was unplugged from PS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R:KPS4D thyratron delay fire trips, Pete raised filament and reservoir voltages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950" dirty="0"/>
              <a:t>F4 SB power loss, Tripped main breaker for upper circuits.  DE recovered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95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Helvetica"/>
              <a:ea typeface="MS PGothic" panose="020B0600070205080204" pitchFamily="34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Friday…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4/1/2024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Ruffatti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 descr="A graph of a graph showing the number of hours&#10;&#10;Description automatically generated with medium confidence">
            <a:extLst>
              <a:ext uri="{FF2B5EF4-FFF2-40B4-BE49-F238E27FC236}">
                <a16:creationId xmlns:a16="http://schemas.microsoft.com/office/drawing/2014/main" id="{C3079730-41B8-FEDD-F5F8-2F4CC1BE3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701947" y="1073049"/>
            <a:ext cx="6515102" cy="436900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584" y="865431"/>
            <a:ext cx="4849457" cy="5503838"/>
          </a:xfrm>
        </p:spPr>
        <p:txBody>
          <a:bodyPr/>
          <a:lstStyle/>
          <a:p>
            <a:pPr lvl="1"/>
            <a:r>
              <a:rPr lang="en-US" sz="2000" dirty="0"/>
              <a:t>Sunday: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MI abort vacuum alarms high, took a couple steps up since Saturday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MIRF14 HV deck interlock faults, station bypassed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I:LD5FP, MI damper forward power, dropped to zero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Helvetica"/>
              <a:ea typeface="MS PGothic" panose="020B0600070205080204" pitchFamily="34" charset="-128"/>
            </a:endParaRPr>
          </a:p>
          <a:p>
            <a:pPr lvl="1"/>
            <a:r>
              <a:rPr lang="en-US" sz="2000" dirty="0"/>
              <a:t>Monday: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R:QT306 tripped on ground fault indication, replaced with spare. </a:t>
            </a:r>
            <a:r>
              <a:rPr lang="en-US" sz="2000" dirty="0"/>
              <a:t>Regulator breaker had also tripped.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Helvetica"/>
              <a:ea typeface="MS PGothic" panose="020B0600070205080204" pitchFamily="34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Friday…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4/1/2024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Ruffatti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 descr="A graph of a graph showing the number of hours&#10;&#10;Description automatically generated with medium confidence">
            <a:extLst>
              <a:ext uri="{FF2B5EF4-FFF2-40B4-BE49-F238E27FC236}">
                <a16:creationId xmlns:a16="http://schemas.microsoft.com/office/drawing/2014/main" id="{C3079730-41B8-FEDD-F5F8-2F4CC1BE3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151918" y="984325"/>
            <a:ext cx="5976407" cy="400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731561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2258</TotalTime>
  <Words>167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Friday…</vt:lpstr>
      <vt:lpstr>Since Friday…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156</cp:revision>
  <cp:lastPrinted>2014-01-20T19:40:21Z</cp:lastPrinted>
  <dcterms:created xsi:type="dcterms:W3CDTF">2019-06-21T13:10:56Z</dcterms:created>
  <dcterms:modified xsi:type="dcterms:W3CDTF">2024-04-01T13:55:54Z</dcterms:modified>
</cp:coreProperties>
</file>