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7" r:id="rId2"/>
    <p:sldMasterId id="2147483675" r:id="rId3"/>
    <p:sldMasterId id="2147483684" r:id="rId4"/>
  </p:sldMasterIdLst>
  <p:notesMasterIdLst>
    <p:notesMasterId r:id="rId15"/>
  </p:notesMasterIdLst>
  <p:handoutMasterIdLst>
    <p:handoutMasterId r:id="rId16"/>
  </p:handoutMasterIdLst>
  <p:sldIdLst>
    <p:sldId id="256" r:id="rId5"/>
    <p:sldId id="649" r:id="rId6"/>
    <p:sldId id="653" r:id="rId7"/>
    <p:sldId id="654" r:id="rId8"/>
    <p:sldId id="652" r:id="rId9"/>
    <p:sldId id="637" r:id="rId10"/>
    <p:sldId id="638" r:id="rId11"/>
    <p:sldId id="639" r:id="rId12"/>
    <p:sldId id="640" r:id="rId13"/>
    <p:sldId id="651" r:id="rId1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997"/>
    <p:restoredTop sz="93667" autoAdjust="0"/>
  </p:normalViewPr>
  <p:slideViewPr>
    <p:cSldViewPr>
      <p:cViewPr varScale="1">
        <p:scale>
          <a:sx n="94" d="100"/>
          <a:sy n="94" d="100"/>
        </p:scale>
        <p:origin x="90" y="366"/>
      </p:cViewPr>
      <p:guideLst>
        <p:guide orient="horz" pos="2880"/>
        <p:guide pos="2160"/>
      </p:guideLst>
    </p:cSldViewPr>
  </p:slideViewPr>
  <p:notesTextViewPr>
    <p:cViewPr>
      <p:scale>
        <a:sx n="3" d="2"/>
        <a:sy n="3" d="2"/>
      </p:scale>
      <p:origin x="0" y="0"/>
    </p:cViewPr>
  </p:notesTextViewPr>
  <p:sorterViewPr>
    <p:cViewPr>
      <p:scale>
        <a:sx n="80" d="100"/>
        <a:sy n="80" d="100"/>
      </p:scale>
      <p:origin x="0" y="-198"/>
    </p:cViewPr>
  </p:sorterViewPr>
  <p:notesViewPr>
    <p:cSldViewPr>
      <p:cViewPr varScale="1">
        <p:scale>
          <a:sx n="86" d="100"/>
          <a:sy n="86" d="100"/>
        </p:scale>
        <p:origin x="2011"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69921" cy="482282"/>
          </a:xfrm>
          <a:prstGeom prst="rect">
            <a:avLst/>
          </a:prstGeom>
        </p:spPr>
        <p:txBody>
          <a:bodyPr vert="horz" lIns="96656" tIns="48328" rIns="96656" bIns="48328" rtlCol="0"/>
          <a:lstStyle>
            <a:lvl1pPr algn="l">
              <a:defRPr sz="1200"/>
            </a:lvl1pPr>
          </a:lstStyle>
          <a:p>
            <a:endParaRPr lang="en-US" dirty="0"/>
          </a:p>
        </p:txBody>
      </p:sp>
      <p:sp>
        <p:nvSpPr>
          <p:cNvPr id="3" name="Date Placeholder 2"/>
          <p:cNvSpPr>
            <a:spLocks noGrp="1"/>
          </p:cNvSpPr>
          <p:nvPr>
            <p:ph type="dt" sz="quarter" idx="1"/>
          </p:nvPr>
        </p:nvSpPr>
        <p:spPr>
          <a:xfrm>
            <a:off x="4144011" y="1"/>
            <a:ext cx="3169921" cy="482282"/>
          </a:xfrm>
          <a:prstGeom prst="rect">
            <a:avLst/>
          </a:prstGeom>
        </p:spPr>
        <p:txBody>
          <a:bodyPr vert="horz" lIns="96656" tIns="48328" rIns="96656" bIns="48328" rtlCol="0"/>
          <a:lstStyle>
            <a:lvl1pPr algn="r">
              <a:defRPr sz="1200"/>
            </a:lvl1pPr>
          </a:lstStyle>
          <a:p>
            <a:fld id="{04D06D4B-F083-4F0B-B6C9-2D493B329ED9}" type="datetimeFigureOut">
              <a:rPr lang="en-US" smtClean="0"/>
              <a:t>4/9/2024</a:t>
            </a:fld>
            <a:endParaRPr lang="en-US" dirty="0"/>
          </a:p>
        </p:txBody>
      </p:sp>
      <p:sp>
        <p:nvSpPr>
          <p:cNvPr id="4" name="Footer Placeholder 3"/>
          <p:cNvSpPr>
            <a:spLocks noGrp="1"/>
          </p:cNvSpPr>
          <p:nvPr>
            <p:ph type="ftr" sz="quarter" idx="2"/>
          </p:nvPr>
        </p:nvSpPr>
        <p:spPr>
          <a:xfrm>
            <a:off x="1" y="9118920"/>
            <a:ext cx="3169921" cy="482281"/>
          </a:xfrm>
          <a:prstGeom prst="rect">
            <a:avLst/>
          </a:prstGeom>
        </p:spPr>
        <p:txBody>
          <a:bodyPr vert="horz" lIns="96656" tIns="48328" rIns="96656" bIns="48328"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4011" y="9118920"/>
            <a:ext cx="3169921" cy="482281"/>
          </a:xfrm>
          <a:prstGeom prst="rect">
            <a:avLst/>
          </a:prstGeom>
        </p:spPr>
        <p:txBody>
          <a:bodyPr vert="horz" lIns="96656" tIns="48328" rIns="96656" bIns="48328" rtlCol="0" anchor="b"/>
          <a:lstStyle>
            <a:lvl1pPr algn="r">
              <a:defRPr sz="1200"/>
            </a:lvl1pPr>
          </a:lstStyle>
          <a:p>
            <a:fld id="{BC3C506F-2269-46DF-AAD8-716176AB6A1F}" type="slidenum">
              <a:rPr lang="en-US" smtClean="0"/>
              <a:t>‹#›</a:t>
            </a:fld>
            <a:endParaRPr lang="en-US" dirty="0"/>
          </a:p>
        </p:txBody>
      </p:sp>
    </p:spTree>
    <p:extLst>
      <p:ext uri="{BB962C8B-B14F-4D97-AF65-F5344CB8AC3E}">
        <p14:creationId xmlns:p14="http://schemas.microsoft.com/office/powerpoint/2010/main" val="7383363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307255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6656" tIns="48328" rIns="96656" bIns="48328">
            <a:normAutofit fontScale="25000" lnSpcReduction="20000"/>
          </a:bodyPr>
          <a:lstStyle/>
          <a:p>
            <a:endParaRPr dirty="0"/>
          </a:p>
        </p:txBody>
      </p:sp>
    </p:spTree>
    <p:extLst>
      <p:ext uri="{BB962C8B-B14F-4D97-AF65-F5344CB8AC3E}">
        <p14:creationId xmlns:p14="http://schemas.microsoft.com/office/powerpoint/2010/main" val="337594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799" cy="1714500"/>
          </a:xfrm>
          <a:prstGeom prst="rect">
            <a:avLst/>
          </a:prstGeom>
        </p:spPr>
        <p:txBody>
          <a:bodyPr wrap="square" lIns="0" tIns="0" rIns="0" bIns="0">
            <a:spAutoFit/>
          </a:bodyPr>
          <a:lstStyle>
            <a:lvl1pPr>
              <a:defRPr/>
            </a:lvl1pPr>
          </a:lstStyle>
          <a:p>
            <a:endParaRPr/>
          </a:p>
        </p:txBody>
      </p:sp>
      <p:sp>
        <p:nvSpPr>
          <p:cNvPr id="6" name="Holder 6"/>
          <p:cNvSpPr>
            <a:spLocks noGrp="1"/>
          </p:cNvSpPr>
          <p:nvPr>
            <p:ph type="sldNum" sz="quarter" idx="7"/>
          </p:nvPr>
        </p:nvSpPr>
        <p:spPr>
          <a:xfrm>
            <a:off x="302520" y="6538623"/>
            <a:ext cx="336679" cy="184666"/>
          </a:xfrm>
        </p:spPr>
        <p:txBody>
          <a:bodyPr lIns="0" tIns="0" rIns="0" bIns="0"/>
          <a:lstStyle>
            <a:lvl1pPr algn="r">
              <a:defRPr sz="1200" b="1" i="0" kern="1200" spc="-5">
                <a:solidFill>
                  <a:srgbClr val="BB5F2B"/>
                </a:solidFill>
                <a:latin typeface="Arial"/>
                <a:ea typeface="+mn-ea"/>
                <a:cs typeface="Arial"/>
              </a:defRPr>
            </a:lvl1pPr>
          </a:lstStyle>
          <a:p>
            <a:fld id="{B6F15528-21DE-4FAA-801E-634DDDAF4B2B}" type="slidenum">
              <a:rPr lang="en-US" smtClean="0"/>
              <a:pPr/>
              <a:t>‹#›</a:t>
            </a:fld>
            <a:endParaRPr lang="en-US" dirty="0"/>
          </a:p>
        </p:txBody>
      </p:sp>
      <p:sp>
        <p:nvSpPr>
          <p:cNvPr id="7" name="Holder 4"/>
          <p:cNvSpPr>
            <a:spLocks noGrp="1"/>
          </p:cNvSpPr>
          <p:nvPr>
            <p:ph type="ftr" sz="quarter" idx="5"/>
          </p:nvPr>
        </p:nvSpPr>
        <p:spPr>
          <a:xfrm>
            <a:off x="866647" y="6538623"/>
            <a:ext cx="763269"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lnSpc>
                <a:spcPct val="100000"/>
              </a:lnSpc>
            </a:pPr>
            <a:r>
              <a:rPr lang="en-US"/>
              <a:t>Eric James | Items for Discussion</a:t>
            </a:r>
            <a:endParaRPr dirty="0"/>
          </a:p>
        </p:txBody>
      </p:sp>
      <p:sp>
        <p:nvSpPr>
          <p:cNvPr id="8" name="Holder 5"/>
          <p:cNvSpPr>
            <a:spLocks noGrp="1"/>
          </p:cNvSpPr>
          <p:nvPr>
            <p:ph type="dt" sz="half" idx="6"/>
          </p:nvPr>
        </p:nvSpPr>
        <p:spPr>
          <a:xfrm>
            <a:off x="1865502" y="6538623"/>
            <a:ext cx="1944498"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a:t>04.10.24</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13" name="Picture Placeholder 12"/>
          <p:cNvSpPr>
            <a:spLocks noGrp="1"/>
          </p:cNvSpPr>
          <p:nvPr>
            <p:ph type="pic" sz="quarter" idx="10"/>
          </p:nvPr>
        </p:nvSpPr>
        <p:spPr>
          <a:xfrm>
            <a:off x="457200" y="1238250"/>
            <a:ext cx="8229600" cy="5009097"/>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15"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7"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04.10.24</a:t>
            </a:r>
            <a:endParaRPr lang="en-US" dirty="0">
              <a:latin typeface="Helvetica"/>
              <a:cs typeface="Helvetica"/>
            </a:endParaRPr>
          </a:p>
        </p:txBody>
      </p:sp>
      <p:sp>
        <p:nvSpPr>
          <p:cNvPr id="8"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Eric James | Items for Discussion</a:t>
            </a:r>
            <a:endParaRPr lang="en-US" dirty="0"/>
          </a:p>
        </p:txBody>
      </p:sp>
      <p:sp>
        <p:nvSpPr>
          <p:cNvPr id="9"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3676768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0"/>
            <a:ext cx="9144000" cy="6237106"/>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6"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04.10.24</a:t>
            </a:r>
            <a:endParaRPr lang="en-US" dirty="0">
              <a:latin typeface="Helvetica"/>
              <a:cs typeface="Helvetica"/>
            </a:endParaRPr>
          </a:p>
        </p:txBody>
      </p:sp>
      <p:sp>
        <p:nvSpPr>
          <p:cNvPr id="7"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Eric James | Items for Discussion</a:t>
            </a:r>
            <a:endParaRPr lang="en-US" dirty="0"/>
          </a:p>
        </p:txBody>
      </p:sp>
      <p:sp>
        <p:nvSpPr>
          <p:cNvPr id="9"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136010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457204" y="5340612"/>
            <a:ext cx="3017520" cy="915332"/>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Picture Placeholder 12"/>
          <p:cNvSpPr>
            <a:spLocks noGrp="1"/>
          </p:cNvSpPr>
          <p:nvPr>
            <p:ph type="pic" sz="quarter" idx="15"/>
          </p:nvPr>
        </p:nvSpPr>
        <p:spPr>
          <a:xfrm>
            <a:off x="3716338" y="1208366"/>
            <a:ext cx="4959767" cy="5047578"/>
          </a:xfrm>
          <a:prstGeom prst="rect">
            <a:avLst/>
          </a:prstGeom>
        </p:spPr>
        <p:txBody>
          <a:bodyPr vert="horz" lIns="0" rIns="0"/>
          <a:lstStyle>
            <a:lvl1pPr marL="0" indent="0">
              <a:buFontTx/>
              <a:buNone/>
              <a:defRPr>
                <a:solidFill>
                  <a:srgbClr val="3C5A77"/>
                </a:solidFill>
                <a:latin typeface="Helvetica"/>
              </a:defRPr>
            </a:lvl1pPr>
          </a:lstStyle>
          <a:p>
            <a:pPr lvl="0"/>
            <a:endParaRPr lang="en-US" noProof="0" dirty="0"/>
          </a:p>
        </p:txBody>
      </p:sp>
      <p:sp>
        <p:nvSpPr>
          <p:cNvPr id="2"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endParaRPr lang="en-US" dirty="0"/>
          </a:p>
        </p:txBody>
      </p:sp>
      <p:sp>
        <p:nvSpPr>
          <p:cNvPr id="9"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04.10.24</a:t>
            </a:r>
            <a:endParaRPr lang="en-US" dirty="0">
              <a:latin typeface="Helvetica"/>
              <a:cs typeface="Helvetica"/>
            </a:endParaRPr>
          </a:p>
        </p:txBody>
      </p:sp>
      <p:sp>
        <p:nvSpPr>
          <p:cNvPr id="10"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Eric James | Items for Discussion</a:t>
            </a:r>
            <a:endParaRPr lang="en-US" dirty="0"/>
          </a:p>
        </p:txBody>
      </p:sp>
      <p:sp>
        <p:nvSpPr>
          <p:cNvPr id="12"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3" name="Content Placeholder 2"/>
          <p:cNvSpPr>
            <a:spLocks noGrp="1"/>
          </p:cNvSpPr>
          <p:nvPr>
            <p:ph idx="16"/>
          </p:nvPr>
        </p:nvSpPr>
        <p:spPr>
          <a:xfrm>
            <a:off x="470059" y="1206941"/>
            <a:ext cx="3004665" cy="404697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86819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4025" y="1227137"/>
            <a:ext cx="8229600" cy="4487650"/>
          </a:xfrm>
          <a:prstGeom prst="rect">
            <a:avLst/>
          </a:prstGeom>
        </p:spPr>
        <p:txBody>
          <a:bodyPr lIns="0" rIns="0"/>
          <a:lstStyle>
            <a:lvl1pPr marL="0" indent="0">
              <a:buNone/>
              <a:defRPr sz="3200">
                <a:solidFill>
                  <a:srgbClr val="3C5A77"/>
                </a:solidFill>
                <a:latin typeface="Helvetic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2"/>
          <p:cNvSpPr>
            <a:spLocks noGrp="1"/>
          </p:cNvSpPr>
          <p:nvPr>
            <p:ph type="body" idx="11"/>
          </p:nvPr>
        </p:nvSpPr>
        <p:spPr>
          <a:xfrm>
            <a:off x="457204" y="5839748"/>
            <a:ext cx="8229596" cy="439738"/>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 name="Title 1"/>
          <p:cNvSpPr>
            <a:spLocks noGrp="1"/>
          </p:cNvSpPr>
          <p:nvPr>
            <p:ph type="title"/>
          </p:nvPr>
        </p:nvSpPr>
        <p:spPr>
          <a:xfrm>
            <a:off x="457204" y="458988"/>
            <a:ext cx="8229600" cy="7019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04.10.24</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Eric James | Items for Discussion</a:t>
            </a:r>
            <a:endParaRPr lang="en-US" dirty="0"/>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74828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sz="3300" dirty="0"/>
          </a:p>
        </p:txBody>
      </p:sp>
      <p:sp>
        <p:nvSpPr>
          <p:cNvPr id="2" name="Title 1"/>
          <p:cNvSpPr>
            <a:spLocks noGrp="1"/>
          </p:cNvSpPr>
          <p:nvPr>
            <p:ph type="title"/>
          </p:nvPr>
        </p:nvSpPr>
        <p:spPr>
          <a:xfrm>
            <a:off x="457201" y="432610"/>
            <a:ext cx="8293100" cy="569268"/>
          </a:xfrm>
          <a:prstGeom prst="rect">
            <a:avLst/>
          </a:prstGeom>
        </p:spPr>
        <p:txBody>
          <a:bodyPr vert="horz" lIns="0" tIns="0" rIns="0" bIns="0"/>
          <a:lstStyle>
            <a:lvl1pPr algn="l">
              <a:defRPr sz="1650" b="1" i="0" baseline="0">
                <a:solidFill>
                  <a:srgbClr val="004C97"/>
                </a:solidFill>
                <a:latin typeface="Helvetica"/>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r>
              <a:rPr lang="en-US"/>
              <a:t>04.10.24</a:t>
            </a:r>
            <a:endParaRPr lang="en-US" dirty="0"/>
          </a:p>
        </p:txBody>
      </p:sp>
      <p:sp>
        <p:nvSpPr>
          <p:cNvPr id="5" name="Footer Placeholder 4"/>
          <p:cNvSpPr>
            <a:spLocks noGrp="1"/>
          </p:cNvSpPr>
          <p:nvPr>
            <p:ph type="ftr" sz="quarter" idx="11"/>
          </p:nvPr>
        </p:nvSpPr>
        <p:spPr/>
        <p:txBody>
          <a:bodyPr/>
          <a:lstStyle/>
          <a:p>
            <a:pPr>
              <a:defRPr/>
            </a:pPr>
            <a:r>
              <a:rPr lang="en-US"/>
              <a:t>Eric James | Items for Discussion</a:t>
            </a:r>
            <a:endParaRPr lang="en-US" dirty="0"/>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a:t>
            </a:fld>
            <a:endParaRPr lang="en-US" dirty="0"/>
          </a:p>
        </p:txBody>
      </p:sp>
      <p:sp>
        <p:nvSpPr>
          <p:cNvPr id="8" name="Content Placeholder 2"/>
          <p:cNvSpPr>
            <a:spLocks noGrp="1"/>
          </p:cNvSpPr>
          <p:nvPr>
            <p:ph idx="13"/>
          </p:nvPr>
        </p:nvSpPr>
        <p:spPr>
          <a:xfrm>
            <a:off x="457201" y="1238250"/>
            <a:ext cx="8293100" cy="4846638"/>
          </a:xfrm>
          <a:prstGeom prst="rect">
            <a:avLst/>
          </a:prstGeom>
        </p:spPr>
        <p:txBody>
          <a:bodyPr lIns="0" rIns="0"/>
          <a:lstStyle>
            <a:lvl1pPr marL="192024" indent="-198882">
              <a:lnSpc>
                <a:spcPct val="100000"/>
              </a:lnSpc>
              <a:spcBef>
                <a:spcPts val="450"/>
              </a:spcBef>
              <a:spcAft>
                <a:spcPts val="450"/>
              </a:spcAft>
              <a:buFont typeface="Arial"/>
              <a:buChar char="•"/>
              <a:defRPr sz="1650" b="0" i="0">
                <a:solidFill>
                  <a:srgbClr val="63666A"/>
                </a:solidFill>
                <a:latin typeface="Helvetica"/>
              </a:defRPr>
            </a:lvl1pPr>
            <a:lvl2pPr marL="240030" indent="192024">
              <a:lnSpc>
                <a:spcPct val="100000"/>
              </a:lnSpc>
              <a:spcBef>
                <a:spcPts val="225"/>
              </a:spcBef>
              <a:spcAft>
                <a:spcPts val="225"/>
              </a:spcAft>
              <a:buSzPct val="90000"/>
              <a:buFont typeface="Lucida Grande"/>
              <a:buChar char="-"/>
              <a:defRPr sz="1500" b="0" i="0">
                <a:solidFill>
                  <a:srgbClr val="63666A"/>
                </a:solidFill>
                <a:latin typeface="Helvetica"/>
              </a:defRPr>
            </a:lvl2pPr>
            <a:lvl3pPr marL="480060" indent="171450">
              <a:lnSpc>
                <a:spcPct val="100000"/>
              </a:lnSpc>
              <a:spcBef>
                <a:spcPts val="225"/>
              </a:spcBef>
              <a:spcAft>
                <a:spcPts val="225"/>
              </a:spcAft>
              <a:buSzPct val="88000"/>
              <a:buFont typeface="Arial"/>
              <a:buChar char="•"/>
              <a:defRPr sz="1350" b="0" i="0">
                <a:solidFill>
                  <a:srgbClr val="63666A"/>
                </a:solidFill>
                <a:latin typeface="Helvetica"/>
              </a:defRPr>
            </a:lvl3pPr>
            <a:lvl4pPr marL="685800" indent="171450">
              <a:lnSpc>
                <a:spcPct val="100000"/>
              </a:lnSpc>
              <a:spcBef>
                <a:spcPts val="225"/>
              </a:spcBef>
              <a:spcAft>
                <a:spcPts val="225"/>
              </a:spcAft>
              <a:buSzPct val="90000"/>
              <a:buFont typeface="Lucida Grande"/>
              <a:buChar char="-"/>
              <a:defRPr sz="1200" b="0" i="0">
                <a:solidFill>
                  <a:srgbClr val="63666A"/>
                </a:solidFill>
                <a:latin typeface="Helvetica"/>
              </a:defRPr>
            </a:lvl4pPr>
            <a:lvl5pPr marL="857250" indent="144018">
              <a:lnSpc>
                <a:spcPct val="100000"/>
              </a:lnSpc>
              <a:spcBef>
                <a:spcPts val="225"/>
              </a:spcBef>
              <a:spcAft>
                <a:spcPts val="225"/>
              </a:spcAft>
              <a:buSzPct val="88000"/>
              <a:buFont typeface="Arial"/>
              <a:buChar char="•"/>
              <a:defRPr sz="105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1010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2" name="Title 1"/>
          <p:cNvSpPr>
            <a:spLocks noGrp="1"/>
          </p:cNvSpPr>
          <p:nvPr>
            <p:ph type="title"/>
          </p:nvPr>
        </p:nvSpPr>
        <p:spPr>
          <a:xfrm>
            <a:off x="457201" y="432611"/>
            <a:ext cx="8293100" cy="548785"/>
          </a:xfrm>
          <a:prstGeom prst="rect">
            <a:avLst/>
          </a:prstGeom>
        </p:spPr>
        <p:txBody>
          <a:bodyPr vert="horz" lIns="0" tIns="0" rIns="0" bIns="0"/>
          <a:lstStyle>
            <a:lvl1pPr algn="l">
              <a:defRPr sz="1650" b="1" i="0" baseline="0">
                <a:solidFill>
                  <a:srgbClr val="004C97"/>
                </a:solidFill>
                <a:latin typeface="Helvetica"/>
              </a:defRPr>
            </a:lvl1pPr>
          </a:lstStyle>
          <a:p>
            <a:r>
              <a:rPr lang="en-US" dirty="0"/>
              <a:t>Click to edit Master title style</a:t>
            </a:r>
          </a:p>
        </p:txBody>
      </p:sp>
      <p:sp>
        <p:nvSpPr>
          <p:cNvPr id="5" name="Date Placeholder 3"/>
          <p:cNvSpPr>
            <a:spLocks noGrp="1"/>
          </p:cNvSpPr>
          <p:nvPr>
            <p:ph type="dt" sz="half" idx="13"/>
          </p:nvPr>
        </p:nvSpPr>
        <p:spPr/>
        <p:txBody>
          <a:bodyPr/>
          <a:lstStyle>
            <a:lvl1pPr>
              <a:defRPr/>
            </a:lvl1pPr>
          </a:lstStyle>
          <a:p>
            <a:pPr>
              <a:defRPr/>
            </a:pPr>
            <a:r>
              <a:rPr lang="en-US"/>
              <a:t>04.10.24</a:t>
            </a:r>
            <a:endParaRPr lang="en-US" dirty="0"/>
          </a:p>
        </p:txBody>
      </p:sp>
      <p:sp>
        <p:nvSpPr>
          <p:cNvPr id="6" name="Footer Placeholder 4"/>
          <p:cNvSpPr>
            <a:spLocks noGrp="1"/>
          </p:cNvSpPr>
          <p:nvPr>
            <p:ph type="ftr" sz="quarter" idx="14"/>
          </p:nvPr>
        </p:nvSpPr>
        <p:spPr/>
        <p:txBody>
          <a:bodyPr/>
          <a:lstStyle>
            <a:lvl1pPr>
              <a:defRPr/>
            </a:lvl1pPr>
          </a:lstStyle>
          <a:p>
            <a:pPr>
              <a:defRPr/>
            </a:pPr>
            <a:r>
              <a:rPr lang="en-US"/>
              <a:t>Eric James | Items for Discussion</a:t>
            </a:r>
            <a:endParaRPr lang="en-US" dirty="0"/>
          </a:p>
        </p:txBody>
      </p:sp>
      <p:sp>
        <p:nvSpPr>
          <p:cNvPr id="7" name="Slide Number Placeholder 5"/>
          <p:cNvSpPr>
            <a:spLocks noGrp="1"/>
          </p:cNvSpPr>
          <p:nvPr>
            <p:ph type="sldNum" sz="quarter" idx="15"/>
          </p:nvPr>
        </p:nvSpPr>
        <p:spPr/>
        <p:txBody>
          <a:bodyPr/>
          <a:lstStyle>
            <a:lvl1pPr>
              <a:defRPr/>
            </a:lvl1pPr>
          </a:lstStyle>
          <a:p>
            <a:pPr>
              <a:defRPr/>
            </a:pPr>
            <a:fld id="{98AA3EDC-84CE-5D44-955B-22A59AD27526}" type="slidenum">
              <a:rPr lang="en-US"/>
              <a:pPr>
                <a:defRPr/>
              </a:pPr>
              <a:t>‹#›</a:t>
            </a:fld>
            <a:endParaRPr lang="en-US" dirty="0"/>
          </a:p>
        </p:txBody>
      </p:sp>
      <p:sp>
        <p:nvSpPr>
          <p:cNvPr id="8" name="Content Placeholder 2"/>
          <p:cNvSpPr>
            <a:spLocks noGrp="1"/>
          </p:cNvSpPr>
          <p:nvPr>
            <p:ph idx="16"/>
          </p:nvPr>
        </p:nvSpPr>
        <p:spPr>
          <a:xfrm>
            <a:off x="457201" y="1238250"/>
            <a:ext cx="3998846" cy="4846638"/>
          </a:xfrm>
          <a:prstGeom prst="rect">
            <a:avLst/>
          </a:prstGeom>
        </p:spPr>
        <p:txBody>
          <a:bodyPr lIns="0" rIns="0"/>
          <a:lstStyle>
            <a:lvl1pPr marL="192024" indent="-198882">
              <a:lnSpc>
                <a:spcPct val="100000"/>
              </a:lnSpc>
              <a:spcBef>
                <a:spcPts val="0"/>
              </a:spcBef>
              <a:spcAft>
                <a:spcPts val="0"/>
              </a:spcAft>
              <a:buFont typeface="Arial"/>
              <a:buChar char="•"/>
              <a:defRPr sz="1650" b="0" i="0">
                <a:solidFill>
                  <a:srgbClr val="63666A"/>
                </a:solidFill>
                <a:latin typeface="Helvetica"/>
              </a:defRPr>
            </a:lvl1pPr>
            <a:lvl2pPr marL="240030" indent="192024">
              <a:lnSpc>
                <a:spcPct val="100000"/>
              </a:lnSpc>
              <a:spcBef>
                <a:spcPts val="774"/>
              </a:spcBef>
              <a:spcAft>
                <a:spcPts val="0"/>
              </a:spcAft>
              <a:buSzPct val="90000"/>
              <a:buFont typeface="Lucida Grande"/>
              <a:buChar char="-"/>
              <a:defRPr sz="1500" b="0" i="0">
                <a:solidFill>
                  <a:srgbClr val="63666A"/>
                </a:solidFill>
                <a:latin typeface="Helvetica"/>
              </a:defRPr>
            </a:lvl2pPr>
            <a:lvl3pPr marL="480060" indent="171450">
              <a:lnSpc>
                <a:spcPct val="100000"/>
              </a:lnSpc>
              <a:spcBef>
                <a:spcPts val="774"/>
              </a:spcBef>
              <a:spcAft>
                <a:spcPts val="0"/>
              </a:spcAft>
              <a:buSzPct val="88000"/>
              <a:buFont typeface="Arial"/>
              <a:buChar char="•"/>
              <a:defRPr sz="1350" b="0" i="0">
                <a:solidFill>
                  <a:srgbClr val="63666A"/>
                </a:solidFill>
                <a:latin typeface="Helvetica"/>
              </a:defRPr>
            </a:lvl3pPr>
            <a:lvl4pPr marL="685800" indent="171450">
              <a:lnSpc>
                <a:spcPct val="100000"/>
              </a:lnSpc>
              <a:spcBef>
                <a:spcPts val="774"/>
              </a:spcBef>
              <a:spcAft>
                <a:spcPts val="0"/>
              </a:spcAft>
              <a:buSzPct val="90000"/>
              <a:buFont typeface="Lucida Grande"/>
              <a:buChar char="-"/>
              <a:defRPr sz="1200" b="0" i="0">
                <a:solidFill>
                  <a:srgbClr val="63666A"/>
                </a:solidFill>
                <a:latin typeface="Helvetica"/>
              </a:defRPr>
            </a:lvl4pPr>
            <a:lvl5pPr marL="857250" indent="144018">
              <a:lnSpc>
                <a:spcPct val="100000"/>
              </a:lnSpc>
              <a:spcBef>
                <a:spcPts val="774"/>
              </a:spcBef>
              <a:spcAft>
                <a:spcPts val="0"/>
              </a:spcAft>
              <a:buSzPct val="88000"/>
              <a:buFont typeface="Arial"/>
              <a:buChar char="•"/>
              <a:defRPr sz="105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idx="17"/>
          </p:nvPr>
        </p:nvSpPr>
        <p:spPr>
          <a:xfrm>
            <a:off x="4751455" y="1238250"/>
            <a:ext cx="3998846" cy="4846638"/>
          </a:xfrm>
          <a:prstGeom prst="rect">
            <a:avLst/>
          </a:prstGeom>
        </p:spPr>
        <p:txBody>
          <a:bodyPr lIns="0" rIns="0"/>
          <a:lstStyle>
            <a:lvl1pPr marL="192024" indent="-198882">
              <a:lnSpc>
                <a:spcPct val="100000"/>
              </a:lnSpc>
              <a:spcBef>
                <a:spcPts val="0"/>
              </a:spcBef>
              <a:spcAft>
                <a:spcPts val="0"/>
              </a:spcAft>
              <a:buFont typeface="Arial"/>
              <a:buChar char="•"/>
              <a:defRPr sz="1650" b="0" i="0">
                <a:solidFill>
                  <a:srgbClr val="63666A"/>
                </a:solidFill>
                <a:latin typeface="Helvetica"/>
              </a:defRPr>
            </a:lvl1pPr>
            <a:lvl2pPr marL="240030" indent="192024">
              <a:lnSpc>
                <a:spcPct val="100000"/>
              </a:lnSpc>
              <a:spcBef>
                <a:spcPts val="774"/>
              </a:spcBef>
              <a:spcAft>
                <a:spcPts val="0"/>
              </a:spcAft>
              <a:buSzPct val="90000"/>
              <a:buFont typeface="Lucida Grande"/>
              <a:buChar char="-"/>
              <a:defRPr sz="1500" b="0" i="0">
                <a:solidFill>
                  <a:srgbClr val="63666A"/>
                </a:solidFill>
                <a:latin typeface="Helvetica"/>
              </a:defRPr>
            </a:lvl2pPr>
            <a:lvl3pPr marL="480060" indent="171450">
              <a:lnSpc>
                <a:spcPct val="100000"/>
              </a:lnSpc>
              <a:spcBef>
                <a:spcPts val="774"/>
              </a:spcBef>
              <a:spcAft>
                <a:spcPts val="0"/>
              </a:spcAft>
              <a:buSzPct val="88000"/>
              <a:buFont typeface="Arial"/>
              <a:buChar char="•"/>
              <a:defRPr sz="1350" b="0" i="0">
                <a:solidFill>
                  <a:srgbClr val="63666A"/>
                </a:solidFill>
                <a:latin typeface="Helvetica"/>
              </a:defRPr>
            </a:lvl3pPr>
            <a:lvl4pPr marL="685800" indent="171450">
              <a:lnSpc>
                <a:spcPct val="100000"/>
              </a:lnSpc>
              <a:spcBef>
                <a:spcPts val="774"/>
              </a:spcBef>
              <a:spcAft>
                <a:spcPts val="0"/>
              </a:spcAft>
              <a:buSzPct val="90000"/>
              <a:buFont typeface="Lucida Grande"/>
              <a:buChar char="-"/>
              <a:defRPr sz="1200" b="0" i="0">
                <a:solidFill>
                  <a:srgbClr val="63666A"/>
                </a:solidFill>
                <a:latin typeface="Helvetica"/>
              </a:defRPr>
            </a:lvl4pPr>
            <a:lvl5pPr marL="857250" indent="144018">
              <a:lnSpc>
                <a:spcPct val="100000"/>
              </a:lnSpc>
              <a:spcBef>
                <a:spcPts val="774"/>
              </a:spcBef>
              <a:spcAft>
                <a:spcPts val="0"/>
              </a:spcAft>
              <a:buSzPct val="88000"/>
              <a:buFont typeface="Arial"/>
              <a:buChar char="•"/>
              <a:defRPr sz="105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13822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5" y="5347370"/>
            <a:ext cx="4003605" cy="737519"/>
          </a:xfrm>
          <a:prstGeom prst="rect">
            <a:avLst/>
          </a:prstGeom>
        </p:spPr>
        <p:txBody>
          <a:bodyPr lIns="0" tIns="0" rIns="0" bIns="0" anchor="t" anchorCtr="0"/>
          <a:lstStyle>
            <a:lvl1pPr marL="0" indent="0">
              <a:buNone/>
              <a:defRPr sz="1200" b="0" i="0" baseline="0">
                <a:solidFill>
                  <a:srgbClr val="00B5E2"/>
                </a:solidFill>
                <a:latin typeface="Helvetic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13" name="Title 1"/>
          <p:cNvSpPr>
            <a:spLocks noGrp="1"/>
          </p:cNvSpPr>
          <p:nvPr>
            <p:ph type="title"/>
          </p:nvPr>
        </p:nvSpPr>
        <p:spPr>
          <a:xfrm>
            <a:off x="446059" y="432612"/>
            <a:ext cx="8304267" cy="579507"/>
          </a:xfrm>
          <a:prstGeom prst="rect">
            <a:avLst/>
          </a:prstGeom>
        </p:spPr>
        <p:txBody>
          <a:bodyPr vert="horz" lIns="0" tIns="0" rIns="0" bIns="0"/>
          <a:lstStyle>
            <a:lvl1pPr algn="l">
              <a:defRPr sz="1650" b="1" i="0" baseline="0">
                <a:solidFill>
                  <a:srgbClr val="004C97"/>
                </a:solidFill>
                <a:latin typeface="Helvetica"/>
              </a:defRPr>
            </a:lvl1pPr>
          </a:lstStyle>
          <a:p>
            <a:r>
              <a:rPr lang="en-US" dirty="0"/>
              <a:t>Click to edit Master title style</a:t>
            </a:r>
          </a:p>
        </p:txBody>
      </p:sp>
      <p:sp>
        <p:nvSpPr>
          <p:cNvPr id="14" name="Text Placeholder 2"/>
          <p:cNvSpPr>
            <a:spLocks noGrp="1"/>
          </p:cNvSpPr>
          <p:nvPr>
            <p:ph type="body" idx="13"/>
          </p:nvPr>
        </p:nvSpPr>
        <p:spPr>
          <a:xfrm>
            <a:off x="4683195" y="5347370"/>
            <a:ext cx="4067130" cy="737519"/>
          </a:xfrm>
          <a:prstGeom prst="rect">
            <a:avLst/>
          </a:prstGeom>
        </p:spPr>
        <p:txBody>
          <a:bodyPr lIns="0" tIns="0" rIns="0" bIns="0" anchor="t" anchorCtr="0"/>
          <a:lstStyle>
            <a:lvl1pPr marL="0" indent="0">
              <a:buNone/>
              <a:defRPr sz="1200" b="0" i="0" baseline="0">
                <a:solidFill>
                  <a:srgbClr val="00B5E2"/>
                </a:solidFill>
                <a:latin typeface="Helvetic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7" name="Date Placeholder 3"/>
          <p:cNvSpPr>
            <a:spLocks noGrp="1"/>
          </p:cNvSpPr>
          <p:nvPr>
            <p:ph type="dt" sz="half" idx="16"/>
          </p:nvPr>
        </p:nvSpPr>
        <p:spPr/>
        <p:txBody>
          <a:bodyPr/>
          <a:lstStyle>
            <a:lvl1pPr>
              <a:defRPr/>
            </a:lvl1pPr>
          </a:lstStyle>
          <a:p>
            <a:pPr>
              <a:defRPr/>
            </a:pPr>
            <a:r>
              <a:rPr lang="en-US"/>
              <a:t>04.10.24</a:t>
            </a:r>
            <a:endParaRPr lang="en-US" dirty="0"/>
          </a:p>
        </p:txBody>
      </p:sp>
      <p:sp>
        <p:nvSpPr>
          <p:cNvPr id="8" name="Footer Placeholder 4"/>
          <p:cNvSpPr>
            <a:spLocks noGrp="1"/>
          </p:cNvSpPr>
          <p:nvPr>
            <p:ph type="ftr" sz="quarter" idx="17"/>
          </p:nvPr>
        </p:nvSpPr>
        <p:spPr/>
        <p:txBody>
          <a:bodyPr/>
          <a:lstStyle>
            <a:lvl1pPr>
              <a:defRPr/>
            </a:lvl1pPr>
          </a:lstStyle>
          <a:p>
            <a:pPr>
              <a:defRPr/>
            </a:pPr>
            <a:r>
              <a:rPr lang="en-US"/>
              <a:t>Eric James | Items for Discussion</a:t>
            </a:r>
            <a:endParaRPr lang="en-US" dirty="0"/>
          </a:p>
        </p:txBody>
      </p:sp>
      <p:sp>
        <p:nvSpPr>
          <p:cNvPr id="9" name="Slide Number Placeholder 5"/>
          <p:cNvSpPr>
            <a:spLocks noGrp="1"/>
          </p:cNvSpPr>
          <p:nvPr>
            <p:ph type="sldNum" sz="quarter" idx="18"/>
          </p:nvPr>
        </p:nvSpPr>
        <p:spPr/>
        <p:txBody>
          <a:bodyPr/>
          <a:lstStyle>
            <a:lvl1pPr>
              <a:defRPr/>
            </a:lvl1pPr>
          </a:lstStyle>
          <a:p>
            <a:pPr>
              <a:defRPr/>
            </a:pPr>
            <a:fld id="{68139268-D729-4C4B-81BB-35603E7F3BD0}" type="slidenum">
              <a:rPr lang="en-US"/>
              <a:pPr>
                <a:defRPr/>
              </a:pPr>
              <a:t>‹#›</a:t>
            </a:fld>
            <a:endParaRPr lang="en-US" dirty="0"/>
          </a:p>
        </p:txBody>
      </p:sp>
      <p:sp>
        <p:nvSpPr>
          <p:cNvPr id="10" name="Content Placeholder 2"/>
          <p:cNvSpPr>
            <a:spLocks noGrp="1"/>
          </p:cNvSpPr>
          <p:nvPr>
            <p:ph idx="19"/>
          </p:nvPr>
        </p:nvSpPr>
        <p:spPr>
          <a:xfrm>
            <a:off x="457201" y="1238250"/>
            <a:ext cx="3998846" cy="3892550"/>
          </a:xfrm>
          <a:prstGeom prst="rect">
            <a:avLst/>
          </a:prstGeom>
        </p:spPr>
        <p:txBody>
          <a:bodyPr lIns="0" rIns="0"/>
          <a:lstStyle>
            <a:lvl1pPr marL="192024" indent="-198882">
              <a:lnSpc>
                <a:spcPct val="100000"/>
              </a:lnSpc>
              <a:spcBef>
                <a:spcPts val="0"/>
              </a:spcBef>
              <a:spcAft>
                <a:spcPts val="0"/>
              </a:spcAft>
              <a:buFont typeface="Arial"/>
              <a:buChar char="•"/>
              <a:defRPr sz="1650" b="0" i="0">
                <a:solidFill>
                  <a:srgbClr val="63666A"/>
                </a:solidFill>
                <a:latin typeface="Helvetica"/>
              </a:defRPr>
            </a:lvl1pPr>
            <a:lvl2pPr marL="240030" indent="192024">
              <a:lnSpc>
                <a:spcPct val="100000"/>
              </a:lnSpc>
              <a:spcBef>
                <a:spcPts val="774"/>
              </a:spcBef>
              <a:spcAft>
                <a:spcPts val="0"/>
              </a:spcAft>
              <a:buSzPct val="90000"/>
              <a:buFont typeface="Lucida Grande"/>
              <a:buChar char="-"/>
              <a:defRPr sz="1500" b="0" i="0">
                <a:solidFill>
                  <a:srgbClr val="63666A"/>
                </a:solidFill>
                <a:latin typeface="Helvetica"/>
              </a:defRPr>
            </a:lvl2pPr>
            <a:lvl3pPr marL="480060" indent="171450">
              <a:lnSpc>
                <a:spcPct val="100000"/>
              </a:lnSpc>
              <a:spcBef>
                <a:spcPts val="774"/>
              </a:spcBef>
              <a:spcAft>
                <a:spcPts val="0"/>
              </a:spcAft>
              <a:buSzPct val="88000"/>
              <a:buFont typeface="Arial"/>
              <a:buChar char="•"/>
              <a:defRPr sz="1350" b="0" i="0">
                <a:solidFill>
                  <a:srgbClr val="63666A"/>
                </a:solidFill>
                <a:latin typeface="Helvetica"/>
              </a:defRPr>
            </a:lvl3pPr>
            <a:lvl4pPr marL="685800" indent="171450">
              <a:lnSpc>
                <a:spcPct val="100000"/>
              </a:lnSpc>
              <a:spcBef>
                <a:spcPts val="774"/>
              </a:spcBef>
              <a:spcAft>
                <a:spcPts val="0"/>
              </a:spcAft>
              <a:buSzPct val="90000"/>
              <a:buFont typeface="Lucida Grande"/>
              <a:buChar char="-"/>
              <a:defRPr sz="1200" b="0" i="0">
                <a:solidFill>
                  <a:srgbClr val="63666A"/>
                </a:solidFill>
                <a:latin typeface="Helvetica"/>
              </a:defRPr>
            </a:lvl4pPr>
            <a:lvl5pPr marL="857250" indent="144018">
              <a:lnSpc>
                <a:spcPct val="100000"/>
              </a:lnSpc>
              <a:spcBef>
                <a:spcPts val="774"/>
              </a:spcBef>
              <a:spcAft>
                <a:spcPts val="0"/>
              </a:spcAft>
              <a:buSzPct val="88000"/>
              <a:buFont typeface="Arial"/>
              <a:buChar char="•"/>
              <a:defRPr sz="105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20"/>
          </p:nvPr>
        </p:nvSpPr>
        <p:spPr>
          <a:xfrm>
            <a:off x="4751455" y="1238250"/>
            <a:ext cx="3998846" cy="3892550"/>
          </a:xfrm>
          <a:prstGeom prst="rect">
            <a:avLst/>
          </a:prstGeom>
        </p:spPr>
        <p:txBody>
          <a:bodyPr lIns="0" rIns="0"/>
          <a:lstStyle>
            <a:lvl1pPr marL="192024" indent="-198882">
              <a:lnSpc>
                <a:spcPct val="100000"/>
              </a:lnSpc>
              <a:spcBef>
                <a:spcPts val="0"/>
              </a:spcBef>
              <a:spcAft>
                <a:spcPts val="0"/>
              </a:spcAft>
              <a:buFont typeface="Arial"/>
              <a:buChar char="•"/>
              <a:defRPr sz="1650" b="0" i="0">
                <a:solidFill>
                  <a:srgbClr val="63666A"/>
                </a:solidFill>
                <a:latin typeface="Helvetica"/>
              </a:defRPr>
            </a:lvl1pPr>
            <a:lvl2pPr marL="240030" indent="192024">
              <a:lnSpc>
                <a:spcPct val="100000"/>
              </a:lnSpc>
              <a:spcBef>
                <a:spcPts val="774"/>
              </a:spcBef>
              <a:spcAft>
                <a:spcPts val="0"/>
              </a:spcAft>
              <a:buSzPct val="90000"/>
              <a:buFont typeface="Lucida Grande"/>
              <a:buChar char="-"/>
              <a:defRPr sz="1500" b="0" i="0">
                <a:solidFill>
                  <a:srgbClr val="63666A"/>
                </a:solidFill>
                <a:latin typeface="Helvetica"/>
              </a:defRPr>
            </a:lvl2pPr>
            <a:lvl3pPr marL="480060" indent="171450">
              <a:lnSpc>
                <a:spcPct val="100000"/>
              </a:lnSpc>
              <a:spcBef>
                <a:spcPts val="774"/>
              </a:spcBef>
              <a:spcAft>
                <a:spcPts val="0"/>
              </a:spcAft>
              <a:buSzPct val="88000"/>
              <a:buFont typeface="Arial"/>
              <a:buChar char="•"/>
              <a:defRPr sz="1350" b="0" i="0">
                <a:solidFill>
                  <a:srgbClr val="63666A"/>
                </a:solidFill>
                <a:latin typeface="Helvetica"/>
              </a:defRPr>
            </a:lvl3pPr>
            <a:lvl4pPr marL="685800" indent="171450">
              <a:lnSpc>
                <a:spcPct val="100000"/>
              </a:lnSpc>
              <a:spcBef>
                <a:spcPts val="774"/>
              </a:spcBef>
              <a:spcAft>
                <a:spcPts val="0"/>
              </a:spcAft>
              <a:buSzPct val="90000"/>
              <a:buFont typeface="Lucida Grande"/>
              <a:buChar char="-"/>
              <a:defRPr sz="1200" b="0" i="0">
                <a:solidFill>
                  <a:srgbClr val="63666A"/>
                </a:solidFill>
                <a:latin typeface="Helvetica"/>
              </a:defRPr>
            </a:lvl4pPr>
            <a:lvl5pPr marL="857250" indent="144018">
              <a:lnSpc>
                <a:spcPct val="100000"/>
              </a:lnSpc>
              <a:spcBef>
                <a:spcPts val="774"/>
              </a:spcBef>
              <a:spcAft>
                <a:spcPts val="0"/>
              </a:spcAft>
              <a:buSzPct val="88000"/>
              <a:buFont typeface="Arial"/>
              <a:buChar char="•"/>
              <a:defRPr sz="105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581798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9" name="Title 1"/>
          <p:cNvSpPr>
            <a:spLocks noGrp="1"/>
          </p:cNvSpPr>
          <p:nvPr>
            <p:ph type="title"/>
          </p:nvPr>
        </p:nvSpPr>
        <p:spPr>
          <a:xfrm>
            <a:off x="457201" y="432611"/>
            <a:ext cx="8293100" cy="646957"/>
          </a:xfrm>
          <a:prstGeom prst="rect">
            <a:avLst/>
          </a:prstGeom>
        </p:spPr>
        <p:txBody>
          <a:bodyPr vert="horz" lIns="0" tIns="0" rIns="0" bIns="0"/>
          <a:lstStyle>
            <a:lvl1pPr algn="l">
              <a:defRPr sz="1650" b="1" i="0" baseline="0">
                <a:solidFill>
                  <a:srgbClr val="004C97"/>
                </a:solidFill>
                <a:latin typeface="Helvetica"/>
              </a:defRPr>
            </a:lvl1pPr>
          </a:lstStyle>
          <a:p>
            <a:r>
              <a:rPr lang="en-US" dirty="0"/>
              <a:t>Click to edit Master title style</a:t>
            </a:r>
          </a:p>
        </p:txBody>
      </p:sp>
      <p:sp>
        <p:nvSpPr>
          <p:cNvPr id="13" name="Picture Placeholder 12"/>
          <p:cNvSpPr>
            <a:spLocks noGrp="1"/>
          </p:cNvSpPr>
          <p:nvPr>
            <p:ph type="pic" sz="quarter" idx="10"/>
          </p:nvPr>
        </p:nvSpPr>
        <p:spPr>
          <a:xfrm>
            <a:off x="457201" y="1238252"/>
            <a:ext cx="8293100" cy="4846639"/>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4" name="Date Placeholder 3"/>
          <p:cNvSpPr>
            <a:spLocks noGrp="1"/>
          </p:cNvSpPr>
          <p:nvPr>
            <p:ph type="dt" sz="half" idx="11"/>
          </p:nvPr>
        </p:nvSpPr>
        <p:spPr/>
        <p:txBody>
          <a:bodyPr/>
          <a:lstStyle>
            <a:lvl1pPr>
              <a:defRPr/>
            </a:lvl1pPr>
          </a:lstStyle>
          <a:p>
            <a:pPr>
              <a:defRPr/>
            </a:pPr>
            <a:r>
              <a:rPr lang="en-US"/>
              <a:t>04.10.24</a:t>
            </a:r>
            <a:endParaRPr lang="en-US" dirty="0"/>
          </a:p>
        </p:txBody>
      </p:sp>
      <p:sp>
        <p:nvSpPr>
          <p:cNvPr id="5" name="Footer Placeholder 4"/>
          <p:cNvSpPr>
            <a:spLocks noGrp="1"/>
          </p:cNvSpPr>
          <p:nvPr>
            <p:ph type="ftr" sz="quarter" idx="12"/>
          </p:nvPr>
        </p:nvSpPr>
        <p:spPr/>
        <p:txBody>
          <a:bodyPr/>
          <a:lstStyle>
            <a:lvl1pPr>
              <a:defRPr/>
            </a:lvl1pPr>
          </a:lstStyle>
          <a:p>
            <a:pPr>
              <a:defRPr/>
            </a:pPr>
            <a:r>
              <a:rPr lang="en-US"/>
              <a:t>Eric James | Items for Discussion</a:t>
            </a:r>
            <a:endParaRPr lang="en-US" dirty="0"/>
          </a:p>
        </p:txBody>
      </p:sp>
      <p:sp>
        <p:nvSpPr>
          <p:cNvPr id="6" name="Slide Number Placeholder 5"/>
          <p:cNvSpPr>
            <a:spLocks noGrp="1"/>
          </p:cNvSpPr>
          <p:nvPr>
            <p:ph type="sldNum" sz="quarter" idx="13"/>
          </p:nvPr>
        </p:nvSpPr>
        <p:spPr/>
        <p:txBody>
          <a:bodyPr/>
          <a:lstStyle>
            <a:lvl1pPr>
              <a:defRPr/>
            </a:lvl1pPr>
          </a:lstStyle>
          <a:p>
            <a:pPr>
              <a:defRPr/>
            </a:pPr>
            <a:fld id="{C663080B-B7DD-F94E-BF93-E5AF96AB2174}" type="slidenum">
              <a:rPr lang="en-US"/>
              <a:pPr>
                <a:defRPr/>
              </a:pPr>
              <a:t>‹#›</a:t>
            </a:fld>
            <a:endParaRPr lang="en-US" dirty="0"/>
          </a:p>
        </p:txBody>
      </p:sp>
    </p:spTree>
    <p:extLst>
      <p:ext uri="{BB962C8B-B14F-4D97-AF65-F5344CB8AC3E}">
        <p14:creationId xmlns:p14="http://schemas.microsoft.com/office/powerpoint/2010/main" val="32083725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2"/>
            <a:ext cx="9144000" cy="6099175"/>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3" name="Date Placeholder 3"/>
          <p:cNvSpPr>
            <a:spLocks noGrp="1"/>
          </p:cNvSpPr>
          <p:nvPr>
            <p:ph type="dt" sz="half" idx="11"/>
          </p:nvPr>
        </p:nvSpPr>
        <p:spPr/>
        <p:txBody>
          <a:bodyPr/>
          <a:lstStyle>
            <a:lvl1pPr>
              <a:defRPr/>
            </a:lvl1pPr>
          </a:lstStyle>
          <a:p>
            <a:pPr>
              <a:defRPr/>
            </a:pPr>
            <a:r>
              <a:rPr lang="en-US"/>
              <a:t>04.10.24</a:t>
            </a:r>
            <a:endParaRPr lang="en-US" dirty="0"/>
          </a:p>
        </p:txBody>
      </p:sp>
      <p:sp>
        <p:nvSpPr>
          <p:cNvPr id="4" name="Footer Placeholder 4"/>
          <p:cNvSpPr>
            <a:spLocks noGrp="1"/>
          </p:cNvSpPr>
          <p:nvPr>
            <p:ph type="ftr" sz="quarter" idx="12"/>
          </p:nvPr>
        </p:nvSpPr>
        <p:spPr/>
        <p:txBody>
          <a:bodyPr/>
          <a:lstStyle>
            <a:lvl1pPr>
              <a:defRPr/>
            </a:lvl1pPr>
          </a:lstStyle>
          <a:p>
            <a:pPr>
              <a:defRPr/>
            </a:pPr>
            <a:r>
              <a:rPr lang="en-US"/>
              <a:t>Eric James | Items for Discussion</a:t>
            </a:r>
            <a:endParaRPr lang="en-US" dirty="0"/>
          </a:p>
        </p:txBody>
      </p:sp>
      <p:sp>
        <p:nvSpPr>
          <p:cNvPr id="5" name="Slide Number Placeholder 5"/>
          <p:cNvSpPr>
            <a:spLocks noGrp="1"/>
          </p:cNvSpPr>
          <p:nvPr>
            <p:ph type="sldNum" sz="quarter" idx="13"/>
          </p:nvPr>
        </p:nvSpPr>
        <p:spPr/>
        <p:txBody>
          <a:bodyPr/>
          <a:lstStyle>
            <a:lvl1pPr>
              <a:defRPr/>
            </a:lvl1pPr>
          </a:lstStyle>
          <a:p>
            <a:pPr>
              <a:defRPr/>
            </a:pPr>
            <a:fld id="{72F71154-E60D-9942-9C7E-C9963561CB3F}" type="slidenum">
              <a:rPr lang="en-US"/>
              <a:pPr>
                <a:defRPr/>
              </a:pPr>
              <a:t>‹#›</a:t>
            </a:fld>
            <a:endParaRPr lang="en-US" dirty="0"/>
          </a:p>
        </p:txBody>
      </p:sp>
    </p:spTree>
    <p:extLst>
      <p:ext uri="{BB962C8B-B14F-4D97-AF65-F5344CB8AC3E}">
        <p14:creationId xmlns:p14="http://schemas.microsoft.com/office/powerpoint/2010/main" val="27351226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457204" y="5175906"/>
            <a:ext cx="3017520" cy="915332"/>
          </a:xfrm>
          <a:prstGeom prst="rect">
            <a:avLst/>
          </a:prstGeom>
        </p:spPr>
        <p:txBody>
          <a:bodyPr lIns="0" tIns="0" rIns="0" bIns="0" anchor="t" anchorCtr="0"/>
          <a:lstStyle>
            <a:lvl1pPr marL="0" indent="0">
              <a:buNone/>
              <a:defRPr sz="1200" b="0" i="0" baseline="0">
                <a:solidFill>
                  <a:srgbClr val="00B5E2"/>
                </a:solidFill>
                <a:latin typeface="Helvetic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14" name="Picture Placeholder 12"/>
          <p:cNvSpPr>
            <a:spLocks noGrp="1"/>
          </p:cNvSpPr>
          <p:nvPr>
            <p:ph type="pic" sz="quarter" idx="15"/>
          </p:nvPr>
        </p:nvSpPr>
        <p:spPr>
          <a:xfrm>
            <a:off x="3716339" y="1238250"/>
            <a:ext cx="5033962" cy="4852988"/>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6" name="Date Placeholder 3"/>
          <p:cNvSpPr>
            <a:spLocks noGrp="1"/>
          </p:cNvSpPr>
          <p:nvPr>
            <p:ph type="dt" sz="half" idx="16"/>
          </p:nvPr>
        </p:nvSpPr>
        <p:spPr/>
        <p:txBody>
          <a:bodyPr/>
          <a:lstStyle>
            <a:lvl1pPr>
              <a:defRPr sz="900" baseline="0" smtClean="0">
                <a:solidFill>
                  <a:srgbClr val="004C97"/>
                </a:solidFill>
                <a:latin typeface="Helvetica"/>
              </a:defRPr>
            </a:lvl1pPr>
          </a:lstStyle>
          <a:p>
            <a:pPr>
              <a:defRPr/>
            </a:pPr>
            <a:r>
              <a:rPr lang="en-US"/>
              <a:t>04.10.24</a:t>
            </a:r>
            <a:endParaRPr lang="en-US" dirty="0"/>
          </a:p>
        </p:txBody>
      </p:sp>
      <p:sp>
        <p:nvSpPr>
          <p:cNvPr id="7" name="Footer Placeholder 4"/>
          <p:cNvSpPr>
            <a:spLocks noGrp="1"/>
          </p:cNvSpPr>
          <p:nvPr>
            <p:ph type="ftr" sz="quarter" idx="17"/>
          </p:nvPr>
        </p:nvSpPr>
        <p:spPr/>
        <p:txBody>
          <a:bodyPr/>
          <a:lstStyle>
            <a:lvl1pPr>
              <a:defRPr sz="900" baseline="0" dirty="0">
                <a:solidFill>
                  <a:srgbClr val="004C97"/>
                </a:solidFill>
                <a:latin typeface="Helvetica"/>
              </a:defRPr>
            </a:lvl1pPr>
          </a:lstStyle>
          <a:p>
            <a:pPr>
              <a:defRPr/>
            </a:pPr>
            <a:r>
              <a:rPr lang="en-US"/>
              <a:t>Eric James | Items for Discussion</a:t>
            </a:r>
            <a:endParaRPr lang="en-US" dirty="0"/>
          </a:p>
        </p:txBody>
      </p:sp>
      <p:sp>
        <p:nvSpPr>
          <p:cNvPr id="8" name="Slide Number Placeholder 5"/>
          <p:cNvSpPr>
            <a:spLocks noGrp="1"/>
          </p:cNvSpPr>
          <p:nvPr>
            <p:ph type="sldNum" sz="quarter" idx="18"/>
          </p:nvPr>
        </p:nvSpPr>
        <p:spPr/>
        <p:txBody>
          <a:bodyPr/>
          <a:lstStyle>
            <a:lvl1pPr>
              <a:defRPr sz="900" b="1" i="0" baseline="0" smtClean="0">
                <a:solidFill>
                  <a:srgbClr val="004C97"/>
                </a:solidFill>
                <a:latin typeface="Helvetica"/>
              </a:defRPr>
            </a:lvl1pPr>
          </a:lstStyle>
          <a:p>
            <a:pPr>
              <a:defRPr/>
            </a:pPr>
            <a:fld id="{609735B5-E0F8-D44A-A3DE-E2CD0DCDE7CF}" type="slidenum">
              <a:rPr lang="en-US"/>
              <a:pPr>
                <a:defRPr/>
              </a:pPr>
              <a:t>‹#›</a:t>
            </a:fld>
            <a:endParaRPr lang="en-US" dirty="0"/>
          </a:p>
        </p:txBody>
      </p:sp>
      <p:sp>
        <p:nvSpPr>
          <p:cNvPr id="2" name="Title 1"/>
          <p:cNvSpPr>
            <a:spLocks noGrp="1"/>
          </p:cNvSpPr>
          <p:nvPr>
            <p:ph type="title"/>
          </p:nvPr>
        </p:nvSpPr>
        <p:spPr>
          <a:xfrm>
            <a:off x="457201" y="429098"/>
            <a:ext cx="8293100" cy="647102"/>
          </a:xfrm>
          <a:prstGeom prst="rect">
            <a:avLst/>
          </a:prstGeom>
        </p:spPr>
        <p:txBody>
          <a:bodyPr vert="horz" lIns="0" tIns="0" rIns="0" bIns="0"/>
          <a:lstStyle>
            <a:lvl1pPr algn="l">
              <a:defRPr sz="1650" b="1" i="0" baseline="0">
                <a:solidFill>
                  <a:srgbClr val="004C97"/>
                </a:solidFill>
                <a:latin typeface="Helvetica"/>
              </a:defRPr>
            </a:lvl1pPr>
          </a:lstStyle>
          <a:p>
            <a:r>
              <a:rPr lang="en-US" dirty="0"/>
              <a:t>Click to edit Master title style</a:t>
            </a:r>
          </a:p>
        </p:txBody>
      </p:sp>
      <p:sp>
        <p:nvSpPr>
          <p:cNvPr id="9" name="Content Placeholder 2"/>
          <p:cNvSpPr>
            <a:spLocks noGrp="1"/>
          </p:cNvSpPr>
          <p:nvPr>
            <p:ph idx="19"/>
          </p:nvPr>
        </p:nvSpPr>
        <p:spPr>
          <a:xfrm>
            <a:off x="457200" y="1238250"/>
            <a:ext cx="3017524" cy="3722688"/>
          </a:xfrm>
          <a:prstGeom prst="rect">
            <a:avLst/>
          </a:prstGeom>
        </p:spPr>
        <p:txBody>
          <a:bodyPr lIns="0" rIns="0"/>
          <a:lstStyle>
            <a:lvl1pPr marL="192024" indent="-198882">
              <a:lnSpc>
                <a:spcPct val="100000"/>
              </a:lnSpc>
              <a:spcBef>
                <a:spcPts val="0"/>
              </a:spcBef>
              <a:spcAft>
                <a:spcPts val="0"/>
              </a:spcAft>
              <a:buFont typeface="Arial"/>
              <a:buChar char="•"/>
              <a:defRPr sz="1650" b="0" i="0">
                <a:solidFill>
                  <a:srgbClr val="63666A"/>
                </a:solidFill>
                <a:latin typeface="Helvetica"/>
              </a:defRPr>
            </a:lvl1pPr>
            <a:lvl2pPr marL="240030" indent="192024">
              <a:lnSpc>
                <a:spcPct val="100000"/>
              </a:lnSpc>
              <a:spcBef>
                <a:spcPts val="774"/>
              </a:spcBef>
              <a:spcAft>
                <a:spcPts val="0"/>
              </a:spcAft>
              <a:buSzPct val="90000"/>
              <a:buFont typeface="Lucida Grande"/>
              <a:buChar char="-"/>
              <a:defRPr sz="1500" b="0" i="0">
                <a:solidFill>
                  <a:srgbClr val="63666A"/>
                </a:solidFill>
                <a:latin typeface="Helvetica"/>
              </a:defRPr>
            </a:lvl2pPr>
            <a:lvl3pPr marL="480060" indent="171450">
              <a:lnSpc>
                <a:spcPct val="100000"/>
              </a:lnSpc>
              <a:spcBef>
                <a:spcPts val="774"/>
              </a:spcBef>
              <a:spcAft>
                <a:spcPts val="0"/>
              </a:spcAft>
              <a:buSzPct val="88000"/>
              <a:buFont typeface="Arial"/>
              <a:buChar char="•"/>
              <a:defRPr sz="1350" b="0" i="0">
                <a:solidFill>
                  <a:srgbClr val="63666A"/>
                </a:solidFill>
                <a:latin typeface="Helvetica"/>
              </a:defRPr>
            </a:lvl3pPr>
            <a:lvl4pPr marL="685800" indent="171450">
              <a:lnSpc>
                <a:spcPct val="100000"/>
              </a:lnSpc>
              <a:spcBef>
                <a:spcPts val="774"/>
              </a:spcBef>
              <a:spcAft>
                <a:spcPts val="0"/>
              </a:spcAft>
              <a:buSzPct val="90000"/>
              <a:buFont typeface="Lucida Grande"/>
              <a:buChar char="-"/>
              <a:defRPr sz="1200" b="0" i="0">
                <a:solidFill>
                  <a:srgbClr val="63666A"/>
                </a:solidFill>
                <a:latin typeface="Helvetica"/>
              </a:defRPr>
            </a:lvl4pPr>
            <a:lvl5pPr marL="857250" indent="144018">
              <a:lnSpc>
                <a:spcPct val="100000"/>
              </a:lnSpc>
              <a:spcBef>
                <a:spcPts val="774"/>
              </a:spcBef>
              <a:spcAft>
                <a:spcPts val="0"/>
              </a:spcAft>
              <a:buSzPct val="88000"/>
              <a:buFont typeface="Arial"/>
              <a:buChar char="•"/>
              <a:defRPr sz="105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007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BB5F2B"/>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200" b="0" i="0">
                <a:solidFill>
                  <a:srgbClr val="3B5A77"/>
                </a:solidFill>
                <a:latin typeface="Arial"/>
                <a:cs typeface="Arial"/>
              </a:defRPr>
            </a:lvl1pPr>
          </a:lstStyle>
          <a:p>
            <a:endParaRPr/>
          </a:p>
        </p:txBody>
      </p:sp>
      <p:sp>
        <p:nvSpPr>
          <p:cNvPr id="6" name="Holder 6"/>
          <p:cNvSpPr>
            <a:spLocks noGrp="1"/>
          </p:cNvSpPr>
          <p:nvPr>
            <p:ph type="sldNum" sz="quarter" idx="7"/>
          </p:nvPr>
        </p:nvSpPr>
        <p:spPr/>
        <p:txBody>
          <a:bodyPr lIns="0" tIns="0" rIns="0" bIns="0"/>
          <a:lstStyle>
            <a:lvl1pPr algn="r">
              <a:defRPr sz="1200" b="1" i="0" kern="1200" spc="-5">
                <a:solidFill>
                  <a:srgbClr val="BB5F2B"/>
                </a:solidFill>
                <a:latin typeface="Arial"/>
                <a:ea typeface="+mn-ea"/>
                <a:cs typeface="Arial"/>
              </a:defRPr>
            </a:lvl1pPr>
          </a:lstStyle>
          <a:p>
            <a:fld id="{B6F15528-21DE-4FAA-801E-634DDDAF4B2B}" type="slidenum">
              <a:rPr lang="en-US" smtClean="0"/>
              <a:pPr/>
              <a:t>‹#›</a:t>
            </a:fld>
            <a:endParaRPr lang="en-US" dirty="0"/>
          </a:p>
        </p:txBody>
      </p:sp>
      <p:sp>
        <p:nvSpPr>
          <p:cNvPr id="7" name="Holder 4"/>
          <p:cNvSpPr>
            <a:spLocks noGrp="1"/>
          </p:cNvSpPr>
          <p:nvPr>
            <p:ph type="ftr" sz="quarter" idx="5"/>
          </p:nvPr>
        </p:nvSpPr>
        <p:spPr>
          <a:xfrm>
            <a:off x="866647" y="6538623"/>
            <a:ext cx="885953"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lnSpc>
                <a:spcPct val="100000"/>
              </a:lnSpc>
            </a:pPr>
            <a:r>
              <a:rPr lang="en-US"/>
              <a:t>Eric James | Items for Discussion</a:t>
            </a:r>
            <a:endParaRPr dirty="0"/>
          </a:p>
        </p:txBody>
      </p:sp>
      <p:sp>
        <p:nvSpPr>
          <p:cNvPr id="8" name="Holder 5"/>
          <p:cNvSpPr>
            <a:spLocks noGrp="1"/>
          </p:cNvSpPr>
          <p:nvPr>
            <p:ph type="dt" sz="half" idx="6"/>
          </p:nvPr>
        </p:nvSpPr>
        <p:spPr>
          <a:xfrm>
            <a:off x="1865502" y="6538623"/>
            <a:ext cx="1944498"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a:t>04.10.24</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4025" y="1227139"/>
            <a:ext cx="8296275" cy="4241851"/>
          </a:xfrm>
          <a:prstGeom prst="rect">
            <a:avLst/>
          </a:prstGeom>
        </p:spPr>
        <p:txBody>
          <a:bodyPr/>
          <a:lstStyle>
            <a:lvl1pPr marL="0" indent="0">
              <a:buNone/>
              <a:defRPr sz="2400">
                <a:solidFill>
                  <a:srgbClr val="63666A"/>
                </a:solidFill>
                <a:latin typeface="Helvetica"/>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12" name="Text Placeholder 2"/>
          <p:cNvSpPr>
            <a:spLocks noGrp="1"/>
          </p:cNvSpPr>
          <p:nvPr>
            <p:ph type="body" idx="11"/>
          </p:nvPr>
        </p:nvSpPr>
        <p:spPr>
          <a:xfrm>
            <a:off x="457204" y="5686118"/>
            <a:ext cx="8293095" cy="439738"/>
          </a:xfrm>
          <a:prstGeom prst="rect">
            <a:avLst/>
          </a:prstGeom>
        </p:spPr>
        <p:txBody>
          <a:bodyPr lIns="0" tIns="0" rIns="0" bIns="0" anchor="t" anchorCtr="0"/>
          <a:lstStyle>
            <a:lvl1pPr marL="0" indent="0">
              <a:buNone/>
              <a:defRPr sz="1200" b="0" i="0" baseline="0">
                <a:solidFill>
                  <a:srgbClr val="00B5E2"/>
                </a:solidFill>
                <a:latin typeface="Helvetic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5" name="Date Placeholder 3"/>
          <p:cNvSpPr>
            <a:spLocks noGrp="1"/>
          </p:cNvSpPr>
          <p:nvPr>
            <p:ph type="dt" sz="half" idx="12"/>
          </p:nvPr>
        </p:nvSpPr>
        <p:spPr/>
        <p:txBody>
          <a:bodyPr/>
          <a:lstStyle>
            <a:lvl1pPr>
              <a:defRPr sz="900" baseline="0" smtClean="0">
                <a:solidFill>
                  <a:srgbClr val="004C97"/>
                </a:solidFill>
                <a:latin typeface="Helvetica"/>
              </a:defRPr>
            </a:lvl1pPr>
          </a:lstStyle>
          <a:p>
            <a:pPr>
              <a:defRPr/>
            </a:pPr>
            <a:r>
              <a:rPr lang="en-US"/>
              <a:t>04.10.24</a:t>
            </a:r>
            <a:endParaRPr lang="en-US" dirty="0"/>
          </a:p>
        </p:txBody>
      </p:sp>
      <p:sp>
        <p:nvSpPr>
          <p:cNvPr id="6" name="Footer Placeholder 4"/>
          <p:cNvSpPr>
            <a:spLocks noGrp="1"/>
          </p:cNvSpPr>
          <p:nvPr>
            <p:ph type="ftr" sz="quarter" idx="13"/>
          </p:nvPr>
        </p:nvSpPr>
        <p:spPr/>
        <p:txBody>
          <a:bodyPr/>
          <a:lstStyle>
            <a:lvl1pPr>
              <a:defRPr sz="900" baseline="0" dirty="0">
                <a:solidFill>
                  <a:srgbClr val="004C97"/>
                </a:solidFill>
                <a:latin typeface="Helvetica"/>
              </a:defRPr>
            </a:lvl1pPr>
          </a:lstStyle>
          <a:p>
            <a:pPr>
              <a:defRPr/>
            </a:pPr>
            <a:r>
              <a:rPr lang="en-US"/>
              <a:t>Eric James | Items for Discussion</a:t>
            </a:r>
            <a:endParaRPr lang="en-US" dirty="0"/>
          </a:p>
        </p:txBody>
      </p:sp>
      <p:sp>
        <p:nvSpPr>
          <p:cNvPr id="7" name="Slide Number Placeholder 5"/>
          <p:cNvSpPr>
            <a:spLocks noGrp="1"/>
          </p:cNvSpPr>
          <p:nvPr>
            <p:ph type="sldNum" sz="quarter" idx="14"/>
          </p:nvPr>
        </p:nvSpPr>
        <p:spPr/>
        <p:txBody>
          <a:bodyPr/>
          <a:lstStyle>
            <a:lvl1pPr>
              <a:defRPr sz="900" b="1" i="0" baseline="0" smtClean="0">
                <a:solidFill>
                  <a:srgbClr val="004C97"/>
                </a:solidFill>
                <a:latin typeface="Helvetica"/>
              </a:defRPr>
            </a:lvl1pPr>
          </a:lstStyle>
          <a:p>
            <a:pPr>
              <a:defRPr/>
            </a:pPr>
            <a:fld id="{D7C6703C-D516-5C41-9D7B-DB72F4B68AE4}" type="slidenum">
              <a:rPr lang="en-US"/>
              <a:pPr>
                <a:defRPr/>
              </a:pPr>
              <a:t>‹#›</a:t>
            </a:fld>
            <a:endParaRPr lang="en-US" dirty="0"/>
          </a:p>
        </p:txBody>
      </p:sp>
      <p:sp>
        <p:nvSpPr>
          <p:cNvPr id="2" name="Title 1"/>
          <p:cNvSpPr>
            <a:spLocks noGrp="1"/>
          </p:cNvSpPr>
          <p:nvPr>
            <p:ph type="title"/>
          </p:nvPr>
        </p:nvSpPr>
        <p:spPr>
          <a:xfrm>
            <a:off x="457205" y="425570"/>
            <a:ext cx="8293096" cy="603767"/>
          </a:xfrm>
          <a:prstGeom prst="rect">
            <a:avLst/>
          </a:prstGeom>
        </p:spPr>
        <p:txBody>
          <a:bodyPr vert="horz" lIns="0" tIns="0" rIns="0" bIns="0"/>
          <a:lstStyle>
            <a:lvl1pPr algn="l">
              <a:defRPr sz="1650" b="1" i="0" baseline="0">
                <a:solidFill>
                  <a:srgbClr val="004C97"/>
                </a:solidFill>
                <a:latin typeface="Helvetica"/>
              </a:defRPr>
            </a:lvl1pPr>
          </a:lstStyle>
          <a:p>
            <a:r>
              <a:rPr lang="en-US"/>
              <a:t>Click to edit Master title style</a:t>
            </a:r>
          </a:p>
        </p:txBody>
      </p:sp>
    </p:spTree>
    <p:extLst>
      <p:ext uri="{BB962C8B-B14F-4D97-AF65-F5344CB8AC3E}">
        <p14:creationId xmlns:p14="http://schemas.microsoft.com/office/powerpoint/2010/main" val="15578805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04.10.24</a:t>
            </a:r>
            <a:endParaRPr lang="en-US" dirty="0"/>
          </a:p>
        </p:txBody>
      </p:sp>
      <p:sp>
        <p:nvSpPr>
          <p:cNvPr id="4" name="Footer Placeholder 3"/>
          <p:cNvSpPr>
            <a:spLocks noGrp="1"/>
          </p:cNvSpPr>
          <p:nvPr>
            <p:ph type="ftr" sz="quarter" idx="11"/>
          </p:nvPr>
        </p:nvSpPr>
        <p:spPr/>
        <p:txBody>
          <a:bodyPr/>
          <a:lstStyle/>
          <a:p>
            <a:r>
              <a:rPr lang="en-US"/>
              <a:t>Eric James | Items for Discussion</a:t>
            </a:r>
            <a:endParaRPr lang="en-US" dirty="0"/>
          </a:p>
        </p:txBody>
      </p:sp>
      <p:sp>
        <p:nvSpPr>
          <p:cNvPr id="5" name="Slide Number Placeholder 4"/>
          <p:cNvSpPr>
            <a:spLocks noGrp="1"/>
          </p:cNvSpPr>
          <p:nvPr>
            <p:ph type="sldNum" sz="quarter" idx="12"/>
          </p:nvPr>
        </p:nvSpPr>
        <p:spPr/>
        <p:txBody>
          <a:bodyPr/>
          <a:lstStyle/>
          <a:p>
            <a:fld id="{4B49009C-6C5E-44F5-8A86-17792D67C94B}" type="slidenum">
              <a:rPr lang="en-US" smtClean="0"/>
              <a:t>‹#›</a:t>
            </a:fld>
            <a:endParaRPr lang="en-US" dirty="0"/>
          </a:p>
        </p:txBody>
      </p:sp>
    </p:spTree>
    <p:extLst>
      <p:ext uri="{BB962C8B-B14F-4D97-AF65-F5344CB8AC3E}">
        <p14:creationId xmlns:p14="http://schemas.microsoft.com/office/powerpoint/2010/main" val="29878625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dirty="0"/>
          </a:p>
        </p:txBody>
      </p:sp>
      <p:sp>
        <p:nvSpPr>
          <p:cNvPr id="2" name="Title 1"/>
          <p:cNvSpPr>
            <a:spLocks noGrp="1"/>
          </p:cNvSpPr>
          <p:nvPr>
            <p:ph type="title"/>
          </p:nvPr>
        </p:nvSpPr>
        <p:spPr>
          <a:xfrm>
            <a:off x="457200" y="432610"/>
            <a:ext cx="8293100" cy="569268"/>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r>
              <a:rPr lang="en-US"/>
              <a:t>04.10.24</a:t>
            </a:r>
            <a:endParaRPr lang="en-US" dirty="0"/>
          </a:p>
        </p:txBody>
      </p:sp>
      <p:sp>
        <p:nvSpPr>
          <p:cNvPr id="5" name="Footer Placeholder 4"/>
          <p:cNvSpPr>
            <a:spLocks noGrp="1"/>
          </p:cNvSpPr>
          <p:nvPr>
            <p:ph type="ftr" sz="quarter" idx="11"/>
          </p:nvPr>
        </p:nvSpPr>
        <p:spPr/>
        <p:txBody>
          <a:bodyPr/>
          <a:lstStyle/>
          <a:p>
            <a:pPr>
              <a:defRPr/>
            </a:pPr>
            <a:r>
              <a:rPr lang="en-US"/>
              <a:t>Eric James | Items for Discussion</a:t>
            </a:r>
            <a:endParaRPr lang="en-US" dirty="0"/>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a:t>
            </a:fld>
            <a:endParaRPr lang="en-US" dirty="0"/>
          </a:p>
        </p:txBody>
      </p:sp>
      <p:sp>
        <p:nvSpPr>
          <p:cNvPr id="8" name="Content Placeholder 2"/>
          <p:cNvSpPr>
            <a:spLocks noGrp="1"/>
          </p:cNvSpPr>
          <p:nvPr>
            <p:ph idx="13"/>
          </p:nvPr>
        </p:nvSpPr>
        <p:spPr>
          <a:xfrm>
            <a:off x="457200" y="1238250"/>
            <a:ext cx="8293100" cy="4846638"/>
          </a:xfrm>
          <a:prstGeom prst="rect">
            <a:avLst/>
          </a:prstGeom>
        </p:spPr>
        <p:txBody>
          <a:bodyPr lIns="0" rIns="0"/>
          <a:lstStyle>
            <a:lvl1pPr marL="256032" indent="-265176">
              <a:lnSpc>
                <a:spcPct val="100000"/>
              </a:lnSpc>
              <a:spcBef>
                <a:spcPts val="600"/>
              </a:spcBef>
              <a:spcAft>
                <a:spcPts val="600"/>
              </a:spcAft>
              <a:buFont typeface="Arial"/>
              <a:buChar char="•"/>
              <a:defRPr sz="2200" b="0" i="0">
                <a:solidFill>
                  <a:srgbClr val="63666A"/>
                </a:solidFill>
                <a:latin typeface="Helvetica"/>
              </a:defRPr>
            </a:lvl1pPr>
            <a:lvl2pPr marL="320040" indent="256032">
              <a:lnSpc>
                <a:spcPct val="100000"/>
              </a:lnSpc>
              <a:spcBef>
                <a:spcPts val="300"/>
              </a:spcBef>
              <a:spcAft>
                <a:spcPts val="300"/>
              </a:spcAft>
              <a:buSzPct val="90000"/>
              <a:buFont typeface="Lucida Grande"/>
              <a:buChar char="-"/>
              <a:defRPr sz="2000" b="0" i="0">
                <a:solidFill>
                  <a:srgbClr val="63666A"/>
                </a:solidFill>
                <a:latin typeface="Helvetica"/>
              </a:defRPr>
            </a:lvl2pPr>
            <a:lvl3pPr marL="640080" indent="228600">
              <a:lnSpc>
                <a:spcPct val="100000"/>
              </a:lnSpc>
              <a:spcBef>
                <a:spcPts val="300"/>
              </a:spcBef>
              <a:spcAft>
                <a:spcPts val="300"/>
              </a:spcAft>
              <a:buSzPct val="88000"/>
              <a:buFont typeface="Arial"/>
              <a:buChar char="•"/>
              <a:defRPr sz="1800" b="0" i="0">
                <a:solidFill>
                  <a:srgbClr val="63666A"/>
                </a:solidFill>
                <a:latin typeface="Helvetica"/>
              </a:defRPr>
            </a:lvl3pPr>
            <a:lvl4pPr marL="914400" indent="228600">
              <a:lnSpc>
                <a:spcPct val="100000"/>
              </a:lnSpc>
              <a:spcBef>
                <a:spcPts val="300"/>
              </a:spcBef>
              <a:spcAft>
                <a:spcPts val="300"/>
              </a:spcAft>
              <a:buSzPct val="90000"/>
              <a:buFont typeface="Lucida Grande"/>
              <a:buChar char="-"/>
              <a:defRPr sz="1600" b="0" i="0">
                <a:solidFill>
                  <a:srgbClr val="63666A"/>
                </a:solidFill>
                <a:latin typeface="Helvetica"/>
              </a:defRPr>
            </a:lvl4pPr>
            <a:lvl5pPr marL="1143000" indent="192024">
              <a:lnSpc>
                <a:spcPct val="100000"/>
              </a:lnSpc>
              <a:spcBef>
                <a:spcPts val="300"/>
              </a:spcBef>
              <a:spcAft>
                <a:spcPts val="30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168077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2" name="Title 1"/>
          <p:cNvSpPr>
            <a:spLocks noGrp="1"/>
          </p:cNvSpPr>
          <p:nvPr>
            <p:ph type="title"/>
          </p:nvPr>
        </p:nvSpPr>
        <p:spPr>
          <a:xfrm>
            <a:off x="457200" y="432609"/>
            <a:ext cx="8293100" cy="548785"/>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5" name="Date Placeholder 3"/>
          <p:cNvSpPr>
            <a:spLocks noGrp="1"/>
          </p:cNvSpPr>
          <p:nvPr>
            <p:ph type="dt" sz="half" idx="13"/>
          </p:nvPr>
        </p:nvSpPr>
        <p:spPr/>
        <p:txBody>
          <a:bodyPr/>
          <a:lstStyle>
            <a:lvl1pPr>
              <a:defRPr/>
            </a:lvl1pPr>
          </a:lstStyle>
          <a:p>
            <a:pPr>
              <a:defRPr/>
            </a:pPr>
            <a:r>
              <a:rPr lang="en-US"/>
              <a:t>04.10.24</a:t>
            </a:r>
            <a:endParaRPr lang="en-US" dirty="0"/>
          </a:p>
        </p:txBody>
      </p:sp>
      <p:sp>
        <p:nvSpPr>
          <p:cNvPr id="6" name="Footer Placeholder 4"/>
          <p:cNvSpPr>
            <a:spLocks noGrp="1"/>
          </p:cNvSpPr>
          <p:nvPr>
            <p:ph type="ftr" sz="quarter" idx="14"/>
          </p:nvPr>
        </p:nvSpPr>
        <p:spPr/>
        <p:txBody>
          <a:bodyPr/>
          <a:lstStyle>
            <a:lvl1pPr>
              <a:defRPr/>
            </a:lvl1pPr>
          </a:lstStyle>
          <a:p>
            <a:pPr>
              <a:defRPr/>
            </a:pPr>
            <a:r>
              <a:rPr lang="en-US"/>
              <a:t>Eric James | Items for Discussion</a:t>
            </a:r>
            <a:endParaRPr lang="en-US" dirty="0"/>
          </a:p>
        </p:txBody>
      </p:sp>
      <p:sp>
        <p:nvSpPr>
          <p:cNvPr id="7" name="Slide Number Placeholder 5"/>
          <p:cNvSpPr>
            <a:spLocks noGrp="1"/>
          </p:cNvSpPr>
          <p:nvPr>
            <p:ph type="sldNum" sz="quarter" idx="15"/>
          </p:nvPr>
        </p:nvSpPr>
        <p:spPr/>
        <p:txBody>
          <a:bodyPr/>
          <a:lstStyle>
            <a:lvl1pPr>
              <a:defRPr/>
            </a:lvl1pPr>
          </a:lstStyle>
          <a:p>
            <a:pPr>
              <a:defRPr/>
            </a:pPr>
            <a:fld id="{98AA3EDC-84CE-5D44-955B-22A59AD27526}" type="slidenum">
              <a:rPr lang="en-US"/>
              <a:pPr>
                <a:defRPr/>
              </a:pPr>
              <a:t>‹#›</a:t>
            </a:fld>
            <a:endParaRPr lang="en-US" dirty="0"/>
          </a:p>
        </p:txBody>
      </p:sp>
      <p:sp>
        <p:nvSpPr>
          <p:cNvPr id="8" name="Content Placeholder 2"/>
          <p:cNvSpPr>
            <a:spLocks noGrp="1"/>
          </p:cNvSpPr>
          <p:nvPr>
            <p:ph idx="16"/>
          </p:nvPr>
        </p:nvSpPr>
        <p:spPr>
          <a:xfrm>
            <a:off x="457200" y="1238250"/>
            <a:ext cx="3998846" cy="484663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idx="17"/>
          </p:nvPr>
        </p:nvSpPr>
        <p:spPr>
          <a:xfrm>
            <a:off x="4751454" y="1238250"/>
            <a:ext cx="3998846" cy="484663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788877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4" y="5347368"/>
            <a:ext cx="4003605" cy="737519"/>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itle 1"/>
          <p:cNvSpPr>
            <a:spLocks noGrp="1"/>
          </p:cNvSpPr>
          <p:nvPr>
            <p:ph type="title"/>
          </p:nvPr>
        </p:nvSpPr>
        <p:spPr>
          <a:xfrm>
            <a:off x="446058" y="432610"/>
            <a:ext cx="8304267" cy="579507"/>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14" name="Text Placeholder 2"/>
          <p:cNvSpPr>
            <a:spLocks noGrp="1"/>
          </p:cNvSpPr>
          <p:nvPr>
            <p:ph type="body" idx="13"/>
          </p:nvPr>
        </p:nvSpPr>
        <p:spPr>
          <a:xfrm>
            <a:off x="4683195" y="5347368"/>
            <a:ext cx="4067130" cy="737519"/>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3"/>
          <p:cNvSpPr>
            <a:spLocks noGrp="1"/>
          </p:cNvSpPr>
          <p:nvPr>
            <p:ph type="dt" sz="half" idx="16"/>
          </p:nvPr>
        </p:nvSpPr>
        <p:spPr/>
        <p:txBody>
          <a:bodyPr/>
          <a:lstStyle>
            <a:lvl1pPr>
              <a:defRPr/>
            </a:lvl1pPr>
          </a:lstStyle>
          <a:p>
            <a:pPr>
              <a:defRPr/>
            </a:pPr>
            <a:r>
              <a:rPr lang="en-US"/>
              <a:t>04.10.24</a:t>
            </a:r>
            <a:endParaRPr lang="en-US" dirty="0"/>
          </a:p>
        </p:txBody>
      </p:sp>
      <p:sp>
        <p:nvSpPr>
          <p:cNvPr id="8" name="Footer Placeholder 4"/>
          <p:cNvSpPr>
            <a:spLocks noGrp="1"/>
          </p:cNvSpPr>
          <p:nvPr>
            <p:ph type="ftr" sz="quarter" idx="17"/>
          </p:nvPr>
        </p:nvSpPr>
        <p:spPr/>
        <p:txBody>
          <a:bodyPr/>
          <a:lstStyle>
            <a:lvl1pPr>
              <a:defRPr/>
            </a:lvl1pPr>
          </a:lstStyle>
          <a:p>
            <a:pPr>
              <a:defRPr/>
            </a:pPr>
            <a:r>
              <a:rPr lang="en-US"/>
              <a:t>Eric James | Items for Discussion</a:t>
            </a:r>
            <a:endParaRPr lang="en-US" dirty="0"/>
          </a:p>
        </p:txBody>
      </p:sp>
      <p:sp>
        <p:nvSpPr>
          <p:cNvPr id="9" name="Slide Number Placeholder 5"/>
          <p:cNvSpPr>
            <a:spLocks noGrp="1"/>
          </p:cNvSpPr>
          <p:nvPr>
            <p:ph type="sldNum" sz="quarter" idx="18"/>
          </p:nvPr>
        </p:nvSpPr>
        <p:spPr/>
        <p:txBody>
          <a:bodyPr/>
          <a:lstStyle>
            <a:lvl1pPr>
              <a:defRPr/>
            </a:lvl1pPr>
          </a:lstStyle>
          <a:p>
            <a:pPr>
              <a:defRPr/>
            </a:pPr>
            <a:fld id="{68139268-D729-4C4B-81BB-35603E7F3BD0}" type="slidenum">
              <a:rPr lang="en-US"/>
              <a:pPr>
                <a:defRPr/>
              </a:pPr>
              <a:t>‹#›</a:t>
            </a:fld>
            <a:endParaRPr lang="en-US" dirty="0"/>
          </a:p>
        </p:txBody>
      </p:sp>
      <p:sp>
        <p:nvSpPr>
          <p:cNvPr id="10" name="Content Placeholder 2"/>
          <p:cNvSpPr>
            <a:spLocks noGrp="1"/>
          </p:cNvSpPr>
          <p:nvPr>
            <p:ph idx="19"/>
          </p:nvPr>
        </p:nvSpPr>
        <p:spPr>
          <a:xfrm>
            <a:off x="457200" y="1238250"/>
            <a:ext cx="3998846" cy="3892550"/>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20"/>
          </p:nvPr>
        </p:nvSpPr>
        <p:spPr>
          <a:xfrm>
            <a:off x="4751454" y="1238250"/>
            <a:ext cx="3998846" cy="3892550"/>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301873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9" name="Title 1"/>
          <p:cNvSpPr>
            <a:spLocks noGrp="1"/>
          </p:cNvSpPr>
          <p:nvPr>
            <p:ph type="title"/>
          </p:nvPr>
        </p:nvSpPr>
        <p:spPr>
          <a:xfrm>
            <a:off x="457200" y="432609"/>
            <a:ext cx="8293100" cy="646957"/>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13" name="Picture Placeholder 12"/>
          <p:cNvSpPr>
            <a:spLocks noGrp="1"/>
          </p:cNvSpPr>
          <p:nvPr>
            <p:ph type="pic" sz="quarter" idx="10"/>
          </p:nvPr>
        </p:nvSpPr>
        <p:spPr>
          <a:xfrm>
            <a:off x="457200" y="1238250"/>
            <a:ext cx="8293100" cy="4846639"/>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4" name="Date Placeholder 3"/>
          <p:cNvSpPr>
            <a:spLocks noGrp="1"/>
          </p:cNvSpPr>
          <p:nvPr>
            <p:ph type="dt" sz="half" idx="11"/>
          </p:nvPr>
        </p:nvSpPr>
        <p:spPr/>
        <p:txBody>
          <a:bodyPr/>
          <a:lstStyle>
            <a:lvl1pPr>
              <a:defRPr/>
            </a:lvl1pPr>
          </a:lstStyle>
          <a:p>
            <a:pPr>
              <a:defRPr/>
            </a:pPr>
            <a:r>
              <a:rPr lang="en-US"/>
              <a:t>04.10.24</a:t>
            </a:r>
            <a:endParaRPr lang="en-US" dirty="0"/>
          </a:p>
        </p:txBody>
      </p:sp>
      <p:sp>
        <p:nvSpPr>
          <p:cNvPr id="5" name="Footer Placeholder 4"/>
          <p:cNvSpPr>
            <a:spLocks noGrp="1"/>
          </p:cNvSpPr>
          <p:nvPr>
            <p:ph type="ftr" sz="quarter" idx="12"/>
          </p:nvPr>
        </p:nvSpPr>
        <p:spPr/>
        <p:txBody>
          <a:bodyPr/>
          <a:lstStyle>
            <a:lvl1pPr>
              <a:defRPr/>
            </a:lvl1pPr>
          </a:lstStyle>
          <a:p>
            <a:pPr>
              <a:defRPr/>
            </a:pPr>
            <a:r>
              <a:rPr lang="en-US"/>
              <a:t>Eric James | Items for Discussion</a:t>
            </a:r>
            <a:endParaRPr lang="en-US" dirty="0"/>
          </a:p>
        </p:txBody>
      </p:sp>
      <p:sp>
        <p:nvSpPr>
          <p:cNvPr id="6" name="Slide Number Placeholder 5"/>
          <p:cNvSpPr>
            <a:spLocks noGrp="1"/>
          </p:cNvSpPr>
          <p:nvPr>
            <p:ph type="sldNum" sz="quarter" idx="13"/>
          </p:nvPr>
        </p:nvSpPr>
        <p:spPr/>
        <p:txBody>
          <a:bodyPr/>
          <a:lstStyle>
            <a:lvl1pPr>
              <a:defRPr/>
            </a:lvl1pPr>
          </a:lstStyle>
          <a:p>
            <a:pPr>
              <a:defRPr/>
            </a:pPr>
            <a:fld id="{C663080B-B7DD-F94E-BF93-E5AF96AB2174}" type="slidenum">
              <a:rPr lang="en-US"/>
              <a:pPr>
                <a:defRPr/>
              </a:pPr>
              <a:t>‹#›</a:t>
            </a:fld>
            <a:endParaRPr lang="en-US" dirty="0"/>
          </a:p>
        </p:txBody>
      </p:sp>
    </p:spTree>
    <p:extLst>
      <p:ext uri="{BB962C8B-B14F-4D97-AF65-F5344CB8AC3E}">
        <p14:creationId xmlns:p14="http://schemas.microsoft.com/office/powerpoint/2010/main" val="17172537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0"/>
            <a:ext cx="9144000" cy="6099175"/>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3" name="Date Placeholder 3"/>
          <p:cNvSpPr>
            <a:spLocks noGrp="1"/>
          </p:cNvSpPr>
          <p:nvPr>
            <p:ph type="dt" sz="half" idx="11"/>
          </p:nvPr>
        </p:nvSpPr>
        <p:spPr/>
        <p:txBody>
          <a:bodyPr/>
          <a:lstStyle>
            <a:lvl1pPr>
              <a:defRPr/>
            </a:lvl1pPr>
          </a:lstStyle>
          <a:p>
            <a:pPr>
              <a:defRPr/>
            </a:pPr>
            <a:r>
              <a:rPr lang="en-US"/>
              <a:t>04.10.24</a:t>
            </a:r>
            <a:endParaRPr lang="en-US" dirty="0"/>
          </a:p>
        </p:txBody>
      </p:sp>
      <p:sp>
        <p:nvSpPr>
          <p:cNvPr id="4" name="Footer Placeholder 4"/>
          <p:cNvSpPr>
            <a:spLocks noGrp="1"/>
          </p:cNvSpPr>
          <p:nvPr>
            <p:ph type="ftr" sz="quarter" idx="12"/>
          </p:nvPr>
        </p:nvSpPr>
        <p:spPr/>
        <p:txBody>
          <a:bodyPr/>
          <a:lstStyle>
            <a:lvl1pPr>
              <a:defRPr/>
            </a:lvl1pPr>
          </a:lstStyle>
          <a:p>
            <a:pPr>
              <a:defRPr/>
            </a:pPr>
            <a:r>
              <a:rPr lang="en-US"/>
              <a:t>Eric James | Items for Discussion</a:t>
            </a:r>
            <a:endParaRPr lang="en-US" dirty="0"/>
          </a:p>
        </p:txBody>
      </p:sp>
      <p:sp>
        <p:nvSpPr>
          <p:cNvPr id="5" name="Slide Number Placeholder 5"/>
          <p:cNvSpPr>
            <a:spLocks noGrp="1"/>
          </p:cNvSpPr>
          <p:nvPr>
            <p:ph type="sldNum" sz="quarter" idx="13"/>
          </p:nvPr>
        </p:nvSpPr>
        <p:spPr/>
        <p:txBody>
          <a:bodyPr/>
          <a:lstStyle>
            <a:lvl1pPr>
              <a:defRPr/>
            </a:lvl1pPr>
          </a:lstStyle>
          <a:p>
            <a:pPr>
              <a:defRPr/>
            </a:pPr>
            <a:fld id="{72F71154-E60D-9942-9C7E-C9963561CB3F}" type="slidenum">
              <a:rPr lang="en-US"/>
              <a:pPr>
                <a:defRPr/>
              </a:pPr>
              <a:t>‹#›</a:t>
            </a:fld>
            <a:endParaRPr lang="en-US" dirty="0"/>
          </a:p>
        </p:txBody>
      </p:sp>
    </p:spTree>
    <p:extLst>
      <p:ext uri="{BB962C8B-B14F-4D97-AF65-F5344CB8AC3E}">
        <p14:creationId xmlns:p14="http://schemas.microsoft.com/office/powerpoint/2010/main" val="10531256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457204" y="5175906"/>
            <a:ext cx="3017520" cy="915332"/>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Picture Placeholder 12"/>
          <p:cNvSpPr>
            <a:spLocks noGrp="1"/>
          </p:cNvSpPr>
          <p:nvPr>
            <p:ph type="pic" sz="quarter" idx="15"/>
          </p:nvPr>
        </p:nvSpPr>
        <p:spPr>
          <a:xfrm>
            <a:off x="3716338" y="1238250"/>
            <a:ext cx="5033962" cy="4852988"/>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6" name="Date Placeholder 3"/>
          <p:cNvSpPr>
            <a:spLocks noGrp="1"/>
          </p:cNvSpPr>
          <p:nvPr>
            <p:ph type="dt" sz="half" idx="16"/>
          </p:nvPr>
        </p:nvSpPr>
        <p:spPr/>
        <p:txBody>
          <a:bodyPr/>
          <a:lstStyle>
            <a:lvl1pPr>
              <a:defRPr sz="1200" baseline="0" smtClean="0">
                <a:solidFill>
                  <a:srgbClr val="004C97"/>
                </a:solidFill>
                <a:latin typeface="Helvetica"/>
              </a:defRPr>
            </a:lvl1pPr>
          </a:lstStyle>
          <a:p>
            <a:pPr>
              <a:defRPr/>
            </a:pPr>
            <a:r>
              <a:rPr lang="en-US"/>
              <a:t>04.10.24</a:t>
            </a:r>
            <a:endParaRPr lang="en-US" dirty="0"/>
          </a:p>
        </p:txBody>
      </p:sp>
      <p:sp>
        <p:nvSpPr>
          <p:cNvPr id="7" name="Footer Placeholder 4"/>
          <p:cNvSpPr>
            <a:spLocks noGrp="1"/>
          </p:cNvSpPr>
          <p:nvPr>
            <p:ph type="ftr" sz="quarter" idx="17"/>
          </p:nvPr>
        </p:nvSpPr>
        <p:spPr/>
        <p:txBody>
          <a:bodyPr/>
          <a:lstStyle>
            <a:lvl1pPr>
              <a:defRPr sz="1200" baseline="0" dirty="0">
                <a:solidFill>
                  <a:srgbClr val="004C97"/>
                </a:solidFill>
                <a:latin typeface="Helvetica"/>
              </a:defRPr>
            </a:lvl1pPr>
          </a:lstStyle>
          <a:p>
            <a:pPr>
              <a:defRPr/>
            </a:pPr>
            <a:r>
              <a:rPr lang="en-US"/>
              <a:t>Eric James | Items for Discussion</a:t>
            </a:r>
            <a:endParaRPr lang="en-US" dirty="0"/>
          </a:p>
        </p:txBody>
      </p:sp>
      <p:sp>
        <p:nvSpPr>
          <p:cNvPr id="8" name="Slide Number Placeholder 5"/>
          <p:cNvSpPr>
            <a:spLocks noGrp="1"/>
          </p:cNvSpPr>
          <p:nvPr>
            <p:ph type="sldNum" sz="quarter" idx="18"/>
          </p:nvPr>
        </p:nvSpPr>
        <p:spPr/>
        <p:txBody>
          <a:bodyPr/>
          <a:lstStyle>
            <a:lvl1pPr>
              <a:defRPr sz="1200" b="1" i="0" baseline="0" smtClean="0">
                <a:solidFill>
                  <a:srgbClr val="004C97"/>
                </a:solidFill>
                <a:latin typeface="Helvetica"/>
              </a:defRPr>
            </a:lvl1pPr>
          </a:lstStyle>
          <a:p>
            <a:pPr>
              <a:defRPr/>
            </a:pPr>
            <a:fld id="{609735B5-E0F8-D44A-A3DE-E2CD0DCDE7CF}" type="slidenum">
              <a:rPr lang="en-US"/>
              <a:pPr>
                <a:defRPr/>
              </a:pPr>
              <a:t>‹#›</a:t>
            </a:fld>
            <a:endParaRPr lang="en-US" dirty="0"/>
          </a:p>
        </p:txBody>
      </p:sp>
      <p:sp>
        <p:nvSpPr>
          <p:cNvPr id="2" name="Title 1"/>
          <p:cNvSpPr>
            <a:spLocks noGrp="1"/>
          </p:cNvSpPr>
          <p:nvPr>
            <p:ph type="title"/>
          </p:nvPr>
        </p:nvSpPr>
        <p:spPr>
          <a:xfrm>
            <a:off x="457200" y="429098"/>
            <a:ext cx="8293100" cy="647102"/>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9" name="Content Placeholder 2"/>
          <p:cNvSpPr>
            <a:spLocks noGrp="1"/>
          </p:cNvSpPr>
          <p:nvPr>
            <p:ph idx="19"/>
          </p:nvPr>
        </p:nvSpPr>
        <p:spPr>
          <a:xfrm>
            <a:off x="457200" y="1238250"/>
            <a:ext cx="3017524" cy="372268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566415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4024" y="1227137"/>
            <a:ext cx="8296275" cy="4241851"/>
          </a:xfrm>
          <a:prstGeom prst="rect">
            <a:avLst/>
          </a:prstGeom>
        </p:spPr>
        <p:txBody>
          <a:bodyPr/>
          <a:lstStyle>
            <a:lvl1pPr marL="0" indent="0">
              <a:buNone/>
              <a:defRPr sz="3200">
                <a:solidFill>
                  <a:srgbClr val="63666A"/>
                </a:solidFill>
                <a:latin typeface="Helvetic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2"/>
          <p:cNvSpPr>
            <a:spLocks noGrp="1"/>
          </p:cNvSpPr>
          <p:nvPr>
            <p:ph type="body" idx="11"/>
          </p:nvPr>
        </p:nvSpPr>
        <p:spPr>
          <a:xfrm>
            <a:off x="457203" y="5686118"/>
            <a:ext cx="8293095" cy="439738"/>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Date Placeholder 3"/>
          <p:cNvSpPr>
            <a:spLocks noGrp="1"/>
          </p:cNvSpPr>
          <p:nvPr>
            <p:ph type="dt" sz="half" idx="12"/>
          </p:nvPr>
        </p:nvSpPr>
        <p:spPr/>
        <p:txBody>
          <a:bodyPr/>
          <a:lstStyle>
            <a:lvl1pPr>
              <a:defRPr sz="1200" baseline="0" smtClean="0">
                <a:solidFill>
                  <a:srgbClr val="004C97"/>
                </a:solidFill>
                <a:latin typeface="Helvetica"/>
              </a:defRPr>
            </a:lvl1pPr>
          </a:lstStyle>
          <a:p>
            <a:pPr>
              <a:defRPr/>
            </a:pPr>
            <a:r>
              <a:rPr lang="en-US"/>
              <a:t>04.10.24</a:t>
            </a:r>
            <a:endParaRPr lang="en-US" dirty="0"/>
          </a:p>
        </p:txBody>
      </p:sp>
      <p:sp>
        <p:nvSpPr>
          <p:cNvPr id="6" name="Footer Placeholder 4"/>
          <p:cNvSpPr>
            <a:spLocks noGrp="1"/>
          </p:cNvSpPr>
          <p:nvPr>
            <p:ph type="ftr" sz="quarter" idx="13"/>
          </p:nvPr>
        </p:nvSpPr>
        <p:spPr/>
        <p:txBody>
          <a:bodyPr/>
          <a:lstStyle>
            <a:lvl1pPr>
              <a:defRPr sz="1200" baseline="0" dirty="0">
                <a:solidFill>
                  <a:srgbClr val="004C97"/>
                </a:solidFill>
                <a:latin typeface="Helvetica"/>
              </a:defRPr>
            </a:lvl1pPr>
          </a:lstStyle>
          <a:p>
            <a:pPr>
              <a:defRPr/>
            </a:pPr>
            <a:r>
              <a:rPr lang="en-US"/>
              <a:t>Eric James | Items for Discussion</a:t>
            </a:r>
            <a:endParaRPr lang="en-US" dirty="0"/>
          </a:p>
        </p:txBody>
      </p:sp>
      <p:sp>
        <p:nvSpPr>
          <p:cNvPr id="7" name="Slide Number Placeholder 5"/>
          <p:cNvSpPr>
            <a:spLocks noGrp="1"/>
          </p:cNvSpPr>
          <p:nvPr>
            <p:ph type="sldNum" sz="quarter" idx="14"/>
          </p:nvPr>
        </p:nvSpPr>
        <p:spPr/>
        <p:txBody>
          <a:bodyPr/>
          <a:lstStyle>
            <a:lvl1pPr>
              <a:defRPr sz="1200" b="1" i="0" baseline="0" smtClean="0">
                <a:solidFill>
                  <a:srgbClr val="004C97"/>
                </a:solidFill>
                <a:latin typeface="Helvetica"/>
              </a:defRPr>
            </a:lvl1pPr>
          </a:lstStyle>
          <a:p>
            <a:pPr>
              <a:defRPr/>
            </a:pPr>
            <a:fld id="{D7C6703C-D516-5C41-9D7B-DB72F4B68AE4}" type="slidenum">
              <a:rPr lang="en-US"/>
              <a:pPr>
                <a:defRPr/>
              </a:pPr>
              <a:t>‹#›</a:t>
            </a:fld>
            <a:endParaRPr lang="en-US" dirty="0"/>
          </a:p>
        </p:txBody>
      </p:sp>
      <p:sp>
        <p:nvSpPr>
          <p:cNvPr id="2" name="Title 1"/>
          <p:cNvSpPr>
            <a:spLocks noGrp="1"/>
          </p:cNvSpPr>
          <p:nvPr>
            <p:ph type="title"/>
          </p:nvPr>
        </p:nvSpPr>
        <p:spPr>
          <a:xfrm>
            <a:off x="457204" y="425568"/>
            <a:ext cx="8293096" cy="603767"/>
          </a:xfrm>
          <a:prstGeom prst="rect">
            <a:avLst/>
          </a:prstGeom>
        </p:spPr>
        <p:txBody>
          <a:bodyPr vert="horz" lIns="0" tIns="0" rIns="0" bIns="0"/>
          <a:lstStyle>
            <a:lvl1pPr algn="l">
              <a:defRPr sz="2200" b="1" i="0" baseline="0">
                <a:solidFill>
                  <a:srgbClr val="004C97"/>
                </a:solidFill>
                <a:latin typeface="Helvetica"/>
              </a:defRPr>
            </a:lvl1pPr>
          </a:lstStyle>
          <a:p>
            <a:r>
              <a:rPr lang="en-US"/>
              <a:t>Click to edit Master title style</a:t>
            </a:r>
          </a:p>
        </p:txBody>
      </p:sp>
    </p:spTree>
    <p:extLst>
      <p:ext uri="{BB962C8B-B14F-4D97-AF65-F5344CB8AC3E}">
        <p14:creationId xmlns:p14="http://schemas.microsoft.com/office/powerpoint/2010/main" val="21232303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04.10.24</a:t>
            </a:r>
            <a:endParaRPr lang="en-US" dirty="0"/>
          </a:p>
        </p:txBody>
      </p:sp>
      <p:sp>
        <p:nvSpPr>
          <p:cNvPr id="4" name="Footer Placeholder 3"/>
          <p:cNvSpPr>
            <a:spLocks noGrp="1"/>
          </p:cNvSpPr>
          <p:nvPr>
            <p:ph type="ftr" sz="quarter" idx="11"/>
          </p:nvPr>
        </p:nvSpPr>
        <p:spPr/>
        <p:txBody>
          <a:bodyPr/>
          <a:lstStyle/>
          <a:p>
            <a:r>
              <a:rPr lang="en-US"/>
              <a:t>Eric James | Items for Discussion</a:t>
            </a:r>
            <a:endParaRPr lang="en-US" dirty="0"/>
          </a:p>
        </p:txBody>
      </p:sp>
      <p:sp>
        <p:nvSpPr>
          <p:cNvPr id="5" name="Slide Number Placeholder 4"/>
          <p:cNvSpPr>
            <a:spLocks noGrp="1"/>
          </p:cNvSpPr>
          <p:nvPr>
            <p:ph type="sldNum" sz="quarter" idx="12"/>
          </p:nvPr>
        </p:nvSpPr>
        <p:spPr/>
        <p:txBody>
          <a:bodyPr/>
          <a:lstStyle/>
          <a:p>
            <a:fld id="{4B49009C-6C5E-44F5-8A86-17792D67C94B}" type="slidenum">
              <a:rPr lang="en-US" smtClean="0"/>
              <a:t>‹#›</a:t>
            </a:fld>
            <a:endParaRPr lang="en-US" dirty="0"/>
          </a:p>
        </p:txBody>
      </p:sp>
    </p:spTree>
    <p:extLst>
      <p:ext uri="{BB962C8B-B14F-4D97-AF65-F5344CB8AC3E}">
        <p14:creationId xmlns:p14="http://schemas.microsoft.com/office/powerpoint/2010/main" val="1466688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57962" y="6358890"/>
            <a:ext cx="8229600" cy="0"/>
          </a:xfrm>
          <a:custGeom>
            <a:avLst/>
            <a:gdLst/>
            <a:ahLst/>
            <a:cxnLst/>
            <a:rect l="l" t="t" r="r" b="b"/>
            <a:pathLst>
              <a:path w="8229600">
                <a:moveTo>
                  <a:pt x="0" y="0"/>
                </a:moveTo>
                <a:lnTo>
                  <a:pt x="8229600" y="0"/>
                </a:lnTo>
              </a:path>
            </a:pathLst>
          </a:custGeom>
          <a:ln w="25908">
            <a:solidFill>
              <a:srgbClr val="BB5F2B"/>
            </a:solidFill>
          </a:ln>
        </p:spPr>
        <p:txBody>
          <a:bodyPr wrap="square" lIns="0" tIns="0" rIns="0" bIns="0" rtlCol="0"/>
          <a:lstStyle/>
          <a:p>
            <a:endParaRPr dirty="0"/>
          </a:p>
        </p:txBody>
      </p:sp>
      <p:sp>
        <p:nvSpPr>
          <p:cNvPr id="17" name="bk object 17"/>
          <p:cNvSpPr/>
          <p:nvPr/>
        </p:nvSpPr>
        <p:spPr>
          <a:xfrm>
            <a:off x="8156447" y="6499859"/>
            <a:ext cx="541020" cy="220979"/>
          </a:xfrm>
          <a:prstGeom prst="rect">
            <a:avLst/>
          </a:prstGeom>
          <a:blipFill>
            <a:blip r:embed="rId2" cstate="print"/>
            <a:stretch>
              <a:fillRect/>
            </a:stretch>
          </a:blipFill>
        </p:spPr>
        <p:txBody>
          <a:bodyPr wrap="square" lIns="0" tIns="0" rIns="0" bIns="0" rtlCol="0"/>
          <a:lstStyle/>
          <a:p>
            <a:endParaRPr dirty="0"/>
          </a:p>
        </p:txBody>
      </p:sp>
      <p:sp>
        <p:nvSpPr>
          <p:cNvPr id="18" name="bk object 18"/>
          <p:cNvSpPr/>
          <p:nvPr/>
        </p:nvSpPr>
        <p:spPr>
          <a:xfrm>
            <a:off x="6851904" y="6480046"/>
            <a:ext cx="1185672" cy="254508"/>
          </a:xfrm>
          <a:prstGeom prst="rect">
            <a:avLst/>
          </a:prstGeom>
          <a:blipFill>
            <a:blip r:embed="rId3" cstate="print"/>
            <a:stretch>
              <a:fillRect/>
            </a:stretch>
          </a:blip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2200" b="1" i="0">
                <a:solidFill>
                  <a:srgbClr val="BB5F2B"/>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spAutoFit/>
          </a:bodyPr>
          <a:lstStyle>
            <a:lvl1pPr>
              <a:defRPr/>
            </a:lvl1pPr>
          </a:lstStyle>
          <a:p>
            <a:endParaRPr/>
          </a:p>
        </p:txBody>
      </p:sp>
      <p:sp>
        <p:nvSpPr>
          <p:cNvPr id="7" name="Holder 7"/>
          <p:cNvSpPr>
            <a:spLocks noGrp="1"/>
          </p:cNvSpPr>
          <p:nvPr>
            <p:ph type="sldNum" sz="quarter" idx="7"/>
          </p:nvPr>
        </p:nvSpPr>
        <p:spPr/>
        <p:txBody>
          <a:bodyPr lIns="0" tIns="0" rIns="0" bIns="0"/>
          <a:lstStyle>
            <a:lvl1pPr algn="r">
              <a:defRPr sz="1200" b="1" i="0" kern="1200" spc="-5">
                <a:solidFill>
                  <a:srgbClr val="BB5F2B"/>
                </a:solidFill>
                <a:latin typeface="Arial"/>
                <a:ea typeface="+mn-ea"/>
                <a:cs typeface="Arial"/>
              </a:defRPr>
            </a:lvl1pPr>
          </a:lstStyle>
          <a:p>
            <a:fld id="{B6F15528-21DE-4FAA-801E-634DDDAF4B2B}" type="slidenum">
              <a:rPr lang="en-US" smtClean="0"/>
              <a:pPr/>
              <a:t>‹#›</a:t>
            </a:fld>
            <a:endParaRPr lang="en-US" dirty="0"/>
          </a:p>
        </p:txBody>
      </p:sp>
      <p:sp>
        <p:nvSpPr>
          <p:cNvPr id="11" name="Holder 4"/>
          <p:cNvSpPr>
            <a:spLocks noGrp="1"/>
          </p:cNvSpPr>
          <p:nvPr>
            <p:ph type="ftr" sz="quarter" idx="5"/>
          </p:nvPr>
        </p:nvSpPr>
        <p:spPr>
          <a:xfrm>
            <a:off x="866647" y="6538623"/>
            <a:ext cx="763269"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lnSpc>
                <a:spcPct val="100000"/>
              </a:lnSpc>
            </a:pPr>
            <a:r>
              <a:rPr lang="en-US"/>
              <a:t>Eric James | Items for Discussion</a:t>
            </a:r>
            <a:endParaRPr dirty="0"/>
          </a:p>
        </p:txBody>
      </p:sp>
      <p:sp>
        <p:nvSpPr>
          <p:cNvPr id="12" name="Holder 5"/>
          <p:cNvSpPr>
            <a:spLocks noGrp="1"/>
          </p:cNvSpPr>
          <p:nvPr>
            <p:ph type="dt" sz="half" idx="6"/>
          </p:nvPr>
        </p:nvSpPr>
        <p:spPr>
          <a:xfrm>
            <a:off x="1865502" y="6538623"/>
            <a:ext cx="1944498"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a:t>04.10.24</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57962" y="6358890"/>
            <a:ext cx="8229600" cy="0"/>
          </a:xfrm>
          <a:custGeom>
            <a:avLst/>
            <a:gdLst/>
            <a:ahLst/>
            <a:cxnLst/>
            <a:rect l="l" t="t" r="r" b="b"/>
            <a:pathLst>
              <a:path w="8229600">
                <a:moveTo>
                  <a:pt x="0" y="0"/>
                </a:moveTo>
                <a:lnTo>
                  <a:pt x="8229600" y="0"/>
                </a:lnTo>
              </a:path>
            </a:pathLst>
          </a:custGeom>
          <a:ln w="25908">
            <a:solidFill>
              <a:srgbClr val="BB5F2B"/>
            </a:solidFill>
          </a:ln>
        </p:spPr>
        <p:txBody>
          <a:bodyPr wrap="square" lIns="0" tIns="0" rIns="0" bIns="0" rtlCol="0"/>
          <a:lstStyle/>
          <a:p>
            <a:endParaRPr dirty="0"/>
          </a:p>
        </p:txBody>
      </p:sp>
      <p:sp>
        <p:nvSpPr>
          <p:cNvPr id="17" name="bk object 17"/>
          <p:cNvSpPr/>
          <p:nvPr/>
        </p:nvSpPr>
        <p:spPr>
          <a:xfrm>
            <a:off x="8156447" y="6499859"/>
            <a:ext cx="541020" cy="220979"/>
          </a:xfrm>
          <a:prstGeom prst="rect">
            <a:avLst/>
          </a:prstGeom>
          <a:blipFill>
            <a:blip r:embed="rId2" cstate="print"/>
            <a:stretch>
              <a:fillRect/>
            </a:stretch>
          </a:blipFill>
        </p:spPr>
        <p:txBody>
          <a:bodyPr wrap="square" lIns="0" tIns="0" rIns="0" bIns="0" rtlCol="0"/>
          <a:lstStyle/>
          <a:p>
            <a:endParaRPr dirty="0"/>
          </a:p>
        </p:txBody>
      </p:sp>
      <p:sp>
        <p:nvSpPr>
          <p:cNvPr id="18" name="bk object 18"/>
          <p:cNvSpPr/>
          <p:nvPr/>
        </p:nvSpPr>
        <p:spPr>
          <a:xfrm>
            <a:off x="6851904" y="6480046"/>
            <a:ext cx="1185672" cy="254508"/>
          </a:xfrm>
          <a:prstGeom prst="rect">
            <a:avLst/>
          </a:prstGeom>
          <a:blipFill>
            <a:blip r:embed="rId3" cstate="print"/>
            <a:stretch>
              <a:fillRect/>
            </a:stretch>
          </a:blip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2200" b="1" i="0">
                <a:solidFill>
                  <a:srgbClr val="BB5F2B"/>
                </a:solidFill>
                <a:latin typeface="Arial"/>
                <a:cs typeface="Arial"/>
              </a:defRPr>
            </a:lvl1pPr>
          </a:lstStyle>
          <a:p>
            <a:endParaRPr/>
          </a:p>
        </p:txBody>
      </p:sp>
      <p:sp>
        <p:nvSpPr>
          <p:cNvPr id="5" name="Holder 5"/>
          <p:cNvSpPr>
            <a:spLocks noGrp="1"/>
          </p:cNvSpPr>
          <p:nvPr>
            <p:ph type="sldNum" sz="quarter" idx="7"/>
          </p:nvPr>
        </p:nvSpPr>
        <p:spPr/>
        <p:txBody>
          <a:bodyPr lIns="0" tIns="0" rIns="0" bIns="0"/>
          <a:lstStyle>
            <a:lvl1pPr algn="r">
              <a:defRPr sz="1200" b="1" i="0" kern="1200" spc="-5">
                <a:solidFill>
                  <a:srgbClr val="BB5F2B"/>
                </a:solidFill>
                <a:latin typeface="Arial"/>
                <a:ea typeface="+mn-ea"/>
                <a:cs typeface="Arial"/>
              </a:defRPr>
            </a:lvl1pPr>
          </a:lstStyle>
          <a:p>
            <a:fld id="{B6F15528-21DE-4FAA-801E-634DDDAF4B2B}" type="slidenum">
              <a:rPr lang="en-US" smtClean="0"/>
              <a:pPr/>
              <a:t>‹#›</a:t>
            </a:fld>
            <a:endParaRPr lang="en-US" dirty="0"/>
          </a:p>
        </p:txBody>
      </p:sp>
      <p:sp>
        <p:nvSpPr>
          <p:cNvPr id="9" name="Holder 4"/>
          <p:cNvSpPr>
            <a:spLocks noGrp="1"/>
          </p:cNvSpPr>
          <p:nvPr>
            <p:ph type="ftr" sz="quarter" idx="5"/>
          </p:nvPr>
        </p:nvSpPr>
        <p:spPr>
          <a:xfrm>
            <a:off x="866647" y="6538623"/>
            <a:ext cx="763269"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lnSpc>
                <a:spcPct val="100000"/>
              </a:lnSpc>
            </a:pPr>
            <a:r>
              <a:rPr lang="en-US"/>
              <a:t>Eric James | Items for Discussion</a:t>
            </a:r>
            <a:endParaRPr dirty="0"/>
          </a:p>
        </p:txBody>
      </p:sp>
      <p:sp>
        <p:nvSpPr>
          <p:cNvPr id="10" name="Holder 5"/>
          <p:cNvSpPr>
            <a:spLocks noGrp="1"/>
          </p:cNvSpPr>
          <p:nvPr>
            <p:ph type="dt" sz="half" idx="6"/>
          </p:nvPr>
        </p:nvSpPr>
        <p:spPr>
          <a:xfrm>
            <a:off x="1865502" y="6538623"/>
            <a:ext cx="1944498"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a:t>04.10.24</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4" name="Holder 4"/>
          <p:cNvSpPr>
            <a:spLocks noGrp="1"/>
          </p:cNvSpPr>
          <p:nvPr>
            <p:ph type="sldNum" sz="quarter" idx="7"/>
          </p:nvPr>
        </p:nvSpPr>
        <p:spPr/>
        <p:txBody>
          <a:bodyPr lIns="0" tIns="0" rIns="0" bIns="0"/>
          <a:lstStyle>
            <a:lvl1pPr algn="r">
              <a:defRPr sz="1200" b="1" i="0" kern="1200" spc="-5">
                <a:solidFill>
                  <a:srgbClr val="BB5F2B"/>
                </a:solidFill>
                <a:latin typeface="Arial"/>
                <a:ea typeface="+mn-ea"/>
                <a:cs typeface="Arial"/>
              </a:defRPr>
            </a:lvl1pPr>
          </a:lstStyle>
          <a:p>
            <a:fld id="{B6F15528-21DE-4FAA-801E-634DDDAF4B2B}" type="slidenum">
              <a:rPr lang="en-US" smtClean="0"/>
              <a:pPr/>
              <a:t>‹#›</a:t>
            </a:fld>
            <a:endParaRPr lang="en-US" dirty="0"/>
          </a:p>
        </p:txBody>
      </p:sp>
      <p:sp>
        <p:nvSpPr>
          <p:cNvPr id="5" name="Holder 4"/>
          <p:cNvSpPr>
            <a:spLocks noGrp="1"/>
          </p:cNvSpPr>
          <p:nvPr>
            <p:ph type="ftr" sz="quarter" idx="5"/>
          </p:nvPr>
        </p:nvSpPr>
        <p:spPr>
          <a:xfrm>
            <a:off x="866647" y="6538623"/>
            <a:ext cx="763269"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lnSpc>
                <a:spcPct val="100000"/>
              </a:lnSpc>
            </a:pPr>
            <a:r>
              <a:rPr lang="en-US"/>
              <a:t>Eric James | Items for Discussion</a:t>
            </a:r>
            <a:endParaRPr dirty="0"/>
          </a:p>
        </p:txBody>
      </p:sp>
      <p:sp>
        <p:nvSpPr>
          <p:cNvPr id="6" name="Holder 5"/>
          <p:cNvSpPr>
            <a:spLocks noGrp="1"/>
          </p:cNvSpPr>
          <p:nvPr>
            <p:ph type="dt" sz="half" idx="6"/>
          </p:nvPr>
        </p:nvSpPr>
        <p:spPr>
          <a:xfrm>
            <a:off x="1865502" y="6538623"/>
            <a:ext cx="1944498"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a:t>04.10.24</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Picture">
    <p:spTree>
      <p:nvGrpSpPr>
        <p:cNvPr id="1" name=""/>
        <p:cNvGrpSpPr/>
        <p:nvPr/>
      </p:nvGrpSpPr>
      <p:grpSpPr>
        <a:xfrm>
          <a:off x="0" y="0"/>
          <a:ext cx="0" cy="0"/>
          <a:chOff x="0" y="0"/>
          <a:chExt cx="0" cy="0"/>
        </a:xfrm>
      </p:grpSpPr>
      <p:sp>
        <p:nvSpPr>
          <p:cNvPr id="13" name="Picture Placeholder 12"/>
          <p:cNvSpPr>
            <a:spLocks noGrp="1"/>
          </p:cNvSpPr>
          <p:nvPr>
            <p:ph type="pic" sz="quarter" idx="10"/>
          </p:nvPr>
        </p:nvSpPr>
        <p:spPr>
          <a:xfrm>
            <a:off x="457200" y="1238250"/>
            <a:ext cx="8229600" cy="5009097"/>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15"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7"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04.10.24</a:t>
            </a:r>
            <a:endParaRPr lang="en-US" dirty="0">
              <a:latin typeface="Helvetica"/>
              <a:cs typeface="Helvetica"/>
            </a:endParaRPr>
          </a:p>
        </p:txBody>
      </p:sp>
      <p:sp>
        <p:nvSpPr>
          <p:cNvPr id="8"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Eric James | Items for Discussion</a:t>
            </a:r>
            <a:endParaRPr lang="en-US" dirty="0"/>
          </a:p>
        </p:txBody>
      </p:sp>
      <p:sp>
        <p:nvSpPr>
          <p:cNvPr id="9"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173821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dirty="0"/>
          </a:p>
        </p:txBody>
      </p:sp>
      <p:sp>
        <p:nvSpPr>
          <p:cNvPr id="14" name="Title 1"/>
          <p:cNvSpPr>
            <a:spLocks noGrp="1"/>
          </p:cNvSpPr>
          <p:nvPr>
            <p:ph type="title"/>
          </p:nvPr>
        </p:nvSpPr>
        <p:spPr>
          <a:xfrm>
            <a:off x="454026" y="462518"/>
            <a:ext cx="8229600" cy="647102"/>
          </a:xfrm>
          <a:prstGeom prst="rect">
            <a:avLst/>
          </a:prstGeom>
        </p:spPr>
        <p:txBody>
          <a:bodyPr vert="horz" lIns="0" tIns="0" rIns="0" bIns="0">
            <a:normAutofit/>
          </a:bodyPr>
          <a:lstStyle>
            <a:lvl1pPr algn="l">
              <a:defRPr sz="4000" b="1" i="0" baseline="0">
                <a:solidFill>
                  <a:srgbClr val="E95125"/>
                </a:solidFill>
                <a:latin typeface="Helvetica"/>
              </a:defRPr>
            </a:lvl1pPr>
          </a:lstStyle>
          <a:p>
            <a:r>
              <a:rPr lang="en-US" dirty="0"/>
              <a:t>Click to edit Master title style</a:t>
            </a:r>
          </a:p>
        </p:txBody>
      </p:sp>
      <p:sp>
        <p:nvSpPr>
          <p:cNvPr id="15" name="Content Placeholder 2"/>
          <p:cNvSpPr>
            <a:spLocks noGrp="1"/>
          </p:cNvSpPr>
          <p:nvPr>
            <p:ph idx="11"/>
          </p:nvPr>
        </p:nvSpPr>
        <p:spPr>
          <a:xfrm>
            <a:off x="454029" y="1207770"/>
            <a:ext cx="8232771" cy="5070302"/>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04.10.24</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Eric James | Items for Discussion</a:t>
            </a:r>
            <a:endParaRPr lang="en-US" dirty="0"/>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121170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7"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04.10.24</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Eric James | Items for Discussion</a:t>
            </a:r>
            <a:endParaRPr lang="en-US" dirty="0"/>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2" name="Content Placeholder 2"/>
          <p:cNvSpPr>
            <a:spLocks noGrp="1"/>
          </p:cNvSpPr>
          <p:nvPr>
            <p:ph idx="11"/>
          </p:nvPr>
        </p:nvSpPr>
        <p:spPr>
          <a:xfrm>
            <a:off x="454026" y="1207770"/>
            <a:ext cx="399075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marL="256032" marR="0" lvl="0" indent="-265176" algn="l" defTabSz="457200" rtl="0" eaLnBrk="1" fontAlgn="base" latinLnBrk="0" hangingPunct="1">
              <a:lnSpc>
                <a:spcPct val="100000"/>
              </a:lnSpc>
              <a:spcBef>
                <a:spcPts val="0"/>
              </a:spcBef>
              <a:spcAft>
                <a:spcPts val="0"/>
              </a:spcAft>
              <a:buClrTx/>
              <a:buSzTx/>
              <a:buFont typeface="Arial"/>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2"/>
          </p:nvPr>
        </p:nvSpPr>
        <p:spPr>
          <a:xfrm>
            <a:off x="4696050" y="1215721"/>
            <a:ext cx="399075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43844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4" y="5521482"/>
            <a:ext cx="4003605"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Text Placeholder 2"/>
          <p:cNvSpPr>
            <a:spLocks noGrp="1"/>
          </p:cNvSpPr>
          <p:nvPr>
            <p:ph type="body" idx="13"/>
          </p:nvPr>
        </p:nvSpPr>
        <p:spPr>
          <a:xfrm>
            <a:off x="4683195" y="5521482"/>
            <a:ext cx="4003605"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10"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04.10.24</a:t>
            </a:r>
            <a:endParaRPr lang="en-US" dirty="0">
              <a:latin typeface="Helvetica"/>
              <a:cs typeface="Helvetica"/>
            </a:endParaRPr>
          </a:p>
        </p:txBody>
      </p:sp>
      <p:sp>
        <p:nvSpPr>
          <p:cNvPr id="11"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Eric James | Items for Discussion</a:t>
            </a:r>
            <a:endParaRPr lang="en-US" dirty="0"/>
          </a:p>
        </p:txBody>
      </p:sp>
      <p:sp>
        <p:nvSpPr>
          <p:cNvPr id="12"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6" name="Content Placeholder 2"/>
          <p:cNvSpPr>
            <a:spLocks noGrp="1"/>
          </p:cNvSpPr>
          <p:nvPr>
            <p:ph idx="11"/>
          </p:nvPr>
        </p:nvSpPr>
        <p:spPr>
          <a:xfrm>
            <a:off x="470059" y="1206941"/>
            <a:ext cx="399075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14"/>
          </p:nvPr>
        </p:nvSpPr>
        <p:spPr>
          <a:xfrm>
            <a:off x="4696050" y="1206941"/>
            <a:ext cx="399075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32817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57962" y="6358890"/>
            <a:ext cx="8229600" cy="0"/>
          </a:xfrm>
          <a:custGeom>
            <a:avLst/>
            <a:gdLst/>
            <a:ahLst/>
            <a:cxnLst/>
            <a:rect l="l" t="t" r="r" b="b"/>
            <a:pathLst>
              <a:path w="8229600">
                <a:moveTo>
                  <a:pt x="0" y="0"/>
                </a:moveTo>
                <a:lnTo>
                  <a:pt x="8229600" y="0"/>
                </a:lnTo>
              </a:path>
            </a:pathLst>
          </a:custGeom>
          <a:ln w="25908">
            <a:solidFill>
              <a:srgbClr val="BB5F2B"/>
            </a:solidFill>
          </a:ln>
        </p:spPr>
        <p:txBody>
          <a:bodyPr wrap="square" lIns="0" tIns="0" rIns="0" bIns="0" rtlCol="0"/>
          <a:lstStyle/>
          <a:p>
            <a:endParaRPr dirty="0"/>
          </a:p>
        </p:txBody>
      </p:sp>
      <p:sp>
        <p:nvSpPr>
          <p:cNvPr id="17" name="bk object 17"/>
          <p:cNvSpPr/>
          <p:nvPr/>
        </p:nvSpPr>
        <p:spPr>
          <a:xfrm>
            <a:off x="8156447" y="6499859"/>
            <a:ext cx="541020" cy="220979"/>
          </a:xfrm>
          <a:prstGeom prst="rect">
            <a:avLst/>
          </a:prstGeom>
          <a:blipFill>
            <a:blip r:embed="rId8" cstate="print"/>
            <a:stretch>
              <a:fillRect/>
            </a:stretch>
          </a:blipFill>
        </p:spPr>
        <p:txBody>
          <a:bodyPr wrap="square" lIns="0" tIns="0" rIns="0" bIns="0" rtlCol="0"/>
          <a:lstStyle/>
          <a:p>
            <a:endParaRPr dirty="0"/>
          </a:p>
        </p:txBody>
      </p:sp>
      <p:sp>
        <p:nvSpPr>
          <p:cNvPr id="2" name="Holder 2"/>
          <p:cNvSpPr>
            <a:spLocks noGrp="1"/>
          </p:cNvSpPr>
          <p:nvPr>
            <p:ph type="title"/>
          </p:nvPr>
        </p:nvSpPr>
        <p:spPr>
          <a:xfrm>
            <a:off x="444500" y="495242"/>
            <a:ext cx="8255000" cy="304800"/>
          </a:xfrm>
          <a:prstGeom prst="rect">
            <a:avLst/>
          </a:prstGeom>
        </p:spPr>
        <p:txBody>
          <a:bodyPr wrap="square" lIns="0" tIns="0" rIns="0" bIns="0">
            <a:spAutoFit/>
          </a:bodyPr>
          <a:lstStyle>
            <a:lvl1pPr>
              <a:defRPr sz="2200" b="1" i="0">
                <a:solidFill>
                  <a:srgbClr val="BB5F2B"/>
                </a:solidFill>
                <a:latin typeface="Arial"/>
                <a:cs typeface="Arial"/>
              </a:defRPr>
            </a:lvl1pPr>
          </a:lstStyle>
          <a:p>
            <a:endParaRPr/>
          </a:p>
        </p:txBody>
      </p:sp>
      <p:sp>
        <p:nvSpPr>
          <p:cNvPr id="3" name="Holder 3"/>
          <p:cNvSpPr>
            <a:spLocks noGrp="1"/>
          </p:cNvSpPr>
          <p:nvPr>
            <p:ph type="body" idx="1"/>
          </p:nvPr>
        </p:nvSpPr>
        <p:spPr>
          <a:xfrm>
            <a:off x="382904" y="1317059"/>
            <a:ext cx="8378190" cy="1779905"/>
          </a:xfrm>
          <a:prstGeom prst="rect">
            <a:avLst/>
          </a:prstGeom>
        </p:spPr>
        <p:txBody>
          <a:bodyPr wrap="square" lIns="0" tIns="0" rIns="0" bIns="0">
            <a:spAutoFit/>
          </a:bodyPr>
          <a:lstStyle>
            <a:lvl1pPr>
              <a:defRPr sz="2200" b="0" i="0">
                <a:solidFill>
                  <a:srgbClr val="3B5A77"/>
                </a:solidFill>
                <a:latin typeface="Arial"/>
                <a:cs typeface="Arial"/>
              </a:defRPr>
            </a:lvl1pPr>
          </a:lstStyle>
          <a:p>
            <a:endParaRPr/>
          </a:p>
        </p:txBody>
      </p:sp>
      <p:sp>
        <p:nvSpPr>
          <p:cNvPr id="4" name="Holder 4"/>
          <p:cNvSpPr>
            <a:spLocks noGrp="1"/>
          </p:cNvSpPr>
          <p:nvPr>
            <p:ph type="ftr" sz="quarter" idx="5"/>
          </p:nvPr>
        </p:nvSpPr>
        <p:spPr>
          <a:xfrm>
            <a:off x="866647" y="6538623"/>
            <a:ext cx="763269"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lnSpc>
                <a:spcPct val="100000"/>
              </a:lnSpc>
            </a:pPr>
            <a:r>
              <a:rPr lang="en-US"/>
              <a:t>Eric James | Items for Discussion</a:t>
            </a:r>
            <a:endParaRPr dirty="0"/>
          </a:p>
        </p:txBody>
      </p:sp>
      <p:sp>
        <p:nvSpPr>
          <p:cNvPr id="5" name="Holder 5"/>
          <p:cNvSpPr>
            <a:spLocks noGrp="1"/>
          </p:cNvSpPr>
          <p:nvPr>
            <p:ph type="dt" sz="half" idx="6"/>
          </p:nvPr>
        </p:nvSpPr>
        <p:spPr>
          <a:xfrm>
            <a:off x="1865502" y="6538623"/>
            <a:ext cx="1944498"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a:t>04.10.24</a:t>
            </a:r>
            <a:endParaRPr lang="en-US" dirty="0"/>
          </a:p>
        </p:txBody>
      </p:sp>
      <p:sp>
        <p:nvSpPr>
          <p:cNvPr id="6" name="Holder 6"/>
          <p:cNvSpPr>
            <a:spLocks noGrp="1"/>
          </p:cNvSpPr>
          <p:nvPr>
            <p:ph type="sldNum" sz="quarter" idx="7"/>
          </p:nvPr>
        </p:nvSpPr>
        <p:spPr>
          <a:xfrm>
            <a:off x="240159" y="6538623"/>
            <a:ext cx="336679" cy="184666"/>
          </a:xfrm>
          <a:prstGeom prst="rect">
            <a:avLst/>
          </a:prstGeom>
        </p:spPr>
        <p:txBody>
          <a:bodyPr wrap="square" lIns="0" tIns="0" rIns="0" bIns="0">
            <a:spAutoFit/>
          </a:bodyPr>
          <a:lstStyle>
            <a:lvl1pPr algn="r">
              <a:defRPr sz="1200" b="1" i="0" kern="1200" spc="-5">
                <a:solidFill>
                  <a:srgbClr val="BB5F2B"/>
                </a:solidFill>
                <a:latin typeface="Arial"/>
                <a:ea typeface="+mn-ea"/>
                <a:cs typeface="Aria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04.10.24</a:t>
            </a:r>
            <a:endParaRPr lang="en-US" dirty="0">
              <a:latin typeface="Helvetica"/>
              <a:cs typeface="Helvetica"/>
            </a:endParaRPr>
          </a:p>
        </p:txBody>
      </p:sp>
      <p:sp>
        <p:nvSpPr>
          <p:cNvPr id="5" name="Footer Placeholder 4"/>
          <p:cNvSpPr>
            <a:spLocks noGrp="1"/>
          </p:cNvSpPr>
          <p:nvPr>
            <p:ph type="ftr" sz="quarter" idx="3"/>
          </p:nvPr>
        </p:nvSpPr>
        <p:spPr>
          <a:xfrm>
            <a:off x="1877785" y="6549548"/>
            <a:ext cx="4892514" cy="170720"/>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Eric James | Items for Discussion</a:t>
            </a:r>
            <a:endParaRPr lang="en-GB" dirty="0"/>
          </a:p>
        </p:txBody>
      </p:sp>
      <p:sp>
        <p:nvSpPr>
          <p:cNvPr id="6"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cxnSp>
        <p:nvCxnSpPr>
          <p:cNvPr id="7" name="Straight Connector 6"/>
          <p:cNvCxnSpPr/>
          <p:nvPr/>
        </p:nvCxnSpPr>
        <p:spPr>
          <a:xfrm>
            <a:off x="457200" y="6357635"/>
            <a:ext cx="82296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p:blipFill rotWithShape="1">
          <a:blip r:embed="rId9" cstate="print">
            <a:extLst>
              <a:ext uri="{28A0092B-C50C-407E-A947-70E740481C1C}">
                <a14:useLocalDpi xmlns:a14="http://schemas.microsoft.com/office/drawing/2010/main"/>
              </a:ext>
            </a:extLst>
          </a:blip>
          <a:srcRect/>
          <a:stretch/>
        </p:blipFill>
        <p:spPr>
          <a:xfrm>
            <a:off x="8131175" y="6489520"/>
            <a:ext cx="561974" cy="237098"/>
          </a:xfrm>
          <a:prstGeom prst="rect">
            <a:avLst/>
          </a:prstGeom>
        </p:spPr>
      </p:pic>
    </p:spTree>
    <p:extLst>
      <p:ext uri="{BB962C8B-B14F-4D97-AF65-F5344CB8AC3E}">
        <p14:creationId xmlns:p14="http://schemas.microsoft.com/office/powerpoint/2010/main" val="1249668770"/>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Text Placeholder 7"/>
          <p:cNvSpPr txBox="1">
            <a:spLocks/>
          </p:cNvSpPr>
          <p:nvPr/>
        </p:nvSpPr>
        <p:spPr>
          <a:xfrm>
            <a:off x="8337550" y="6483731"/>
            <a:ext cx="419100" cy="192024"/>
          </a:xfrm>
          <a:prstGeom prst="rect">
            <a:avLst/>
          </a:prstGeom>
        </p:spPr>
        <p:txBody>
          <a:bodyPr lIns="0" tIns="0" rIns="0" bIns="0" anchor="b"/>
          <a:lstStyle>
            <a:lvl1pPr marL="0" indent="0" algn="l" defTabSz="457200" rtl="0" eaLnBrk="1" latinLnBrk="0" hangingPunct="1">
              <a:spcBef>
                <a:spcPts val="0"/>
              </a:spcBef>
              <a:buFontTx/>
              <a:buNone/>
              <a:defRPr sz="1400" b="1" kern="1200" baseline="0">
                <a:solidFill>
                  <a:srgbClr val="004C97"/>
                </a:solidFill>
                <a:latin typeface="Helvetic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defRPr/>
            </a:pPr>
            <a:r>
              <a:rPr lang="en-US" sz="900" dirty="0"/>
              <a:t>LBNF</a:t>
            </a:r>
          </a:p>
        </p:txBody>
      </p:sp>
      <p:cxnSp>
        <p:nvCxnSpPr>
          <p:cNvPr id="13" name="Straight Connector 12"/>
          <p:cNvCxnSpPr/>
          <p:nvPr/>
        </p:nvCxnSpPr>
        <p:spPr>
          <a:xfrm>
            <a:off x="457201" y="6357938"/>
            <a:ext cx="8293100" cy="0"/>
          </a:xfrm>
          <a:prstGeom prst="line">
            <a:avLst/>
          </a:prstGeom>
          <a:ln>
            <a:solidFill>
              <a:srgbClr val="004C97"/>
            </a:solidFill>
          </a:ln>
          <a:effectLst/>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2"/>
          </p:nvPr>
        </p:nvSpPr>
        <p:spPr>
          <a:xfrm>
            <a:off x="979488" y="6488432"/>
            <a:ext cx="1136650" cy="187325"/>
          </a:xfrm>
          <a:prstGeom prst="rect">
            <a:avLst/>
          </a:prstGeom>
        </p:spPr>
        <p:txBody>
          <a:bodyPr lIns="0" tIns="0" rIns="0" bIns="0" anchor="b" anchorCtr="0"/>
          <a:lstStyle>
            <a:lvl1pPr fontAlgn="auto">
              <a:spcBef>
                <a:spcPts val="0"/>
              </a:spcBef>
              <a:spcAft>
                <a:spcPts val="0"/>
              </a:spcAft>
              <a:defRPr sz="900" baseline="0" smtClean="0">
                <a:solidFill>
                  <a:srgbClr val="004C97"/>
                </a:solidFill>
                <a:latin typeface="Helvetica"/>
                <a:ea typeface="+mn-ea"/>
                <a:cs typeface="+mn-cs"/>
              </a:defRPr>
            </a:lvl1pPr>
          </a:lstStyle>
          <a:p>
            <a:pPr>
              <a:defRPr/>
            </a:pPr>
            <a:r>
              <a:rPr lang="en-US"/>
              <a:t>04.10.24</a:t>
            </a:r>
            <a:endParaRPr lang="en-US" dirty="0"/>
          </a:p>
        </p:txBody>
      </p:sp>
      <p:sp>
        <p:nvSpPr>
          <p:cNvPr id="5" name="Footer Placeholder 4"/>
          <p:cNvSpPr>
            <a:spLocks noGrp="1"/>
          </p:cNvSpPr>
          <p:nvPr>
            <p:ph type="ftr" sz="quarter" idx="3"/>
          </p:nvPr>
        </p:nvSpPr>
        <p:spPr>
          <a:xfrm>
            <a:off x="2116139" y="6488432"/>
            <a:ext cx="5616575" cy="187325"/>
          </a:xfrm>
          <a:prstGeom prst="rect">
            <a:avLst/>
          </a:prstGeom>
        </p:spPr>
        <p:txBody>
          <a:bodyPr lIns="0" tIns="0" rIns="0" bIns="0" anchor="b" anchorCtr="0"/>
          <a:lstStyle>
            <a:lvl1pPr fontAlgn="auto">
              <a:spcBef>
                <a:spcPts val="0"/>
              </a:spcBef>
              <a:spcAft>
                <a:spcPts val="0"/>
              </a:spcAft>
              <a:defRPr sz="900" baseline="0" dirty="0">
                <a:solidFill>
                  <a:srgbClr val="004C97"/>
                </a:solidFill>
                <a:latin typeface="Helvetica"/>
                <a:ea typeface="+mn-ea"/>
                <a:cs typeface="+mn-cs"/>
              </a:defRPr>
            </a:lvl1pPr>
          </a:lstStyle>
          <a:p>
            <a:pPr>
              <a:defRPr/>
            </a:pPr>
            <a:r>
              <a:rPr lang="en-US"/>
              <a:t>Eric James | Items for Discussion</a:t>
            </a:r>
            <a:endParaRPr lang="en-US" dirty="0"/>
          </a:p>
        </p:txBody>
      </p:sp>
      <p:sp>
        <p:nvSpPr>
          <p:cNvPr id="6" name="Slide Number Placeholder 5"/>
          <p:cNvSpPr>
            <a:spLocks noGrp="1"/>
          </p:cNvSpPr>
          <p:nvPr>
            <p:ph type="sldNum" sz="quarter" idx="4"/>
          </p:nvPr>
        </p:nvSpPr>
        <p:spPr>
          <a:xfrm>
            <a:off x="454026" y="6488432"/>
            <a:ext cx="525463" cy="187325"/>
          </a:xfrm>
          <a:prstGeom prst="rect">
            <a:avLst/>
          </a:prstGeom>
        </p:spPr>
        <p:txBody>
          <a:bodyPr lIns="0" tIns="0" rIns="0" bIns="0" anchor="b" anchorCtr="0"/>
          <a:lstStyle>
            <a:lvl1pPr fontAlgn="auto">
              <a:spcBef>
                <a:spcPts val="0"/>
              </a:spcBef>
              <a:spcAft>
                <a:spcPts val="0"/>
              </a:spcAft>
              <a:defRPr sz="900" b="1" i="0" baseline="0" smtClean="0">
                <a:solidFill>
                  <a:srgbClr val="004C97"/>
                </a:solidFill>
                <a:latin typeface="Helvetica"/>
                <a:ea typeface="+mn-ea"/>
                <a:cs typeface="+mn-cs"/>
              </a:defRPr>
            </a:lvl1pPr>
          </a:lstStyle>
          <a:p>
            <a:pPr>
              <a:defRPr/>
            </a:pPr>
            <a:fld id="{0C39C72E-2A13-EB4D-AD45-6D4E6ACAED8D}" type="slidenum">
              <a:rPr lang="en-US"/>
              <a:pPr>
                <a:defRPr/>
              </a:pPr>
              <a:t>‹#›</a:t>
            </a:fld>
            <a:endParaRPr lang="en-US" dirty="0"/>
          </a:p>
        </p:txBody>
      </p:sp>
    </p:spTree>
    <p:extLst>
      <p:ext uri="{BB962C8B-B14F-4D97-AF65-F5344CB8AC3E}">
        <p14:creationId xmlns:p14="http://schemas.microsoft.com/office/powerpoint/2010/main" val="3623710776"/>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Lst>
  <p:hf hdr="0"/>
  <p:txStyles>
    <p:titleStyle>
      <a:lvl1pPr algn="ctr" defTabSz="342900" rtl="0" fontAlgn="base">
        <a:spcBef>
          <a:spcPct val="0"/>
        </a:spcBef>
        <a:spcAft>
          <a:spcPct val="0"/>
        </a:spcAft>
        <a:defRPr sz="3300" kern="1200">
          <a:solidFill>
            <a:schemeClr val="tx1"/>
          </a:solidFill>
          <a:latin typeface="+mj-lt"/>
          <a:ea typeface="Geneva" charset="0"/>
          <a:cs typeface="Geneva" charset="0"/>
        </a:defRPr>
      </a:lvl1pPr>
      <a:lvl2pPr algn="ctr" defTabSz="342900" rtl="0" fontAlgn="base">
        <a:spcBef>
          <a:spcPct val="0"/>
        </a:spcBef>
        <a:spcAft>
          <a:spcPct val="0"/>
        </a:spcAft>
        <a:defRPr sz="3300">
          <a:solidFill>
            <a:schemeClr val="tx1"/>
          </a:solidFill>
          <a:latin typeface="Calibri" charset="0"/>
          <a:ea typeface="Geneva" charset="0"/>
          <a:cs typeface="Geneva" charset="0"/>
        </a:defRPr>
      </a:lvl2pPr>
      <a:lvl3pPr algn="ctr" defTabSz="342900" rtl="0" fontAlgn="base">
        <a:spcBef>
          <a:spcPct val="0"/>
        </a:spcBef>
        <a:spcAft>
          <a:spcPct val="0"/>
        </a:spcAft>
        <a:defRPr sz="3300">
          <a:solidFill>
            <a:schemeClr val="tx1"/>
          </a:solidFill>
          <a:latin typeface="Calibri" charset="0"/>
          <a:ea typeface="Geneva" charset="0"/>
          <a:cs typeface="Geneva" charset="0"/>
        </a:defRPr>
      </a:lvl3pPr>
      <a:lvl4pPr algn="ctr" defTabSz="342900" rtl="0" fontAlgn="base">
        <a:spcBef>
          <a:spcPct val="0"/>
        </a:spcBef>
        <a:spcAft>
          <a:spcPct val="0"/>
        </a:spcAft>
        <a:defRPr sz="3300">
          <a:solidFill>
            <a:schemeClr val="tx1"/>
          </a:solidFill>
          <a:latin typeface="Calibri" charset="0"/>
          <a:ea typeface="Geneva" charset="0"/>
          <a:cs typeface="Geneva" charset="0"/>
        </a:defRPr>
      </a:lvl4pPr>
      <a:lvl5pPr algn="ctr" defTabSz="342900" rtl="0" fontAlgn="base">
        <a:spcBef>
          <a:spcPct val="0"/>
        </a:spcBef>
        <a:spcAft>
          <a:spcPct val="0"/>
        </a:spcAft>
        <a:defRPr sz="3300">
          <a:solidFill>
            <a:schemeClr val="tx1"/>
          </a:solidFill>
          <a:latin typeface="Calibri" charset="0"/>
          <a:ea typeface="Geneva" charset="0"/>
          <a:cs typeface="Geneva" charset="0"/>
        </a:defRPr>
      </a:lvl5pPr>
      <a:lvl6pPr marL="342900" algn="ctr" defTabSz="342900" rtl="0" fontAlgn="base">
        <a:spcBef>
          <a:spcPct val="0"/>
        </a:spcBef>
        <a:spcAft>
          <a:spcPct val="0"/>
        </a:spcAft>
        <a:defRPr sz="3300">
          <a:solidFill>
            <a:schemeClr val="tx1"/>
          </a:solidFill>
          <a:latin typeface="Calibri" charset="0"/>
          <a:ea typeface="Geneva" charset="0"/>
          <a:cs typeface="Geneva" charset="0"/>
        </a:defRPr>
      </a:lvl6pPr>
      <a:lvl7pPr marL="685800" algn="ctr" defTabSz="342900" rtl="0" fontAlgn="base">
        <a:spcBef>
          <a:spcPct val="0"/>
        </a:spcBef>
        <a:spcAft>
          <a:spcPct val="0"/>
        </a:spcAft>
        <a:defRPr sz="3300">
          <a:solidFill>
            <a:schemeClr val="tx1"/>
          </a:solidFill>
          <a:latin typeface="Calibri" charset="0"/>
          <a:ea typeface="Geneva" charset="0"/>
          <a:cs typeface="Geneva" charset="0"/>
        </a:defRPr>
      </a:lvl7pPr>
      <a:lvl8pPr marL="1028700" algn="ctr" defTabSz="342900" rtl="0" fontAlgn="base">
        <a:spcBef>
          <a:spcPct val="0"/>
        </a:spcBef>
        <a:spcAft>
          <a:spcPct val="0"/>
        </a:spcAft>
        <a:defRPr sz="3300">
          <a:solidFill>
            <a:schemeClr val="tx1"/>
          </a:solidFill>
          <a:latin typeface="Calibri" charset="0"/>
          <a:ea typeface="Geneva" charset="0"/>
          <a:cs typeface="Geneva" charset="0"/>
        </a:defRPr>
      </a:lvl8pPr>
      <a:lvl9pPr marL="1371600" algn="ctr" defTabSz="342900" rtl="0" fontAlgn="base">
        <a:spcBef>
          <a:spcPct val="0"/>
        </a:spcBef>
        <a:spcAft>
          <a:spcPct val="0"/>
        </a:spcAft>
        <a:defRPr sz="3300">
          <a:solidFill>
            <a:schemeClr val="tx1"/>
          </a:solidFill>
          <a:latin typeface="Calibri" charset="0"/>
          <a:ea typeface="Geneva" charset="0"/>
          <a:cs typeface="Geneva" charset="0"/>
        </a:defRPr>
      </a:lvl9pPr>
    </p:titleStyle>
    <p:bodyStyle>
      <a:lvl1pPr marL="257175" indent="-257175" algn="l" defTabSz="342900" rtl="0" fontAlgn="base">
        <a:spcBef>
          <a:spcPct val="20000"/>
        </a:spcBef>
        <a:spcAft>
          <a:spcPct val="0"/>
        </a:spcAft>
        <a:buFont typeface="Arial" charset="0"/>
        <a:buChar char="•"/>
        <a:defRPr sz="2400" kern="1200">
          <a:solidFill>
            <a:schemeClr val="tx1"/>
          </a:solidFill>
          <a:latin typeface="+mn-lt"/>
          <a:ea typeface="Geneva" charset="0"/>
          <a:cs typeface="Geneva" charset="0"/>
        </a:defRPr>
      </a:lvl1pPr>
      <a:lvl2pPr marL="557213" indent="-214313" algn="l" defTabSz="342900" rtl="0" fontAlgn="base">
        <a:spcBef>
          <a:spcPct val="20000"/>
        </a:spcBef>
        <a:spcAft>
          <a:spcPct val="0"/>
        </a:spcAft>
        <a:buFont typeface="Arial" charset="0"/>
        <a:buChar char="–"/>
        <a:defRPr sz="2100" kern="1200">
          <a:solidFill>
            <a:schemeClr val="tx1"/>
          </a:solidFill>
          <a:latin typeface="+mn-lt"/>
          <a:ea typeface="Geneva" charset="0"/>
          <a:cs typeface="+mn-cs"/>
        </a:defRPr>
      </a:lvl2pPr>
      <a:lvl3pPr marL="857250" indent="-171450" algn="l" defTabSz="342900" rtl="0" fontAlgn="base">
        <a:spcBef>
          <a:spcPct val="20000"/>
        </a:spcBef>
        <a:spcAft>
          <a:spcPct val="0"/>
        </a:spcAft>
        <a:buFont typeface="Arial" charset="0"/>
        <a:buChar char="•"/>
        <a:defRPr sz="1800" kern="1200">
          <a:solidFill>
            <a:schemeClr val="tx1"/>
          </a:solidFill>
          <a:latin typeface="+mn-lt"/>
          <a:ea typeface="Geneva" charset="0"/>
          <a:cs typeface="+mn-cs"/>
        </a:defRPr>
      </a:lvl3pPr>
      <a:lvl4pPr marL="1200150" indent="-171450" algn="l" defTabSz="342900" rtl="0" fontAlgn="base">
        <a:spcBef>
          <a:spcPct val="20000"/>
        </a:spcBef>
        <a:spcAft>
          <a:spcPct val="0"/>
        </a:spcAft>
        <a:buFont typeface="Arial" charset="0"/>
        <a:buChar char="–"/>
        <a:defRPr sz="1500" kern="1200">
          <a:solidFill>
            <a:schemeClr val="tx1"/>
          </a:solidFill>
          <a:latin typeface="+mn-lt"/>
          <a:ea typeface="Geneva" charset="0"/>
          <a:cs typeface="+mn-cs"/>
        </a:defRPr>
      </a:lvl4pPr>
      <a:lvl5pPr marL="1543050" indent="-171450" algn="l" defTabSz="342900" rtl="0" fontAlgn="base">
        <a:spcBef>
          <a:spcPct val="20000"/>
        </a:spcBef>
        <a:spcAft>
          <a:spcPct val="0"/>
        </a:spcAft>
        <a:buFont typeface="Arial" charset="0"/>
        <a:buChar char="»"/>
        <a:defRPr sz="1500" kern="1200">
          <a:solidFill>
            <a:schemeClr val="tx1"/>
          </a:solidFill>
          <a:latin typeface="+mn-lt"/>
          <a:ea typeface="Geneva"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Text Placeholder 7"/>
          <p:cNvSpPr txBox="1">
            <a:spLocks/>
          </p:cNvSpPr>
          <p:nvPr/>
        </p:nvSpPr>
        <p:spPr>
          <a:xfrm>
            <a:off x="8337550" y="6483731"/>
            <a:ext cx="419100" cy="192024"/>
          </a:xfrm>
          <a:prstGeom prst="rect">
            <a:avLst/>
          </a:prstGeom>
        </p:spPr>
        <p:txBody>
          <a:bodyPr lIns="0" tIns="0" rIns="0" bIns="0" anchor="b"/>
          <a:lstStyle>
            <a:lvl1pPr marL="0" indent="0" algn="l" defTabSz="457200" rtl="0" eaLnBrk="1" latinLnBrk="0" hangingPunct="1">
              <a:spcBef>
                <a:spcPts val="0"/>
              </a:spcBef>
              <a:buFontTx/>
              <a:buNone/>
              <a:defRPr sz="1400" b="1" kern="1200" baseline="0">
                <a:solidFill>
                  <a:srgbClr val="004C97"/>
                </a:solidFill>
                <a:latin typeface="Helvetic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defRPr/>
            </a:pPr>
            <a:r>
              <a:rPr lang="en-US" sz="1200" dirty="0"/>
              <a:t>LBNF</a:t>
            </a:r>
          </a:p>
        </p:txBody>
      </p:sp>
      <p:cxnSp>
        <p:nvCxnSpPr>
          <p:cNvPr id="13" name="Straight Connector 12"/>
          <p:cNvCxnSpPr/>
          <p:nvPr/>
        </p:nvCxnSpPr>
        <p:spPr>
          <a:xfrm>
            <a:off x="457200" y="6357938"/>
            <a:ext cx="8293100" cy="0"/>
          </a:xfrm>
          <a:prstGeom prst="line">
            <a:avLst/>
          </a:prstGeom>
          <a:ln>
            <a:solidFill>
              <a:srgbClr val="004C97"/>
            </a:solidFill>
          </a:ln>
          <a:effectLst/>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2"/>
          </p:nvPr>
        </p:nvSpPr>
        <p:spPr>
          <a:xfrm>
            <a:off x="979488" y="6488430"/>
            <a:ext cx="1136650" cy="187325"/>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Helvetica"/>
                <a:ea typeface="+mn-ea"/>
                <a:cs typeface="+mn-cs"/>
              </a:defRPr>
            </a:lvl1pPr>
          </a:lstStyle>
          <a:p>
            <a:pPr>
              <a:defRPr/>
            </a:pPr>
            <a:r>
              <a:rPr lang="en-US"/>
              <a:t>04.10.24</a:t>
            </a:r>
            <a:endParaRPr lang="en-US" dirty="0"/>
          </a:p>
        </p:txBody>
      </p:sp>
      <p:sp>
        <p:nvSpPr>
          <p:cNvPr id="5" name="Footer Placeholder 4"/>
          <p:cNvSpPr>
            <a:spLocks noGrp="1"/>
          </p:cNvSpPr>
          <p:nvPr>
            <p:ph type="ftr" sz="quarter" idx="3"/>
          </p:nvPr>
        </p:nvSpPr>
        <p:spPr>
          <a:xfrm>
            <a:off x="2116138" y="6488430"/>
            <a:ext cx="5616575" cy="187325"/>
          </a:xfrm>
          <a:prstGeom prst="rect">
            <a:avLst/>
          </a:prstGeom>
        </p:spPr>
        <p:txBody>
          <a:bodyPr lIns="0" tIns="0" rIns="0" bIns="0" anchor="b" anchorCtr="0"/>
          <a:lstStyle>
            <a:lvl1pPr fontAlgn="auto">
              <a:spcBef>
                <a:spcPts val="0"/>
              </a:spcBef>
              <a:spcAft>
                <a:spcPts val="0"/>
              </a:spcAft>
              <a:defRPr sz="1200" baseline="0" dirty="0">
                <a:solidFill>
                  <a:srgbClr val="004C97"/>
                </a:solidFill>
                <a:latin typeface="Helvetica"/>
                <a:ea typeface="+mn-ea"/>
                <a:cs typeface="+mn-cs"/>
              </a:defRPr>
            </a:lvl1pPr>
          </a:lstStyle>
          <a:p>
            <a:pPr>
              <a:defRPr/>
            </a:pPr>
            <a:r>
              <a:rPr lang="en-US"/>
              <a:t>Eric James | Items for Discussion</a:t>
            </a:r>
            <a:endParaRPr lang="en-US" dirty="0"/>
          </a:p>
        </p:txBody>
      </p:sp>
      <p:sp>
        <p:nvSpPr>
          <p:cNvPr id="6" name="Slide Number Placeholder 5"/>
          <p:cNvSpPr>
            <a:spLocks noGrp="1"/>
          </p:cNvSpPr>
          <p:nvPr>
            <p:ph type="sldNum" sz="quarter" idx="4"/>
          </p:nvPr>
        </p:nvSpPr>
        <p:spPr>
          <a:xfrm>
            <a:off x="454025" y="6488430"/>
            <a:ext cx="525463" cy="187325"/>
          </a:xfrm>
          <a:prstGeom prst="rect">
            <a:avLst/>
          </a:prstGeom>
        </p:spPr>
        <p:txBody>
          <a:bodyPr lIns="0" tIns="0" rIns="0" bIns="0" anchor="b" anchorCtr="0"/>
          <a:lstStyle>
            <a:lvl1pPr fontAlgn="auto">
              <a:spcBef>
                <a:spcPts val="0"/>
              </a:spcBef>
              <a:spcAft>
                <a:spcPts val="0"/>
              </a:spcAft>
              <a:defRPr sz="1200" b="1" i="0" baseline="0" smtClean="0">
                <a:solidFill>
                  <a:srgbClr val="004C97"/>
                </a:solidFill>
                <a:latin typeface="Helvetica"/>
                <a:ea typeface="+mn-ea"/>
                <a:cs typeface="+mn-cs"/>
              </a:defRPr>
            </a:lvl1pPr>
          </a:lstStyle>
          <a:p>
            <a:pPr>
              <a:defRPr/>
            </a:pPr>
            <a:fld id="{0C39C72E-2A13-EB4D-AD45-6D4E6ACAED8D}" type="slidenum">
              <a:rPr lang="en-US"/>
              <a:pPr>
                <a:defRPr/>
              </a:pPr>
              <a:t>‹#›</a:t>
            </a:fld>
            <a:endParaRPr lang="en-US" dirty="0"/>
          </a:p>
        </p:txBody>
      </p:sp>
    </p:spTree>
    <p:extLst>
      <p:ext uri="{BB962C8B-B14F-4D97-AF65-F5344CB8AC3E}">
        <p14:creationId xmlns:p14="http://schemas.microsoft.com/office/powerpoint/2010/main" val="3730874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jp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962" y="5761482"/>
            <a:ext cx="8229600" cy="0"/>
          </a:xfrm>
          <a:custGeom>
            <a:avLst/>
            <a:gdLst/>
            <a:ahLst/>
            <a:cxnLst/>
            <a:rect l="l" t="t" r="r" b="b"/>
            <a:pathLst>
              <a:path w="8229600">
                <a:moveTo>
                  <a:pt x="0" y="0"/>
                </a:moveTo>
                <a:lnTo>
                  <a:pt x="8229600" y="0"/>
                </a:lnTo>
              </a:path>
            </a:pathLst>
          </a:custGeom>
          <a:ln w="25908">
            <a:solidFill>
              <a:srgbClr val="BB5F2B"/>
            </a:solidFill>
          </a:ln>
        </p:spPr>
        <p:txBody>
          <a:bodyPr wrap="square" lIns="0" tIns="0" rIns="0" bIns="0" rtlCol="0"/>
          <a:lstStyle/>
          <a:p>
            <a:endParaRPr dirty="0"/>
          </a:p>
        </p:txBody>
      </p:sp>
      <p:sp>
        <p:nvSpPr>
          <p:cNvPr id="3" name="object 3"/>
          <p:cNvSpPr/>
          <p:nvPr/>
        </p:nvSpPr>
        <p:spPr>
          <a:xfrm>
            <a:off x="457962" y="473201"/>
            <a:ext cx="8229600" cy="0"/>
          </a:xfrm>
          <a:custGeom>
            <a:avLst/>
            <a:gdLst/>
            <a:ahLst/>
            <a:cxnLst/>
            <a:rect l="l" t="t" r="r" b="b"/>
            <a:pathLst>
              <a:path w="8229600">
                <a:moveTo>
                  <a:pt x="0" y="0"/>
                </a:moveTo>
                <a:lnTo>
                  <a:pt x="8229600" y="0"/>
                </a:lnTo>
              </a:path>
            </a:pathLst>
          </a:custGeom>
          <a:ln w="25908">
            <a:solidFill>
              <a:srgbClr val="BB5F2B"/>
            </a:solidFill>
          </a:ln>
        </p:spPr>
        <p:txBody>
          <a:bodyPr wrap="square" lIns="0" tIns="0" rIns="0" bIns="0" rtlCol="0"/>
          <a:lstStyle/>
          <a:p>
            <a:endParaRPr dirty="0"/>
          </a:p>
        </p:txBody>
      </p:sp>
      <p:sp>
        <p:nvSpPr>
          <p:cNvPr id="4" name="object 4"/>
          <p:cNvSpPr/>
          <p:nvPr/>
        </p:nvSpPr>
        <p:spPr>
          <a:xfrm>
            <a:off x="5135879" y="211836"/>
            <a:ext cx="3598164" cy="214883"/>
          </a:xfrm>
          <a:prstGeom prst="rect">
            <a:avLst/>
          </a:prstGeom>
          <a:blipFill>
            <a:blip r:embed="rId3" cstate="print"/>
            <a:stretch>
              <a:fillRect/>
            </a:stretch>
          </a:blipFill>
        </p:spPr>
        <p:txBody>
          <a:bodyPr wrap="square" lIns="0" tIns="0" rIns="0" bIns="0" rtlCol="0"/>
          <a:lstStyle/>
          <a:p>
            <a:endParaRPr dirty="0"/>
          </a:p>
        </p:txBody>
      </p:sp>
      <p:sp>
        <p:nvSpPr>
          <p:cNvPr id="5" name="object 5"/>
          <p:cNvSpPr/>
          <p:nvPr/>
        </p:nvSpPr>
        <p:spPr>
          <a:xfrm>
            <a:off x="7316723" y="5974079"/>
            <a:ext cx="1370076" cy="557783"/>
          </a:xfrm>
          <a:prstGeom prst="rect">
            <a:avLst/>
          </a:prstGeom>
          <a:blipFill>
            <a:blip r:embed="rId4" cstate="print"/>
            <a:stretch>
              <a:fillRect/>
            </a:stretch>
          </a:blipFill>
        </p:spPr>
        <p:txBody>
          <a:bodyPr wrap="square" lIns="0" tIns="0" rIns="0" bIns="0" rtlCol="0"/>
          <a:lstStyle/>
          <a:p>
            <a:endParaRPr dirty="0"/>
          </a:p>
        </p:txBody>
      </p:sp>
      <p:sp>
        <p:nvSpPr>
          <p:cNvPr id="6" name="object 6"/>
          <p:cNvSpPr txBox="1"/>
          <p:nvPr/>
        </p:nvSpPr>
        <p:spPr>
          <a:xfrm>
            <a:off x="444500" y="1951450"/>
            <a:ext cx="7632700" cy="487313"/>
          </a:xfrm>
          <a:prstGeom prst="rect">
            <a:avLst/>
          </a:prstGeom>
        </p:spPr>
        <p:txBody>
          <a:bodyPr vert="horz" wrap="square" lIns="0" tIns="0" rIns="0" bIns="0" rtlCol="0">
            <a:spAutoFit/>
          </a:bodyPr>
          <a:lstStyle/>
          <a:p>
            <a:pPr marL="12700">
              <a:lnSpc>
                <a:spcPts val="3810"/>
              </a:lnSpc>
            </a:pPr>
            <a:r>
              <a:rPr lang="en-US" sz="3200" b="1" dirty="0">
                <a:solidFill>
                  <a:srgbClr val="BB5F2B"/>
                </a:solidFill>
                <a:latin typeface="Arial"/>
                <a:cs typeface="Arial"/>
              </a:rPr>
              <a:t>Items for Discussion</a:t>
            </a:r>
            <a:endParaRPr sz="3200" dirty="0">
              <a:latin typeface="Arial"/>
              <a:cs typeface="Arial"/>
            </a:endParaRPr>
          </a:p>
        </p:txBody>
      </p:sp>
      <p:sp>
        <p:nvSpPr>
          <p:cNvPr id="7" name="object 7"/>
          <p:cNvSpPr txBox="1"/>
          <p:nvPr/>
        </p:nvSpPr>
        <p:spPr>
          <a:xfrm>
            <a:off x="441451" y="3463593"/>
            <a:ext cx="8245348" cy="1413207"/>
          </a:xfrm>
          <a:prstGeom prst="rect">
            <a:avLst/>
          </a:prstGeom>
        </p:spPr>
        <p:txBody>
          <a:bodyPr vert="horz" wrap="square" lIns="0" tIns="0" rIns="0" bIns="0" rtlCol="0">
            <a:spAutoFit/>
          </a:bodyPr>
          <a:lstStyle/>
          <a:p>
            <a:pPr marL="12700">
              <a:lnSpc>
                <a:spcPct val="100000"/>
              </a:lnSpc>
            </a:pPr>
            <a:r>
              <a:rPr lang="en-US" sz="2200" spc="-10" dirty="0">
                <a:solidFill>
                  <a:srgbClr val="BB5F2B"/>
                </a:solidFill>
                <a:latin typeface="Arial"/>
                <a:cs typeface="Arial"/>
              </a:rPr>
              <a:t>Eric James</a:t>
            </a:r>
          </a:p>
          <a:p>
            <a:pPr marL="12700">
              <a:lnSpc>
                <a:spcPct val="100000"/>
              </a:lnSpc>
            </a:pPr>
            <a:r>
              <a:rPr lang="en-US" sz="2200" spc="-10" dirty="0">
                <a:solidFill>
                  <a:srgbClr val="BB5F2B"/>
                </a:solidFill>
                <a:latin typeface="Arial"/>
                <a:cs typeface="Arial"/>
              </a:rPr>
              <a:t>FD1 Technical Board</a:t>
            </a:r>
            <a:endParaRPr lang="en-US" sz="2200" spc="-15" dirty="0">
              <a:solidFill>
                <a:srgbClr val="BB5F2B"/>
              </a:solidFill>
              <a:latin typeface="Arial"/>
              <a:cs typeface="Arial"/>
            </a:endParaRPr>
          </a:p>
          <a:p>
            <a:pPr marL="12700">
              <a:lnSpc>
                <a:spcPct val="100000"/>
              </a:lnSpc>
            </a:pPr>
            <a:r>
              <a:rPr lang="en-US" sz="2200" spc="-15" dirty="0">
                <a:solidFill>
                  <a:srgbClr val="BB5F2B"/>
                </a:solidFill>
                <a:latin typeface="Arial"/>
                <a:cs typeface="Arial"/>
              </a:rPr>
              <a:t>April 10, </a:t>
            </a:r>
            <a:r>
              <a:rPr sz="2200" spc="-10" dirty="0">
                <a:solidFill>
                  <a:srgbClr val="BB5F2B"/>
                </a:solidFill>
                <a:latin typeface="Arial"/>
                <a:cs typeface="Arial"/>
              </a:rPr>
              <a:t>20</a:t>
            </a:r>
            <a:r>
              <a:rPr lang="en-US" sz="2200" spc="-10" dirty="0">
                <a:solidFill>
                  <a:srgbClr val="BB5F2B"/>
                </a:solidFill>
                <a:latin typeface="Arial"/>
                <a:cs typeface="Arial"/>
              </a:rPr>
              <a:t>24</a:t>
            </a:r>
          </a:p>
          <a:p>
            <a:pPr marL="12700">
              <a:lnSpc>
                <a:spcPts val="2615"/>
              </a:lnSpc>
              <a:spcBef>
                <a:spcPts val="530"/>
              </a:spcBef>
            </a:pPr>
            <a:endParaRPr lang="en-US" sz="2200" spc="-10" dirty="0">
              <a:solidFill>
                <a:srgbClr val="BB5F2B"/>
              </a:solidFill>
              <a:latin typeface="Arial"/>
              <a:cs typeface="Arial"/>
            </a:endParaRPr>
          </a:p>
        </p:txBody>
      </p:sp>
      <p:sp>
        <p:nvSpPr>
          <p:cNvPr id="8" name="object 8"/>
          <p:cNvSpPr/>
          <p:nvPr/>
        </p:nvSpPr>
        <p:spPr>
          <a:xfrm>
            <a:off x="4553711" y="5993891"/>
            <a:ext cx="2519172" cy="537971"/>
          </a:xfrm>
          <a:prstGeom prst="rect">
            <a:avLst/>
          </a:prstGeom>
          <a:blipFill>
            <a:blip r:embed="rId5" cstate="print"/>
            <a:stretch>
              <a:fillRect/>
            </a:stretch>
          </a:blipFill>
        </p:spPr>
        <p:txBody>
          <a:bodyPr wrap="square" lIns="0" tIns="0" rIns="0" bIns="0" rtlCol="0"/>
          <a:lstStyle/>
          <a:p>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95242"/>
            <a:ext cx="8255000" cy="492443"/>
          </a:xfrm>
        </p:spPr>
        <p:txBody>
          <a:bodyPr/>
          <a:lstStyle/>
          <a:p>
            <a:r>
              <a:rPr lang="en-US" sz="3200" dirty="0"/>
              <a:t>Proposed Policy</a:t>
            </a:r>
          </a:p>
        </p:txBody>
      </p:sp>
      <p:sp>
        <p:nvSpPr>
          <p:cNvPr id="4" name="Slide Number Placeholder 3"/>
          <p:cNvSpPr>
            <a:spLocks noGrp="1"/>
          </p:cNvSpPr>
          <p:nvPr>
            <p:ph type="sldNum" sz="quarter" idx="7"/>
          </p:nvPr>
        </p:nvSpPr>
        <p:spPr/>
        <p:txBody>
          <a:bodyPr/>
          <a:lstStyle/>
          <a:p>
            <a:fld id="{B6F15528-21DE-4FAA-801E-634DDDAF4B2B}" type="slidenum">
              <a:rPr lang="en-US" smtClean="0"/>
              <a:pPr/>
              <a:t>10</a:t>
            </a:fld>
            <a:endParaRPr lang="en-US" dirty="0"/>
          </a:p>
        </p:txBody>
      </p:sp>
      <p:sp>
        <p:nvSpPr>
          <p:cNvPr id="7" name="Footer Placeholder 6"/>
          <p:cNvSpPr>
            <a:spLocks noGrp="1"/>
          </p:cNvSpPr>
          <p:nvPr>
            <p:ph type="ftr" sz="quarter" idx="5"/>
          </p:nvPr>
        </p:nvSpPr>
        <p:spPr>
          <a:xfrm>
            <a:off x="866647" y="6538623"/>
            <a:ext cx="3970655" cy="184666"/>
          </a:xfrm>
        </p:spPr>
        <p:txBody>
          <a:bodyPr/>
          <a:lstStyle/>
          <a:p>
            <a:pPr marL="12700">
              <a:lnSpc>
                <a:spcPct val="100000"/>
              </a:lnSpc>
            </a:pPr>
            <a:r>
              <a:rPr lang="en-US"/>
              <a:t>Eric James | Items for Discussion</a:t>
            </a:r>
            <a:endParaRPr lang="en-US" dirty="0"/>
          </a:p>
        </p:txBody>
      </p:sp>
      <p:sp>
        <p:nvSpPr>
          <p:cNvPr id="10" name="Text Placeholder 2">
            <a:extLst>
              <a:ext uri="{FF2B5EF4-FFF2-40B4-BE49-F238E27FC236}">
                <a16:creationId xmlns:a16="http://schemas.microsoft.com/office/drawing/2014/main" id="{590BCFC9-8C95-439A-BB78-C0BEB6D564EE}"/>
              </a:ext>
            </a:extLst>
          </p:cNvPr>
          <p:cNvSpPr>
            <a:spLocks noGrp="1"/>
          </p:cNvSpPr>
          <p:nvPr>
            <p:ph type="body" idx="1"/>
          </p:nvPr>
        </p:nvSpPr>
        <p:spPr>
          <a:xfrm>
            <a:off x="868422" y="1219198"/>
            <a:ext cx="6294378" cy="4678204"/>
          </a:xfrm>
        </p:spPr>
        <p:txBody>
          <a:bodyPr/>
          <a:lstStyle/>
          <a:p>
            <a:pPr marL="342900" indent="-342900">
              <a:buFont typeface="Arial" panose="020B0604020202020204" pitchFamily="34" charset="0"/>
              <a:buChar char="•"/>
            </a:pPr>
            <a:r>
              <a:rPr lang="en-US" dirty="0">
                <a:solidFill>
                  <a:schemeClr val="tx2"/>
                </a:solidFill>
              </a:rPr>
              <a:t>Wire is or suspected to be damaged – Remove</a:t>
            </a:r>
          </a:p>
          <a:p>
            <a:pPr marL="342900" indent="-342900">
              <a:buFont typeface="Arial" panose="020B0604020202020204" pitchFamily="34" charset="0"/>
              <a:buChar char="•"/>
            </a:pPr>
            <a:endParaRPr lang="en-US" dirty="0">
              <a:solidFill>
                <a:schemeClr val="tx2"/>
              </a:solidFill>
            </a:endParaRPr>
          </a:p>
          <a:p>
            <a:pPr marL="342900" indent="-342900">
              <a:buFont typeface="Arial" panose="020B0604020202020204" pitchFamily="34" charset="0"/>
              <a:buChar char="•"/>
            </a:pPr>
            <a:r>
              <a:rPr lang="en-US" dirty="0">
                <a:solidFill>
                  <a:schemeClr val="tx2"/>
                </a:solidFill>
              </a:rPr>
              <a:t>Wire is shorted to neighbor (on same layer) but no suspected damage – leave in place </a:t>
            </a:r>
          </a:p>
          <a:p>
            <a:pPr marL="342900" indent="-342900">
              <a:buFont typeface="Arial" panose="020B0604020202020204" pitchFamily="34" charset="0"/>
              <a:buChar char="•"/>
            </a:pPr>
            <a:endParaRPr lang="en-US" dirty="0">
              <a:solidFill>
                <a:schemeClr val="tx2"/>
              </a:solidFill>
            </a:endParaRPr>
          </a:p>
          <a:p>
            <a:pPr marL="342900" indent="-342900">
              <a:buFont typeface="Arial" panose="020B0604020202020204" pitchFamily="34" charset="0"/>
              <a:buChar char="•"/>
            </a:pPr>
            <a:r>
              <a:rPr lang="en-US" dirty="0">
                <a:solidFill>
                  <a:schemeClr val="tx2"/>
                </a:solidFill>
              </a:rPr>
              <a:t>Wire is open (no connection) but no suspected damage – leave in place and short to neighbor on same layer</a:t>
            </a:r>
          </a:p>
          <a:p>
            <a:pPr marL="342900" indent="-342900">
              <a:buFont typeface="Arial" panose="020B0604020202020204" pitchFamily="34" charset="0"/>
              <a:buChar char="•"/>
            </a:pPr>
            <a:endParaRPr lang="en-US" dirty="0">
              <a:solidFill>
                <a:schemeClr val="tx2"/>
              </a:solidFill>
            </a:endParaRPr>
          </a:p>
          <a:p>
            <a:pPr marL="342900" indent="-342900">
              <a:buFont typeface="Arial" panose="020B0604020202020204" pitchFamily="34" charset="0"/>
              <a:buChar char="•"/>
            </a:pPr>
            <a:r>
              <a:rPr lang="en-US" dirty="0">
                <a:solidFill>
                  <a:schemeClr val="tx2"/>
                </a:solidFill>
              </a:rPr>
              <a:t>Must be properly documented so that future data analyzers can understand exactly what was done</a:t>
            </a:r>
          </a:p>
          <a:p>
            <a:pPr lvl="1"/>
            <a:endParaRPr lang="en-US" dirty="0">
              <a:solidFill>
                <a:schemeClr val="tx2"/>
              </a:solidFill>
            </a:endParaRPr>
          </a:p>
          <a:p>
            <a:endParaRPr lang="en-US" dirty="0">
              <a:solidFill>
                <a:schemeClr val="tx2"/>
              </a:solidFill>
            </a:endParaRPr>
          </a:p>
        </p:txBody>
      </p:sp>
      <p:sp>
        <p:nvSpPr>
          <p:cNvPr id="3" name="Date Placeholder 4">
            <a:extLst>
              <a:ext uri="{FF2B5EF4-FFF2-40B4-BE49-F238E27FC236}">
                <a16:creationId xmlns:a16="http://schemas.microsoft.com/office/drawing/2014/main" id="{28877B05-C467-A9DE-E813-4EC997950BD7}"/>
              </a:ext>
            </a:extLst>
          </p:cNvPr>
          <p:cNvSpPr>
            <a:spLocks noGrp="1"/>
          </p:cNvSpPr>
          <p:nvPr>
            <p:ph type="dt" sz="half" idx="6"/>
          </p:nvPr>
        </p:nvSpPr>
        <p:spPr>
          <a:xfrm>
            <a:off x="5065902" y="6538623"/>
            <a:ext cx="1944498" cy="184666"/>
          </a:xfrm>
        </p:spPr>
        <p:txBody>
          <a:bodyPr/>
          <a:lstStyle/>
          <a:p>
            <a:pPr marL="12700"/>
            <a:r>
              <a:rPr lang="en-US"/>
              <a:t>04.10.24</a:t>
            </a:r>
            <a:endParaRPr lang="en-US" dirty="0"/>
          </a:p>
        </p:txBody>
      </p:sp>
    </p:spTree>
    <p:extLst>
      <p:ext uri="{BB962C8B-B14F-4D97-AF65-F5344CB8AC3E}">
        <p14:creationId xmlns:p14="http://schemas.microsoft.com/office/powerpoint/2010/main" val="405761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95242"/>
            <a:ext cx="8255000" cy="492443"/>
          </a:xfrm>
        </p:spPr>
        <p:txBody>
          <a:bodyPr/>
          <a:lstStyle/>
          <a:p>
            <a:r>
              <a:rPr lang="en-US" sz="3200" dirty="0"/>
              <a:t>LBNC Review (Feb 26-28)</a:t>
            </a:r>
          </a:p>
        </p:txBody>
      </p:sp>
      <p:sp>
        <p:nvSpPr>
          <p:cNvPr id="4" name="Slide Number Placeholder 3"/>
          <p:cNvSpPr>
            <a:spLocks noGrp="1"/>
          </p:cNvSpPr>
          <p:nvPr>
            <p:ph type="sldNum" sz="quarter" idx="7"/>
          </p:nvPr>
        </p:nvSpPr>
        <p:spPr/>
        <p:txBody>
          <a:bodyPr/>
          <a:lstStyle/>
          <a:p>
            <a:fld id="{B6F15528-21DE-4FAA-801E-634DDDAF4B2B}" type="slidenum">
              <a:rPr lang="en-US" smtClean="0"/>
              <a:pPr/>
              <a:t>2</a:t>
            </a:fld>
            <a:endParaRPr lang="en-US" dirty="0"/>
          </a:p>
        </p:txBody>
      </p:sp>
      <p:sp>
        <p:nvSpPr>
          <p:cNvPr id="7" name="Footer Placeholder 6"/>
          <p:cNvSpPr>
            <a:spLocks noGrp="1"/>
          </p:cNvSpPr>
          <p:nvPr>
            <p:ph type="ftr" sz="quarter" idx="5"/>
          </p:nvPr>
        </p:nvSpPr>
        <p:spPr>
          <a:xfrm>
            <a:off x="866647" y="6538623"/>
            <a:ext cx="3970655" cy="184666"/>
          </a:xfrm>
        </p:spPr>
        <p:txBody>
          <a:bodyPr/>
          <a:lstStyle/>
          <a:p>
            <a:pPr marL="12700">
              <a:lnSpc>
                <a:spcPct val="100000"/>
              </a:lnSpc>
            </a:pPr>
            <a:r>
              <a:rPr lang="en-US"/>
              <a:t>Eric James | Items for Discussion</a:t>
            </a:r>
            <a:endParaRPr lang="en-US" dirty="0"/>
          </a:p>
        </p:txBody>
      </p:sp>
      <p:sp>
        <p:nvSpPr>
          <p:cNvPr id="10" name="Text Placeholder 2">
            <a:extLst>
              <a:ext uri="{FF2B5EF4-FFF2-40B4-BE49-F238E27FC236}">
                <a16:creationId xmlns:a16="http://schemas.microsoft.com/office/drawing/2014/main" id="{590BCFC9-8C95-439A-BB78-C0BEB6D564EE}"/>
              </a:ext>
            </a:extLst>
          </p:cNvPr>
          <p:cNvSpPr>
            <a:spLocks noGrp="1"/>
          </p:cNvSpPr>
          <p:nvPr>
            <p:ph type="body" idx="1"/>
          </p:nvPr>
        </p:nvSpPr>
        <p:spPr>
          <a:xfrm>
            <a:off x="866647" y="1393704"/>
            <a:ext cx="7361178" cy="2634736"/>
          </a:xfrm>
        </p:spPr>
        <p:txBody>
          <a:bodyPr/>
          <a:lstStyle/>
          <a:p>
            <a:pPr marL="342900" indent="-342900">
              <a:buFont typeface="Arial" panose="020B0604020202020204" pitchFamily="34" charset="0"/>
              <a:buChar char="•"/>
            </a:pPr>
            <a:r>
              <a:rPr lang="en-US" sz="1800" dirty="0">
                <a:solidFill>
                  <a:schemeClr val="tx2"/>
                </a:solidFill>
              </a:rPr>
              <a:t>The recommendation from the October 2023 LBNC remains open: develop an updated APA production plan and schedule, which would then be reviewed and validated at an internal review (now foreseen for May 2024)</a:t>
            </a:r>
          </a:p>
          <a:p>
            <a:pPr marL="342900" indent="-342900">
              <a:buFont typeface="Arial" panose="020B0604020202020204" pitchFamily="34" charset="0"/>
              <a:buChar char="•"/>
            </a:pPr>
            <a:endParaRPr lang="en-US" sz="1800" dirty="0">
              <a:solidFill>
                <a:schemeClr val="tx2"/>
              </a:solidFill>
            </a:endParaRPr>
          </a:p>
          <a:p>
            <a:pPr marL="342900" indent="-342900">
              <a:buFont typeface="Arial" panose="020B0604020202020204" pitchFamily="34" charset="0"/>
              <a:buChar char="•"/>
            </a:pPr>
            <a:r>
              <a:rPr lang="en-US" sz="1800" dirty="0">
                <a:solidFill>
                  <a:schemeClr val="tx2"/>
                </a:solidFill>
              </a:rPr>
              <a:t>Form or strengthen a dedicated task force to investigate the source of the wire damages that led to broken wires.  Consider if additional actions could be implemented during winding and assembly that could facilitate post-mortem investigations</a:t>
            </a:r>
          </a:p>
          <a:p>
            <a:pPr lvl="1"/>
            <a:endParaRPr lang="en-US" dirty="0">
              <a:solidFill>
                <a:schemeClr val="tx2"/>
              </a:solidFill>
            </a:endParaRPr>
          </a:p>
          <a:p>
            <a:pPr lvl="1"/>
            <a:endParaRPr lang="en-US" dirty="0">
              <a:solidFill>
                <a:schemeClr val="tx2"/>
              </a:solidFill>
            </a:endParaRPr>
          </a:p>
        </p:txBody>
      </p:sp>
      <p:sp>
        <p:nvSpPr>
          <p:cNvPr id="3" name="Date Placeholder 4">
            <a:extLst>
              <a:ext uri="{FF2B5EF4-FFF2-40B4-BE49-F238E27FC236}">
                <a16:creationId xmlns:a16="http://schemas.microsoft.com/office/drawing/2014/main" id="{28877B05-C467-A9DE-E813-4EC997950BD7}"/>
              </a:ext>
            </a:extLst>
          </p:cNvPr>
          <p:cNvSpPr>
            <a:spLocks noGrp="1"/>
          </p:cNvSpPr>
          <p:nvPr>
            <p:ph type="dt" sz="half" idx="6"/>
          </p:nvPr>
        </p:nvSpPr>
        <p:spPr>
          <a:xfrm>
            <a:off x="5065902" y="6538623"/>
            <a:ext cx="1944498" cy="184666"/>
          </a:xfrm>
        </p:spPr>
        <p:txBody>
          <a:bodyPr/>
          <a:lstStyle/>
          <a:p>
            <a:pPr marL="12700"/>
            <a:r>
              <a:rPr lang="en-US"/>
              <a:t>04.10.24</a:t>
            </a:r>
            <a:endParaRPr lang="en-US" dirty="0"/>
          </a:p>
        </p:txBody>
      </p:sp>
    </p:spTree>
    <p:extLst>
      <p:ext uri="{BB962C8B-B14F-4D97-AF65-F5344CB8AC3E}">
        <p14:creationId xmlns:p14="http://schemas.microsoft.com/office/powerpoint/2010/main" val="3969417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95242"/>
            <a:ext cx="8255000" cy="492443"/>
          </a:xfrm>
        </p:spPr>
        <p:txBody>
          <a:bodyPr/>
          <a:lstStyle/>
          <a:p>
            <a:r>
              <a:rPr lang="en-US" sz="3200" dirty="0"/>
              <a:t>NSG Review (Mar 27-28)</a:t>
            </a:r>
          </a:p>
        </p:txBody>
      </p:sp>
      <p:sp>
        <p:nvSpPr>
          <p:cNvPr id="4" name="Slide Number Placeholder 3"/>
          <p:cNvSpPr>
            <a:spLocks noGrp="1"/>
          </p:cNvSpPr>
          <p:nvPr>
            <p:ph type="sldNum" sz="quarter" idx="7"/>
          </p:nvPr>
        </p:nvSpPr>
        <p:spPr/>
        <p:txBody>
          <a:bodyPr/>
          <a:lstStyle/>
          <a:p>
            <a:fld id="{B6F15528-21DE-4FAA-801E-634DDDAF4B2B}" type="slidenum">
              <a:rPr lang="en-US" smtClean="0"/>
              <a:pPr/>
              <a:t>3</a:t>
            </a:fld>
            <a:endParaRPr lang="en-US" dirty="0"/>
          </a:p>
        </p:txBody>
      </p:sp>
      <p:sp>
        <p:nvSpPr>
          <p:cNvPr id="7" name="Footer Placeholder 6"/>
          <p:cNvSpPr>
            <a:spLocks noGrp="1"/>
          </p:cNvSpPr>
          <p:nvPr>
            <p:ph type="ftr" sz="quarter" idx="5"/>
          </p:nvPr>
        </p:nvSpPr>
        <p:spPr>
          <a:xfrm>
            <a:off x="866647" y="6538623"/>
            <a:ext cx="3970655" cy="184666"/>
          </a:xfrm>
        </p:spPr>
        <p:txBody>
          <a:bodyPr/>
          <a:lstStyle/>
          <a:p>
            <a:pPr marL="12700">
              <a:lnSpc>
                <a:spcPct val="100000"/>
              </a:lnSpc>
            </a:pPr>
            <a:r>
              <a:rPr lang="en-US"/>
              <a:t>Eric James | Items for Discussion</a:t>
            </a:r>
            <a:endParaRPr lang="en-US" dirty="0"/>
          </a:p>
        </p:txBody>
      </p:sp>
      <p:sp>
        <p:nvSpPr>
          <p:cNvPr id="10" name="Text Placeholder 2">
            <a:extLst>
              <a:ext uri="{FF2B5EF4-FFF2-40B4-BE49-F238E27FC236}">
                <a16:creationId xmlns:a16="http://schemas.microsoft.com/office/drawing/2014/main" id="{590BCFC9-8C95-439A-BB78-C0BEB6D564EE}"/>
              </a:ext>
            </a:extLst>
          </p:cNvPr>
          <p:cNvSpPr>
            <a:spLocks noGrp="1"/>
          </p:cNvSpPr>
          <p:nvPr>
            <p:ph type="body" idx="1"/>
          </p:nvPr>
        </p:nvSpPr>
        <p:spPr>
          <a:xfrm>
            <a:off x="868422" y="1219198"/>
            <a:ext cx="7437378" cy="4154984"/>
          </a:xfrm>
        </p:spPr>
        <p:txBody>
          <a:bodyPr/>
          <a:lstStyle/>
          <a:p>
            <a:pPr marL="342900" indent="-342900">
              <a:buFont typeface="Arial" panose="020B0604020202020204" pitchFamily="34" charset="0"/>
              <a:buChar char="•"/>
            </a:pPr>
            <a:r>
              <a:rPr lang="en-US" sz="1800" dirty="0">
                <a:solidFill>
                  <a:schemeClr val="tx2"/>
                </a:solidFill>
              </a:rPr>
              <a:t>The recommendation “Set up a formal tracking process with each partner by the end of the year” is considered closed. However, the NSG would like a report about status and lessons learned at the next NSG meeting about the implemented process</a:t>
            </a:r>
          </a:p>
          <a:p>
            <a:pPr marL="342900" indent="-342900">
              <a:buFont typeface="Arial" panose="020B0604020202020204" pitchFamily="34" charset="0"/>
              <a:buChar char="•"/>
            </a:pPr>
            <a:endParaRPr lang="en-US" sz="1800" dirty="0">
              <a:solidFill>
                <a:schemeClr val="tx2"/>
              </a:solidFill>
            </a:endParaRPr>
          </a:p>
          <a:p>
            <a:pPr marL="342900" indent="-342900">
              <a:buFont typeface="Arial" panose="020B0604020202020204" pitchFamily="34" charset="0"/>
              <a:buChar char="•"/>
            </a:pPr>
            <a:r>
              <a:rPr lang="en-US" sz="1800" dirty="0">
                <a:solidFill>
                  <a:schemeClr val="tx2"/>
                </a:solidFill>
              </a:rPr>
              <a:t>The recommendation “Complete by the end of the year a uniform set of high-level milestones across FDC project to help follow the design/ construction progress in a concise way ” is still open. The NSG kindly requires a follow up at the next NSG meeting</a:t>
            </a:r>
          </a:p>
          <a:p>
            <a:pPr marL="342900" indent="-342900">
              <a:buFont typeface="Arial" panose="020B0604020202020204" pitchFamily="34" charset="0"/>
              <a:buChar char="•"/>
            </a:pPr>
            <a:endParaRPr lang="en-US" sz="1800" dirty="0">
              <a:solidFill>
                <a:schemeClr val="tx2"/>
              </a:solidFill>
            </a:endParaRPr>
          </a:p>
          <a:p>
            <a:pPr marL="342900" indent="-342900">
              <a:buFont typeface="Arial" panose="020B0604020202020204" pitchFamily="34" charset="0"/>
              <a:buChar char="•"/>
            </a:pPr>
            <a:r>
              <a:rPr lang="en-US" sz="1800" dirty="0">
                <a:solidFill>
                  <a:schemeClr val="tx2"/>
                </a:solidFill>
              </a:rPr>
              <a:t>The recommendation “Credibility of the schedule will be improved by a dashboard showing progress in production of the key components, like LHC magnets production dashboard. Present such dashboard(s) for the FD1 and FD2 components already in production.” is still open. The NSG kindly requires a follow up at the next NSG meeting</a:t>
            </a:r>
          </a:p>
        </p:txBody>
      </p:sp>
      <p:sp>
        <p:nvSpPr>
          <p:cNvPr id="3" name="Date Placeholder 4">
            <a:extLst>
              <a:ext uri="{FF2B5EF4-FFF2-40B4-BE49-F238E27FC236}">
                <a16:creationId xmlns:a16="http://schemas.microsoft.com/office/drawing/2014/main" id="{28877B05-C467-A9DE-E813-4EC997950BD7}"/>
              </a:ext>
            </a:extLst>
          </p:cNvPr>
          <p:cNvSpPr>
            <a:spLocks noGrp="1"/>
          </p:cNvSpPr>
          <p:nvPr>
            <p:ph type="dt" sz="half" idx="6"/>
          </p:nvPr>
        </p:nvSpPr>
        <p:spPr>
          <a:xfrm>
            <a:off x="5065902" y="6538623"/>
            <a:ext cx="1944498" cy="184666"/>
          </a:xfrm>
        </p:spPr>
        <p:txBody>
          <a:bodyPr/>
          <a:lstStyle/>
          <a:p>
            <a:pPr marL="12700"/>
            <a:r>
              <a:rPr lang="en-US"/>
              <a:t>04.10.24</a:t>
            </a:r>
            <a:endParaRPr lang="en-US" dirty="0"/>
          </a:p>
        </p:txBody>
      </p:sp>
    </p:spTree>
    <p:extLst>
      <p:ext uri="{BB962C8B-B14F-4D97-AF65-F5344CB8AC3E}">
        <p14:creationId xmlns:p14="http://schemas.microsoft.com/office/powerpoint/2010/main" val="2850867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95242"/>
            <a:ext cx="8255000" cy="492443"/>
          </a:xfrm>
        </p:spPr>
        <p:txBody>
          <a:bodyPr/>
          <a:lstStyle/>
          <a:p>
            <a:r>
              <a:rPr lang="en-US" sz="3200" dirty="0"/>
              <a:t>Production Readiness Reviews</a:t>
            </a:r>
          </a:p>
        </p:txBody>
      </p:sp>
      <p:sp>
        <p:nvSpPr>
          <p:cNvPr id="4" name="Slide Number Placeholder 3"/>
          <p:cNvSpPr>
            <a:spLocks noGrp="1"/>
          </p:cNvSpPr>
          <p:nvPr>
            <p:ph type="sldNum" sz="quarter" idx="7"/>
          </p:nvPr>
        </p:nvSpPr>
        <p:spPr/>
        <p:txBody>
          <a:bodyPr/>
          <a:lstStyle/>
          <a:p>
            <a:fld id="{B6F15528-21DE-4FAA-801E-634DDDAF4B2B}" type="slidenum">
              <a:rPr lang="en-US" smtClean="0"/>
              <a:pPr/>
              <a:t>4</a:t>
            </a:fld>
            <a:endParaRPr lang="en-US" dirty="0"/>
          </a:p>
        </p:txBody>
      </p:sp>
      <p:sp>
        <p:nvSpPr>
          <p:cNvPr id="7" name="Footer Placeholder 6"/>
          <p:cNvSpPr>
            <a:spLocks noGrp="1"/>
          </p:cNvSpPr>
          <p:nvPr>
            <p:ph type="ftr" sz="quarter" idx="5"/>
          </p:nvPr>
        </p:nvSpPr>
        <p:spPr>
          <a:xfrm>
            <a:off x="866647" y="6538623"/>
            <a:ext cx="3970655" cy="184666"/>
          </a:xfrm>
        </p:spPr>
        <p:txBody>
          <a:bodyPr/>
          <a:lstStyle/>
          <a:p>
            <a:pPr marL="12700">
              <a:lnSpc>
                <a:spcPct val="100000"/>
              </a:lnSpc>
            </a:pPr>
            <a:r>
              <a:rPr lang="en-US"/>
              <a:t>Eric James | Items for Discussion</a:t>
            </a:r>
            <a:endParaRPr lang="en-US" dirty="0"/>
          </a:p>
        </p:txBody>
      </p:sp>
      <p:sp>
        <p:nvSpPr>
          <p:cNvPr id="10" name="Text Placeholder 2">
            <a:extLst>
              <a:ext uri="{FF2B5EF4-FFF2-40B4-BE49-F238E27FC236}">
                <a16:creationId xmlns:a16="http://schemas.microsoft.com/office/drawing/2014/main" id="{590BCFC9-8C95-439A-BB78-C0BEB6D564EE}"/>
              </a:ext>
            </a:extLst>
          </p:cNvPr>
          <p:cNvSpPr>
            <a:spLocks noGrp="1"/>
          </p:cNvSpPr>
          <p:nvPr>
            <p:ph type="body" idx="1"/>
          </p:nvPr>
        </p:nvSpPr>
        <p:spPr>
          <a:xfrm>
            <a:off x="868422" y="1219198"/>
            <a:ext cx="6446778" cy="4308872"/>
          </a:xfrm>
        </p:spPr>
        <p:txBody>
          <a:bodyPr/>
          <a:lstStyle/>
          <a:p>
            <a:pPr marL="342900" indent="-342900">
              <a:buFont typeface="Arial" panose="020B0604020202020204" pitchFamily="34" charset="0"/>
              <a:buChar char="•"/>
            </a:pPr>
            <a:r>
              <a:rPr lang="en-US" sz="1800" dirty="0">
                <a:solidFill>
                  <a:schemeClr val="tx2"/>
                </a:solidFill>
              </a:rPr>
              <a:t>Stage 1</a:t>
            </a:r>
          </a:p>
          <a:p>
            <a:pPr marL="800100" lvl="1" indent="-342900">
              <a:buFont typeface="Arial" panose="020B0604020202020204" pitchFamily="34" charset="0"/>
              <a:buChar char="•"/>
            </a:pPr>
            <a:endParaRPr lang="en-US" sz="1400" dirty="0">
              <a:solidFill>
                <a:schemeClr val="tx2"/>
              </a:solidFill>
            </a:endParaRPr>
          </a:p>
          <a:p>
            <a:pPr marL="800100" lvl="1" indent="-342900">
              <a:buFont typeface="Arial" panose="020B0604020202020204" pitchFamily="34" charset="0"/>
              <a:buChar char="•"/>
            </a:pPr>
            <a:r>
              <a:rPr lang="en-US" sz="1600" dirty="0">
                <a:solidFill>
                  <a:schemeClr val="tx2"/>
                </a:solidFill>
              </a:rPr>
              <a:t>FD1 PDS DAPHNE Component Procurements : November 9, 2023</a:t>
            </a:r>
          </a:p>
          <a:p>
            <a:pPr marL="800100" lvl="1" indent="-342900">
              <a:buFont typeface="Arial" panose="020B0604020202020204" pitchFamily="34" charset="0"/>
              <a:buChar char="•"/>
            </a:pPr>
            <a:r>
              <a:rPr lang="en-US" sz="1600" dirty="0">
                <a:solidFill>
                  <a:schemeClr val="tx2"/>
                </a:solidFill>
              </a:rPr>
              <a:t>FD1 HVS CPA Resistive Panel Procurements: January 23, 2024</a:t>
            </a:r>
          </a:p>
          <a:p>
            <a:pPr marL="800100" lvl="1" indent="-342900">
              <a:buFont typeface="Arial" panose="020B0604020202020204" pitchFamily="34" charset="0"/>
              <a:buChar char="•"/>
            </a:pPr>
            <a:r>
              <a:rPr lang="en-US" sz="1600" dirty="0">
                <a:solidFill>
                  <a:schemeClr val="tx2"/>
                </a:solidFill>
              </a:rPr>
              <a:t>FD1 TPC-ELEC PTC Component Procurements: March 25, 2024</a:t>
            </a:r>
          </a:p>
          <a:p>
            <a:pPr marL="800100" lvl="1" indent="-342900">
              <a:buFont typeface="Arial" panose="020B0604020202020204" pitchFamily="34" charset="0"/>
              <a:buChar char="•"/>
            </a:pPr>
            <a:r>
              <a:rPr lang="en-US" sz="1600" dirty="0">
                <a:solidFill>
                  <a:schemeClr val="tx2"/>
                </a:solidFill>
              </a:rPr>
              <a:t>FD1 DAQ Timing System (AMC FMC Procurements): </a:t>
            </a:r>
            <a:r>
              <a:rPr lang="en-US" sz="1600" dirty="0">
                <a:solidFill>
                  <a:srgbClr val="FF0000"/>
                </a:solidFill>
              </a:rPr>
              <a:t>April 19, 2024</a:t>
            </a:r>
          </a:p>
          <a:p>
            <a:pPr marL="342900" indent="-342900">
              <a:buFont typeface="Arial" panose="020B0604020202020204" pitchFamily="34" charset="0"/>
              <a:buChar char="•"/>
            </a:pPr>
            <a:endParaRPr lang="en-US" sz="1800" dirty="0">
              <a:solidFill>
                <a:schemeClr val="tx2"/>
              </a:solidFill>
            </a:endParaRPr>
          </a:p>
          <a:p>
            <a:pPr marL="342900" indent="-342900">
              <a:buFont typeface="Arial" panose="020B0604020202020204" pitchFamily="34" charset="0"/>
              <a:buChar char="•"/>
            </a:pPr>
            <a:r>
              <a:rPr lang="en-US" sz="1800" dirty="0">
                <a:solidFill>
                  <a:schemeClr val="tx2"/>
                </a:solidFill>
              </a:rPr>
              <a:t>Stage 3</a:t>
            </a:r>
          </a:p>
          <a:p>
            <a:pPr marL="800100" lvl="1" indent="-342900">
              <a:buFont typeface="Arial" panose="020B0604020202020204" pitchFamily="34" charset="0"/>
              <a:buChar char="•"/>
            </a:pPr>
            <a:endParaRPr lang="en-US" sz="1400" dirty="0">
              <a:solidFill>
                <a:schemeClr val="tx2"/>
              </a:solidFill>
            </a:endParaRPr>
          </a:p>
          <a:p>
            <a:pPr marL="800100" lvl="1" indent="-342900">
              <a:buFont typeface="Arial" panose="020B0604020202020204" pitchFamily="34" charset="0"/>
              <a:buChar char="•"/>
            </a:pPr>
            <a:r>
              <a:rPr lang="en-US" sz="1600" dirty="0">
                <a:solidFill>
                  <a:schemeClr val="tx2"/>
                </a:solidFill>
              </a:rPr>
              <a:t>FD1 CALCI APA Temperature Sensors Site Visit: March 11, 2024</a:t>
            </a:r>
          </a:p>
          <a:p>
            <a:pPr marL="800100" lvl="1" indent="-342900">
              <a:buFont typeface="Arial" panose="020B0604020202020204" pitchFamily="34" charset="0"/>
              <a:buChar char="•"/>
            </a:pPr>
            <a:r>
              <a:rPr lang="en-US" sz="1600" dirty="0">
                <a:solidFill>
                  <a:schemeClr val="tx2"/>
                </a:solidFill>
              </a:rPr>
              <a:t>FD1 PDS </a:t>
            </a:r>
            <a:r>
              <a:rPr lang="en-US" sz="1600" dirty="0" err="1">
                <a:solidFill>
                  <a:schemeClr val="tx2"/>
                </a:solidFill>
              </a:rPr>
              <a:t>SiPM</a:t>
            </a:r>
            <a:r>
              <a:rPr lang="en-US" sz="1600" dirty="0">
                <a:solidFill>
                  <a:schemeClr val="tx2"/>
                </a:solidFill>
              </a:rPr>
              <a:t> Testing Site Visits: March 13-14, 2024</a:t>
            </a:r>
          </a:p>
          <a:p>
            <a:pPr marL="342900" indent="-342900">
              <a:buFont typeface="Arial" panose="020B0604020202020204" pitchFamily="34" charset="0"/>
              <a:buChar char="•"/>
            </a:pPr>
            <a:endParaRPr lang="en-US" sz="1800" dirty="0">
              <a:solidFill>
                <a:schemeClr val="tx2"/>
              </a:solidFill>
            </a:endParaRPr>
          </a:p>
          <a:p>
            <a:pPr marL="342900" indent="-342900">
              <a:buFont typeface="Arial" panose="020B0604020202020204" pitchFamily="34" charset="0"/>
              <a:buChar char="•"/>
            </a:pPr>
            <a:r>
              <a:rPr lang="en-US" sz="1800" dirty="0">
                <a:solidFill>
                  <a:schemeClr val="tx2"/>
                </a:solidFill>
              </a:rPr>
              <a:t>Stage 2</a:t>
            </a:r>
          </a:p>
          <a:p>
            <a:pPr marL="342900" indent="-342900">
              <a:buFont typeface="Arial" panose="020B0604020202020204" pitchFamily="34" charset="0"/>
              <a:buChar char="•"/>
            </a:pPr>
            <a:endParaRPr lang="en-US" sz="1800" dirty="0">
              <a:solidFill>
                <a:schemeClr val="tx2"/>
              </a:solidFill>
            </a:endParaRPr>
          </a:p>
          <a:p>
            <a:pPr marL="800100" lvl="1" indent="-342900">
              <a:buFont typeface="Arial" panose="020B0604020202020204" pitchFamily="34" charset="0"/>
              <a:buChar char="•"/>
            </a:pPr>
            <a:r>
              <a:rPr lang="en-US" sz="1600" dirty="0">
                <a:solidFill>
                  <a:schemeClr val="tx2"/>
                </a:solidFill>
              </a:rPr>
              <a:t>First big documentation reviews expected to occur within next few months (APA board production at PSL, HVS CPA Module Assembly, and TPC-ELEC FEMB Production)  </a:t>
            </a:r>
          </a:p>
        </p:txBody>
      </p:sp>
      <p:sp>
        <p:nvSpPr>
          <p:cNvPr id="3" name="Date Placeholder 4">
            <a:extLst>
              <a:ext uri="{FF2B5EF4-FFF2-40B4-BE49-F238E27FC236}">
                <a16:creationId xmlns:a16="http://schemas.microsoft.com/office/drawing/2014/main" id="{28877B05-C467-A9DE-E813-4EC997950BD7}"/>
              </a:ext>
            </a:extLst>
          </p:cNvPr>
          <p:cNvSpPr>
            <a:spLocks noGrp="1"/>
          </p:cNvSpPr>
          <p:nvPr>
            <p:ph type="dt" sz="half" idx="6"/>
          </p:nvPr>
        </p:nvSpPr>
        <p:spPr>
          <a:xfrm>
            <a:off x="5065902" y="6538623"/>
            <a:ext cx="1944498" cy="184666"/>
          </a:xfrm>
        </p:spPr>
        <p:txBody>
          <a:bodyPr/>
          <a:lstStyle/>
          <a:p>
            <a:pPr marL="12700"/>
            <a:r>
              <a:rPr lang="en-US"/>
              <a:t>04.10.24</a:t>
            </a:r>
            <a:endParaRPr lang="en-US" dirty="0"/>
          </a:p>
        </p:txBody>
      </p:sp>
    </p:spTree>
    <p:extLst>
      <p:ext uri="{BB962C8B-B14F-4D97-AF65-F5344CB8AC3E}">
        <p14:creationId xmlns:p14="http://schemas.microsoft.com/office/powerpoint/2010/main" val="2575396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95242"/>
            <a:ext cx="8255000" cy="492443"/>
          </a:xfrm>
        </p:spPr>
        <p:txBody>
          <a:bodyPr/>
          <a:lstStyle/>
          <a:p>
            <a:r>
              <a:rPr lang="en-US" sz="3200" dirty="0"/>
              <a:t>Items Needing Approvals</a:t>
            </a:r>
          </a:p>
        </p:txBody>
      </p:sp>
      <p:sp>
        <p:nvSpPr>
          <p:cNvPr id="4" name="Slide Number Placeholder 3"/>
          <p:cNvSpPr>
            <a:spLocks noGrp="1"/>
          </p:cNvSpPr>
          <p:nvPr>
            <p:ph type="sldNum" sz="quarter" idx="7"/>
          </p:nvPr>
        </p:nvSpPr>
        <p:spPr/>
        <p:txBody>
          <a:bodyPr/>
          <a:lstStyle/>
          <a:p>
            <a:fld id="{B6F15528-21DE-4FAA-801E-634DDDAF4B2B}" type="slidenum">
              <a:rPr lang="en-US" smtClean="0"/>
              <a:pPr/>
              <a:t>5</a:t>
            </a:fld>
            <a:endParaRPr lang="en-US" dirty="0"/>
          </a:p>
        </p:txBody>
      </p:sp>
      <p:sp>
        <p:nvSpPr>
          <p:cNvPr id="7" name="Footer Placeholder 6"/>
          <p:cNvSpPr>
            <a:spLocks noGrp="1"/>
          </p:cNvSpPr>
          <p:nvPr>
            <p:ph type="ftr" sz="quarter" idx="5"/>
          </p:nvPr>
        </p:nvSpPr>
        <p:spPr>
          <a:xfrm>
            <a:off x="866647" y="6538623"/>
            <a:ext cx="3970655" cy="184666"/>
          </a:xfrm>
        </p:spPr>
        <p:txBody>
          <a:bodyPr/>
          <a:lstStyle/>
          <a:p>
            <a:pPr marL="12700">
              <a:lnSpc>
                <a:spcPct val="100000"/>
              </a:lnSpc>
            </a:pPr>
            <a:r>
              <a:rPr lang="en-US"/>
              <a:t>Eric James | Items for Discussion</a:t>
            </a:r>
            <a:endParaRPr lang="en-US" dirty="0"/>
          </a:p>
        </p:txBody>
      </p:sp>
      <p:sp>
        <p:nvSpPr>
          <p:cNvPr id="10" name="Text Placeholder 2">
            <a:extLst>
              <a:ext uri="{FF2B5EF4-FFF2-40B4-BE49-F238E27FC236}">
                <a16:creationId xmlns:a16="http://schemas.microsoft.com/office/drawing/2014/main" id="{590BCFC9-8C95-439A-BB78-C0BEB6D564EE}"/>
              </a:ext>
            </a:extLst>
          </p:cNvPr>
          <p:cNvSpPr>
            <a:spLocks noGrp="1"/>
          </p:cNvSpPr>
          <p:nvPr>
            <p:ph type="body" idx="1"/>
          </p:nvPr>
        </p:nvSpPr>
        <p:spPr>
          <a:xfrm>
            <a:off x="868422" y="1219198"/>
            <a:ext cx="6522978" cy="4001095"/>
          </a:xfrm>
        </p:spPr>
        <p:txBody>
          <a:bodyPr/>
          <a:lstStyle/>
          <a:p>
            <a:pPr marL="342900" indent="-342900">
              <a:buFont typeface="Arial" panose="020B0604020202020204" pitchFamily="34" charset="0"/>
              <a:buChar char="•"/>
            </a:pPr>
            <a:r>
              <a:rPr lang="en-US" dirty="0">
                <a:solidFill>
                  <a:schemeClr val="tx2"/>
                </a:solidFill>
              </a:rPr>
              <a:t>There are a couple of small items with potential impacts on physics, which the Technical Board should sign-off on and send to Executive Board for final approval </a:t>
            </a:r>
          </a:p>
          <a:p>
            <a:pPr marL="342900" indent="-342900">
              <a:buFont typeface="Arial" panose="020B0604020202020204" pitchFamily="34" charset="0"/>
              <a:buChar char="•"/>
            </a:pPr>
            <a:endParaRPr lang="en-US" dirty="0">
              <a:solidFill>
                <a:schemeClr val="tx2"/>
              </a:solidFill>
            </a:endParaRPr>
          </a:p>
          <a:p>
            <a:pPr marL="800100" lvl="1" indent="-342900">
              <a:buFont typeface="Arial" panose="020B0604020202020204" pitchFamily="34" charset="0"/>
              <a:buChar char="•"/>
            </a:pPr>
            <a:r>
              <a:rPr lang="en-US" sz="2200" dirty="0">
                <a:solidFill>
                  <a:schemeClr val="tx2"/>
                </a:solidFill>
              </a:rPr>
              <a:t>Increase in gap between APAs in doublet (first introduced by Kyle last year but not yet formally approved by Executive Board)</a:t>
            </a:r>
          </a:p>
          <a:p>
            <a:pPr marL="800100" lvl="1" indent="-342900">
              <a:buFont typeface="Arial" panose="020B0604020202020204" pitchFamily="34" charset="0"/>
              <a:buChar char="•"/>
            </a:pPr>
            <a:endParaRPr lang="en-US" sz="2200" dirty="0">
              <a:solidFill>
                <a:schemeClr val="tx2"/>
              </a:solidFill>
            </a:endParaRPr>
          </a:p>
          <a:p>
            <a:pPr marL="800100" lvl="1" indent="-342900">
              <a:buFont typeface="Arial" panose="020B0604020202020204" pitchFamily="34" charset="0"/>
              <a:buChar char="•"/>
            </a:pPr>
            <a:r>
              <a:rPr lang="en-US" sz="2200" dirty="0">
                <a:solidFill>
                  <a:schemeClr val="tx2"/>
                </a:solidFill>
              </a:rPr>
              <a:t>Procedure for handling problematic wires encountered during APA fabrication  </a:t>
            </a:r>
            <a:endParaRPr lang="en-US" dirty="0">
              <a:solidFill>
                <a:schemeClr val="tx2"/>
              </a:solidFill>
            </a:endParaRPr>
          </a:p>
          <a:p>
            <a:pPr lvl="1"/>
            <a:endParaRPr lang="en-US" dirty="0">
              <a:solidFill>
                <a:schemeClr val="tx2"/>
              </a:solidFill>
            </a:endParaRPr>
          </a:p>
        </p:txBody>
      </p:sp>
      <p:sp>
        <p:nvSpPr>
          <p:cNvPr id="3" name="Date Placeholder 4">
            <a:extLst>
              <a:ext uri="{FF2B5EF4-FFF2-40B4-BE49-F238E27FC236}">
                <a16:creationId xmlns:a16="http://schemas.microsoft.com/office/drawing/2014/main" id="{28877B05-C467-A9DE-E813-4EC997950BD7}"/>
              </a:ext>
            </a:extLst>
          </p:cNvPr>
          <p:cNvSpPr>
            <a:spLocks noGrp="1"/>
          </p:cNvSpPr>
          <p:nvPr>
            <p:ph type="dt" sz="half" idx="6"/>
          </p:nvPr>
        </p:nvSpPr>
        <p:spPr>
          <a:xfrm>
            <a:off x="5065902" y="6538623"/>
            <a:ext cx="1944498" cy="184666"/>
          </a:xfrm>
        </p:spPr>
        <p:txBody>
          <a:bodyPr/>
          <a:lstStyle/>
          <a:p>
            <a:pPr marL="12700"/>
            <a:r>
              <a:rPr lang="en-US"/>
              <a:t>04.10.24</a:t>
            </a:r>
            <a:endParaRPr lang="en-US" dirty="0"/>
          </a:p>
        </p:txBody>
      </p:sp>
    </p:spTree>
    <p:extLst>
      <p:ext uri="{BB962C8B-B14F-4D97-AF65-F5344CB8AC3E}">
        <p14:creationId xmlns:p14="http://schemas.microsoft.com/office/powerpoint/2010/main" val="3045085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95242"/>
            <a:ext cx="8255000" cy="492443"/>
          </a:xfrm>
        </p:spPr>
        <p:txBody>
          <a:bodyPr/>
          <a:lstStyle/>
          <a:p>
            <a:r>
              <a:rPr lang="en-US" sz="3200" dirty="0"/>
              <a:t>Increasing Gap between APAs in Doublet</a:t>
            </a:r>
          </a:p>
        </p:txBody>
      </p:sp>
      <p:sp>
        <p:nvSpPr>
          <p:cNvPr id="4" name="Slide Number Placeholder 3"/>
          <p:cNvSpPr>
            <a:spLocks noGrp="1"/>
          </p:cNvSpPr>
          <p:nvPr>
            <p:ph type="sldNum" sz="quarter" idx="7"/>
          </p:nvPr>
        </p:nvSpPr>
        <p:spPr/>
        <p:txBody>
          <a:bodyPr/>
          <a:lstStyle/>
          <a:p>
            <a:fld id="{B6F15528-21DE-4FAA-801E-634DDDAF4B2B}" type="slidenum">
              <a:rPr lang="en-US" smtClean="0"/>
              <a:pPr/>
              <a:t>6</a:t>
            </a:fld>
            <a:endParaRPr lang="en-US" dirty="0"/>
          </a:p>
        </p:txBody>
      </p:sp>
      <p:sp>
        <p:nvSpPr>
          <p:cNvPr id="7" name="Footer Placeholder 6"/>
          <p:cNvSpPr>
            <a:spLocks noGrp="1"/>
          </p:cNvSpPr>
          <p:nvPr>
            <p:ph type="ftr" sz="quarter" idx="5"/>
          </p:nvPr>
        </p:nvSpPr>
        <p:spPr>
          <a:xfrm>
            <a:off x="866647" y="6538623"/>
            <a:ext cx="3970655" cy="184666"/>
          </a:xfrm>
        </p:spPr>
        <p:txBody>
          <a:bodyPr/>
          <a:lstStyle/>
          <a:p>
            <a:pPr marL="12700">
              <a:lnSpc>
                <a:spcPct val="100000"/>
              </a:lnSpc>
            </a:pPr>
            <a:r>
              <a:rPr lang="en-US"/>
              <a:t>Eric James | Items for Discussion</a:t>
            </a:r>
            <a:endParaRPr lang="en-US" dirty="0"/>
          </a:p>
        </p:txBody>
      </p:sp>
      <p:sp>
        <p:nvSpPr>
          <p:cNvPr id="10" name="Text Placeholder 2">
            <a:extLst>
              <a:ext uri="{FF2B5EF4-FFF2-40B4-BE49-F238E27FC236}">
                <a16:creationId xmlns:a16="http://schemas.microsoft.com/office/drawing/2014/main" id="{590BCFC9-8C95-439A-BB78-C0BEB6D564EE}"/>
              </a:ext>
            </a:extLst>
          </p:cNvPr>
          <p:cNvSpPr>
            <a:spLocks noGrp="1"/>
          </p:cNvSpPr>
          <p:nvPr>
            <p:ph type="body" idx="1"/>
          </p:nvPr>
        </p:nvSpPr>
        <p:spPr>
          <a:xfrm>
            <a:off x="868422" y="1219199"/>
            <a:ext cx="7589778" cy="1354217"/>
          </a:xfrm>
        </p:spPr>
        <p:txBody>
          <a:bodyPr/>
          <a:lstStyle/>
          <a:p>
            <a:pPr marL="342900" indent="-342900">
              <a:buFont typeface="Arial" panose="020B0604020202020204" pitchFamily="34" charset="0"/>
              <a:buChar char="•"/>
            </a:pPr>
            <a:r>
              <a:rPr lang="en-US" dirty="0">
                <a:solidFill>
                  <a:schemeClr val="tx2"/>
                </a:solidFill>
              </a:rPr>
              <a:t>The baseline nominal gap between two APAs in an APA Pair is 34mm (as shown in the left-hand image) </a:t>
            </a:r>
          </a:p>
          <a:p>
            <a:endParaRPr lang="en-US" dirty="0">
              <a:solidFill>
                <a:schemeClr val="tx2"/>
              </a:solidFill>
            </a:endParaRPr>
          </a:p>
          <a:p>
            <a:pPr marL="342900" indent="-342900">
              <a:buFont typeface="Arial" panose="020B0604020202020204" pitchFamily="34" charset="0"/>
              <a:buChar char="•"/>
            </a:pPr>
            <a:r>
              <a:rPr lang="en-US" dirty="0">
                <a:solidFill>
                  <a:schemeClr val="tx2"/>
                </a:solidFill>
              </a:rPr>
              <a:t>A proposal was made to increase this value by 6mm</a:t>
            </a:r>
          </a:p>
        </p:txBody>
      </p:sp>
      <p:sp>
        <p:nvSpPr>
          <p:cNvPr id="3" name="Date Placeholder 4">
            <a:extLst>
              <a:ext uri="{FF2B5EF4-FFF2-40B4-BE49-F238E27FC236}">
                <a16:creationId xmlns:a16="http://schemas.microsoft.com/office/drawing/2014/main" id="{28877B05-C467-A9DE-E813-4EC997950BD7}"/>
              </a:ext>
            </a:extLst>
          </p:cNvPr>
          <p:cNvSpPr>
            <a:spLocks noGrp="1"/>
          </p:cNvSpPr>
          <p:nvPr>
            <p:ph type="dt" sz="half" idx="6"/>
          </p:nvPr>
        </p:nvSpPr>
        <p:spPr>
          <a:xfrm>
            <a:off x="5065902" y="6538623"/>
            <a:ext cx="1944498" cy="184666"/>
          </a:xfrm>
        </p:spPr>
        <p:txBody>
          <a:bodyPr/>
          <a:lstStyle/>
          <a:p>
            <a:pPr marL="12700"/>
            <a:r>
              <a:rPr lang="en-US"/>
              <a:t>04.10.24</a:t>
            </a:r>
            <a:endParaRPr lang="en-US" dirty="0"/>
          </a:p>
        </p:txBody>
      </p:sp>
      <p:pic>
        <p:nvPicPr>
          <p:cNvPr id="8" name="Picture 7">
            <a:extLst>
              <a:ext uri="{FF2B5EF4-FFF2-40B4-BE49-F238E27FC236}">
                <a16:creationId xmlns:a16="http://schemas.microsoft.com/office/drawing/2014/main" id="{9D2399D1-8C0C-0B44-D332-BB2E85509A89}"/>
              </a:ext>
            </a:extLst>
          </p:cNvPr>
          <p:cNvPicPr>
            <a:picLocks noChangeAspect="1"/>
          </p:cNvPicPr>
          <p:nvPr/>
        </p:nvPicPr>
        <p:blipFill>
          <a:blip r:embed="rId2"/>
          <a:stretch>
            <a:fillRect/>
          </a:stretch>
        </p:blipFill>
        <p:spPr>
          <a:xfrm>
            <a:off x="866647" y="2804930"/>
            <a:ext cx="3429000" cy="2671430"/>
          </a:xfrm>
          <a:prstGeom prst="rect">
            <a:avLst/>
          </a:prstGeom>
        </p:spPr>
      </p:pic>
      <p:pic>
        <p:nvPicPr>
          <p:cNvPr id="9" name="Picture 8">
            <a:extLst>
              <a:ext uri="{FF2B5EF4-FFF2-40B4-BE49-F238E27FC236}">
                <a16:creationId xmlns:a16="http://schemas.microsoft.com/office/drawing/2014/main" id="{0840BB43-4544-0DFD-63AD-3FA40C24A5A8}"/>
              </a:ext>
            </a:extLst>
          </p:cNvPr>
          <p:cNvPicPr>
            <a:picLocks noChangeAspect="1"/>
          </p:cNvPicPr>
          <p:nvPr/>
        </p:nvPicPr>
        <p:blipFill>
          <a:blip r:embed="rId3"/>
          <a:stretch>
            <a:fillRect/>
          </a:stretch>
        </p:blipFill>
        <p:spPr>
          <a:xfrm>
            <a:off x="4524311" y="2807462"/>
            <a:ext cx="3429000" cy="2668898"/>
          </a:xfrm>
          <a:prstGeom prst="rect">
            <a:avLst/>
          </a:prstGeom>
        </p:spPr>
      </p:pic>
      <p:sp>
        <p:nvSpPr>
          <p:cNvPr id="11" name="TextBox 10">
            <a:extLst>
              <a:ext uri="{FF2B5EF4-FFF2-40B4-BE49-F238E27FC236}">
                <a16:creationId xmlns:a16="http://schemas.microsoft.com/office/drawing/2014/main" id="{6BE6A8CE-401C-F35A-ED94-432CF971FF75}"/>
              </a:ext>
            </a:extLst>
          </p:cNvPr>
          <p:cNvSpPr txBox="1"/>
          <p:nvPr/>
        </p:nvSpPr>
        <p:spPr>
          <a:xfrm>
            <a:off x="6360731" y="5638801"/>
            <a:ext cx="2338769" cy="584775"/>
          </a:xfrm>
          <a:prstGeom prst="rect">
            <a:avLst/>
          </a:prstGeom>
          <a:noFill/>
        </p:spPr>
        <p:txBody>
          <a:bodyPr wrap="square" rtlCol="0">
            <a:spAutoFit/>
          </a:bodyPr>
          <a:lstStyle/>
          <a:p>
            <a:r>
              <a:rPr lang="en-US" sz="1600" dirty="0">
                <a:solidFill>
                  <a:srgbClr val="FF0000"/>
                </a:solidFill>
              </a:rPr>
              <a:t>Initially presented by Kyle at November meeting</a:t>
            </a:r>
          </a:p>
        </p:txBody>
      </p:sp>
      <p:sp>
        <p:nvSpPr>
          <p:cNvPr id="12" name="Rectangle 11">
            <a:extLst>
              <a:ext uri="{FF2B5EF4-FFF2-40B4-BE49-F238E27FC236}">
                <a16:creationId xmlns:a16="http://schemas.microsoft.com/office/drawing/2014/main" id="{8C51F8EF-66C4-8F28-0CCD-5A313E1EF067}"/>
              </a:ext>
            </a:extLst>
          </p:cNvPr>
          <p:cNvSpPr/>
          <p:nvPr/>
        </p:nvSpPr>
        <p:spPr>
          <a:xfrm>
            <a:off x="6360731" y="5715000"/>
            <a:ext cx="2249869" cy="457200"/>
          </a:xfrm>
          <a:prstGeom prst="rect">
            <a:avLst/>
          </a:prstGeom>
          <a:noFill/>
          <a:ln>
            <a:solidFill>
              <a:srgbClr val="FF0000"/>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7230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95242"/>
            <a:ext cx="8255000" cy="492443"/>
          </a:xfrm>
        </p:spPr>
        <p:txBody>
          <a:bodyPr/>
          <a:lstStyle/>
          <a:p>
            <a:r>
              <a:rPr lang="en-US" sz="3200" dirty="0"/>
              <a:t>Motivation</a:t>
            </a:r>
          </a:p>
        </p:txBody>
      </p:sp>
      <p:sp>
        <p:nvSpPr>
          <p:cNvPr id="4" name="Slide Number Placeholder 3"/>
          <p:cNvSpPr>
            <a:spLocks noGrp="1"/>
          </p:cNvSpPr>
          <p:nvPr>
            <p:ph type="sldNum" sz="quarter" idx="7"/>
          </p:nvPr>
        </p:nvSpPr>
        <p:spPr/>
        <p:txBody>
          <a:bodyPr/>
          <a:lstStyle/>
          <a:p>
            <a:fld id="{B6F15528-21DE-4FAA-801E-634DDDAF4B2B}" type="slidenum">
              <a:rPr lang="en-US" smtClean="0"/>
              <a:pPr/>
              <a:t>7</a:t>
            </a:fld>
            <a:endParaRPr lang="en-US" dirty="0"/>
          </a:p>
        </p:txBody>
      </p:sp>
      <p:sp>
        <p:nvSpPr>
          <p:cNvPr id="7" name="Footer Placeholder 6"/>
          <p:cNvSpPr>
            <a:spLocks noGrp="1"/>
          </p:cNvSpPr>
          <p:nvPr>
            <p:ph type="ftr" sz="quarter" idx="5"/>
          </p:nvPr>
        </p:nvSpPr>
        <p:spPr>
          <a:xfrm>
            <a:off x="866647" y="6538623"/>
            <a:ext cx="3970655" cy="184666"/>
          </a:xfrm>
        </p:spPr>
        <p:txBody>
          <a:bodyPr/>
          <a:lstStyle/>
          <a:p>
            <a:pPr marL="12700">
              <a:lnSpc>
                <a:spcPct val="100000"/>
              </a:lnSpc>
            </a:pPr>
            <a:r>
              <a:rPr lang="en-US"/>
              <a:t>Eric James | Items for Discussion</a:t>
            </a:r>
            <a:endParaRPr lang="en-US" dirty="0"/>
          </a:p>
        </p:txBody>
      </p:sp>
      <p:sp>
        <p:nvSpPr>
          <p:cNvPr id="10" name="Text Placeholder 2">
            <a:extLst>
              <a:ext uri="{FF2B5EF4-FFF2-40B4-BE49-F238E27FC236}">
                <a16:creationId xmlns:a16="http://schemas.microsoft.com/office/drawing/2014/main" id="{590BCFC9-8C95-439A-BB78-C0BEB6D564EE}"/>
              </a:ext>
            </a:extLst>
          </p:cNvPr>
          <p:cNvSpPr>
            <a:spLocks noGrp="1"/>
          </p:cNvSpPr>
          <p:nvPr>
            <p:ph type="body" idx="1"/>
          </p:nvPr>
        </p:nvSpPr>
        <p:spPr>
          <a:xfrm>
            <a:off x="868422" y="1219198"/>
            <a:ext cx="6675378" cy="1938992"/>
          </a:xfrm>
        </p:spPr>
        <p:txBody>
          <a:bodyPr/>
          <a:lstStyle/>
          <a:p>
            <a:pPr marL="342900" indent="-342900">
              <a:buFont typeface="Arial" panose="020B0604020202020204" pitchFamily="34" charset="0"/>
              <a:buChar char="•"/>
            </a:pPr>
            <a:r>
              <a:rPr lang="en-US" sz="1800" dirty="0">
                <a:solidFill>
                  <a:schemeClr val="tx2"/>
                </a:solidFill>
              </a:rPr>
              <a:t>One of the DUNE requirements for individual frame members is straightness of +/-4.5mm, regardless of length </a:t>
            </a:r>
          </a:p>
          <a:p>
            <a:pPr marL="342900" indent="-342900">
              <a:buFont typeface="Arial" panose="020B0604020202020204" pitchFamily="34" charset="0"/>
              <a:buChar char="•"/>
            </a:pPr>
            <a:endParaRPr lang="en-US" sz="1800" dirty="0">
              <a:solidFill>
                <a:schemeClr val="tx2"/>
              </a:solidFill>
            </a:endParaRPr>
          </a:p>
          <a:p>
            <a:pPr marL="342900" indent="-342900">
              <a:buFont typeface="Arial" panose="020B0604020202020204" pitchFamily="34" charset="0"/>
              <a:buChar char="•"/>
            </a:pPr>
            <a:r>
              <a:rPr lang="en-US" sz="1800" dirty="0">
                <a:solidFill>
                  <a:schemeClr val="tx2"/>
                </a:solidFill>
              </a:rPr>
              <a:t>Thickness tolerance of circuit boards is 5% </a:t>
            </a:r>
          </a:p>
          <a:p>
            <a:pPr marL="342900" indent="-342900">
              <a:buFont typeface="Arial" panose="020B0604020202020204" pitchFamily="34" charset="0"/>
              <a:buChar char="•"/>
            </a:pPr>
            <a:endParaRPr lang="en-US" sz="1800" dirty="0">
              <a:solidFill>
                <a:schemeClr val="tx2"/>
              </a:solidFill>
            </a:endParaRPr>
          </a:p>
          <a:p>
            <a:pPr marL="342900" indent="-342900">
              <a:buFont typeface="Arial" panose="020B0604020202020204" pitchFamily="34" charset="0"/>
              <a:buChar char="•"/>
            </a:pPr>
            <a:r>
              <a:rPr lang="en-US" sz="1800" dirty="0">
                <a:solidFill>
                  <a:schemeClr val="tx2"/>
                </a:solidFill>
              </a:rPr>
              <a:t>Using these two criteria, the baseline nominal gap (of ~4mm) is insufficient. </a:t>
            </a:r>
          </a:p>
        </p:txBody>
      </p:sp>
      <p:sp>
        <p:nvSpPr>
          <p:cNvPr id="3" name="Date Placeholder 4">
            <a:extLst>
              <a:ext uri="{FF2B5EF4-FFF2-40B4-BE49-F238E27FC236}">
                <a16:creationId xmlns:a16="http://schemas.microsoft.com/office/drawing/2014/main" id="{28877B05-C467-A9DE-E813-4EC997950BD7}"/>
              </a:ext>
            </a:extLst>
          </p:cNvPr>
          <p:cNvSpPr>
            <a:spLocks noGrp="1"/>
          </p:cNvSpPr>
          <p:nvPr>
            <p:ph type="dt" sz="half" idx="6"/>
          </p:nvPr>
        </p:nvSpPr>
        <p:spPr>
          <a:xfrm>
            <a:off x="5065902" y="6538623"/>
            <a:ext cx="1944498" cy="184666"/>
          </a:xfrm>
        </p:spPr>
        <p:txBody>
          <a:bodyPr/>
          <a:lstStyle/>
          <a:p>
            <a:pPr marL="12700"/>
            <a:r>
              <a:rPr lang="en-US"/>
              <a:t>04.10.24</a:t>
            </a:r>
            <a:endParaRPr lang="en-US" dirty="0"/>
          </a:p>
        </p:txBody>
      </p:sp>
      <p:pic>
        <p:nvPicPr>
          <p:cNvPr id="5" name="Picture 4">
            <a:extLst>
              <a:ext uri="{FF2B5EF4-FFF2-40B4-BE49-F238E27FC236}">
                <a16:creationId xmlns:a16="http://schemas.microsoft.com/office/drawing/2014/main" id="{1D5CB9C2-3F93-A095-7031-FB41E1C9B1A3}"/>
              </a:ext>
            </a:extLst>
          </p:cNvPr>
          <p:cNvPicPr>
            <a:picLocks noChangeAspect="1"/>
          </p:cNvPicPr>
          <p:nvPr/>
        </p:nvPicPr>
        <p:blipFill>
          <a:blip r:embed="rId2"/>
          <a:stretch>
            <a:fillRect/>
          </a:stretch>
        </p:blipFill>
        <p:spPr>
          <a:xfrm>
            <a:off x="866646" y="3631182"/>
            <a:ext cx="3970656" cy="2617218"/>
          </a:xfrm>
          <a:prstGeom prst="rect">
            <a:avLst/>
          </a:prstGeom>
        </p:spPr>
      </p:pic>
      <p:pic>
        <p:nvPicPr>
          <p:cNvPr id="6" name="Picture 5">
            <a:extLst>
              <a:ext uri="{FF2B5EF4-FFF2-40B4-BE49-F238E27FC236}">
                <a16:creationId xmlns:a16="http://schemas.microsoft.com/office/drawing/2014/main" id="{EFE6499A-F087-F836-00B7-91706D23636A}"/>
              </a:ext>
            </a:extLst>
          </p:cNvPr>
          <p:cNvPicPr>
            <a:picLocks noChangeAspect="1"/>
          </p:cNvPicPr>
          <p:nvPr/>
        </p:nvPicPr>
        <p:blipFill>
          <a:blip r:embed="rId3"/>
          <a:stretch>
            <a:fillRect/>
          </a:stretch>
        </p:blipFill>
        <p:spPr>
          <a:xfrm>
            <a:off x="4966799" y="3622321"/>
            <a:ext cx="3260936" cy="2617219"/>
          </a:xfrm>
          <a:prstGeom prst="rect">
            <a:avLst/>
          </a:prstGeom>
        </p:spPr>
      </p:pic>
      <p:sp>
        <p:nvSpPr>
          <p:cNvPr id="8" name="TextBox 7">
            <a:extLst>
              <a:ext uri="{FF2B5EF4-FFF2-40B4-BE49-F238E27FC236}">
                <a16:creationId xmlns:a16="http://schemas.microsoft.com/office/drawing/2014/main" id="{C108E8C2-C0DF-8241-16D2-1B829334B209}"/>
              </a:ext>
            </a:extLst>
          </p:cNvPr>
          <p:cNvSpPr txBox="1"/>
          <p:nvPr/>
        </p:nvSpPr>
        <p:spPr>
          <a:xfrm>
            <a:off x="907405" y="3346112"/>
            <a:ext cx="3607270" cy="307777"/>
          </a:xfrm>
          <a:prstGeom prst="rect">
            <a:avLst/>
          </a:prstGeom>
          <a:noFill/>
        </p:spPr>
        <p:txBody>
          <a:bodyPr wrap="none" rtlCol="0">
            <a:spAutoFit/>
          </a:bodyPr>
          <a:lstStyle/>
          <a:p>
            <a:r>
              <a:rPr lang="en-US" sz="1400" dirty="0"/>
              <a:t>Image showing both APAs at their “worst” case</a:t>
            </a:r>
          </a:p>
        </p:txBody>
      </p:sp>
      <p:sp>
        <p:nvSpPr>
          <p:cNvPr id="9" name="TextBox 8">
            <a:extLst>
              <a:ext uri="{FF2B5EF4-FFF2-40B4-BE49-F238E27FC236}">
                <a16:creationId xmlns:a16="http://schemas.microsoft.com/office/drawing/2014/main" id="{B9FF9865-A158-78D4-796A-B32A4C25DD97}"/>
              </a:ext>
            </a:extLst>
          </p:cNvPr>
          <p:cNvSpPr txBox="1"/>
          <p:nvPr/>
        </p:nvSpPr>
        <p:spPr>
          <a:xfrm>
            <a:off x="4648200" y="3318891"/>
            <a:ext cx="3939925" cy="307777"/>
          </a:xfrm>
          <a:prstGeom prst="rect">
            <a:avLst/>
          </a:prstGeom>
          <a:noFill/>
        </p:spPr>
        <p:txBody>
          <a:bodyPr wrap="none" rtlCol="0">
            <a:spAutoFit/>
          </a:bodyPr>
          <a:lstStyle/>
          <a:p>
            <a:pPr algn="ctr"/>
            <a:r>
              <a:rPr lang="en-US" sz="1400" dirty="0"/>
              <a:t>A very quick and informal query of surveyed frames</a:t>
            </a:r>
          </a:p>
        </p:txBody>
      </p:sp>
    </p:spTree>
    <p:extLst>
      <p:ext uri="{BB962C8B-B14F-4D97-AF65-F5344CB8AC3E}">
        <p14:creationId xmlns:p14="http://schemas.microsoft.com/office/powerpoint/2010/main" val="692798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95242"/>
            <a:ext cx="8255000" cy="492443"/>
          </a:xfrm>
        </p:spPr>
        <p:txBody>
          <a:bodyPr/>
          <a:lstStyle/>
          <a:p>
            <a:r>
              <a:rPr lang="en-US" sz="3200" dirty="0"/>
              <a:t>Implementation</a:t>
            </a:r>
          </a:p>
        </p:txBody>
      </p:sp>
      <p:sp>
        <p:nvSpPr>
          <p:cNvPr id="4" name="Slide Number Placeholder 3"/>
          <p:cNvSpPr>
            <a:spLocks noGrp="1"/>
          </p:cNvSpPr>
          <p:nvPr>
            <p:ph type="sldNum" sz="quarter" idx="7"/>
          </p:nvPr>
        </p:nvSpPr>
        <p:spPr/>
        <p:txBody>
          <a:bodyPr/>
          <a:lstStyle/>
          <a:p>
            <a:fld id="{B6F15528-21DE-4FAA-801E-634DDDAF4B2B}" type="slidenum">
              <a:rPr lang="en-US" smtClean="0"/>
              <a:pPr/>
              <a:t>8</a:t>
            </a:fld>
            <a:endParaRPr lang="en-US" dirty="0"/>
          </a:p>
        </p:txBody>
      </p:sp>
      <p:sp>
        <p:nvSpPr>
          <p:cNvPr id="7" name="Footer Placeholder 6"/>
          <p:cNvSpPr>
            <a:spLocks noGrp="1"/>
          </p:cNvSpPr>
          <p:nvPr>
            <p:ph type="ftr" sz="quarter" idx="5"/>
          </p:nvPr>
        </p:nvSpPr>
        <p:spPr>
          <a:xfrm>
            <a:off x="866647" y="6538623"/>
            <a:ext cx="3970655" cy="184666"/>
          </a:xfrm>
        </p:spPr>
        <p:txBody>
          <a:bodyPr/>
          <a:lstStyle/>
          <a:p>
            <a:pPr marL="12700">
              <a:lnSpc>
                <a:spcPct val="100000"/>
              </a:lnSpc>
            </a:pPr>
            <a:r>
              <a:rPr lang="en-US"/>
              <a:t>Eric James | Items for Discussion</a:t>
            </a:r>
            <a:endParaRPr lang="en-US" dirty="0"/>
          </a:p>
        </p:txBody>
      </p:sp>
      <p:sp>
        <p:nvSpPr>
          <p:cNvPr id="10" name="Text Placeholder 2">
            <a:extLst>
              <a:ext uri="{FF2B5EF4-FFF2-40B4-BE49-F238E27FC236}">
                <a16:creationId xmlns:a16="http://schemas.microsoft.com/office/drawing/2014/main" id="{590BCFC9-8C95-439A-BB78-C0BEB6D564EE}"/>
              </a:ext>
            </a:extLst>
          </p:cNvPr>
          <p:cNvSpPr>
            <a:spLocks noGrp="1"/>
          </p:cNvSpPr>
          <p:nvPr>
            <p:ph type="body" idx="1"/>
          </p:nvPr>
        </p:nvSpPr>
        <p:spPr>
          <a:xfrm>
            <a:off x="868422" y="1219198"/>
            <a:ext cx="7831078" cy="1692771"/>
          </a:xfrm>
        </p:spPr>
        <p:txBody>
          <a:bodyPr/>
          <a:lstStyle/>
          <a:p>
            <a:pPr marL="342900" indent="-342900">
              <a:buFont typeface="Arial" panose="020B0604020202020204" pitchFamily="34" charset="0"/>
              <a:buChar char="•"/>
            </a:pPr>
            <a:r>
              <a:rPr lang="en-US" dirty="0">
                <a:solidFill>
                  <a:schemeClr val="tx2"/>
                </a:solidFill>
              </a:rPr>
              <a:t>The proposed method is to increase the gap by 6mm by lowering the bottom APA</a:t>
            </a:r>
          </a:p>
          <a:p>
            <a:pPr marL="342900" indent="-342900">
              <a:buFont typeface="Arial" panose="020B0604020202020204" pitchFamily="34" charset="0"/>
              <a:buChar char="•"/>
            </a:pPr>
            <a:endParaRPr lang="en-US" dirty="0">
              <a:solidFill>
                <a:schemeClr val="tx2"/>
              </a:solidFill>
            </a:endParaRPr>
          </a:p>
          <a:p>
            <a:pPr marL="342900" indent="-342900">
              <a:buFont typeface="Arial" panose="020B0604020202020204" pitchFamily="34" charset="0"/>
              <a:buChar char="•"/>
            </a:pPr>
            <a:r>
              <a:rPr lang="en-US" dirty="0">
                <a:solidFill>
                  <a:schemeClr val="tx2"/>
                </a:solidFill>
              </a:rPr>
              <a:t>HVS consortium has nominally signed-off on this proposal</a:t>
            </a:r>
          </a:p>
          <a:p>
            <a:endParaRPr lang="en-US" dirty="0">
              <a:solidFill>
                <a:schemeClr val="tx2"/>
              </a:solidFill>
            </a:endParaRPr>
          </a:p>
        </p:txBody>
      </p:sp>
      <p:sp>
        <p:nvSpPr>
          <p:cNvPr id="3" name="Date Placeholder 4">
            <a:extLst>
              <a:ext uri="{FF2B5EF4-FFF2-40B4-BE49-F238E27FC236}">
                <a16:creationId xmlns:a16="http://schemas.microsoft.com/office/drawing/2014/main" id="{28877B05-C467-A9DE-E813-4EC997950BD7}"/>
              </a:ext>
            </a:extLst>
          </p:cNvPr>
          <p:cNvSpPr>
            <a:spLocks noGrp="1"/>
          </p:cNvSpPr>
          <p:nvPr>
            <p:ph type="dt" sz="half" idx="6"/>
          </p:nvPr>
        </p:nvSpPr>
        <p:spPr>
          <a:xfrm>
            <a:off x="5065902" y="6538623"/>
            <a:ext cx="1944498" cy="184666"/>
          </a:xfrm>
        </p:spPr>
        <p:txBody>
          <a:bodyPr/>
          <a:lstStyle/>
          <a:p>
            <a:pPr marL="12700"/>
            <a:r>
              <a:rPr lang="en-US"/>
              <a:t>04.10.24</a:t>
            </a:r>
            <a:endParaRPr lang="en-US" dirty="0"/>
          </a:p>
        </p:txBody>
      </p:sp>
      <p:pic>
        <p:nvPicPr>
          <p:cNvPr id="5" name="Picture 4">
            <a:extLst>
              <a:ext uri="{FF2B5EF4-FFF2-40B4-BE49-F238E27FC236}">
                <a16:creationId xmlns:a16="http://schemas.microsoft.com/office/drawing/2014/main" id="{717191AA-969C-99EB-682C-2F4315AB7718}"/>
              </a:ext>
            </a:extLst>
          </p:cNvPr>
          <p:cNvPicPr>
            <a:picLocks noChangeAspect="1"/>
          </p:cNvPicPr>
          <p:nvPr/>
        </p:nvPicPr>
        <p:blipFill>
          <a:blip r:embed="rId2"/>
          <a:stretch>
            <a:fillRect/>
          </a:stretch>
        </p:blipFill>
        <p:spPr>
          <a:xfrm>
            <a:off x="576838" y="3153642"/>
            <a:ext cx="4319769" cy="2713758"/>
          </a:xfrm>
          <a:prstGeom prst="rect">
            <a:avLst/>
          </a:prstGeom>
        </p:spPr>
      </p:pic>
      <p:pic>
        <p:nvPicPr>
          <p:cNvPr id="6" name="Picture 5">
            <a:extLst>
              <a:ext uri="{FF2B5EF4-FFF2-40B4-BE49-F238E27FC236}">
                <a16:creationId xmlns:a16="http://schemas.microsoft.com/office/drawing/2014/main" id="{B43FCE24-F3AD-AA24-2EF9-A2B470986ADC}"/>
              </a:ext>
            </a:extLst>
          </p:cNvPr>
          <p:cNvPicPr>
            <a:picLocks noChangeAspect="1"/>
          </p:cNvPicPr>
          <p:nvPr/>
        </p:nvPicPr>
        <p:blipFill>
          <a:blip r:embed="rId3"/>
          <a:stretch>
            <a:fillRect/>
          </a:stretch>
        </p:blipFill>
        <p:spPr>
          <a:xfrm>
            <a:off x="5040502" y="3153642"/>
            <a:ext cx="3526660" cy="2729399"/>
          </a:xfrm>
          <a:prstGeom prst="rect">
            <a:avLst/>
          </a:prstGeom>
        </p:spPr>
      </p:pic>
    </p:spTree>
    <p:extLst>
      <p:ext uri="{BB962C8B-B14F-4D97-AF65-F5344CB8AC3E}">
        <p14:creationId xmlns:p14="http://schemas.microsoft.com/office/powerpoint/2010/main" val="38700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95242"/>
            <a:ext cx="8255000" cy="492443"/>
          </a:xfrm>
        </p:spPr>
        <p:txBody>
          <a:bodyPr/>
          <a:lstStyle/>
          <a:p>
            <a:r>
              <a:rPr lang="en-US" sz="3200" dirty="0"/>
              <a:t>APA Wires</a:t>
            </a:r>
          </a:p>
        </p:txBody>
      </p:sp>
      <p:sp>
        <p:nvSpPr>
          <p:cNvPr id="4" name="Slide Number Placeholder 3"/>
          <p:cNvSpPr>
            <a:spLocks noGrp="1"/>
          </p:cNvSpPr>
          <p:nvPr>
            <p:ph type="sldNum" sz="quarter" idx="7"/>
          </p:nvPr>
        </p:nvSpPr>
        <p:spPr/>
        <p:txBody>
          <a:bodyPr/>
          <a:lstStyle/>
          <a:p>
            <a:fld id="{B6F15528-21DE-4FAA-801E-634DDDAF4B2B}" type="slidenum">
              <a:rPr lang="en-US" smtClean="0"/>
              <a:pPr/>
              <a:t>9</a:t>
            </a:fld>
            <a:endParaRPr lang="en-US" dirty="0"/>
          </a:p>
        </p:txBody>
      </p:sp>
      <p:sp>
        <p:nvSpPr>
          <p:cNvPr id="7" name="Footer Placeholder 6"/>
          <p:cNvSpPr>
            <a:spLocks noGrp="1"/>
          </p:cNvSpPr>
          <p:nvPr>
            <p:ph type="ftr" sz="quarter" idx="5"/>
          </p:nvPr>
        </p:nvSpPr>
        <p:spPr>
          <a:xfrm>
            <a:off x="866647" y="6538623"/>
            <a:ext cx="3970655" cy="184666"/>
          </a:xfrm>
        </p:spPr>
        <p:txBody>
          <a:bodyPr/>
          <a:lstStyle/>
          <a:p>
            <a:pPr marL="12700">
              <a:lnSpc>
                <a:spcPct val="100000"/>
              </a:lnSpc>
            </a:pPr>
            <a:r>
              <a:rPr lang="en-US"/>
              <a:t>Eric James | Items for Discussion</a:t>
            </a:r>
            <a:endParaRPr lang="en-US" dirty="0"/>
          </a:p>
        </p:txBody>
      </p:sp>
      <p:sp>
        <p:nvSpPr>
          <p:cNvPr id="10" name="Text Placeholder 2">
            <a:extLst>
              <a:ext uri="{FF2B5EF4-FFF2-40B4-BE49-F238E27FC236}">
                <a16:creationId xmlns:a16="http://schemas.microsoft.com/office/drawing/2014/main" id="{590BCFC9-8C95-439A-BB78-C0BEB6D564EE}"/>
              </a:ext>
            </a:extLst>
          </p:cNvPr>
          <p:cNvSpPr>
            <a:spLocks noGrp="1"/>
          </p:cNvSpPr>
          <p:nvPr>
            <p:ph type="body" idx="1"/>
          </p:nvPr>
        </p:nvSpPr>
        <p:spPr>
          <a:xfrm>
            <a:off x="868422" y="1219198"/>
            <a:ext cx="6522978" cy="3385542"/>
          </a:xfrm>
        </p:spPr>
        <p:txBody>
          <a:bodyPr/>
          <a:lstStyle/>
          <a:p>
            <a:pPr marL="342900" indent="-342900">
              <a:buFont typeface="Arial" panose="020B0604020202020204" pitchFamily="34" charset="0"/>
              <a:buChar char="•"/>
            </a:pPr>
            <a:r>
              <a:rPr lang="en-US" dirty="0">
                <a:solidFill>
                  <a:schemeClr val="tx2"/>
                </a:solidFill>
              </a:rPr>
              <a:t>Our goal is to produce “perfect” APAs, but this is not always possible </a:t>
            </a:r>
          </a:p>
          <a:p>
            <a:pPr marL="342900" indent="-342900">
              <a:buFont typeface="Arial" panose="020B0604020202020204" pitchFamily="34" charset="0"/>
              <a:buChar char="•"/>
            </a:pPr>
            <a:endParaRPr lang="en-US" dirty="0">
              <a:solidFill>
                <a:schemeClr val="tx2"/>
              </a:solidFill>
            </a:endParaRPr>
          </a:p>
          <a:p>
            <a:pPr marL="342900" indent="-342900">
              <a:buFont typeface="Arial" panose="020B0604020202020204" pitchFamily="34" charset="0"/>
              <a:buChar char="•"/>
            </a:pPr>
            <a:r>
              <a:rPr lang="en-US" dirty="0">
                <a:solidFill>
                  <a:schemeClr val="tx2"/>
                </a:solidFill>
              </a:rPr>
              <a:t>If a wire on a particular layer is damaged or identified as problematic after the next-layer geometry boards are installed, it cannot be replaced (only removed)</a:t>
            </a:r>
          </a:p>
          <a:p>
            <a:pPr marL="342900" indent="-342900">
              <a:buFont typeface="Arial" panose="020B0604020202020204" pitchFamily="34" charset="0"/>
              <a:buChar char="•"/>
            </a:pPr>
            <a:endParaRPr lang="en-US" dirty="0">
              <a:solidFill>
                <a:schemeClr val="tx2"/>
              </a:solidFill>
            </a:endParaRPr>
          </a:p>
          <a:p>
            <a:pPr marL="342900" indent="-342900">
              <a:buFont typeface="Arial" panose="020B0604020202020204" pitchFamily="34" charset="0"/>
              <a:buChar char="•"/>
            </a:pPr>
            <a:r>
              <a:rPr lang="en-US" dirty="0">
                <a:solidFill>
                  <a:schemeClr val="tx2"/>
                </a:solidFill>
              </a:rPr>
              <a:t>Need a policy (driven by physics considerations) as to what to do in these cases</a:t>
            </a:r>
          </a:p>
        </p:txBody>
      </p:sp>
      <p:sp>
        <p:nvSpPr>
          <p:cNvPr id="3" name="Date Placeholder 4">
            <a:extLst>
              <a:ext uri="{FF2B5EF4-FFF2-40B4-BE49-F238E27FC236}">
                <a16:creationId xmlns:a16="http://schemas.microsoft.com/office/drawing/2014/main" id="{28877B05-C467-A9DE-E813-4EC997950BD7}"/>
              </a:ext>
            </a:extLst>
          </p:cNvPr>
          <p:cNvSpPr>
            <a:spLocks noGrp="1"/>
          </p:cNvSpPr>
          <p:nvPr>
            <p:ph type="dt" sz="half" idx="6"/>
          </p:nvPr>
        </p:nvSpPr>
        <p:spPr>
          <a:xfrm>
            <a:off x="5065902" y="6538623"/>
            <a:ext cx="1944498" cy="184666"/>
          </a:xfrm>
        </p:spPr>
        <p:txBody>
          <a:bodyPr/>
          <a:lstStyle/>
          <a:p>
            <a:pPr marL="12700"/>
            <a:r>
              <a:rPr lang="en-US"/>
              <a:t>04.10.24</a:t>
            </a:r>
            <a:endParaRPr lang="en-US" dirty="0"/>
          </a:p>
        </p:txBody>
      </p:sp>
    </p:spTree>
    <p:extLst>
      <p:ext uri="{BB962C8B-B14F-4D97-AF65-F5344CB8AC3E}">
        <p14:creationId xmlns:p14="http://schemas.microsoft.com/office/powerpoint/2010/main" val="18090186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26126</TotalTime>
  <Words>752</Words>
  <Application>Microsoft Office PowerPoint</Application>
  <PresentationFormat>On-screen Show (4:3)</PresentationFormat>
  <Paragraphs>94</Paragraphs>
  <Slides>10</Slides>
  <Notes>1</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10</vt:i4>
      </vt:variant>
    </vt:vector>
  </HeadingPairs>
  <TitlesOfParts>
    <vt:vector size="18" baseType="lpstr">
      <vt:lpstr>Arial</vt:lpstr>
      <vt:lpstr>Calibri</vt:lpstr>
      <vt:lpstr>Helvetica</vt:lpstr>
      <vt:lpstr>Lucida Grande</vt:lpstr>
      <vt:lpstr>Office Theme</vt:lpstr>
      <vt:lpstr>LBNF Content-Footer Theme</vt:lpstr>
      <vt:lpstr>1_LBNF Content-Footer Theme</vt:lpstr>
      <vt:lpstr>2_LBNF Content-Footer Theme</vt:lpstr>
      <vt:lpstr>PowerPoint Presentation</vt:lpstr>
      <vt:lpstr>LBNC Review (Feb 26-28)</vt:lpstr>
      <vt:lpstr>NSG Review (Mar 27-28)</vt:lpstr>
      <vt:lpstr>Production Readiness Reviews</vt:lpstr>
      <vt:lpstr>Items Needing Approvals</vt:lpstr>
      <vt:lpstr>Increasing Gap between APAs in Doublet</vt:lpstr>
      <vt:lpstr>Motivation</vt:lpstr>
      <vt:lpstr>Implementation</vt:lpstr>
      <vt:lpstr>APA Wires</vt:lpstr>
      <vt:lpstr>Proposed Policy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Sandbox Studio</dc:creator>
  <cp:lastModifiedBy>Eric B James</cp:lastModifiedBy>
  <cp:revision>1353</cp:revision>
  <cp:lastPrinted>2024-03-06T10:10:20Z</cp:lastPrinted>
  <dcterms:created xsi:type="dcterms:W3CDTF">2016-07-13T11:29:54Z</dcterms:created>
  <dcterms:modified xsi:type="dcterms:W3CDTF">2024-04-09T20:26:30Z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2016-06-23T00:00:00Z</vt:filetime>
  </property>
  <property fmtid="{D5CDD505-2E9C-101B-9397-08002B2CF9AE}" pid="3" name="LastSaved">
    <vt:filetime>2016-07-13T00:00:00Z</vt:filetime>
  </property>
</Properties>
</file>