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 id="2147484129" r:id="rId5"/>
  </p:sldMasterIdLst>
  <p:notesMasterIdLst>
    <p:notesMasterId r:id="rId19"/>
  </p:notesMasterIdLst>
  <p:handoutMasterIdLst>
    <p:handoutMasterId r:id="rId20"/>
  </p:handoutMasterIdLst>
  <p:sldIdLst>
    <p:sldId id="294" r:id="rId6"/>
    <p:sldId id="1131" r:id="rId7"/>
    <p:sldId id="299" r:id="rId8"/>
    <p:sldId id="2052" r:id="rId9"/>
    <p:sldId id="2053" r:id="rId10"/>
    <p:sldId id="2054" r:id="rId11"/>
    <p:sldId id="2059" r:id="rId12"/>
    <p:sldId id="2055" r:id="rId13"/>
    <p:sldId id="2046" r:id="rId14"/>
    <p:sldId id="2056" r:id="rId15"/>
    <p:sldId id="2057" r:id="rId16"/>
    <p:sldId id="2058" r:id="rId17"/>
    <p:sldId id="2051" r:id="rId18"/>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3107">
          <p15:clr>
            <a:srgbClr val="A4A3A4"/>
          </p15:clr>
        </p15:guide>
        <p15:guide id="2" orient="horz" pos="1274">
          <p15:clr>
            <a:srgbClr val="A4A3A4"/>
          </p15:clr>
        </p15:guide>
        <p15:guide id="3" orient="horz" pos="114">
          <p15:clr>
            <a:srgbClr val="A4A3A4"/>
          </p15:clr>
        </p15:guide>
        <p15:guide id="4" orient="horz" pos="2093">
          <p15:clr>
            <a:srgbClr val="A4A3A4"/>
          </p15:clr>
        </p15:guide>
        <p15:guide id="5" orient="horz" pos="453">
          <p15:clr>
            <a:srgbClr val="A4A3A4"/>
          </p15:clr>
        </p15:guide>
        <p15:guide id="6" orient="horz" pos="3001">
          <p15:clr>
            <a:srgbClr val="A4A3A4"/>
          </p15:clr>
        </p15:guide>
        <p15:guide id="7" pos="5616">
          <p15:clr>
            <a:srgbClr val="A4A3A4"/>
          </p15:clr>
        </p15:guide>
        <p15:guide id="8" pos="136">
          <p15:clr>
            <a:srgbClr val="A4A3A4"/>
          </p15:clr>
        </p15:guide>
        <p15:guide id="9" pos="3562">
          <p15:clr>
            <a:srgbClr val="A4A3A4"/>
          </p15:clr>
        </p15:guide>
        <p15:guide id="10" pos="4453">
          <p15:clr>
            <a:srgbClr val="A4A3A4"/>
          </p15:clr>
        </p15:guide>
        <p15:guide id="11" pos="5163">
          <p15:clr>
            <a:srgbClr val="A4A3A4"/>
          </p15:clr>
        </p15:guide>
        <p15:guide id="12" pos="4632">
          <p15:clr>
            <a:srgbClr val="A4A3A4"/>
          </p15:clr>
        </p15:guide>
        <p15:guide id="13" pos="58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6968"/>
    <a:srgbClr val="63BE7B"/>
    <a:srgbClr val="6B9977"/>
    <a:srgbClr val="9BE9A4"/>
    <a:srgbClr val="0F2D62"/>
    <a:srgbClr val="50504E"/>
    <a:srgbClr val="4E4E4E"/>
    <a:srgbClr val="404040"/>
    <a:srgbClr val="004C97"/>
    <a:srgbClr val="6366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150357-B291-4492-A04C-5DAEB4792237}" v="23" dt="2024-04-09T21:43:03.860"/>
    <p1510:client id="{3DF91FE6-B560-47B6-9340-A23F52D6916B}" v="1" dt="2024-04-10T16:44:32.30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83" autoAdjust="0"/>
    <p:restoredTop sz="88029" autoAdjust="0"/>
  </p:normalViewPr>
  <p:slideViewPr>
    <p:cSldViewPr snapToGrid="0" snapToObjects="1" showGuides="1">
      <p:cViewPr varScale="1">
        <p:scale>
          <a:sx n="117" d="100"/>
          <a:sy n="117" d="100"/>
        </p:scale>
        <p:origin x="712" y="51"/>
      </p:cViewPr>
      <p:guideLst>
        <p:guide orient="horz" pos="3107"/>
        <p:guide orient="horz" pos="1274"/>
        <p:guide orient="horz" pos="114"/>
        <p:guide orient="horz" pos="2093"/>
        <p:guide orient="horz" pos="453"/>
        <p:guide orient="horz" pos="3001"/>
        <p:guide pos="5616"/>
        <p:guide pos="136"/>
        <p:guide pos="3562"/>
        <p:guide pos="4453"/>
        <p:guide pos="5163"/>
        <p:guide pos="4632"/>
        <p:guide pos="589"/>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T. Burke" userId="5c2a731e-5d2b-44d4-bfd5-761a517f5b20" providerId="ADAL" clId="{AC1B01B6-25B2-4818-AAA2-FE9DBB9E328E}"/>
    <pc:docChg chg="undo redo custSel addSld modSld sldOrd">
      <pc:chgData name="James T. Burke" userId="5c2a731e-5d2b-44d4-bfd5-761a517f5b20" providerId="ADAL" clId="{AC1B01B6-25B2-4818-AAA2-FE9DBB9E328E}" dt="2024-02-14T14:40:42.322" v="575" actId="1076"/>
      <pc:docMkLst>
        <pc:docMk/>
      </pc:docMkLst>
      <pc:sldChg chg="addSp modSp mod">
        <pc:chgData name="James T. Burke" userId="5c2a731e-5d2b-44d4-bfd5-761a517f5b20" providerId="ADAL" clId="{AC1B01B6-25B2-4818-AAA2-FE9DBB9E328E}" dt="2024-02-14T14:40:42.322" v="575" actId="1076"/>
        <pc:sldMkLst>
          <pc:docMk/>
          <pc:sldMk cId="2765261797" sldId="299"/>
        </pc:sldMkLst>
        <pc:spChg chg="mod">
          <ac:chgData name="James T. Burke" userId="5c2a731e-5d2b-44d4-bfd5-761a517f5b20" providerId="ADAL" clId="{AC1B01B6-25B2-4818-AAA2-FE9DBB9E328E}" dt="2024-02-14T14:40:42.322" v="575" actId="1076"/>
          <ac:spMkLst>
            <pc:docMk/>
            <pc:sldMk cId="2765261797" sldId="299"/>
            <ac:spMk id="2" creationId="{A893926C-3316-84B1-228D-119F2BD63426}"/>
          </ac:spMkLst>
        </pc:spChg>
        <pc:graphicFrameChg chg="modGraphic">
          <ac:chgData name="James T. Burke" userId="5c2a731e-5d2b-44d4-bfd5-761a517f5b20" providerId="ADAL" clId="{AC1B01B6-25B2-4818-AAA2-FE9DBB9E328E}" dt="2024-02-14T14:38:36.497" v="559" actId="113"/>
          <ac:graphicFrameMkLst>
            <pc:docMk/>
            <pc:sldMk cId="2765261797" sldId="299"/>
            <ac:graphicFrameMk id="8" creationId="{F1323374-59B3-4F02-B3A4-AE8386D47422}"/>
          </ac:graphicFrameMkLst>
        </pc:graphicFrameChg>
        <pc:picChg chg="add mod">
          <ac:chgData name="James T. Burke" userId="5c2a731e-5d2b-44d4-bfd5-761a517f5b20" providerId="ADAL" clId="{AC1B01B6-25B2-4818-AAA2-FE9DBB9E328E}" dt="2024-02-14T14:40:26.832" v="574" actId="14100"/>
          <ac:picMkLst>
            <pc:docMk/>
            <pc:sldMk cId="2765261797" sldId="299"/>
            <ac:picMk id="14" creationId="{6F0BE1BC-628A-4E71-8C2F-78AE8D5B4C15}"/>
          </ac:picMkLst>
        </pc:picChg>
        <pc:picChg chg="mod">
          <ac:chgData name="James T. Burke" userId="5c2a731e-5d2b-44d4-bfd5-761a517f5b20" providerId="ADAL" clId="{AC1B01B6-25B2-4818-AAA2-FE9DBB9E328E}" dt="2024-02-14T14:40:23.043" v="573" actId="14100"/>
          <ac:picMkLst>
            <pc:docMk/>
            <pc:sldMk cId="2765261797" sldId="299"/>
            <ac:picMk id="16" creationId="{9C71B2FE-041D-46B0-8D41-29FAF907553D}"/>
          </ac:picMkLst>
        </pc:picChg>
        <pc:picChg chg="add mod">
          <ac:chgData name="James T. Burke" userId="5c2a731e-5d2b-44d4-bfd5-761a517f5b20" providerId="ADAL" clId="{AC1B01B6-25B2-4818-AAA2-FE9DBB9E328E}" dt="2024-02-14T14:39:52.784" v="570" actId="1076"/>
          <ac:picMkLst>
            <pc:docMk/>
            <pc:sldMk cId="2765261797" sldId="299"/>
            <ac:picMk id="17" creationId="{5FF3D9E0-07A7-467B-BC9B-D89BCFC68953}"/>
          </ac:picMkLst>
        </pc:picChg>
      </pc:sldChg>
      <pc:sldChg chg="modSp mod">
        <pc:chgData name="James T. Burke" userId="5c2a731e-5d2b-44d4-bfd5-761a517f5b20" providerId="ADAL" clId="{AC1B01B6-25B2-4818-AAA2-FE9DBB9E328E}" dt="2024-02-13T21:24:32.452" v="376" actId="20577"/>
        <pc:sldMkLst>
          <pc:docMk/>
          <pc:sldMk cId="687483161" sldId="2035"/>
        </pc:sldMkLst>
        <pc:spChg chg="mod">
          <ac:chgData name="James T. Burke" userId="5c2a731e-5d2b-44d4-bfd5-761a517f5b20" providerId="ADAL" clId="{AC1B01B6-25B2-4818-AAA2-FE9DBB9E328E}" dt="2024-02-13T21:24:32.452" v="376" actId="20577"/>
          <ac:spMkLst>
            <pc:docMk/>
            <pc:sldMk cId="687483161" sldId="2035"/>
            <ac:spMk id="3" creationId="{00000000-0000-0000-0000-000000000000}"/>
          </ac:spMkLst>
        </pc:spChg>
      </pc:sldChg>
      <pc:sldChg chg="modSp mod">
        <pc:chgData name="James T. Burke" userId="5c2a731e-5d2b-44d4-bfd5-761a517f5b20" providerId="ADAL" clId="{AC1B01B6-25B2-4818-AAA2-FE9DBB9E328E}" dt="2024-02-13T15:56:18.106" v="344"/>
        <pc:sldMkLst>
          <pc:docMk/>
          <pc:sldMk cId="3832679276" sldId="2039"/>
        </pc:sldMkLst>
        <pc:spChg chg="mod">
          <ac:chgData name="James T. Burke" userId="5c2a731e-5d2b-44d4-bfd5-761a517f5b20" providerId="ADAL" clId="{AC1B01B6-25B2-4818-AAA2-FE9DBB9E328E}" dt="2024-02-13T15:49:21.278" v="73" actId="20577"/>
          <ac:spMkLst>
            <pc:docMk/>
            <pc:sldMk cId="3832679276" sldId="2039"/>
            <ac:spMk id="9" creationId="{F822A0F1-DF0E-1F8D-6209-63F34FA2949E}"/>
          </ac:spMkLst>
        </pc:spChg>
        <pc:spChg chg="mod">
          <ac:chgData name="James T. Burke" userId="5c2a731e-5d2b-44d4-bfd5-761a517f5b20" providerId="ADAL" clId="{AC1B01B6-25B2-4818-AAA2-FE9DBB9E328E}" dt="2024-02-13T15:56:18.106" v="344"/>
          <ac:spMkLst>
            <pc:docMk/>
            <pc:sldMk cId="3832679276" sldId="2039"/>
            <ac:spMk id="10" creationId="{00000000-0000-0000-0000-000000000000}"/>
          </ac:spMkLst>
        </pc:spChg>
      </pc:sldChg>
      <pc:sldChg chg="modSp add mod ord">
        <pc:chgData name="James T. Burke" userId="5c2a731e-5d2b-44d4-bfd5-761a517f5b20" providerId="ADAL" clId="{AC1B01B6-25B2-4818-AAA2-FE9DBB9E328E}" dt="2024-02-13T17:57:25.460" v="357" actId="403"/>
        <pc:sldMkLst>
          <pc:docMk/>
          <pc:sldMk cId="1592277509" sldId="2043"/>
        </pc:sldMkLst>
        <pc:spChg chg="mod">
          <ac:chgData name="James T. Burke" userId="5c2a731e-5d2b-44d4-bfd5-761a517f5b20" providerId="ADAL" clId="{AC1B01B6-25B2-4818-AAA2-FE9DBB9E328E}" dt="2024-02-13T17:57:25.460" v="357" actId="403"/>
          <ac:spMkLst>
            <pc:docMk/>
            <pc:sldMk cId="1592277509" sldId="2043"/>
            <ac:spMk id="9" creationId="{F822A0F1-DF0E-1F8D-6209-63F34FA2949E}"/>
          </ac:spMkLst>
        </pc:spChg>
        <pc:spChg chg="mod">
          <ac:chgData name="James T. Burke" userId="5c2a731e-5d2b-44d4-bfd5-761a517f5b20" providerId="ADAL" clId="{AC1B01B6-25B2-4818-AAA2-FE9DBB9E328E}" dt="2024-02-13T15:56:14.394" v="342" actId="21"/>
          <ac:spMkLst>
            <pc:docMk/>
            <pc:sldMk cId="1592277509" sldId="2043"/>
            <ac:spMk id="10" creationId="{00000000-0000-0000-0000-000000000000}"/>
          </ac:spMkLst>
        </pc:spChg>
      </pc:sldChg>
      <pc:sldChg chg="modSp mod">
        <pc:chgData name="James T. Burke" userId="5c2a731e-5d2b-44d4-bfd5-761a517f5b20" providerId="ADAL" clId="{AC1B01B6-25B2-4818-AAA2-FE9DBB9E328E}" dt="2024-02-13T21:27:57.459" v="551" actId="404"/>
        <pc:sldMkLst>
          <pc:docMk/>
          <pc:sldMk cId="4044842312" sldId="2044"/>
        </pc:sldMkLst>
        <pc:spChg chg="mod">
          <ac:chgData name="James T. Burke" userId="5c2a731e-5d2b-44d4-bfd5-761a517f5b20" providerId="ADAL" clId="{AC1B01B6-25B2-4818-AAA2-FE9DBB9E328E}" dt="2024-02-13T21:27:57.459" v="551" actId="404"/>
          <ac:spMkLst>
            <pc:docMk/>
            <pc:sldMk cId="4044842312" sldId="2044"/>
            <ac:spMk id="3" creationId="{00000000-0000-0000-0000-000000000000}"/>
          </ac:spMkLst>
        </pc:spChg>
        <pc:spChg chg="mod">
          <ac:chgData name="James T. Burke" userId="5c2a731e-5d2b-44d4-bfd5-761a517f5b20" providerId="ADAL" clId="{AC1B01B6-25B2-4818-AAA2-FE9DBB9E328E}" dt="2024-02-13T21:24:18.375" v="367" actId="20577"/>
          <ac:spMkLst>
            <pc:docMk/>
            <pc:sldMk cId="4044842312" sldId="2044"/>
            <ac:spMk id="7" creationId="{00000000-0000-0000-0000-000000000000}"/>
          </ac:spMkLst>
        </pc:spChg>
      </pc:sldChg>
    </pc:docChg>
  </pc:docChgLst>
  <pc:docChgLst>
    <pc:chgData name="James T. Burke" userId="5c2a731e-5d2b-44d4-bfd5-761a517f5b20" providerId="ADAL" clId="{9E0E9473-AF24-499E-97B3-ACFFF6A77F48}"/>
    <pc:docChg chg="undo redo custSel addSld delSld modSld sldOrd">
      <pc:chgData name="James T. Burke" userId="5c2a731e-5d2b-44d4-bfd5-761a517f5b20" providerId="ADAL" clId="{9E0E9473-AF24-499E-97B3-ACFFF6A77F48}" dt="2024-03-13T16:56:40.676" v="3760"/>
      <pc:docMkLst>
        <pc:docMk/>
      </pc:docMkLst>
      <pc:sldChg chg="modSp mod">
        <pc:chgData name="James T. Burke" userId="5c2a731e-5d2b-44d4-bfd5-761a517f5b20" providerId="ADAL" clId="{9E0E9473-AF24-499E-97B3-ACFFF6A77F48}" dt="2024-03-04T21:58:47.303" v="5" actId="20577"/>
        <pc:sldMkLst>
          <pc:docMk/>
          <pc:sldMk cId="1989597527" sldId="294"/>
        </pc:sldMkLst>
        <pc:spChg chg="mod">
          <ac:chgData name="James T. Burke" userId="5c2a731e-5d2b-44d4-bfd5-761a517f5b20" providerId="ADAL" clId="{9E0E9473-AF24-499E-97B3-ACFFF6A77F48}" dt="2024-03-04T21:58:47.303" v="5" actId="20577"/>
          <ac:spMkLst>
            <pc:docMk/>
            <pc:sldMk cId="1989597527" sldId="294"/>
            <ac:spMk id="4" creationId="{00000000-0000-0000-0000-000000000000}"/>
          </ac:spMkLst>
        </pc:spChg>
      </pc:sldChg>
      <pc:sldChg chg="addSp delSp modSp mod modNotesTx">
        <pc:chgData name="James T. Burke" userId="5c2a731e-5d2b-44d4-bfd5-761a517f5b20" providerId="ADAL" clId="{9E0E9473-AF24-499E-97B3-ACFFF6A77F48}" dt="2024-03-12T15:37:17.230" v="3387" actId="20577"/>
        <pc:sldMkLst>
          <pc:docMk/>
          <pc:sldMk cId="2765261797" sldId="299"/>
        </pc:sldMkLst>
        <pc:spChg chg="mod">
          <ac:chgData name="James T. Burke" userId="5c2a731e-5d2b-44d4-bfd5-761a517f5b20" providerId="ADAL" clId="{9E0E9473-AF24-499E-97B3-ACFFF6A77F48}" dt="2024-03-12T15:35:19.543" v="3377" actId="1076"/>
          <ac:spMkLst>
            <pc:docMk/>
            <pc:sldMk cId="2765261797" sldId="299"/>
            <ac:spMk id="2" creationId="{A893926C-3316-84B1-228D-119F2BD63426}"/>
          </ac:spMkLst>
        </pc:spChg>
        <pc:spChg chg="mod">
          <ac:chgData name="James T. Burke" userId="5c2a731e-5d2b-44d4-bfd5-761a517f5b20" providerId="ADAL" clId="{9E0E9473-AF24-499E-97B3-ACFFF6A77F48}" dt="2024-03-12T15:37:17.230" v="3387" actId="20577"/>
          <ac:spMkLst>
            <pc:docMk/>
            <pc:sldMk cId="2765261797" sldId="299"/>
            <ac:spMk id="3" creationId="{DA8F83B0-644C-FEF2-CBAD-3C4195FFC6F3}"/>
          </ac:spMkLst>
        </pc:spChg>
        <pc:spChg chg="mod">
          <ac:chgData name="James T. Burke" userId="5c2a731e-5d2b-44d4-bfd5-761a517f5b20" providerId="ADAL" clId="{9E0E9473-AF24-499E-97B3-ACFFF6A77F48}" dt="2024-03-12T15:36:22.036" v="3386" actId="1076"/>
          <ac:spMkLst>
            <pc:docMk/>
            <pc:sldMk cId="2765261797" sldId="299"/>
            <ac:spMk id="7" creationId="{40F7ED41-76A4-D69F-DB90-BDD2B65C5ACC}"/>
          </ac:spMkLst>
        </pc:spChg>
        <pc:spChg chg="add del mod">
          <ac:chgData name="James T. Burke" userId="5c2a731e-5d2b-44d4-bfd5-761a517f5b20" providerId="ADAL" clId="{9E0E9473-AF24-499E-97B3-ACFFF6A77F48}" dt="2024-03-12T15:14:34.155" v="3255" actId="478"/>
          <ac:spMkLst>
            <pc:docMk/>
            <pc:sldMk cId="2765261797" sldId="299"/>
            <ac:spMk id="9" creationId="{7CFDFF54-C1C1-027A-B98B-055A25FA5C3F}"/>
          </ac:spMkLst>
        </pc:spChg>
        <pc:spChg chg="add del mod">
          <ac:chgData name="James T. Burke" userId="5c2a731e-5d2b-44d4-bfd5-761a517f5b20" providerId="ADAL" clId="{9E0E9473-AF24-499E-97B3-ACFFF6A77F48}" dt="2024-03-12T15:20:57.189" v="3303" actId="11529"/>
          <ac:spMkLst>
            <pc:docMk/>
            <pc:sldMk cId="2765261797" sldId="299"/>
            <ac:spMk id="11" creationId="{341ED75B-0F77-4EFC-0358-AAA23893E7FC}"/>
          </ac:spMkLst>
        </pc:spChg>
        <pc:spChg chg="add mod ord">
          <ac:chgData name="James T. Burke" userId="5c2a731e-5d2b-44d4-bfd5-761a517f5b20" providerId="ADAL" clId="{9E0E9473-AF24-499E-97B3-ACFFF6A77F48}" dt="2024-03-12T15:36:03.937" v="3385" actId="14100"/>
          <ac:spMkLst>
            <pc:docMk/>
            <pc:sldMk cId="2765261797" sldId="299"/>
            <ac:spMk id="12" creationId="{66F75593-E6A2-FB5F-2D18-8D070E70F6B8}"/>
          </ac:spMkLst>
        </pc:spChg>
        <pc:graphicFrameChg chg="add del mod">
          <ac:chgData name="James T. Burke" userId="5c2a731e-5d2b-44d4-bfd5-761a517f5b20" providerId="ADAL" clId="{9E0E9473-AF24-499E-97B3-ACFFF6A77F48}" dt="2024-03-12T15:17:07.624" v="3260"/>
          <ac:graphicFrameMkLst>
            <pc:docMk/>
            <pc:sldMk cId="2765261797" sldId="299"/>
            <ac:graphicFrameMk id="8" creationId="{87B47FDD-BC25-5298-7FC2-10B45632D606}"/>
          </ac:graphicFrameMkLst>
        </pc:graphicFrameChg>
        <pc:graphicFrameChg chg="del">
          <ac:chgData name="James T. Burke" userId="5c2a731e-5d2b-44d4-bfd5-761a517f5b20" providerId="ADAL" clId="{9E0E9473-AF24-499E-97B3-ACFFF6A77F48}" dt="2024-03-04T23:13:11.139" v="114" actId="478"/>
          <ac:graphicFrameMkLst>
            <pc:docMk/>
            <pc:sldMk cId="2765261797" sldId="299"/>
            <ac:graphicFrameMk id="8" creationId="{F1323374-59B3-4F02-B3A4-AE8386D47422}"/>
          </ac:graphicFrameMkLst>
        </pc:graphicFrameChg>
        <pc:graphicFrameChg chg="add del mod modGraphic">
          <ac:chgData name="James T. Burke" userId="5c2a731e-5d2b-44d4-bfd5-761a517f5b20" providerId="ADAL" clId="{9E0E9473-AF24-499E-97B3-ACFFF6A77F48}" dt="2024-03-12T15:27:37.648" v="3340" actId="478"/>
          <ac:graphicFrameMkLst>
            <pc:docMk/>
            <pc:sldMk cId="2765261797" sldId="299"/>
            <ac:graphicFrameMk id="10" creationId="{AF30ED5B-FAE3-2E20-5E1C-1D3B261B66EC}"/>
          </ac:graphicFrameMkLst>
        </pc:graphicFrameChg>
        <pc:graphicFrameChg chg="add del mod modGraphic">
          <ac:chgData name="James T. Burke" userId="5c2a731e-5d2b-44d4-bfd5-761a517f5b20" providerId="ADAL" clId="{9E0E9473-AF24-499E-97B3-ACFFF6A77F48}" dt="2024-03-12T15:24:47.054" v="3325" actId="478"/>
          <ac:graphicFrameMkLst>
            <pc:docMk/>
            <pc:sldMk cId="2765261797" sldId="299"/>
            <ac:graphicFrameMk id="14" creationId="{D1BB42C7-7AB4-36DE-BF88-E2529CE5FBAE}"/>
          </ac:graphicFrameMkLst>
        </pc:graphicFrameChg>
        <pc:graphicFrameChg chg="add mod modGraphic">
          <ac:chgData name="James T. Burke" userId="5c2a731e-5d2b-44d4-bfd5-761a517f5b20" providerId="ADAL" clId="{9E0E9473-AF24-499E-97B3-ACFFF6A77F48}" dt="2024-03-12T15:27:12.599" v="3338" actId="1076"/>
          <ac:graphicFrameMkLst>
            <pc:docMk/>
            <pc:sldMk cId="2765261797" sldId="299"/>
            <ac:graphicFrameMk id="15" creationId="{47765BBA-8265-39C3-2E9A-D507C8626A81}"/>
          </ac:graphicFrameMkLst>
        </pc:graphicFrameChg>
        <pc:graphicFrameChg chg="add mod modGraphic">
          <ac:chgData name="James T. Burke" userId="5c2a731e-5d2b-44d4-bfd5-761a517f5b20" providerId="ADAL" clId="{9E0E9473-AF24-499E-97B3-ACFFF6A77F48}" dt="2024-03-12T15:35:00.492" v="3376" actId="207"/>
          <ac:graphicFrameMkLst>
            <pc:docMk/>
            <pc:sldMk cId="2765261797" sldId="299"/>
            <ac:graphicFrameMk id="16" creationId="{A6317F71-12B5-F40A-D0E2-34F935443C67}"/>
          </ac:graphicFrameMkLst>
        </pc:graphicFrameChg>
        <pc:picChg chg="del">
          <ac:chgData name="James T. Burke" userId="5c2a731e-5d2b-44d4-bfd5-761a517f5b20" providerId="ADAL" clId="{9E0E9473-AF24-499E-97B3-ACFFF6A77F48}" dt="2024-03-08T14:41:38.371" v="3218" actId="478"/>
          <ac:picMkLst>
            <pc:docMk/>
            <pc:sldMk cId="2765261797" sldId="299"/>
            <ac:picMk id="11" creationId="{545E627F-AE74-D116-194D-9CB00E0AFE47}"/>
          </ac:picMkLst>
        </pc:picChg>
        <pc:picChg chg="del">
          <ac:chgData name="James T. Burke" userId="5c2a731e-5d2b-44d4-bfd5-761a517f5b20" providerId="ADAL" clId="{9E0E9473-AF24-499E-97B3-ACFFF6A77F48}" dt="2024-03-04T23:13:16.290" v="116" actId="478"/>
          <ac:picMkLst>
            <pc:docMk/>
            <pc:sldMk cId="2765261797" sldId="299"/>
            <ac:picMk id="14" creationId="{6F0BE1BC-628A-4E71-8C2F-78AE8D5B4C15}"/>
          </ac:picMkLst>
        </pc:picChg>
        <pc:picChg chg="del">
          <ac:chgData name="James T. Burke" userId="5c2a731e-5d2b-44d4-bfd5-761a517f5b20" providerId="ADAL" clId="{9E0E9473-AF24-499E-97B3-ACFFF6A77F48}" dt="2024-03-04T23:13:14.131" v="115" actId="478"/>
          <ac:picMkLst>
            <pc:docMk/>
            <pc:sldMk cId="2765261797" sldId="299"/>
            <ac:picMk id="16" creationId="{9C71B2FE-041D-46B0-8D41-29FAF907553D}"/>
          </ac:picMkLst>
        </pc:picChg>
        <pc:picChg chg="del mod ord">
          <ac:chgData name="James T. Burke" userId="5c2a731e-5d2b-44d4-bfd5-761a517f5b20" providerId="ADAL" clId="{9E0E9473-AF24-499E-97B3-ACFFF6A77F48}" dt="2024-03-12T15:21:53.813" v="3310" actId="478"/>
          <ac:picMkLst>
            <pc:docMk/>
            <pc:sldMk cId="2765261797" sldId="299"/>
            <ac:picMk id="17" creationId="{5FF3D9E0-07A7-467B-BC9B-D89BCFC68953}"/>
          </ac:picMkLst>
        </pc:picChg>
        <pc:picChg chg="del">
          <ac:chgData name="James T. Burke" userId="5c2a731e-5d2b-44d4-bfd5-761a517f5b20" providerId="ADAL" clId="{9E0E9473-AF24-499E-97B3-ACFFF6A77F48}" dt="2024-03-08T14:41:39.938" v="3219" actId="478"/>
          <ac:picMkLst>
            <pc:docMk/>
            <pc:sldMk cId="2765261797" sldId="299"/>
            <ac:picMk id="18" creationId="{2F852E21-E746-DE79-4EAA-75CCA8B7BFA4}"/>
          </ac:picMkLst>
        </pc:picChg>
        <pc:picChg chg="del">
          <ac:chgData name="James T. Burke" userId="5c2a731e-5d2b-44d4-bfd5-761a517f5b20" providerId="ADAL" clId="{9E0E9473-AF24-499E-97B3-ACFFF6A77F48}" dt="2024-03-08T14:41:40.556" v="3220" actId="478"/>
          <ac:picMkLst>
            <pc:docMk/>
            <pc:sldMk cId="2765261797" sldId="299"/>
            <ac:picMk id="22" creationId="{BD834242-6C1D-A42D-ECD8-F50F539CC8EC}"/>
          </ac:picMkLst>
        </pc:picChg>
      </pc:sldChg>
      <pc:sldChg chg="modSp mod">
        <pc:chgData name="James T. Burke" userId="5c2a731e-5d2b-44d4-bfd5-761a517f5b20" providerId="ADAL" clId="{9E0E9473-AF24-499E-97B3-ACFFF6A77F48}" dt="2024-03-13T16:56:40.676" v="3760"/>
        <pc:sldMkLst>
          <pc:docMk/>
          <pc:sldMk cId="1804711440" sldId="1131"/>
        </pc:sldMkLst>
        <pc:spChg chg="mod">
          <ac:chgData name="James T. Burke" userId="5c2a731e-5d2b-44d4-bfd5-761a517f5b20" providerId="ADAL" clId="{9E0E9473-AF24-499E-97B3-ACFFF6A77F48}" dt="2024-03-13T16:56:40.676" v="3760"/>
          <ac:spMkLst>
            <pc:docMk/>
            <pc:sldMk cId="1804711440" sldId="1131"/>
            <ac:spMk id="6" creationId="{00000000-0000-0000-0000-000000000000}"/>
          </ac:spMkLst>
        </pc:spChg>
      </pc:sldChg>
      <pc:sldChg chg="modSp mod modNotesTx">
        <pc:chgData name="James T. Burke" userId="5c2a731e-5d2b-44d4-bfd5-761a517f5b20" providerId="ADAL" clId="{9E0E9473-AF24-499E-97B3-ACFFF6A77F48}" dt="2024-03-05T17:38:11.398" v="1355"/>
        <pc:sldMkLst>
          <pc:docMk/>
          <pc:sldMk cId="687483161" sldId="2035"/>
        </pc:sldMkLst>
        <pc:spChg chg="mod">
          <ac:chgData name="James T. Burke" userId="5c2a731e-5d2b-44d4-bfd5-761a517f5b20" providerId="ADAL" clId="{9E0E9473-AF24-499E-97B3-ACFFF6A77F48}" dt="2024-03-05T15:26:59.498" v="668" actId="20577"/>
          <ac:spMkLst>
            <pc:docMk/>
            <pc:sldMk cId="687483161" sldId="2035"/>
            <ac:spMk id="3" creationId="{00000000-0000-0000-0000-000000000000}"/>
          </ac:spMkLst>
        </pc:spChg>
        <pc:spChg chg="mod">
          <ac:chgData name="James T. Burke" userId="5c2a731e-5d2b-44d4-bfd5-761a517f5b20" providerId="ADAL" clId="{9E0E9473-AF24-499E-97B3-ACFFF6A77F48}" dt="2024-03-05T17:27:55.107" v="985" actId="20577"/>
          <ac:spMkLst>
            <pc:docMk/>
            <pc:sldMk cId="687483161" sldId="2035"/>
            <ac:spMk id="7" creationId="{00000000-0000-0000-0000-000000000000}"/>
          </ac:spMkLst>
        </pc:spChg>
      </pc:sldChg>
      <pc:sldChg chg="addSp delSp modSp mod modNotesTx">
        <pc:chgData name="James T. Burke" userId="5c2a731e-5d2b-44d4-bfd5-761a517f5b20" providerId="ADAL" clId="{9E0E9473-AF24-499E-97B3-ACFFF6A77F48}" dt="2024-03-13T16:47:26.706" v="3611" actId="20577"/>
        <pc:sldMkLst>
          <pc:docMk/>
          <pc:sldMk cId="100802900" sldId="2038"/>
        </pc:sldMkLst>
        <pc:spChg chg="mod">
          <ac:chgData name="James T. Burke" userId="5c2a731e-5d2b-44d4-bfd5-761a517f5b20" providerId="ADAL" clId="{9E0E9473-AF24-499E-97B3-ACFFF6A77F48}" dt="2024-03-06T15:34:45.828" v="3196" actId="20577"/>
          <ac:spMkLst>
            <pc:docMk/>
            <pc:sldMk cId="100802900" sldId="2038"/>
            <ac:spMk id="6" creationId="{00000000-0000-0000-0000-000000000000}"/>
          </ac:spMkLst>
        </pc:spChg>
        <pc:spChg chg="mod">
          <ac:chgData name="James T. Burke" userId="5c2a731e-5d2b-44d4-bfd5-761a517f5b20" providerId="ADAL" clId="{9E0E9473-AF24-499E-97B3-ACFFF6A77F48}" dt="2024-03-05T17:28:46.675" v="992" actId="20577"/>
          <ac:spMkLst>
            <pc:docMk/>
            <pc:sldMk cId="100802900" sldId="2038"/>
            <ac:spMk id="7" creationId="{00000000-0000-0000-0000-000000000000}"/>
          </ac:spMkLst>
        </pc:spChg>
        <pc:picChg chg="add del">
          <ac:chgData name="James T. Burke" userId="5c2a731e-5d2b-44d4-bfd5-761a517f5b20" providerId="ADAL" clId="{9E0E9473-AF24-499E-97B3-ACFFF6A77F48}" dt="2024-03-05T17:40:40.536" v="1365" actId="22"/>
          <ac:picMkLst>
            <pc:docMk/>
            <pc:sldMk cId="100802900" sldId="2038"/>
            <ac:picMk id="8" creationId="{09F73D62-1FF7-BEE7-121B-10102E2F39DB}"/>
          </ac:picMkLst>
        </pc:picChg>
      </pc:sldChg>
      <pc:sldChg chg="modSp del mod modShow modNotesTx">
        <pc:chgData name="James T. Burke" userId="5c2a731e-5d2b-44d4-bfd5-761a517f5b20" providerId="ADAL" clId="{9E0E9473-AF24-499E-97B3-ACFFF6A77F48}" dt="2024-03-05T17:28:39.553" v="990" actId="2696"/>
        <pc:sldMkLst>
          <pc:docMk/>
          <pc:sldMk cId="3832679276" sldId="2039"/>
        </pc:sldMkLst>
        <pc:spChg chg="mod">
          <ac:chgData name="James T. Burke" userId="5c2a731e-5d2b-44d4-bfd5-761a517f5b20" providerId="ADAL" clId="{9E0E9473-AF24-499E-97B3-ACFFF6A77F48}" dt="2024-03-05T15:38:42.723" v="935" actId="20577"/>
          <ac:spMkLst>
            <pc:docMk/>
            <pc:sldMk cId="3832679276" sldId="2039"/>
            <ac:spMk id="9" creationId="{F822A0F1-DF0E-1F8D-6209-63F34FA2949E}"/>
          </ac:spMkLst>
        </pc:spChg>
        <pc:spChg chg="mod">
          <ac:chgData name="James T. Burke" userId="5c2a731e-5d2b-44d4-bfd5-761a517f5b20" providerId="ADAL" clId="{9E0E9473-AF24-499E-97B3-ACFFF6A77F48}" dt="2024-03-05T15:35:53.630" v="896" actId="20577"/>
          <ac:spMkLst>
            <pc:docMk/>
            <pc:sldMk cId="3832679276" sldId="2039"/>
            <ac:spMk id="10" creationId="{00000000-0000-0000-0000-000000000000}"/>
          </ac:spMkLst>
        </pc:spChg>
      </pc:sldChg>
      <pc:sldChg chg="del">
        <pc:chgData name="James T. Burke" userId="5c2a731e-5d2b-44d4-bfd5-761a517f5b20" providerId="ADAL" clId="{9E0E9473-AF24-499E-97B3-ACFFF6A77F48}" dt="2024-03-04T23:16:11.580" v="357" actId="2696"/>
        <pc:sldMkLst>
          <pc:docMk/>
          <pc:sldMk cId="3026000311" sldId="2040"/>
        </pc:sldMkLst>
      </pc:sldChg>
      <pc:sldChg chg="del">
        <pc:chgData name="James T. Burke" userId="5c2a731e-5d2b-44d4-bfd5-761a517f5b20" providerId="ADAL" clId="{9E0E9473-AF24-499E-97B3-ACFFF6A77F48}" dt="2024-03-04T23:16:41.365" v="376" actId="2696"/>
        <pc:sldMkLst>
          <pc:docMk/>
          <pc:sldMk cId="647712691" sldId="2042"/>
        </pc:sldMkLst>
      </pc:sldChg>
      <pc:sldChg chg="del modNotesTx">
        <pc:chgData name="James T. Burke" userId="5c2a731e-5d2b-44d4-bfd5-761a517f5b20" providerId="ADAL" clId="{9E0E9473-AF24-499E-97B3-ACFFF6A77F48}" dt="2024-03-05T15:30:22.791" v="743" actId="2696"/>
        <pc:sldMkLst>
          <pc:docMk/>
          <pc:sldMk cId="1592277509" sldId="2043"/>
        </pc:sldMkLst>
      </pc:sldChg>
      <pc:sldChg chg="modSp add mod ord modNotesTx">
        <pc:chgData name="James T. Burke" userId="5c2a731e-5d2b-44d4-bfd5-761a517f5b20" providerId="ADAL" clId="{9E0E9473-AF24-499E-97B3-ACFFF6A77F48}" dt="2024-03-05T17:37:53.357" v="1259" actId="313"/>
        <pc:sldMkLst>
          <pc:docMk/>
          <pc:sldMk cId="2326502687" sldId="2044"/>
        </pc:sldMkLst>
        <pc:spChg chg="mod">
          <ac:chgData name="James T. Burke" userId="5c2a731e-5d2b-44d4-bfd5-761a517f5b20" providerId="ADAL" clId="{9E0E9473-AF24-499E-97B3-ACFFF6A77F48}" dt="2024-03-05T15:24:21.745" v="575" actId="5793"/>
          <ac:spMkLst>
            <pc:docMk/>
            <pc:sldMk cId="2326502687" sldId="2044"/>
            <ac:spMk id="3" creationId="{00000000-0000-0000-0000-000000000000}"/>
          </ac:spMkLst>
        </pc:spChg>
        <pc:spChg chg="mod">
          <ac:chgData name="James T. Burke" userId="5c2a731e-5d2b-44d4-bfd5-761a517f5b20" providerId="ADAL" clId="{9E0E9473-AF24-499E-97B3-ACFFF6A77F48}" dt="2024-03-05T17:28:00.830" v="986" actId="20577"/>
          <ac:spMkLst>
            <pc:docMk/>
            <pc:sldMk cId="2326502687" sldId="2044"/>
            <ac:spMk id="7" creationId="{00000000-0000-0000-0000-000000000000}"/>
          </ac:spMkLst>
        </pc:spChg>
      </pc:sldChg>
      <pc:sldChg chg="del">
        <pc:chgData name="James T. Burke" userId="5c2a731e-5d2b-44d4-bfd5-761a517f5b20" providerId="ADAL" clId="{9E0E9473-AF24-499E-97B3-ACFFF6A77F48}" dt="2024-03-04T22:01:20.404" v="113" actId="2696"/>
        <pc:sldMkLst>
          <pc:docMk/>
          <pc:sldMk cId="4044842312" sldId="2044"/>
        </pc:sldMkLst>
      </pc:sldChg>
      <pc:sldChg chg="modSp add mod modNotesTx">
        <pc:chgData name="James T. Burke" userId="5c2a731e-5d2b-44d4-bfd5-761a517f5b20" providerId="ADAL" clId="{9E0E9473-AF24-499E-97B3-ACFFF6A77F48}" dt="2024-03-12T15:44:16.249" v="3518" actId="20577"/>
        <pc:sldMkLst>
          <pc:docMk/>
          <pc:sldMk cId="1484674530" sldId="2045"/>
        </pc:sldMkLst>
        <pc:spChg chg="mod">
          <ac:chgData name="James T. Burke" userId="5c2a731e-5d2b-44d4-bfd5-761a517f5b20" providerId="ADAL" clId="{9E0E9473-AF24-499E-97B3-ACFFF6A77F48}" dt="2024-03-12T15:44:16.249" v="3518" actId="20577"/>
          <ac:spMkLst>
            <pc:docMk/>
            <pc:sldMk cId="1484674530" sldId="2045"/>
            <ac:spMk id="3" creationId="{00000000-0000-0000-0000-000000000000}"/>
          </ac:spMkLst>
        </pc:spChg>
        <pc:spChg chg="mod">
          <ac:chgData name="James T. Burke" userId="5c2a731e-5d2b-44d4-bfd5-761a517f5b20" providerId="ADAL" clId="{9E0E9473-AF24-499E-97B3-ACFFF6A77F48}" dt="2024-03-05T17:27:48.188" v="982" actId="20577"/>
          <ac:spMkLst>
            <pc:docMk/>
            <pc:sldMk cId="1484674530" sldId="2045"/>
            <ac:spMk id="7" creationId="{00000000-0000-0000-0000-000000000000}"/>
          </ac:spMkLst>
        </pc:spChg>
      </pc:sldChg>
      <pc:sldChg chg="modSp add mod ord modNotesTx">
        <pc:chgData name="James T. Burke" userId="5c2a731e-5d2b-44d4-bfd5-761a517f5b20" providerId="ADAL" clId="{9E0E9473-AF24-499E-97B3-ACFFF6A77F48}" dt="2024-03-05T17:37:06.577" v="1152" actId="20577"/>
        <pc:sldMkLst>
          <pc:docMk/>
          <pc:sldMk cId="118607997" sldId="2046"/>
        </pc:sldMkLst>
        <pc:spChg chg="mod">
          <ac:chgData name="James T. Burke" userId="5c2a731e-5d2b-44d4-bfd5-761a517f5b20" providerId="ADAL" clId="{9E0E9473-AF24-499E-97B3-ACFFF6A77F48}" dt="2024-03-05T17:16:44.351" v="968" actId="6549"/>
          <ac:spMkLst>
            <pc:docMk/>
            <pc:sldMk cId="118607997" sldId="2046"/>
            <ac:spMk id="9" creationId="{F822A0F1-DF0E-1F8D-6209-63F34FA2949E}"/>
          </ac:spMkLst>
        </pc:spChg>
        <pc:spChg chg="mod">
          <ac:chgData name="James T. Burke" userId="5c2a731e-5d2b-44d4-bfd5-761a517f5b20" providerId="ADAL" clId="{9E0E9473-AF24-499E-97B3-ACFFF6A77F48}" dt="2024-03-05T17:29:03.319" v="995" actId="20577"/>
          <ac:spMkLst>
            <pc:docMk/>
            <pc:sldMk cId="118607997" sldId="2046"/>
            <ac:spMk id="10" creationId="{00000000-0000-0000-0000-000000000000}"/>
          </ac:spMkLst>
        </pc:spChg>
      </pc:sldChg>
      <pc:sldChg chg="modSp add del mod modNotesTx">
        <pc:chgData name="James T. Burke" userId="5c2a731e-5d2b-44d4-bfd5-761a517f5b20" providerId="ADAL" clId="{9E0E9473-AF24-499E-97B3-ACFFF6A77F48}" dt="2024-03-06T15:34:00.409" v="3194" actId="2696"/>
        <pc:sldMkLst>
          <pc:docMk/>
          <pc:sldMk cId="1132761634" sldId="2047"/>
        </pc:sldMkLst>
        <pc:spChg chg="mod">
          <ac:chgData name="James T. Burke" userId="5c2a731e-5d2b-44d4-bfd5-761a517f5b20" providerId="ADAL" clId="{9E0E9473-AF24-499E-97B3-ACFFF6A77F48}" dt="2024-03-05T17:35:59.926" v="1005" actId="20577"/>
          <ac:spMkLst>
            <pc:docMk/>
            <pc:sldMk cId="1132761634" sldId="2047"/>
            <ac:spMk id="9" creationId="{F822A0F1-DF0E-1F8D-6209-63F34FA2949E}"/>
          </ac:spMkLst>
        </pc:spChg>
      </pc:sldChg>
      <pc:sldChg chg="modSp add mod modNotesTx">
        <pc:chgData name="James T. Burke" userId="5c2a731e-5d2b-44d4-bfd5-761a517f5b20" providerId="ADAL" clId="{9E0E9473-AF24-499E-97B3-ACFFF6A77F48}" dt="2024-03-13T16:50:43.233" v="3669"/>
        <pc:sldMkLst>
          <pc:docMk/>
          <pc:sldMk cId="2642907056" sldId="2048"/>
        </pc:sldMkLst>
        <pc:spChg chg="mod">
          <ac:chgData name="James T. Burke" userId="5c2a731e-5d2b-44d4-bfd5-761a517f5b20" providerId="ADAL" clId="{9E0E9473-AF24-499E-97B3-ACFFF6A77F48}" dt="2024-03-08T16:46:10.650" v="3254" actId="20577"/>
          <ac:spMkLst>
            <pc:docMk/>
            <pc:sldMk cId="2642907056" sldId="2048"/>
            <ac:spMk id="6" creationId="{00000000-0000-0000-0000-000000000000}"/>
          </ac:spMkLst>
        </pc:spChg>
      </pc:sldChg>
      <pc:sldChg chg="modSp mod modNotesTx">
        <pc:chgData name="James T. Burke" userId="5c2a731e-5d2b-44d4-bfd5-761a517f5b20" providerId="ADAL" clId="{9E0E9473-AF24-499E-97B3-ACFFF6A77F48}" dt="2024-03-13T16:53:45.345" v="3725" actId="20577"/>
        <pc:sldMkLst>
          <pc:docMk/>
          <pc:sldMk cId="4121268706" sldId="2049"/>
        </pc:sldMkLst>
        <pc:spChg chg="mod">
          <ac:chgData name="James T. Burke" userId="5c2a731e-5d2b-44d4-bfd5-761a517f5b20" providerId="ADAL" clId="{9E0E9473-AF24-499E-97B3-ACFFF6A77F48}" dt="2024-03-13T14:15:00.347" v="3520" actId="33524"/>
          <ac:spMkLst>
            <pc:docMk/>
            <pc:sldMk cId="4121268706" sldId="2049"/>
            <ac:spMk id="6" creationId="{00000000-0000-0000-0000-000000000000}"/>
          </ac:spMkLst>
        </pc:spChg>
      </pc:sldChg>
      <pc:sldChg chg="modSp mod modNotesTx">
        <pc:chgData name="James T. Burke" userId="5c2a731e-5d2b-44d4-bfd5-761a517f5b20" providerId="ADAL" clId="{9E0E9473-AF24-499E-97B3-ACFFF6A77F48}" dt="2024-03-13T16:55:45.935" v="3756" actId="20577"/>
        <pc:sldMkLst>
          <pc:docMk/>
          <pc:sldMk cId="539355117" sldId="2050"/>
        </pc:sldMkLst>
        <pc:spChg chg="mod">
          <ac:chgData name="James T. Burke" userId="5c2a731e-5d2b-44d4-bfd5-761a517f5b20" providerId="ADAL" clId="{9E0E9473-AF24-499E-97B3-ACFFF6A77F48}" dt="2024-03-06T15:32:23.172" v="3193" actId="33524"/>
          <ac:spMkLst>
            <pc:docMk/>
            <pc:sldMk cId="539355117" sldId="2050"/>
            <ac:spMk id="6" creationId="{00000000-0000-0000-0000-000000000000}"/>
          </ac:spMkLst>
        </pc:spChg>
      </pc:sldChg>
      <pc:sldChg chg="addSp delSp modSp mod">
        <pc:chgData name="James T. Burke" userId="5c2a731e-5d2b-44d4-bfd5-761a517f5b20" providerId="ADAL" clId="{9E0E9473-AF24-499E-97B3-ACFFF6A77F48}" dt="2024-03-08T16:45:53.611" v="3252" actId="20577"/>
        <pc:sldMkLst>
          <pc:docMk/>
          <pc:sldMk cId="2868587118" sldId="2051"/>
        </pc:sldMkLst>
        <pc:spChg chg="mod">
          <ac:chgData name="James T. Burke" userId="5c2a731e-5d2b-44d4-bfd5-761a517f5b20" providerId="ADAL" clId="{9E0E9473-AF24-499E-97B3-ACFFF6A77F48}" dt="2024-03-08T16:45:53.611" v="3252" actId="20577"/>
          <ac:spMkLst>
            <pc:docMk/>
            <pc:sldMk cId="2868587118" sldId="2051"/>
            <ac:spMk id="5" creationId="{00000000-0000-0000-0000-000000000000}"/>
          </ac:spMkLst>
        </pc:spChg>
        <pc:spChg chg="mod">
          <ac:chgData name="James T. Burke" userId="5c2a731e-5d2b-44d4-bfd5-761a517f5b20" providerId="ADAL" clId="{9E0E9473-AF24-499E-97B3-ACFFF6A77F48}" dt="2024-03-08T14:45:20.019" v="3240" actId="20577"/>
          <ac:spMkLst>
            <pc:docMk/>
            <pc:sldMk cId="2868587118" sldId="2051"/>
            <ac:spMk id="13" creationId="{EA036B28-293E-4FF3-719C-67743C142438}"/>
          </ac:spMkLst>
        </pc:spChg>
        <pc:picChg chg="add mod">
          <ac:chgData name="James T. Burke" userId="5c2a731e-5d2b-44d4-bfd5-761a517f5b20" providerId="ADAL" clId="{9E0E9473-AF24-499E-97B3-ACFFF6A77F48}" dt="2024-03-08T14:46:11.323" v="3245" actId="14100"/>
          <ac:picMkLst>
            <pc:docMk/>
            <pc:sldMk cId="2868587118" sldId="2051"/>
            <ac:picMk id="3" creationId="{691EAAA1-B463-D202-700F-39ED2E34EB6F}"/>
          </ac:picMkLst>
        </pc:picChg>
        <pc:picChg chg="del">
          <ac:chgData name="James T. Burke" userId="5c2a731e-5d2b-44d4-bfd5-761a517f5b20" providerId="ADAL" clId="{9E0E9473-AF24-499E-97B3-ACFFF6A77F48}" dt="2024-03-08T14:45:38.644" v="3241" actId="478"/>
          <ac:picMkLst>
            <pc:docMk/>
            <pc:sldMk cId="2868587118" sldId="2051"/>
            <ac:picMk id="10" creationId="{A0D95D5B-D464-5924-D5C3-400F25ACD5A0}"/>
          </ac:picMkLst>
        </pc:picChg>
      </pc:sldChg>
      <pc:sldChg chg="modSp add mod">
        <pc:chgData name="James T. Burke" userId="5c2a731e-5d2b-44d4-bfd5-761a517f5b20" providerId="ADAL" clId="{9E0E9473-AF24-499E-97B3-ACFFF6A77F48}" dt="2024-03-12T15:44:16.929" v="3519"/>
        <pc:sldMkLst>
          <pc:docMk/>
          <pc:sldMk cId="172800351" sldId="2052"/>
        </pc:sldMkLst>
        <pc:spChg chg="mod">
          <ac:chgData name="James T. Burke" userId="5c2a731e-5d2b-44d4-bfd5-761a517f5b20" providerId="ADAL" clId="{9E0E9473-AF24-499E-97B3-ACFFF6A77F48}" dt="2024-03-12T15:44:16.929" v="3519"/>
          <ac:spMkLst>
            <pc:docMk/>
            <pc:sldMk cId="172800351" sldId="2052"/>
            <ac:spMk id="3" creationId="{00000000-0000-0000-0000-000000000000}"/>
          </ac:spMkLst>
        </pc:spChg>
      </pc:sldChg>
    </pc:docChg>
  </pc:docChgLst>
  <pc:docChgLst>
    <pc:chgData name="Lisa M. Reger" userId="S::reger@services.fnal.gov::d5c1209c-afb6-48fc-b293-5d44ead71513" providerId="AD" clId="Web-{0707DB03-52DC-4BE1-8C4B-702ABA28E173}"/>
    <pc:docChg chg="sldOrd">
      <pc:chgData name="Lisa M. Reger" userId="S::reger@services.fnal.gov::d5c1209c-afb6-48fc-b293-5d44ead71513" providerId="AD" clId="Web-{0707DB03-52DC-4BE1-8C4B-702ABA28E173}" dt="2024-04-08T15:36:03.975" v="1"/>
      <pc:docMkLst>
        <pc:docMk/>
      </pc:docMkLst>
      <pc:sldChg chg="ord">
        <pc:chgData name="Lisa M. Reger" userId="S::reger@services.fnal.gov::d5c1209c-afb6-48fc-b293-5d44ead71513" providerId="AD" clId="Web-{0707DB03-52DC-4BE1-8C4B-702ABA28E173}" dt="2024-04-08T15:36:03.975" v="1"/>
        <pc:sldMkLst>
          <pc:docMk/>
          <pc:sldMk cId="1804711440" sldId="1131"/>
        </pc:sldMkLst>
      </pc:sldChg>
    </pc:docChg>
  </pc:docChgLst>
  <pc:docChgLst>
    <pc:chgData name="James T. Burke" userId="5c2a731e-5d2b-44d4-bfd5-761a517f5b20" providerId="ADAL" clId="{26150357-B291-4492-A04C-5DAEB4792237}"/>
    <pc:docChg chg="undo redo custSel addSld delSld modSld">
      <pc:chgData name="James T. Burke" userId="5c2a731e-5d2b-44d4-bfd5-761a517f5b20" providerId="ADAL" clId="{26150357-B291-4492-A04C-5DAEB4792237}" dt="2024-04-09T21:43:37.348" v="3055" actId="1076"/>
      <pc:docMkLst>
        <pc:docMk/>
      </pc:docMkLst>
      <pc:sldChg chg="modSp mod">
        <pc:chgData name="James T. Burke" userId="5c2a731e-5d2b-44d4-bfd5-761a517f5b20" providerId="ADAL" clId="{26150357-B291-4492-A04C-5DAEB4792237}" dt="2024-04-08T15:42:26.575" v="3012" actId="20577"/>
        <pc:sldMkLst>
          <pc:docMk/>
          <pc:sldMk cId="1989597527" sldId="294"/>
        </pc:sldMkLst>
        <pc:spChg chg="mod">
          <ac:chgData name="James T. Burke" userId="5c2a731e-5d2b-44d4-bfd5-761a517f5b20" providerId="ADAL" clId="{26150357-B291-4492-A04C-5DAEB4792237}" dt="2024-04-08T15:42:26.575" v="3012" actId="20577"/>
          <ac:spMkLst>
            <pc:docMk/>
            <pc:sldMk cId="1989597527" sldId="294"/>
            <ac:spMk id="4" creationId="{00000000-0000-0000-0000-000000000000}"/>
          </ac:spMkLst>
        </pc:spChg>
      </pc:sldChg>
      <pc:sldChg chg="addSp delSp modSp mod">
        <pc:chgData name="James T. Burke" userId="5c2a731e-5d2b-44d4-bfd5-761a517f5b20" providerId="ADAL" clId="{26150357-B291-4492-A04C-5DAEB4792237}" dt="2024-04-09T21:43:37.348" v="3055" actId="1076"/>
        <pc:sldMkLst>
          <pc:docMk/>
          <pc:sldMk cId="2765261797" sldId="299"/>
        </pc:sldMkLst>
        <pc:spChg chg="mod">
          <ac:chgData name="James T. Burke" userId="5c2a731e-5d2b-44d4-bfd5-761a517f5b20" providerId="ADAL" clId="{26150357-B291-4492-A04C-5DAEB4792237}" dt="2024-04-08T14:53:09.982" v="2283" actId="20577"/>
          <ac:spMkLst>
            <pc:docMk/>
            <pc:sldMk cId="2765261797" sldId="299"/>
            <ac:spMk id="3" creationId="{DA8F83B0-644C-FEF2-CBAD-3C4195FFC6F3}"/>
          </ac:spMkLst>
        </pc:spChg>
        <pc:spChg chg="mod">
          <ac:chgData name="James T. Burke" userId="5c2a731e-5d2b-44d4-bfd5-761a517f5b20" providerId="ADAL" clId="{26150357-B291-4492-A04C-5DAEB4792237}" dt="2024-04-08T14:57:11.664" v="2311" actId="1076"/>
          <ac:spMkLst>
            <pc:docMk/>
            <pc:sldMk cId="2765261797" sldId="299"/>
            <ac:spMk id="7" creationId="{40F7ED41-76A4-D69F-DB90-BDD2B65C5ACC}"/>
          </ac:spMkLst>
        </pc:spChg>
        <pc:spChg chg="add mod">
          <ac:chgData name="James T. Burke" userId="5c2a731e-5d2b-44d4-bfd5-761a517f5b20" providerId="ADAL" clId="{26150357-B291-4492-A04C-5DAEB4792237}" dt="2024-04-09T21:43:37.348" v="3055" actId="1076"/>
          <ac:spMkLst>
            <pc:docMk/>
            <pc:sldMk cId="2765261797" sldId="299"/>
            <ac:spMk id="9" creationId="{2816A32B-FEFA-4703-E7C7-BB9883008F68}"/>
          </ac:spMkLst>
        </pc:spChg>
        <pc:spChg chg="mod ord">
          <ac:chgData name="James T. Burke" userId="5c2a731e-5d2b-44d4-bfd5-761a517f5b20" providerId="ADAL" clId="{26150357-B291-4492-A04C-5DAEB4792237}" dt="2024-04-08T14:57:19.702" v="2313" actId="14100"/>
          <ac:spMkLst>
            <pc:docMk/>
            <pc:sldMk cId="2765261797" sldId="299"/>
            <ac:spMk id="12" creationId="{66F75593-E6A2-FB5F-2D18-8D070E70F6B8}"/>
          </ac:spMkLst>
        </pc:spChg>
        <pc:graphicFrameChg chg="add mod modGraphic">
          <ac:chgData name="James T. Burke" userId="5c2a731e-5d2b-44d4-bfd5-761a517f5b20" providerId="ADAL" clId="{26150357-B291-4492-A04C-5DAEB4792237}" dt="2024-04-08T14:57:08.572" v="2310" actId="1076"/>
          <ac:graphicFrameMkLst>
            <pc:docMk/>
            <pc:sldMk cId="2765261797" sldId="299"/>
            <ac:graphicFrameMk id="8" creationId="{6814B38D-766A-3717-9511-1E501F9CD9BE}"/>
          </ac:graphicFrameMkLst>
        </pc:graphicFrameChg>
        <pc:graphicFrameChg chg="add del mod">
          <ac:chgData name="James T. Burke" userId="5c2a731e-5d2b-44d4-bfd5-761a517f5b20" providerId="ADAL" clId="{26150357-B291-4492-A04C-5DAEB4792237}" dt="2024-04-08T14:52:10.052" v="2276"/>
          <ac:graphicFrameMkLst>
            <pc:docMk/>
            <pc:sldMk cId="2765261797" sldId="299"/>
            <ac:graphicFrameMk id="9" creationId="{68AB321E-1A93-E278-62EC-92052FD11280}"/>
          </ac:graphicFrameMkLst>
        </pc:graphicFrameChg>
        <pc:graphicFrameChg chg="add mod modGraphic">
          <ac:chgData name="James T. Burke" userId="5c2a731e-5d2b-44d4-bfd5-761a517f5b20" providerId="ADAL" clId="{26150357-B291-4492-A04C-5DAEB4792237}" dt="2024-04-08T14:57:00.301" v="2309" actId="255"/>
          <ac:graphicFrameMkLst>
            <pc:docMk/>
            <pc:sldMk cId="2765261797" sldId="299"/>
            <ac:graphicFrameMk id="10" creationId="{02247593-FC10-3F81-58A6-8A865AFE87E4}"/>
          </ac:graphicFrameMkLst>
        </pc:graphicFrameChg>
        <pc:graphicFrameChg chg="del modGraphic">
          <ac:chgData name="James T. Burke" userId="5c2a731e-5d2b-44d4-bfd5-761a517f5b20" providerId="ADAL" clId="{26150357-B291-4492-A04C-5DAEB4792237}" dt="2024-04-03T13:55:16.416" v="104" actId="478"/>
          <ac:graphicFrameMkLst>
            <pc:docMk/>
            <pc:sldMk cId="2765261797" sldId="299"/>
            <ac:graphicFrameMk id="15" creationId="{47765BBA-8265-39C3-2E9A-D507C8626A81}"/>
          </ac:graphicFrameMkLst>
        </pc:graphicFrameChg>
        <pc:graphicFrameChg chg="del">
          <ac:chgData name="James T. Burke" userId="5c2a731e-5d2b-44d4-bfd5-761a517f5b20" providerId="ADAL" clId="{26150357-B291-4492-A04C-5DAEB4792237}" dt="2024-04-03T13:55:48.716" v="108" actId="478"/>
          <ac:graphicFrameMkLst>
            <pc:docMk/>
            <pc:sldMk cId="2765261797" sldId="299"/>
            <ac:graphicFrameMk id="16" creationId="{A6317F71-12B5-F40A-D0E2-34F935443C67}"/>
          </ac:graphicFrameMkLst>
        </pc:graphicFrameChg>
      </pc:sldChg>
      <pc:sldChg chg="modSp mod">
        <pc:chgData name="James T. Burke" userId="5c2a731e-5d2b-44d4-bfd5-761a517f5b20" providerId="ADAL" clId="{26150357-B291-4492-A04C-5DAEB4792237}" dt="2024-04-08T15:21:49.927" v="2744" actId="20577"/>
        <pc:sldMkLst>
          <pc:docMk/>
          <pc:sldMk cId="1804711440" sldId="1131"/>
        </pc:sldMkLst>
        <pc:spChg chg="mod">
          <ac:chgData name="James T. Burke" userId="5c2a731e-5d2b-44d4-bfd5-761a517f5b20" providerId="ADAL" clId="{26150357-B291-4492-A04C-5DAEB4792237}" dt="2024-04-08T15:21:49.927" v="2744" actId="20577"/>
          <ac:spMkLst>
            <pc:docMk/>
            <pc:sldMk cId="1804711440" sldId="1131"/>
            <ac:spMk id="6" creationId="{00000000-0000-0000-0000-000000000000}"/>
          </ac:spMkLst>
        </pc:spChg>
      </pc:sldChg>
      <pc:sldChg chg="del">
        <pc:chgData name="James T. Burke" userId="5c2a731e-5d2b-44d4-bfd5-761a517f5b20" providerId="ADAL" clId="{26150357-B291-4492-A04C-5DAEB4792237}" dt="2024-04-03T14:07:17.326" v="187" actId="47"/>
        <pc:sldMkLst>
          <pc:docMk/>
          <pc:sldMk cId="687483161" sldId="2035"/>
        </pc:sldMkLst>
      </pc:sldChg>
      <pc:sldChg chg="modSp del mod modNotesTx">
        <pc:chgData name="James T. Burke" userId="5c2a731e-5d2b-44d4-bfd5-761a517f5b20" providerId="ADAL" clId="{26150357-B291-4492-A04C-5DAEB4792237}" dt="2024-04-09T21:42:14.640" v="3050" actId="47"/>
        <pc:sldMkLst>
          <pc:docMk/>
          <pc:sldMk cId="100802900" sldId="2038"/>
        </pc:sldMkLst>
        <pc:spChg chg="mod">
          <ac:chgData name="James T. Burke" userId="5c2a731e-5d2b-44d4-bfd5-761a517f5b20" providerId="ADAL" clId="{26150357-B291-4492-A04C-5DAEB4792237}" dt="2024-04-09T21:40:42.338" v="3020" actId="21"/>
          <ac:spMkLst>
            <pc:docMk/>
            <pc:sldMk cId="100802900" sldId="2038"/>
            <ac:spMk id="6" creationId="{00000000-0000-0000-0000-000000000000}"/>
          </ac:spMkLst>
        </pc:spChg>
        <pc:spChg chg="mod">
          <ac:chgData name="James T. Burke" userId="5c2a731e-5d2b-44d4-bfd5-761a517f5b20" providerId="ADAL" clId="{26150357-B291-4492-A04C-5DAEB4792237}" dt="2024-04-03T14:14:53.850" v="244" actId="20577"/>
          <ac:spMkLst>
            <pc:docMk/>
            <pc:sldMk cId="100802900" sldId="2038"/>
            <ac:spMk id="7" creationId="{00000000-0000-0000-0000-000000000000}"/>
          </ac:spMkLst>
        </pc:spChg>
      </pc:sldChg>
      <pc:sldChg chg="modSp del mod">
        <pc:chgData name="James T. Burke" userId="5c2a731e-5d2b-44d4-bfd5-761a517f5b20" providerId="ADAL" clId="{26150357-B291-4492-A04C-5DAEB4792237}" dt="2024-04-08T15:43:19.502" v="3013" actId="2696"/>
        <pc:sldMkLst>
          <pc:docMk/>
          <pc:sldMk cId="2326502687" sldId="2044"/>
        </pc:sldMkLst>
        <pc:spChg chg="mod">
          <ac:chgData name="James T. Burke" userId="5c2a731e-5d2b-44d4-bfd5-761a517f5b20" providerId="ADAL" clId="{26150357-B291-4492-A04C-5DAEB4792237}" dt="2024-04-08T15:20:33.309" v="2606" actId="20577"/>
          <ac:spMkLst>
            <pc:docMk/>
            <pc:sldMk cId="2326502687" sldId="2044"/>
            <ac:spMk id="3" creationId="{00000000-0000-0000-0000-000000000000}"/>
          </ac:spMkLst>
        </pc:spChg>
        <pc:spChg chg="mod">
          <ac:chgData name="James T. Burke" userId="5c2a731e-5d2b-44d4-bfd5-761a517f5b20" providerId="ADAL" clId="{26150357-B291-4492-A04C-5DAEB4792237}" dt="2024-04-08T15:21:57.765" v="2745"/>
          <ac:spMkLst>
            <pc:docMk/>
            <pc:sldMk cId="2326502687" sldId="2044"/>
            <ac:spMk id="7" creationId="{00000000-0000-0000-0000-000000000000}"/>
          </ac:spMkLst>
        </pc:spChg>
      </pc:sldChg>
      <pc:sldChg chg="del">
        <pc:chgData name="James T. Burke" userId="5c2a731e-5d2b-44d4-bfd5-761a517f5b20" providerId="ADAL" clId="{26150357-B291-4492-A04C-5DAEB4792237}" dt="2024-04-03T14:07:19.887" v="188" actId="47"/>
        <pc:sldMkLst>
          <pc:docMk/>
          <pc:sldMk cId="1484674530" sldId="2045"/>
        </pc:sldMkLst>
      </pc:sldChg>
      <pc:sldChg chg="modSp mod">
        <pc:chgData name="James T. Burke" userId="5c2a731e-5d2b-44d4-bfd5-761a517f5b20" providerId="ADAL" clId="{26150357-B291-4492-A04C-5DAEB4792237}" dt="2024-04-08T15:05:30.688" v="2336" actId="33524"/>
        <pc:sldMkLst>
          <pc:docMk/>
          <pc:sldMk cId="118607997" sldId="2046"/>
        </pc:sldMkLst>
        <pc:spChg chg="mod">
          <ac:chgData name="James T. Burke" userId="5c2a731e-5d2b-44d4-bfd5-761a517f5b20" providerId="ADAL" clId="{26150357-B291-4492-A04C-5DAEB4792237}" dt="2024-04-08T15:05:30.688" v="2336" actId="33524"/>
          <ac:spMkLst>
            <pc:docMk/>
            <pc:sldMk cId="118607997" sldId="2046"/>
            <ac:spMk id="9" creationId="{F822A0F1-DF0E-1F8D-6209-63F34FA2949E}"/>
          </ac:spMkLst>
        </pc:spChg>
        <pc:spChg chg="mod">
          <ac:chgData name="James T. Burke" userId="5c2a731e-5d2b-44d4-bfd5-761a517f5b20" providerId="ADAL" clId="{26150357-B291-4492-A04C-5DAEB4792237}" dt="2024-04-03T14:15:01.067" v="249" actId="20577"/>
          <ac:spMkLst>
            <pc:docMk/>
            <pc:sldMk cId="118607997" sldId="2046"/>
            <ac:spMk id="10" creationId="{00000000-0000-0000-0000-000000000000}"/>
          </ac:spMkLst>
        </pc:spChg>
      </pc:sldChg>
      <pc:sldChg chg="del modNotesTx">
        <pc:chgData name="James T. Burke" userId="5c2a731e-5d2b-44d4-bfd5-761a517f5b20" providerId="ADAL" clId="{26150357-B291-4492-A04C-5DAEB4792237}" dt="2024-04-03T14:07:10.804" v="184" actId="47"/>
        <pc:sldMkLst>
          <pc:docMk/>
          <pc:sldMk cId="2642907056" sldId="2048"/>
        </pc:sldMkLst>
      </pc:sldChg>
      <pc:sldChg chg="del modNotesTx">
        <pc:chgData name="James T. Burke" userId="5c2a731e-5d2b-44d4-bfd5-761a517f5b20" providerId="ADAL" clId="{26150357-B291-4492-A04C-5DAEB4792237}" dt="2024-04-03T14:07:12.148" v="185" actId="47"/>
        <pc:sldMkLst>
          <pc:docMk/>
          <pc:sldMk cId="4121268706" sldId="2049"/>
        </pc:sldMkLst>
      </pc:sldChg>
      <pc:sldChg chg="del modNotesTx">
        <pc:chgData name="James T. Burke" userId="5c2a731e-5d2b-44d4-bfd5-761a517f5b20" providerId="ADAL" clId="{26150357-B291-4492-A04C-5DAEB4792237}" dt="2024-04-03T14:07:13.373" v="186" actId="47"/>
        <pc:sldMkLst>
          <pc:docMk/>
          <pc:sldMk cId="539355117" sldId="2050"/>
        </pc:sldMkLst>
      </pc:sldChg>
      <pc:sldChg chg="addSp delSp modSp add del mod modNotesTx">
        <pc:chgData name="James T. Burke" userId="5c2a731e-5d2b-44d4-bfd5-761a517f5b20" providerId="ADAL" clId="{26150357-B291-4492-A04C-5DAEB4792237}" dt="2024-04-03T13:53:55.497" v="101"/>
        <pc:sldMkLst>
          <pc:docMk/>
          <pc:sldMk cId="2868587118" sldId="2051"/>
        </pc:sldMkLst>
        <pc:spChg chg="mod">
          <ac:chgData name="James T. Burke" userId="5c2a731e-5d2b-44d4-bfd5-761a517f5b20" providerId="ADAL" clId="{26150357-B291-4492-A04C-5DAEB4792237}" dt="2024-04-03T13:52:08.908" v="90" actId="14100"/>
          <ac:spMkLst>
            <pc:docMk/>
            <pc:sldMk cId="2868587118" sldId="2051"/>
            <ac:spMk id="13" creationId="{EA036B28-293E-4FF3-719C-67743C142438}"/>
          </ac:spMkLst>
        </pc:spChg>
        <pc:spChg chg="mod">
          <ac:chgData name="James T. Burke" userId="5c2a731e-5d2b-44d4-bfd5-761a517f5b20" providerId="ADAL" clId="{26150357-B291-4492-A04C-5DAEB4792237}" dt="2024-04-03T13:51:52.233" v="84" actId="14100"/>
          <ac:spMkLst>
            <pc:docMk/>
            <pc:sldMk cId="2868587118" sldId="2051"/>
            <ac:spMk id="14" creationId="{27A3E02E-19C4-7122-CE58-45D4D88DCBAE}"/>
          </ac:spMkLst>
        </pc:spChg>
        <pc:picChg chg="del">
          <ac:chgData name="James T. Burke" userId="5c2a731e-5d2b-44d4-bfd5-761a517f5b20" providerId="ADAL" clId="{26150357-B291-4492-A04C-5DAEB4792237}" dt="2024-04-03T13:52:35.264" v="91" actId="478"/>
          <ac:picMkLst>
            <pc:docMk/>
            <pc:sldMk cId="2868587118" sldId="2051"/>
            <ac:picMk id="3" creationId="{691EAAA1-B463-D202-700F-39ED2E34EB6F}"/>
          </ac:picMkLst>
        </pc:picChg>
        <pc:picChg chg="add mod">
          <ac:chgData name="James T. Burke" userId="5c2a731e-5d2b-44d4-bfd5-761a517f5b20" providerId="ADAL" clId="{26150357-B291-4492-A04C-5DAEB4792237}" dt="2024-04-03T13:53:03.329" v="96" actId="1076"/>
          <ac:picMkLst>
            <pc:docMk/>
            <pc:sldMk cId="2868587118" sldId="2051"/>
            <ac:picMk id="7" creationId="{E4CC49F0-4244-4612-D62F-DE0C0C7562BC}"/>
          </ac:picMkLst>
        </pc:picChg>
      </pc:sldChg>
      <pc:sldChg chg="del">
        <pc:chgData name="James T. Burke" userId="5c2a731e-5d2b-44d4-bfd5-761a517f5b20" providerId="ADAL" clId="{26150357-B291-4492-A04C-5DAEB4792237}" dt="2024-04-03T14:07:20.548" v="189" actId="47"/>
        <pc:sldMkLst>
          <pc:docMk/>
          <pc:sldMk cId="172800351" sldId="2052"/>
        </pc:sldMkLst>
      </pc:sldChg>
      <pc:sldChg chg="modSp add mod">
        <pc:chgData name="James T. Burke" userId="5c2a731e-5d2b-44d4-bfd5-761a517f5b20" providerId="ADAL" clId="{26150357-B291-4492-A04C-5DAEB4792237}" dt="2024-04-03T14:23:46.550" v="477" actId="20577"/>
        <pc:sldMkLst>
          <pc:docMk/>
          <pc:sldMk cId="2950208583" sldId="2052"/>
        </pc:sldMkLst>
        <pc:spChg chg="mod">
          <ac:chgData name="James T. Burke" userId="5c2a731e-5d2b-44d4-bfd5-761a517f5b20" providerId="ADAL" clId="{26150357-B291-4492-A04C-5DAEB4792237}" dt="2024-04-03T14:23:46.550" v="477" actId="20577"/>
          <ac:spMkLst>
            <pc:docMk/>
            <pc:sldMk cId="2950208583" sldId="2052"/>
            <ac:spMk id="6" creationId="{00000000-0000-0000-0000-000000000000}"/>
          </ac:spMkLst>
        </pc:spChg>
      </pc:sldChg>
      <pc:sldChg chg="modSp add mod">
        <pc:chgData name="James T. Burke" userId="5c2a731e-5d2b-44d4-bfd5-761a517f5b20" providerId="ADAL" clId="{26150357-B291-4492-A04C-5DAEB4792237}" dt="2024-04-09T21:41:27.831" v="3040" actId="21"/>
        <pc:sldMkLst>
          <pc:docMk/>
          <pc:sldMk cId="2446305975" sldId="2053"/>
        </pc:sldMkLst>
        <pc:spChg chg="mod">
          <ac:chgData name="James T. Burke" userId="5c2a731e-5d2b-44d4-bfd5-761a517f5b20" providerId="ADAL" clId="{26150357-B291-4492-A04C-5DAEB4792237}" dt="2024-04-09T21:41:27.831" v="3040" actId="21"/>
          <ac:spMkLst>
            <pc:docMk/>
            <pc:sldMk cId="2446305975" sldId="2053"/>
            <ac:spMk id="6" creationId="{00000000-0000-0000-0000-000000000000}"/>
          </ac:spMkLst>
        </pc:spChg>
      </pc:sldChg>
      <pc:sldChg chg="modSp add del mod">
        <pc:chgData name="James T. Burke" userId="5c2a731e-5d2b-44d4-bfd5-761a517f5b20" providerId="ADAL" clId="{26150357-B291-4492-A04C-5DAEB4792237}" dt="2024-04-09T21:41:59.862" v="3048" actId="20577"/>
        <pc:sldMkLst>
          <pc:docMk/>
          <pc:sldMk cId="81919289" sldId="2054"/>
        </pc:sldMkLst>
        <pc:spChg chg="mod">
          <ac:chgData name="James T. Burke" userId="5c2a731e-5d2b-44d4-bfd5-761a517f5b20" providerId="ADAL" clId="{26150357-B291-4492-A04C-5DAEB4792237}" dt="2024-04-09T21:41:59.862" v="3048" actId="20577"/>
          <ac:spMkLst>
            <pc:docMk/>
            <pc:sldMk cId="81919289" sldId="2054"/>
            <ac:spMk id="6" creationId="{00000000-0000-0000-0000-000000000000}"/>
          </ac:spMkLst>
        </pc:spChg>
      </pc:sldChg>
      <pc:sldChg chg="modSp add mod">
        <pc:chgData name="James T. Burke" userId="5c2a731e-5d2b-44d4-bfd5-761a517f5b20" providerId="ADAL" clId="{26150357-B291-4492-A04C-5DAEB4792237}" dt="2024-04-03T14:51:31.168" v="2259" actId="20577"/>
        <pc:sldMkLst>
          <pc:docMk/>
          <pc:sldMk cId="11108323" sldId="2055"/>
        </pc:sldMkLst>
        <pc:spChg chg="mod">
          <ac:chgData name="James T. Burke" userId="5c2a731e-5d2b-44d4-bfd5-761a517f5b20" providerId="ADAL" clId="{26150357-B291-4492-A04C-5DAEB4792237}" dt="2024-04-03T14:51:31.168" v="2259" actId="20577"/>
          <ac:spMkLst>
            <pc:docMk/>
            <pc:sldMk cId="11108323" sldId="2055"/>
            <ac:spMk id="6" creationId="{00000000-0000-0000-0000-000000000000}"/>
          </ac:spMkLst>
        </pc:spChg>
      </pc:sldChg>
      <pc:sldChg chg="modSp add mod">
        <pc:chgData name="James T. Burke" userId="5c2a731e-5d2b-44d4-bfd5-761a517f5b20" providerId="ADAL" clId="{26150357-B291-4492-A04C-5DAEB4792237}" dt="2024-04-08T15:15:45.460" v="2440" actId="20577"/>
        <pc:sldMkLst>
          <pc:docMk/>
          <pc:sldMk cId="1272612029" sldId="2056"/>
        </pc:sldMkLst>
        <pc:spChg chg="mod">
          <ac:chgData name="James T. Burke" userId="5c2a731e-5d2b-44d4-bfd5-761a517f5b20" providerId="ADAL" clId="{26150357-B291-4492-A04C-5DAEB4792237}" dt="2024-04-08T15:15:45.460" v="2440" actId="20577"/>
          <ac:spMkLst>
            <pc:docMk/>
            <pc:sldMk cId="1272612029" sldId="2056"/>
            <ac:spMk id="9" creationId="{F822A0F1-DF0E-1F8D-6209-63F34FA2949E}"/>
          </ac:spMkLst>
        </pc:spChg>
      </pc:sldChg>
      <pc:sldChg chg="modSp add mod">
        <pc:chgData name="James T. Burke" userId="5c2a731e-5d2b-44d4-bfd5-761a517f5b20" providerId="ADAL" clId="{26150357-B291-4492-A04C-5DAEB4792237}" dt="2024-04-08T15:21:38.010" v="2723" actId="20577"/>
        <pc:sldMkLst>
          <pc:docMk/>
          <pc:sldMk cId="3415984799" sldId="2057"/>
        </pc:sldMkLst>
        <pc:spChg chg="mod">
          <ac:chgData name="James T. Burke" userId="5c2a731e-5d2b-44d4-bfd5-761a517f5b20" providerId="ADAL" clId="{26150357-B291-4492-A04C-5DAEB4792237}" dt="2024-04-08T15:21:12.408" v="2689" actId="20577"/>
          <ac:spMkLst>
            <pc:docMk/>
            <pc:sldMk cId="3415984799" sldId="2057"/>
            <ac:spMk id="3" creationId="{00000000-0000-0000-0000-000000000000}"/>
          </ac:spMkLst>
        </pc:spChg>
        <pc:spChg chg="mod">
          <ac:chgData name="James T. Burke" userId="5c2a731e-5d2b-44d4-bfd5-761a517f5b20" providerId="ADAL" clId="{26150357-B291-4492-A04C-5DAEB4792237}" dt="2024-04-08T15:21:38.010" v="2723" actId="20577"/>
          <ac:spMkLst>
            <pc:docMk/>
            <pc:sldMk cId="3415984799" sldId="2057"/>
            <ac:spMk id="7" creationId="{00000000-0000-0000-0000-000000000000}"/>
          </ac:spMkLst>
        </pc:spChg>
      </pc:sldChg>
      <pc:sldChg chg="modSp add mod">
        <pc:chgData name="James T. Burke" userId="5c2a731e-5d2b-44d4-bfd5-761a517f5b20" providerId="ADAL" clId="{26150357-B291-4492-A04C-5DAEB4792237}" dt="2024-04-08T15:48:32.965" v="3014" actId="20577"/>
        <pc:sldMkLst>
          <pc:docMk/>
          <pc:sldMk cId="3729150406" sldId="2058"/>
        </pc:sldMkLst>
        <pc:spChg chg="mod">
          <ac:chgData name="James T. Burke" userId="5c2a731e-5d2b-44d4-bfd5-761a517f5b20" providerId="ADAL" clId="{26150357-B291-4492-A04C-5DAEB4792237}" dt="2024-04-08T15:48:32.965" v="3014" actId="20577"/>
          <ac:spMkLst>
            <pc:docMk/>
            <pc:sldMk cId="3729150406" sldId="2058"/>
            <ac:spMk id="3" creationId="{00000000-0000-0000-0000-000000000000}"/>
          </ac:spMkLst>
        </pc:spChg>
      </pc:sldChg>
      <pc:sldChg chg="modSp add mod">
        <pc:chgData name="James T. Burke" userId="5c2a731e-5d2b-44d4-bfd5-761a517f5b20" providerId="ADAL" clId="{26150357-B291-4492-A04C-5DAEB4792237}" dt="2024-04-09T21:42:06.676" v="3049" actId="20577"/>
        <pc:sldMkLst>
          <pc:docMk/>
          <pc:sldMk cId="1756747848" sldId="2059"/>
        </pc:sldMkLst>
        <pc:spChg chg="mod">
          <ac:chgData name="James T. Burke" userId="5c2a731e-5d2b-44d4-bfd5-761a517f5b20" providerId="ADAL" clId="{26150357-B291-4492-A04C-5DAEB4792237}" dt="2024-04-09T21:42:06.676" v="3049" actId="20577"/>
          <ac:spMkLst>
            <pc:docMk/>
            <pc:sldMk cId="1756747848" sldId="2059"/>
            <ac:spMk id="6" creationId="{00000000-0000-0000-0000-000000000000}"/>
          </ac:spMkLst>
        </pc:spChg>
      </pc:sldChg>
    </pc:docChg>
  </pc:docChgLst>
  <pc:docChgLst>
    <pc:chgData name="James T. Burke" userId="5c2a731e-5d2b-44d4-bfd5-761a517f5b20" providerId="ADAL" clId="{3DF91FE6-B560-47B6-9340-A23F52D6916B}"/>
    <pc:docChg chg="addSld delSld modSld">
      <pc:chgData name="James T. Burke" userId="5c2a731e-5d2b-44d4-bfd5-761a517f5b20" providerId="ADAL" clId="{3DF91FE6-B560-47B6-9340-A23F52D6916B}" dt="2024-04-10T17:00:36.854" v="15" actId="20577"/>
      <pc:docMkLst>
        <pc:docMk/>
      </pc:docMkLst>
      <pc:sldChg chg="modNotesTx">
        <pc:chgData name="James T. Burke" userId="5c2a731e-5d2b-44d4-bfd5-761a517f5b20" providerId="ADAL" clId="{3DF91FE6-B560-47B6-9340-A23F52D6916B}" dt="2024-04-10T15:45:27.573" v="0" actId="20577"/>
        <pc:sldMkLst>
          <pc:docMk/>
          <pc:sldMk cId="2765261797" sldId="299"/>
        </pc:sldMkLst>
      </pc:sldChg>
      <pc:sldChg chg="modNotesTx">
        <pc:chgData name="James T. Burke" userId="5c2a731e-5d2b-44d4-bfd5-761a517f5b20" providerId="ADAL" clId="{3DF91FE6-B560-47B6-9340-A23F52D6916B}" dt="2024-04-10T15:47:04.710" v="8" actId="20577"/>
        <pc:sldMkLst>
          <pc:docMk/>
          <pc:sldMk cId="118607997" sldId="2046"/>
        </pc:sldMkLst>
      </pc:sldChg>
      <pc:sldChg chg="modSp add del mod modNotesTx">
        <pc:chgData name="James T. Burke" userId="5c2a731e-5d2b-44d4-bfd5-761a517f5b20" providerId="ADAL" clId="{3DF91FE6-B560-47B6-9340-A23F52D6916B}" dt="2024-04-10T17:00:36.854" v="15" actId="20577"/>
        <pc:sldMkLst>
          <pc:docMk/>
          <pc:sldMk cId="2868587118" sldId="2051"/>
        </pc:sldMkLst>
        <pc:spChg chg="mod">
          <ac:chgData name="James T. Burke" userId="5c2a731e-5d2b-44d4-bfd5-761a517f5b20" providerId="ADAL" clId="{3DF91FE6-B560-47B6-9340-A23F52D6916B}" dt="2024-04-10T17:00:36.854" v="15" actId="20577"/>
          <ac:spMkLst>
            <pc:docMk/>
            <pc:sldMk cId="2868587118" sldId="2051"/>
            <ac:spMk id="13" creationId="{EA036B28-293E-4FF3-719C-67743C142438}"/>
          </ac:spMkLst>
        </pc:spChg>
      </pc:sldChg>
      <pc:sldChg chg="modNotesTx">
        <pc:chgData name="James T. Burke" userId="5c2a731e-5d2b-44d4-bfd5-761a517f5b20" providerId="ADAL" clId="{3DF91FE6-B560-47B6-9340-A23F52D6916B}" dt="2024-04-10T15:46:49.863" v="3" actId="5793"/>
        <pc:sldMkLst>
          <pc:docMk/>
          <pc:sldMk cId="2950208583" sldId="2052"/>
        </pc:sldMkLst>
      </pc:sldChg>
      <pc:sldChg chg="modNotesTx">
        <pc:chgData name="James T. Burke" userId="5c2a731e-5d2b-44d4-bfd5-761a517f5b20" providerId="ADAL" clId="{3DF91FE6-B560-47B6-9340-A23F52D6916B}" dt="2024-04-10T15:46:54.901" v="4" actId="20577"/>
        <pc:sldMkLst>
          <pc:docMk/>
          <pc:sldMk cId="2446305975" sldId="2053"/>
        </pc:sldMkLst>
      </pc:sldChg>
      <pc:sldChg chg="modNotesTx">
        <pc:chgData name="James T. Burke" userId="5c2a731e-5d2b-44d4-bfd5-761a517f5b20" providerId="ADAL" clId="{3DF91FE6-B560-47B6-9340-A23F52D6916B}" dt="2024-04-10T15:46:56.941" v="5" actId="20577"/>
        <pc:sldMkLst>
          <pc:docMk/>
          <pc:sldMk cId="81919289" sldId="2054"/>
        </pc:sldMkLst>
      </pc:sldChg>
      <pc:sldChg chg="modNotesTx">
        <pc:chgData name="James T. Burke" userId="5c2a731e-5d2b-44d4-bfd5-761a517f5b20" providerId="ADAL" clId="{3DF91FE6-B560-47B6-9340-A23F52D6916B}" dt="2024-04-10T15:47:02.230" v="7" actId="20577"/>
        <pc:sldMkLst>
          <pc:docMk/>
          <pc:sldMk cId="11108323" sldId="2055"/>
        </pc:sldMkLst>
      </pc:sldChg>
      <pc:sldChg chg="modNotesTx">
        <pc:chgData name="James T. Burke" userId="5c2a731e-5d2b-44d4-bfd5-761a517f5b20" providerId="ADAL" clId="{3DF91FE6-B560-47B6-9340-A23F52D6916B}" dt="2024-04-10T15:47:08.552" v="9" actId="20577"/>
        <pc:sldMkLst>
          <pc:docMk/>
          <pc:sldMk cId="1272612029" sldId="2056"/>
        </pc:sldMkLst>
      </pc:sldChg>
      <pc:sldChg chg="modNotesTx">
        <pc:chgData name="James T. Burke" userId="5c2a731e-5d2b-44d4-bfd5-761a517f5b20" providerId="ADAL" clId="{3DF91FE6-B560-47B6-9340-A23F52D6916B}" dt="2024-04-10T15:47:11.501" v="10" actId="20577"/>
        <pc:sldMkLst>
          <pc:docMk/>
          <pc:sldMk cId="3415984799" sldId="2057"/>
        </pc:sldMkLst>
      </pc:sldChg>
      <pc:sldChg chg="modNotesTx">
        <pc:chgData name="James T. Burke" userId="5c2a731e-5d2b-44d4-bfd5-761a517f5b20" providerId="ADAL" clId="{3DF91FE6-B560-47B6-9340-A23F52D6916B}" dt="2024-04-10T15:46:58.792" v="6" actId="20577"/>
        <pc:sldMkLst>
          <pc:docMk/>
          <pc:sldMk cId="1756747848" sldId="2059"/>
        </pc:sldMkLst>
      </pc:sldChg>
    </pc:docChg>
  </pc:docChgLst>
  <pc:docChgLst>
    <pc:chgData name="James T. Burke" userId="5c2a731e-5d2b-44d4-bfd5-761a517f5b20" providerId="ADAL" clId="{A38DB59C-2A26-4290-9A26-D5A6FDD4010C}"/>
    <pc:docChg chg="custSel modSld">
      <pc:chgData name="James T. Burke" userId="5c2a731e-5d2b-44d4-bfd5-761a517f5b20" providerId="ADAL" clId="{A38DB59C-2A26-4290-9A26-D5A6FDD4010C}" dt="2024-01-16T14:53:57.357" v="39" actId="33524"/>
      <pc:docMkLst>
        <pc:docMk/>
      </pc:docMkLst>
      <pc:sldChg chg="addSp delSp modSp mod">
        <pc:chgData name="James T. Burke" userId="5c2a731e-5d2b-44d4-bfd5-761a517f5b20" providerId="ADAL" clId="{A38DB59C-2A26-4290-9A26-D5A6FDD4010C}" dt="2024-01-16T14:49:02.234" v="26" actId="1076"/>
        <pc:sldMkLst>
          <pc:docMk/>
          <pc:sldMk cId="2765261797" sldId="299"/>
        </pc:sldMkLst>
        <pc:spChg chg="mod">
          <ac:chgData name="James T. Burke" userId="5c2a731e-5d2b-44d4-bfd5-761a517f5b20" providerId="ADAL" clId="{A38DB59C-2A26-4290-9A26-D5A6FDD4010C}" dt="2024-01-16T14:48:42.638" v="24" actId="1076"/>
          <ac:spMkLst>
            <pc:docMk/>
            <pc:sldMk cId="2765261797" sldId="299"/>
            <ac:spMk id="2" creationId="{A893926C-3316-84B1-228D-119F2BD63426}"/>
          </ac:spMkLst>
        </pc:spChg>
        <pc:spChg chg="mod">
          <ac:chgData name="James T. Burke" userId="5c2a731e-5d2b-44d4-bfd5-761a517f5b20" providerId="ADAL" clId="{A38DB59C-2A26-4290-9A26-D5A6FDD4010C}" dt="2024-01-16T14:45:41.667" v="3" actId="20577"/>
          <ac:spMkLst>
            <pc:docMk/>
            <pc:sldMk cId="2765261797" sldId="299"/>
            <ac:spMk id="3" creationId="{DA8F83B0-644C-FEF2-CBAD-3C4195FFC6F3}"/>
          </ac:spMkLst>
        </pc:spChg>
        <pc:graphicFrameChg chg="add del mod">
          <ac:chgData name="James T. Burke" userId="5c2a731e-5d2b-44d4-bfd5-761a517f5b20" providerId="ADAL" clId="{A38DB59C-2A26-4290-9A26-D5A6FDD4010C}" dt="2024-01-16T14:47:19.111" v="5"/>
          <ac:graphicFrameMkLst>
            <pc:docMk/>
            <pc:sldMk cId="2765261797" sldId="299"/>
            <ac:graphicFrameMk id="9" creationId="{AC3AA8B7-E72D-94B3-50D3-2FE300F97D7F}"/>
          </ac:graphicFrameMkLst>
        </pc:graphicFrameChg>
        <pc:graphicFrameChg chg="add mod modGraphic">
          <ac:chgData name="James T. Burke" userId="5c2a731e-5d2b-44d4-bfd5-761a517f5b20" providerId="ADAL" clId="{A38DB59C-2A26-4290-9A26-D5A6FDD4010C}" dt="2024-01-16T14:47:53.829" v="16" actId="403"/>
          <ac:graphicFrameMkLst>
            <pc:docMk/>
            <pc:sldMk cId="2765261797" sldId="299"/>
            <ac:graphicFrameMk id="10" creationId="{F24A0677-9790-05B6-8781-6F687BE91361}"/>
          </ac:graphicFrameMkLst>
        </pc:graphicFrameChg>
        <pc:graphicFrameChg chg="del">
          <ac:chgData name="James T. Burke" userId="5c2a731e-5d2b-44d4-bfd5-761a517f5b20" providerId="ADAL" clId="{A38DB59C-2A26-4290-9A26-D5A6FDD4010C}" dt="2024-01-16T14:44:36.618" v="0" actId="478"/>
          <ac:graphicFrameMkLst>
            <pc:docMk/>
            <pc:sldMk cId="2765261797" sldId="299"/>
            <ac:graphicFrameMk id="12" creationId="{444CBE0A-9C91-7A51-6959-68CD53D15059}"/>
          </ac:graphicFrameMkLst>
        </pc:graphicFrameChg>
        <pc:picChg chg="mod ord">
          <ac:chgData name="James T. Burke" userId="5c2a731e-5d2b-44d4-bfd5-761a517f5b20" providerId="ADAL" clId="{A38DB59C-2A26-4290-9A26-D5A6FDD4010C}" dt="2024-01-16T14:49:02.234" v="26" actId="1076"/>
          <ac:picMkLst>
            <pc:docMk/>
            <pc:sldMk cId="2765261797" sldId="299"/>
            <ac:picMk id="14" creationId="{B5D6C933-9835-FA9E-0073-6598D4D92D56}"/>
          </ac:picMkLst>
        </pc:picChg>
      </pc:sldChg>
      <pc:sldChg chg="modSp mod">
        <pc:chgData name="James T. Burke" userId="5c2a731e-5d2b-44d4-bfd5-761a517f5b20" providerId="ADAL" clId="{A38DB59C-2A26-4290-9A26-D5A6FDD4010C}" dt="2024-01-16T14:53:57.357" v="39" actId="33524"/>
        <pc:sldMkLst>
          <pc:docMk/>
          <pc:sldMk cId="100802900" sldId="2038"/>
        </pc:sldMkLst>
        <pc:spChg chg="mod">
          <ac:chgData name="James T. Burke" userId="5c2a731e-5d2b-44d4-bfd5-761a517f5b20" providerId="ADAL" clId="{A38DB59C-2A26-4290-9A26-D5A6FDD4010C}" dt="2024-01-16T14:53:57.357" v="39" actId="33524"/>
          <ac:spMkLst>
            <pc:docMk/>
            <pc:sldMk cId="100802900" sldId="2038"/>
            <ac:spMk id="6" creationId="{00000000-0000-0000-0000-000000000000}"/>
          </ac:spMkLst>
        </pc:spChg>
      </pc:sldChg>
      <pc:sldChg chg="modSp mod">
        <pc:chgData name="James T. Burke" userId="5c2a731e-5d2b-44d4-bfd5-761a517f5b20" providerId="ADAL" clId="{A38DB59C-2A26-4290-9A26-D5A6FDD4010C}" dt="2024-01-16T14:51:33.099" v="33" actId="20577"/>
        <pc:sldMkLst>
          <pc:docMk/>
          <pc:sldMk cId="2872902305" sldId="2042"/>
        </pc:sldMkLst>
        <pc:spChg chg="mod">
          <ac:chgData name="James T. Burke" userId="5c2a731e-5d2b-44d4-bfd5-761a517f5b20" providerId="ADAL" clId="{A38DB59C-2A26-4290-9A26-D5A6FDD4010C}" dt="2024-01-16T14:51:33.099" v="33" actId="20577"/>
          <ac:spMkLst>
            <pc:docMk/>
            <pc:sldMk cId="2872902305" sldId="2042"/>
            <ac:spMk id="3" creationId="{00000000-0000-0000-0000-000000000000}"/>
          </ac:spMkLst>
        </pc:spChg>
      </pc:sldChg>
    </pc:docChg>
  </pc:docChgLst>
  <pc:docChgLst>
    <pc:chgData name="James T. Burke" userId="5c2a731e-5d2b-44d4-bfd5-761a517f5b20" providerId="ADAL" clId="{AB6F07C0-CBC5-4C45-BACA-D72A69B50B1E}"/>
    <pc:docChg chg="undo redo custSel delSld modSld">
      <pc:chgData name="James T. Burke" userId="5c2a731e-5d2b-44d4-bfd5-761a517f5b20" providerId="ADAL" clId="{AB6F07C0-CBC5-4C45-BACA-D72A69B50B1E}" dt="2024-02-12T16:23:07.408" v="3930" actId="27107"/>
      <pc:docMkLst>
        <pc:docMk/>
      </pc:docMkLst>
      <pc:sldChg chg="modSp mod">
        <pc:chgData name="James T. Burke" userId="5c2a731e-5d2b-44d4-bfd5-761a517f5b20" providerId="ADAL" clId="{AB6F07C0-CBC5-4C45-BACA-D72A69B50B1E}" dt="2024-02-09T21:16:36.241" v="8" actId="20577"/>
        <pc:sldMkLst>
          <pc:docMk/>
          <pc:sldMk cId="1989597527" sldId="294"/>
        </pc:sldMkLst>
        <pc:spChg chg="mod">
          <ac:chgData name="James T. Burke" userId="5c2a731e-5d2b-44d4-bfd5-761a517f5b20" providerId="ADAL" clId="{AB6F07C0-CBC5-4C45-BACA-D72A69B50B1E}" dt="2024-02-09T21:16:36.241" v="8" actId="20577"/>
          <ac:spMkLst>
            <pc:docMk/>
            <pc:sldMk cId="1989597527" sldId="294"/>
            <ac:spMk id="4" creationId="{00000000-0000-0000-0000-000000000000}"/>
          </ac:spMkLst>
        </pc:spChg>
      </pc:sldChg>
      <pc:sldChg chg="addSp delSp modSp mod">
        <pc:chgData name="James T. Burke" userId="5c2a731e-5d2b-44d4-bfd5-761a517f5b20" providerId="ADAL" clId="{AB6F07C0-CBC5-4C45-BACA-D72A69B50B1E}" dt="2024-02-12T14:20:55.400" v="292" actId="1076"/>
        <pc:sldMkLst>
          <pc:docMk/>
          <pc:sldMk cId="2765261797" sldId="299"/>
        </pc:sldMkLst>
        <pc:spChg chg="mod">
          <ac:chgData name="James T. Burke" userId="5c2a731e-5d2b-44d4-bfd5-761a517f5b20" providerId="ADAL" clId="{AB6F07C0-CBC5-4C45-BACA-D72A69B50B1E}" dt="2024-02-12T14:20:55.400" v="292" actId="1076"/>
          <ac:spMkLst>
            <pc:docMk/>
            <pc:sldMk cId="2765261797" sldId="299"/>
            <ac:spMk id="2" creationId="{A893926C-3316-84B1-228D-119F2BD63426}"/>
          </ac:spMkLst>
        </pc:spChg>
        <pc:spChg chg="mod">
          <ac:chgData name="James T. Burke" userId="5c2a731e-5d2b-44d4-bfd5-761a517f5b20" providerId="ADAL" clId="{AB6F07C0-CBC5-4C45-BACA-D72A69B50B1E}" dt="2024-02-09T22:17:08.703" v="28" actId="20577"/>
          <ac:spMkLst>
            <pc:docMk/>
            <pc:sldMk cId="2765261797" sldId="299"/>
            <ac:spMk id="3" creationId="{DA8F83B0-644C-FEF2-CBAD-3C4195FFC6F3}"/>
          </ac:spMkLst>
        </pc:spChg>
        <pc:spChg chg="mod">
          <ac:chgData name="James T. Burke" userId="5c2a731e-5d2b-44d4-bfd5-761a517f5b20" providerId="ADAL" clId="{AB6F07C0-CBC5-4C45-BACA-D72A69B50B1E}" dt="2024-02-09T22:18:14.713" v="40" actId="1076"/>
          <ac:spMkLst>
            <pc:docMk/>
            <pc:sldMk cId="2765261797" sldId="299"/>
            <ac:spMk id="7" creationId="{40F7ED41-76A4-D69F-DB90-BDD2B65C5ACC}"/>
          </ac:spMkLst>
        </pc:spChg>
        <pc:graphicFrameChg chg="del">
          <ac:chgData name="James T. Burke" userId="5c2a731e-5d2b-44d4-bfd5-761a517f5b20" providerId="ADAL" clId="{AB6F07C0-CBC5-4C45-BACA-D72A69B50B1E}" dt="2024-02-09T22:17:19.093" v="30" actId="478"/>
          <ac:graphicFrameMkLst>
            <pc:docMk/>
            <pc:sldMk cId="2765261797" sldId="299"/>
            <ac:graphicFrameMk id="8" creationId="{26479EF7-9086-3B7C-1036-377C096AC3A3}"/>
          </ac:graphicFrameMkLst>
        </pc:graphicFrameChg>
        <pc:graphicFrameChg chg="add mod modGraphic">
          <ac:chgData name="James T. Burke" userId="5c2a731e-5d2b-44d4-bfd5-761a517f5b20" providerId="ADAL" clId="{AB6F07C0-CBC5-4C45-BACA-D72A69B50B1E}" dt="2024-02-12T14:20:01.570" v="290" actId="1076"/>
          <ac:graphicFrameMkLst>
            <pc:docMk/>
            <pc:sldMk cId="2765261797" sldId="299"/>
            <ac:graphicFrameMk id="8" creationId="{F1323374-59B3-4F02-B3A4-AE8386D47422}"/>
          </ac:graphicFrameMkLst>
        </pc:graphicFrameChg>
        <pc:graphicFrameChg chg="add mod modGraphic">
          <ac:chgData name="James T. Burke" userId="5c2a731e-5d2b-44d4-bfd5-761a517f5b20" providerId="ADAL" clId="{AB6F07C0-CBC5-4C45-BACA-D72A69B50B1E}" dt="2024-02-09T22:17:50.943" v="36" actId="1076"/>
          <ac:graphicFrameMkLst>
            <pc:docMk/>
            <pc:sldMk cId="2765261797" sldId="299"/>
            <ac:graphicFrameMk id="9" creationId="{F90F0132-9924-419A-8F25-F05A15D63223}"/>
          </ac:graphicFrameMkLst>
        </pc:graphicFrameChg>
        <pc:graphicFrameChg chg="del mod modGraphic">
          <ac:chgData name="James T. Burke" userId="5c2a731e-5d2b-44d4-bfd5-761a517f5b20" providerId="ADAL" clId="{AB6F07C0-CBC5-4C45-BACA-D72A69B50B1E}" dt="2024-02-09T22:18:59.712" v="46" actId="478"/>
          <ac:graphicFrameMkLst>
            <pc:docMk/>
            <pc:sldMk cId="2765261797" sldId="299"/>
            <ac:graphicFrameMk id="10" creationId="{F24A0677-9790-05B6-8781-6F687BE91361}"/>
          </ac:graphicFrameMkLst>
        </pc:graphicFrameChg>
        <pc:picChg chg="del mod">
          <ac:chgData name="James T. Burke" userId="5c2a731e-5d2b-44d4-bfd5-761a517f5b20" providerId="ADAL" clId="{AB6F07C0-CBC5-4C45-BACA-D72A69B50B1E}" dt="2024-02-09T22:19:08.171" v="48" actId="478"/>
          <ac:picMkLst>
            <pc:docMk/>
            <pc:sldMk cId="2765261797" sldId="299"/>
            <ac:picMk id="14" creationId="{B5D6C933-9835-FA9E-0073-6598D4D92D56}"/>
          </ac:picMkLst>
        </pc:picChg>
        <pc:picChg chg="mod ord">
          <ac:chgData name="James T. Burke" userId="5c2a731e-5d2b-44d4-bfd5-761a517f5b20" providerId="ADAL" clId="{AB6F07C0-CBC5-4C45-BACA-D72A69B50B1E}" dt="2024-02-09T22:18:33.022" v="43" actId="1076"/>
          <ac:picMkLst>
            <pc:docMk/>
            <pc:sldMk cId="2765261797" sldId="299"/>
            <ac:picMk id="15" creationId="{CC912789-FC64-1236-3963-9356BFAC87DB}"/>
          </ac:picMkLst>
        </pc:picChg>
        <pc:picChg chg="add mod ord">
          <ac:chgData name="James T. Burke" userId="5c2a731e-5d2b-44d4-bfd5-761a517f5b20" providerId="ADAL" clId="{AB6F07C0-CBC5-4C45-BACA-D72A69B50B1E}" dt="2024-02-12T14:20:04.993" v="291" actId="1076"/>
          <ac:picMkLst>
            <pc:docMk/>
            <pc:sldMk cId="2765261797" sldId="299"/>
            <ac:picMk id="16" creationId="{9C71B2FE-041D-46B0-8D41-29FAF907553D}"/>
          </ac:picMkLst>
        </pc:picChg>
      </pc:sldChg>
      <pc:sldChg chg="modSp mod">
        <pc:chgData name="James T. Burke" userId="5c2a731e-5d2b-44d4-bfd5-761a517f5b20" providerId="ADAL" clId="{AB6F07C0-CBC5-4C45-BACA-D72A69B50B1E}" dt="2024-02-09T21:16:50.019" v="26" actId="20577"/>
        <pc:sldMkLst>
          <pc:docMk/>
          <pc:sldMk cId="1804711440" sldId="1131"/>
        </pc:sldMkLst>
        <pc:spChg chg="mod">
          <ac:chgData name="James T. Burke" userId="5c2a731e-5d2b-44d4-bfd5-761a517f5b20" providerId="ADAL" clId="{AB6F07C0-CBC5-4C45-BACA-D72A69B50B1E}" dt="2024-02-09T21:16:50.019" v="26" actId="20577"/>
          <ac:spMkLst>
            <pc:docMk/>
            <pc:sldMk cId="1804711440" sldId="1131"/>
            <ac:spMk id="6" creationId="{00000000-0000-0000-0000-000000000000}"/>
          </ac:spMkLst>
        </pc:spChg>
      </pc:sldChg>
      <pc:sldChg chg="modSp mod">
        <pc:chgData name="James T. Burke" userId="5c2a731e-5d2b-44d4-bfd5-761a517f5b20" providerId="ADAL" clId="{AB6F07C0-CBC5-4C45-BACA-D72A69B50B1E}" dt="2024-02-12T16:23:07.408" v="3930" actId="27107"/>
        <pc:sldMkLst>
          <pc:docMk/>
          <pc:sldMk cId="687483161" sldId="2035"/>
        </pc:sldMkLst>
        <pc:spChg chg="mod">
          <ac:chgData name="James T. Burke" userId="5c2a731e-5d2b-44d4-bfd5-761a517f5b20" providerId="ADAL" clId="{AB6F07C0-CBC5-4C45-BACA-D72A69B50B1E}" dt="2024-02-12T16:23:07.408" v="3930" actId="27107"/>
          <ac:spMkLst>
            <pc:docMk/>
            <pc:sldMk cId="687483161" sldId="2035"/>
            <ac:spMk id="3" creationId="{00000000-0000-0000-0000-000000000000}"/>
          </ac:spMkLst>
        </pc:spChg>
        <pc:spChg chg="mod">
          <ac:chgData name="James T. Burke" userId="5c2a731e-5d2b-44d4-bfd5-761a517f5b20" providerId="ADAL" clId="{AB6F07C0-CBC5-4C45-BACA-D72A69B50B1E}" dt="2024-02-09T22:20:51.222" v="106" actId="20577"/>
          <ac:spMkLst>
            <pc:docMk/>
            <pc:sldMk cId="687483161" sldId="2035"/>
            <ac:spMk id="7" creationId="{00000000-0000-0000-0000-000000000000}"/>
          </ac:spMkLst>
        </pc:spChg>
      </pc:sldChg>
      <pc:sldChg chg="modSp del mod">
        <pc:chgData name="James T. Burke" userId="5c2a731e-5d2b-44d4-bfd5-761a517f5b20" providerId="ADAL" clId="{AB6F07C0-CBC5-4C45-BACA-D72A69B50B1E}" dt="2024-02-09T22:27:35.498" v="120" actId="2696"/>
        <pc:sldMkLst>
          <pc:docMk/>
          <pc:sldMk cId="1443084705" sldId="2036"/>
        </pc:sldMkLst>
        <pc:spChg chg="mod">
          <ac:chgData name="James T. Burke" userId="5c2a731e-5d2b-44d4-bfd5-761a517f5b20" providerId="ADAL" clId="{AB6F07C0-CBC5-4C45-BACA-D72A69B50B1E}" dt="2024-02-09T22:20:57.360" v="115" actId="20577"/>
          <ac:spMkLst>
            <pc:docMk/>
            <pc:sldMk cId="1443084705" sldId="2036"/>
            <ac:spMk id="3" creationId="{00000000-0000-0000-0000-000000000000}"/>
          </ac:spMkLst>
        </pc:spChg>
        <pc:spChg chg="mod">
          <ac:chgData name="James T. Burke" userId="5c2a731e-5d2b-44d4-bfd5-761a517f5b20" providerId="ADAL" clId="{AB6F07C0-CBC5-4C45-BACA-D72A69B50B1E}" dt="2024-02-09T22:20:54.931" v="114" actId="20577"/>
          <ac:spMkLst>
            <pc:docMk/>
            <pc:sldMk cId="1443084705" sldId="2036"/>
            <ac:spMk id="7" creationId="{00000000-0000-0000-0000-000000000000}"/>
          </ac:spMkLst>
        </pc:spChg>
      </pc:sldChg>
      <pc:sldChg chg="del">
        <pc:chgData name="James T. Burke" userId="5c2a731e-5d2b-44d4-bfd5-761a517f5b20" providerId="ADAL" clId="{AB6F07C0-CBC5-4C45-BACA-D72A69B50B1E}" dt="2024-02-09T22:21:05.641" v="117" actId="47"/>
        <pc:sldMkLst>
          <pc:docMk/>
          <pc:sldMk cId="2828625671" sldId="2037"/>
        </pc:sldMkLst>
      </pc:sldChg>
      <pc:sldChg chg="modSp mod modNotesTx">
        <pc:chgData name="James T. Burke" userId="5c2a731e-5d2b-44d4-bfd5-761a517f5b20" providerId="ADAL" clId="{AB6F07C0-CBC5-4C45-BACA-D72A69B50B1E}" dt="2024-02-12T14:52:08.249" v="1285" actId="20577"/>
        <pc:sldMkLst>
          <pc:docMk/>
          <pc:sldMk cId="100802900" sldId="2038"/>
        </pc:sldMkLst>
        <pc:spChg chg="mod">
          <ac:chgData name="James T. Burke" userId="5c2a731e-5d2b-44d4-bfd5-761a517f5b20" providerId="ADAL" clId="{AB6F07C0-CBC5-4C45-BACA-D72A69B50B1E}" dt="2024-02-12T14:52:08.249" v="1285" actId="20577"/>
          <ac:spMkLst>
            <pc:docMk/>
            <pc:sldMk cId="100802900" sldId="2038"/>
            <ac:spMk id="6" creationId="{00000000-0000-0000-0000-000000000000}"/>
          </ac:spMkLst>
        </pc:spChg>
        <pc:spChg chg="mod">
          <ac:chgData name="James T. Burke" userId="5c2a731e-5d2b-44d4-bfd5-761a517f5b20" providerId="ADAL" clId="{AB6F07C0-CBC5-4C45-BACA-D72A69B50B1E}" dt="2024-02-09T22:19:38.260" v="60" actId="20577"/>
          <ac:spMkLst>
            <pc:docMk/>
            <pc:sldMk cId="100802900" sldId="2038"/>
            <ac:spMk id="7" creationId="{00000000-0000-0000-0000-000000000000}"/>
          </ac:spMkLst>
        </pc:spChg>
      </pc:sldChg>
      <pc:sldChg chg="modSp mod">
        <pc:chgData name="James T. Burke" userId="5c2a731e-5d2b-44d4-bfd5-761a517f5b20" providerId="ADAL" clId="{AB6F07C0-CBC5-4C45-BACA-D72A69B50B1E}" dt="2024-02-12T15:48:45.832" v="3927"/>
        <pc:sldMkLst>
          <pc:docMk/>
          <pc:sldMk cId="3832679276" sldId="2039"/>
        </pc:sldMkLst>
        <pc:spChg chg="mod">
          <ac:chgData name="James T. Burke" userId="5c2a731e-5d2b-44d4-bfd5-761a517f5b20" providerId="ADAL" clId="{AB6F07C0-CBC5-4C45-BACA-D72A69B50B1E}" dt="2024-02-12T15:48:45.832" v="3927"/>
          <ac:spMkLst>
            <pc:docMk/>
            <pc:sldMk cId="3832679276" sldId="2039"/>
            <ac:spMk id="9" creationId="{F822A0F1-DF0E-1F8D-6209-63F34FA2949E}"/>
          </ac:spMkLst>
        </pc:spChg>
        <pc:spChg chg="mod">
          <ac:chgData name="James T. Burke" userId="5c2a731e-5d2b-44d4-bfd5-761a517f5b20" providerId="ADAL" clId="{AB6F07C0-CBC5-4C45-BACA-D72A69B50B1E}" dt="2024-02-09T22:19:49.321" v="76" actId="20577"/>
          <ac:spMkLst>
            <pc:docMk/>
            <pc:sldMk cId="3832679276" sldId="2039"/>
            <ac:spMk id="10" creationId="{00000000-0000-0000-0000-000000000000}"/>
          </ac:spMkLst>
        </pc:spChg>
      </pc:sldChg>
      <pc:sldChg chg="modSp mod">
        <pc:chgData name="James T. Burke" userId="5c2a731e-5d2b-44d4-bfd5-761a517f5b20" providerId="ADAL" clId="{AB6F07C0-CBC5-4C45-BACA-D72A69B50B1E}" dt="2024-02-12T15:06:51.906" v="2116" actId="20577"/>
        <pc:sldMkLst>
          <pc:docMk/>
          <pc:sldMk cId="3026000311" sldId="2040"/>
        </pc:sldMkLst>
        <pc:spChg chg="mod">
          <ac:chgData name="James T. Burke" userId="5c2a731e-5d2b-44d4-bfd5-761a517f5b20" providerId="ADAL" clId="{AB6F07C0-CBC5-4C45-BACA-D72A69B50B1E}" dt="2024-02-12T15:06:51.906" v="2116" actId="20577"/>
          <ac:spMkLst>
            <pc:docMk/>
            <pc:sldMk cId="3026000311" sldId="2040"/>
            <ac:spMk id="6" creationId="{00000000-0000-0000-0000-000000000000}"/>
          </ac:spMkLst>
        </pc:spChg>
        <pc:spChg chg="mod">
          <ac:chgData name="James T. Burke" userId="5c2a731e-5d2b-44d4-bfd5-761a517f5b20" providerId="ADAL" clId="{AB6F07C0-CBC5-4C45-BACA-D72A69B50B1E}" dt="2024-02-09T22:19:44.062" v="67" actId="20577"/>
          <ac:spMkLst>
            <pc:docMk/>
            <pc:sldMk cId="3026000311" sldId="2040"/>
            <ac:spMk id="7" creationId="{00000000-0000-0000-0000-000000000000}"/>
          </ac:spMkLst>
        </pc:spChg>
      </pc:sldChg>
      <pc:sldChg chg="modSp del mod">
        <pc:chgData name="James T. Burke" userId="5c2a731e-5d2b-44d4-bfd5-761a517f5b20" providerId="ADAL" clId="{AB6F07C0-CBC5-4C45-BACA-D72A69B50B1E}" dt="2024-02-12T15:49:17.043" v="3928" actId="2696"/>
        <pc:sldMkLst>
          <pc:docMk/>
          <pc:sldMk cId="613637819" sldId="2041"/>
        </pc:sldMkLst>
        <pc:spChg chg="mod">
          <ac:chgData name="James T. Burke" userId="5c2a731e-5d2b-44d4-bfd5-761a517f5b20" providerId="ADAL" clId="{AB6F07C0-CBC5-4C45-BACA-D72A69B50B1E}" dt="2024-02-09T22:20:23.012" v="88" actId="20577"/>
          <ac:spMkLst>
            <pc:docMk/>
            <pc:sldMk cId="613637819" sldId="2041"/>
            <ac:spMk id="9" creationId="{F822A0F1-DF0E-1F8D-6209-63F34FA2949E}"/>
          </ac:spMkLst>
        </pc:spChg>
        <pc:spChg chg="mod">
          <ac:chgData name="James T. Burke" userId="5c2a731e-5d2b-44d4-bfd5-761a517f5b20" providerId="ADAL" clId="{AB6F07C0-CBC5-4C45-BACA-D72A69B50B1E}" dt="2024-02-09T22:19:54.160" v="85" actId="20577"/>
          <ac:spMkLst>
            <pc:docMk/>
            <pc:sldMk cId="613637819" sldId="2041"/>
            <ac:spMk id="10" creationId="{00000000-0000-0000-0000-000000000000}"/>
          </ac:spMkLst>
        </pc:spChg>
      </pc:sldChg>
      <pc:sldChg chg="modSp mod">
        <pc:chgData name="James T. Burke" userId="5c2a731e-5d2b-44d4-bfd5-761a517f5b20" providerId="ADAL" clId="{AB6F07C0-CBC5-4C45-BACA-D72A69B50B1E}" dt="2024-02-12T15:29:58.754" v="3512" actId="20577"/>
        <pc:sldMkLst>
          <pc:docMk/>
          <pc:sldMk cId="647712691" sldId="2042"/>
        </pc:sldMkLst>
        <pc:spChg chg="mod">
          <ac:chgData name="James T. Burke" userId="5c2a731e-5d2b-44d4-bfd5-761a517f5b20" providerId="ADAL" clId="{AB6F07C0-CBC5-4C45-BACA-D72A69B50B1E}" dt="2024-02-12T15:29:58.754" v="3512" actId="20577"/>
          <ac:spMkLst>
            <pc:docMk/>
            <pc:sldMk cId="647712691" sldId="2042"/>
            <ac:spMk id="6" creationId="{00000000-0000-0000-0000-000000000000}"/>
          </ac:spMkLst>
        </pc:spChg>
      </pc:sldChg>
      <pc:sldChg chg="del">
        <pc:chgData name="James T. Burke" userId="5c2a731e-5d2b-44d4-bfd5-761a517f5b20" providerId="ADAL" clId="{AB6F07C0-CBC5-4C45-BACA-D72A69B50B1E}" dt="2024-02-09T22:21:06.631" v="118" actId="47"/>
        <pc:sldMkLst>
          <pc:docMk/>
          <pc:sldMk cId="2872902305" sldId="204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04/10/24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04/10/24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a:t>
            </a:fld>
            <a:endParaRPr lang="en-US"/>
          </a:p>
        </p:txBody>
      </p:sp>
    </p:spTree>
    <p:extLst>
      <p:ext uri="{BB962C8B-B14F-4D97-AF65-F5344CB8AC3E}">
        <p14:creationId xmlns:p14="http://schemas.microsoft.com/office/powerpoint/2010/main" val="1769497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AD08E57-B576-F641-BEA6-C3D752DF7F66}"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Helvetica" charset="0"/>
            </a:endParaRPr>
          </a:p>
        </p:txBody>
      </p:sp>
    </p:spTree>
    <p:extLst>
      <p:ext uri="{BB962C8B-B14F-4D97-AF65-F5344CB8AC3E}">
        <p14:creationId xmlns:p14="http://schemas.microsoft.com/office/powerpoint/2010/main" val="3802986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11</a:t>
            </a:fld>
            <a:endParaRPr lang="en-US"/>
          </a:p>
        </p:txBody>
      </p:sp>
    </p:spTree>
    <p:extLst>
      <p:ext uri="{BB962C8B-B14F-4D97-AF65-F5344CB8AC3E}">
        <p14:creationId xmlns:p14="http://schemas.microsoft.com/office/powerpoint/2010/main" val="2180098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references are based on information sent out via email for FESHM, QAM, or FRCM chapters that are “Posted for comments”.</a:t>
            </a:r>
          </a:p>
          <a:p>
            <a:endParaRPr lang="en-US" dirty="0"/>
          </a:p>
          <a:p>
            <a:r>
              <a:rPr lang="en-US" dirty="0"/>
              <a:t>Double check last month’s slides to ensure everything released since last month’s meeting is included and nothing is doubled up.</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NOTE: Covers chapter releases between last month’s meeting and current month’s meeting.</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12</a:t>
            </a:fld>
            <a:endParaRPr lang="en-US"/>
          </a:p>
        </p:txBody>
      </p:sp>
    </p:spTree>
    <p:extLst>
      <p:ext uri="{BB962C8B-B14F-4D97-AF65-F5344CB8AC3E}">
        <p14:creationId xmlns:p14="http://schemas.microsoft.com/office/powerpoint/2010/main" val="2743925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AD08E57-B576-F641-BEA6-C3D752DF7F66}"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Helvetica" charset="0"/>
            </a:endParaRPr>
          </a:p>
        </p:txBody>
      </p:sp>
    </p:spTree>
    <p:extLst>
      <p:ext uri="{BB962C8B-B14F-4D97-AF65-F5344CB8AC3E}">
        <p14:creationId xmlns:p14="http://schemas.microsoft.com/office/powerpoint/2010/main" val="1435147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2</a:t>
            </a:fld>
            <a:endParaRPr lang="en-US"/>
          </a:p>
        </p:txBody>
      </p:sp>
    </p:spTree>
    <p:extLst>
      <p:ext uri="{BB962C8B-B14F-4D97-AF65-F5344CB8AC3E}">
        <p14:creationId xmlns:p14="http://schemas.microsoft.com/office/powerpoint/2010/main" val="110905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3</a:t>
            </a:fld>
            <a:endParaRPr lang="en-US"/>
          </a:p>
        </p:txBody>
      </p:sp>
    </p:spTree>
    <p:extLst>
      <p:ext uri="{BB962C8B-B14F-4D97-AF65-F5344CB8AC3E}">
        <p14:creationId xmlns:p14="http://schemas.microsoft.com/office/powerpoint/2010/main" val="1189060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AD08E57-B576-F641-BEA6-C3D752DF7F66}"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Helvetica" charset="0"/>
            </a:endParaRPr>
          </a:p>
        </p:txBody>
      </p:sp>
    </p:spTree>
    <p:extLst>
      <p:ext uri="{BB962C8B-B14F-4D97-AF65-F5344CB8AC3E}">
        <p14:creationId xmlns:p14="http://schemas.microsoft.com/office/powerpoint/2010/main" val="2921181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AD08E57-B576-F641-BEA6-C3D752DF7F66}"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Helvetica" charset="0"/>
            </a:endParaRPr>
          </a:p>
        </p:txBody>
      </p:sp>
    </p:spTree>
    <p:extLst>
      <p:ext uri="{BB962C8B-B14F-4D97-AF65-F5344CB8AC3E}">
        <p14:creationId xmlns:p14="http://schemas.microsoft.com/office/powerpoint/2010/main" val="1608793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AD08E57-B576-F641-BEA6-C3D752DF7F66}"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Helvetica" charset="0"/>
            </a:endParaRPr>
          </a:p>
        </p:txBody>
      </p:sp>
    </p:spTree>
    <p:extLst>
      <p:ext uri="{BB962C8B-B14F-4D97-AF65-F5344CB8AC3E}">
        <p14:creationId xmlns:p14="http://schemas.microsoft.com/office/powerpoint/2010/main" val="2092256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AD08E57-B576-F641-BEA6-C3D752DF7F66}"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Helvetica" charset="0"/>
            </a:endParaRPr>
          </a:p>
        </p:txBody>
      </p:sp>
    </p:spTree>
    <p:extLst>
      <p:ext uri="{BB962C8B-B14F-4D97-AF65-F5344CB8AC3E}">
        <p14:creationId xmlns:p14="http://schemas.microsoft.com/office/powerpoint/2010/main" val="2262023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AD08E57-B576-F641-BEA6-C3D752DF7F66}"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Helvetica" charset="0"/>
            </a:endParaRPr>
          </a:p>
        </p:txBody>
      </p:sp>
    </p:spTree>
    <p:extLst>
      <p:ext uri="{BB962C8B-B14F-4D97-AF65-F5344CB8AC3E}">
        <p14:creationId xmlns:p14="http://schemas.microsoft.com/office/powerpoint/2010/main" val="2949691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AD08E57-B576-F641-BEA6-C3D752DF7F66}"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Helvetica" charset="0"/>
            </a:endParaRPr>
          </a:p>
        </p:txBody>
      </p:sp>
    </p:spTree>
    <p:extLst>
      <p:ext uri="{BB962C8B-B14F-4D97-AF65-F5344CB8AC3E}">
        <p14:creationId xmlns:p14="http://schemas.microsoft.com/office/powerpoint/2010/main" val="12768264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9524" b="2952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795338"/>
            <a:ext cx="3027894" cy="3767007"/>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5" y="795339"/>
            <a:ext cx="5347605" cy="3767006"/>
          </a:xfrm>
          <a:prstGeom prst="rect">
            <a:avLst/>
          </a:prstGeom>
        </p:spPr>
        <p:txBody>
          <a:bodyPr lIns="0" tIns="0" rIns="0" bIns="0"/>
          <a:lstStyle>
            <a:lvl1pPr marL="230188" indent="-230188">
              <a:spcBef>
                <a:spcPts val="984"/>
              </a:spcBef>
              <a:defRPr sz="1800">
                <a:solidFill>
                  <a:srgbClr val="505050"/>
                </a:solidFill>
              </a:defRPr>
            </a:lvl1pPr>
            <a:lvl2pPr marL="514350" indent="-230188">
              <a:spcBef>
                <a:spcPts val="984"/>
              </a:spcBef>
              <a:defRPr sz="1600">
                <a:solidFill>
                  <a:srgbClr val="505050"/>
                </a:solidFill>
              </a:defRPr>
            </a:lvl2pPr>
            <a:lvl3pPr marL="806450" indent="-228600">
              <a:spcBef>
                <a:spcPts val="984"/>
              </a:spcBef>
              <a:defRPr sz="1500">
                <a:solidFill>
                  <a:srgbClr val="505050"/>
                </a:solidFill>
              </a:defRPr>
            </a:lvl3pPr>
            <a:lvl4pPr marL="1087438" indent="-228600">
              <a:spcBef>
                <a:spcPts val="984"/>
              </a:spcBef>
              <a:defRPr sz="1400">
                <a:solidFill>
                  <a:srgbClr val="505050"/>
                </a:solidFill>
              </a:defRPr>
            </a:lvl4pPr>
            <a:lvl5pPr marL="1370013" indent="-228600">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4878161"/>
            <a:ext cx="675368" cy="180975"/>
          </a:xfrm>
        </p:spPr>
        <p:txBody>
          <a:bodyPr/>
          <a:lstStyle>
            <a:lvl1pPr>
              <a:defRPr sz="900" smtClean="0"/>
            </a:lvl1pPr>
          </a:lstStyle>
          <a:p>
            <a:pPr>
              <a:defRPr/>
            </a:pPr>
            <a:fld id="{DE630611-116A-4BA1-A9B5-05703070916F}" type="datetime1">
              <a:rPr lang="en-US" smtClean="0"/>
              <a:t>04/10/24</a:t>
            </a:fld>
            <a:endParaRPr lang="en-US" dirty="0"/>
          </a:p>
        </p:txBody>
      </p:sp>
      <p:sp>
        <p:nvSpPr>
          <p:cNvPr id="6" name="Footer Placeholder 4"/>
          <p:cNvSpPr>
            <a:spLocks noGrp="1"/>
          </p:cNvSpPr>
          <p:nvPr>
            <p:ph type="ftr" sz="quarter" idx="17"/>
          </p:nvPr>
        </p:nvSpPr>
        <p:spPr>
          <a:xfrm>
            <a:off x="1530604" y="4878161"/>
            <a:ext cx="6262119" cy="187523"/>
          </a:xfrm>
        </p:spPr>
        <p:txBody>
          <a:bodyPr/>
          <a:lstStyle>
            <a:lvl1pPr>
              <a:defRPr sz="900" dirty="0" smtClean="0"/>
            </a:lvl1pPr>
          </a:lstStyle>
          <a:p>
            <a:pPr>
              <a:defRPr/>
            </a:pPr>
            <a:r>
              <a:rPr lang="en-US"/>
              <a:t>PPD Department Heads Meeting </a:t>
            </a:r>
            <a:endParaRPr lang="en-US" b="1"/>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smtClean="0"/>
              <a:pPr>
                <a:defRPr/>
              </a:pPr>
              <a:t>‹#›</a:t>
            </a:fld>
            <a:endParaRPr lang="en-US" dirty="0"/>
          </a:p>
        </p:txBody>
      </p:sp>
      <p:sp>
        <p:nvSpPr>
          <p:cNvPr id="12" name="Title 1"/>
          <p:cNvSpPr>
            <a:spLocks noGrp="1"/>
          </p:cNvSpPr>
          <p:nvPr>
            <p:ph type="title"/>
          </p:nvPr>
        </p:nvSpPr>
        <p:spPr>
          <a:xfrm>
            <a:off x="228600" y="35097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796397"/>
            <a:ext cx="8686800" cy="2795038"/>
          </a:xfrm>
          <a:prstGeom prst="rect">
            <a:avLst/>
          </a:prstGeom>
        </p:spPr>
        <p:txBody>
          <a:bodyPr lIns="0" tIns="0" rIns="0" bIns="0" rtlCol="0">
            <a:normAutofit/>
          </a:bodyPr>
          <a:lstStyle>
            <a:lvl1pPr marL="0" indent="0">
              <a:buNone/>
              <a:defRPr sz="13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3774987"/>
            <a:ext cx="8686800" cy="818444"/>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70BED541-A5AE-4BC7-80E9-9785380AB0B8}" type="datetime1">
              <a:rPr lang="en-US" smtClean="0"/>
              <a:t>04/10/24</a:t>
            </a:fld>
            <a:endParaRPr lang="en-US" dirty="0"/>
          </a:p>
        </p:txBody>
      </p:sp>
      <p:sp>
        <p:nvSpPr>
          <p:cNvPr id="9" name="Footer Placeholder 4"/>
          <p:cNvSpPr>
            <a:spLocks noGrp="1"/>
          </p:cNvSpPr>
          <p:nvPr>
            <p:ph type="ftr" sz="quarter" idx="3"/>
          </p:nvPr>
        </p:nvSpPr>
        <p:spPr>
          <a:xfrm>
            <a:off x="1530603" y="4878161"/>
            <a:ext cx="625195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PPD Department Heads Meeting </a:t>
            </a:r>
            <a:endParaRPr lang="en-US" b="1" dirty="0"/>
          </a:p>
        </p:txBody>
      </p:sp>
      <p:sp>
        <p:nvSpPr>
          <p:cNvPr id="11"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349268"/>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4878161"/>
            <a:ext cx="675368" cy="180975"/>
          </a:xfrm>
        </p:spPr>
        <p:txBody>
          <a:bodyPr/>
          <a:lstStyle>
            <a:lvl1pPr>
              <a:defRPr sz="900"/>
            </a:lvl1pPr>
          </a:lstStyle>
          <a:p>
            <a:pPr>
              <a:defRPr/>
            </a:pPr>
            <a:fld id="{FFC682AA-F0E5-4D7E-A278-EB16A384384F}" type="datetime1">
              <a:rPr lang="en-US" smtClean="0"/>
              <a:t>04/10/24</a:t>
            </a:fld>
            <a:endParaRPr lang="en-US" dirty="0"/>
          </a:p>
        </p:txBody>
      </p:sp>
      <p:sp>
        <p:nvSpPr>
          <p:cNvPr id="4" name="Footer Placeholder 3"/>
          <p:cNvSpPr>
            <a:spLocks noGrp="1"/>
          </p:cNvSpPr>
          <p:nvPr>
            <p:ph type="ftr" sz="quarter" idx="11"/>
          </p:nvPr>
        </p:nvSpPr>
        <p:spPr>
          <a:xfrm>
            <a:off x="1530605" y="4878161"/>
            <a:ext cx="6260399" cy="182155"/>
          </a:xfrm>
        </p:spPr>
        <p:txBody>
          <a:bodyPr/>
          <a:lstStyle>
            <a:lvl1pPr>
              <a:defRPr sz="900"/>
            </a:lvl1pPr>
          </a:lstStyle>
          <a:p>
            <a:pPr>
              <a:defRPr/>
            </a:pPr>
            <a:r>
              <a:rPr lang="en-US"/>
              <a:t>PPD Department Heads Meeting </a:t>
            </a:r>
            <a:endParaRPr lang="en-US" b="1" dirty="0"/>
          </a:p>
        </p:txBody>
      </p:sp>
      <p:sp>
        <p:nvSpPr>
          <p:cNvPr id="5" name="Slide Number Placeholder 4"/>
          <p:cNvSpPr>
            <a:spLocks noGrp="1"/>
          </p:cNvSpPr>
          <p:nvPr>
            <p:ph type="sldNum" sz="quarter" idx="12"/>
          </p:nvPr>
        </p:nvSpPr>
        <p:spPr/>
        <p:txBody>
          <a:bodyPr/>
          <a:lstStyle>
            <a:lvl1pPr>
              <a:defRPr sz="900"/>
            </a:lvl1p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355599"/>
            <a:ext cx="8675688" cy="4263293"/>
          </a:xfrm>
          <a:prstGeom prst="rect">
            <a:avLst/>
          </a:prstGeom>
        </p:spPr>
        <p:txBody>
          <a:bodyPr vert="horz"/>
          <a:lstStyle>
            <a:lvl1pPr marL="230188" indent="-230188">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2882221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6D55237E-3A44-4737-98C9-100C683A2BD1}" type="datetime1">
              <a:rPr lang="en-US" smtClean="0"/>
              <a:t>04/10/24</a:t>
            </a:fld>
            <a:endParaRPr lang="en-US" dirty="0"/>
          </a:p>
        </p:txBody>
      </p:sp>
      <p:sp>
        <p:nvSpPr>
          <p:cNvPr id="4" name="Footer Placeholder 3"/>
          <p:cNvSpPr>
            <a:spLocks noGrp="1"/>
          </p:cNvSpPr>
          <p:nvPr>
            <p:ph type="ftr" sz="quarter" idx="11"/>
          </p:nvPr>
        </p:nvSpPr>
        <p:spPr>
          <a:xfrm>
            <a:off x="1530603" y="4878161"/>
            <a:ext cx="6272278" cy="182155"/>
          </a:xfrm>
        </p:spPr>
        <p:txBody>
          <a:bodyPr/>
          <a:lstStyle/>
          <a:p>
            <a:pPr>
              <a:defRPr/>
            </a:pPr>
            <a:r>
              <a:rPr lang="en-US"/>
              <a:t>PPD Department Heads Meeting </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349268"/>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28600" y="209593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2002331" y="209593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76111" y="209593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57362" y="209593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23671" y="209593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28600" y="788399"/>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2002331" y="788399"/>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76111" y="788399"/>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57362" y="788399"/>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23671" y="788399"/>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28600" y="339586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2002331" y="339586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76111" y="339586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57362" y="339586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23671" y="339586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9524" b="2952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589881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t="31279" b="3127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1122291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8330" b="40718"/>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509654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4644" b="44456"/>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457809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9861" b="3923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539189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42966" b="1613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195504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t="31279" b="3127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23739663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l="29" r="2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638708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3" y="796397"/>
            <a:ext cx="8672513" cy="3794522"/>
          </a:xfrm>
          <a:prstGeom prst="rect">
            <a:avLst/>
          </a:prstGeom>
        </p:spPr>
        <p:txBody>
          <a:bodyPr lIns="0" tIns="0" rIns="0" bIns="0"/>
          <a:lstStyle>
            <a:lvl1pPr marL="230188" indent="-230188">
              <a:spcBef>
                <a:spcPts val="984"/>
              </a:spcBef>
              <a:defRPr sz="1800">
                <a:solidFill>
                  <a:srgbClr val="505050"/>
                </a:solidFill>
              </a:defRPr>
            </a:lvl1pPr>
            <a:lvl2pPr marL="512763" indent="-230188">
              <a:spcBef>
                <a:spcPts val="984"/>
              </a:spcBef>
              <a:defRPr sz="1600">
                <a:solidFill>
                  <a:srgbClr val="505050"/>
                </a:solidFill>
              </a:defRPr>
            </a:lvl2pPr>
            <a:lvl3pPr marL="803275" indent="-230188">
              <a:spcBef>
                <a:spcPts val="984"/>
              </a:spcBef>
              <a:defRPr sz="1500">
                <a:solidFill>
                  <a:srgbClr val="505050"/>
                </a:solidFill>
              </a:defRPr>
            </a:lvl3pPr>
            <a:lvl4pPr marL="1085850" indent="-228600">
              <a:spcBef>
                <a:spcPts val="984"/>
              </a:spcBef>
              <a:defRPr sz="1400">
                <a:solidFill>
                  <a:srgbClr val="505050"/>
                </a:solidFill>
              </a:defRPr>
            </a:lvl4pPr>
            <a:lvl5pPr marL="1370013" indent="-230188">
              <a:spcBef>
                <a:spcPts val="984"/>
              </a:spcBef>
              <a:buFont typeface="Arial"/>
              <a:buChar char="•"/>
              <a:defRPr sz="14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349268"/>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5D50A6C2-29F1-4D90-BAB8-D836F029365D}" type="datetime1">
              <a:rPr lang="en-US" smtClean="0"/>
              <a:t>04/10/24</a:t>
            </a:fld>
            <a:endParaRPr lang="en-US" dirty="0"/>
          </a:p>
        </p:txBody>
      </p:sp>
      <p:sp>
        <p:nvSpPr>
          <p:cNvPr id="9" name="Footer Placeholder 4"/>
          <p:cNvSpPr>
            <a:spLocks noGrp="1"/>
          </p:cNvSpPr>
          <p:nvPr>
            <p:ph type="ftr" sz="quarter" idx="3"/>
          </p:nvPr>
        </p:nvSpPr>
        <p:spPr>
          <a:xfrm>
            <a:off x="1530603"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ETD Department Heads Meeting </a:t>
            </a:r>
            <a:endParaRPr lang="en-US" b="1" dirty="0"/>
          </a:p>
        </p:txBody>
      </p:sp>
      <p:sp>
        <p:nvSpPr>
          <p:cNvPr id="10"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42908819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796397"/>
            <a:ext cx="4206240" cy="2725341"/>
          </a:xfrm>
          <a:prstGeom prst="rect">
            <a:avLst/>
          </a:prstGeom>
        </p:spPr>
        <p:txBody>
          <a:bodyPr lIns="0" tIns="0" rIns="0" bIns="0"/>
          <a:lstStyle>
            <a:lvl1pPr marL="230188" indent="-230188">
              <a:spcBef>
                <a:spcPts val="984"/>
              </a:spcBef>
              <a:defRPr sz="1800">
                <a:solidFill>
                  <a:srgbClr val="505050"/>
                </a:solidFill>
              </a:defRPr>
            </a:lvl1pPr>
            <a:lvl2pPr marL="512763" indent="-230188">
              <a:spcBef>
                <a:spcPts val="984"/>
              </a:spcBef>
              <a:defRPr sz="1600">
                <a:solidFill>
                  <a:srgbClr val="505050"/>
                </a:solidFill>
              </a:defRPr>
            </a:lvl2pPr>
            <a:lvl3pPr marL="803275" indent="-230188">
              <a:spcBef>
                <a:spcPts val="984"/>
              </a:spcBef>
              <a:defRPr sz="1500">
                <a:solidFill>
                  <a:srgbClr val="505050"/>
                </a:solidFill>
              </a:defRPr>
            </a:lvl3pPr>
            <a:lvl4pPr marL="1085850" indent="-228600">
              <a:spcBef>
                <a:spcPts val="984"/>
              </a:spcBef>
              <a:defRPr sz="1400">
                <a:solidFill>
                  <a:srgbClr val="505050"/>
                </a:solidFill>
              </a:defRPr>
            </a:lvl4pPr>
            <a:lvl5pPr marL="1370013" indent="-230188">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5" y="796397"/>
            <a:ext cx="4215383" cy="2725341"/>
          </a:xfrm>
          <a:prstGeom prst="rect">
            <a:avLst/>
          </a:prstGeom>
        </p:spPr>
        <p:txBody>
          <a:bodyPr lIns="0" tIns="0" rIns="0" bIns="0"/>
          <a:lstStyle>
            <a:lvl1pPr marL="230188" indent="-230188">
              <a:spcBef>
                <a:spcPts val="984"/>
              </a:spcBef>
              <a:defRPr sz="1800">
                <a:solidFill>
                  <a:srgbClr val="505050"/>
                </a:solidFill>
              </a:defRPr>
            </a:lvl1pPr>
            <a:lvl2pPr marL="512763" indent="-230188">
              <a:spcBef>
                <a:spcPts val="984"/>
              </a:spcBef>
              <a:defRPr sz="1600">
                <a:solidFill>
                  <a:srgbClr val="505050"/>
                </a:solidFill>
              </a:defRPr>
            </a:lvl2pPr>
            <a:lvl3pPr marL="806450" indent="-228600">
              <a:spcBef>
                <a:spcPts val="984"/>
              </a:spcBef>
              <a:defRPr sz="1500">
                <a:solidFill>
                  <a:srgbClr val="505050"/>
                </a:solidFill>
              </a:defRPr>
            </a:lvl3pPr>
            <a:lvl4pPr marL="1087438" indent="-228600">
              <a:spcBef>
                <a:spcPts val="984"/>
              </a:spcBef>
              <a:defRPr sz="1400">
                <a:solidFill>
                  <a:srgbClr val="505050"/>
                </a:solidFill>
              </a:defRPr>
            </a:lvl4pPr>
            <a:lvl5pPr marL="1370013" indent="-228600">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3641561"/>
            <a:ext cx="4205476"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2" y="3641561"/>
            <a:ext cx="4206239"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840F66A4-8A86-4300-A81F-89AC18FAF10A}" type="datetime1">
              <a:rPr lang="en-US" smtClean="0"/>
              <a:t>04/10/24</a:t>
            </a:fld>
            <a:endParaRPr lang="en-US" dirty="0"/>
          </a:p>
        </p:txBody>
      </p:sp>
      <p:sp>
        <p:nvSpPr>
          <p:cNvPr id="12" name="Footer Placeholder 4"/>
          <p:cNvSpPr>
            <a:spLocks noGrp="1"/>
          </p:cNvSpPr>
          <p:nvPr>
            <p:ph type="ftr" sz="quarter" idx="3"/>
          </p:nvPr>
        </p:nvSpPr>
        <p:spPr>
          <a:xfrm>
            <a:off x="1530602"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ETD Department Heads Meeting </a:t>
            </a:r>
            <a:endParaRPr lang="en-US" b="1" dirty="0"/>
          </a:p>
        </p:txBody>
      </p:sp>
      <p:sp>
        <p:nvSpPr>
          <p:cNvPr id="13"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349268"/>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11046347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795338"/>
            <a:ext cx="3027894" cy="3767007"/>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5" y="795339"/>
            <a:ext cx="5347605" cy="3767006"/>
          </a:xfrm>
          <a:prstGeom prst="rect">
            <a:avLst/>
          </a:prstGeom>
        </p:spPr>
        <p:txBody>
          <a:bodyPr lIns="0" tIns="0" rIns="0" bIns="0"/>
          <a:lstStyle>
            <a:lvl1pPr marL="230188" indent="-230188">
              <a:spcBef>
                <a:spcPts val="984"/>
              </a:spcBef>
              <a:defRPr sz="1800">
                <a:solidFill>
                  <a:srgbClr val="505050"/>
                </a:solidFill>
              </a:defRPr>
            </a:lvl1pPr>
            <a:lvl2pPr marL="514350" indent="-230188">
              <a:spcBef>
                <a:spcPts val="984"/>
              </a:spcBef>
              <a:defRPr sz="1600">
                <a:solidFill>
                  <a:srgbClr val="505050"/>
                </a:solidFill>
              </a:defRPr>
            </a:lvl2pPr>
            <a:lvl3pPr marL="806450" indent="-228600">
              <a:spcBef>
                <a:spcPts val="984"/>
              </a:spcBef>
              <a:defRPr sz="1500">
                <a:solidFill>
                  <a:srgbClr val="505050"/>
                </a:solidFill>
              </a:defRPr>
            </a:lvl3pPr>
            <a:lvl4pPr marL="1087438" indent="-228600">
              <a:spcBef>
                <a:spcPts val="984"/>
              </a:spcBef>
              <a:defRPr sz="1400">
                <a:solidFill>
                  <a:srgbClr val="505050"/>
                </a:solidFill>
              </a:defRPr>
            </a:lvl4pPr>
            <a:lvl5pPr marL="1370013" indent="-228600">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4878161"/>
            <a:ext cx="675368" cy="180975"/>
          </a:xfrm>
        </p:spPr>
        <p:txBody>
          <a:bodyPr/>
          <a:lstStyle>
            <a:lvl1pPr>
              <a:defRPr sz="900" smtClean="0"/>
            </a:lvl1pPr>
          </a:lstStyle>
          <a:p>
            <a:pPr>
              <a:defRPr/>
            </a:pPr>
            <a:fld id="{64E121F0-8C04-4C05-8B90-0A951D366792}" type="datetime1">
              <a:rPr lang="en-US" smtClean="0"/>
              <a:t>04/10/24</a:t>
            </a:fld>
            <a:endParaRPr lang="en-US" dirty="0"/>
          </a:p>
        </p:txBody>
      </p:sp>
      <p:sp>
        <p:nvSpPr>
          <p:cNvPr id="6" name="Footer Placeholder 4"/>
          <p:cNvSpPr>
            <a:spLocks noGrp="1"/>
          </p:cNvSpPr>
          <p:nvPr>
            <p:ph type="ftr" sz="quarter" idx="17"/>
          </p:nvPr>
        </p:nvSpPr>
        <p:spPr>
          <a:xfrm>
            <a:off x="1530604" y="4878161"/>
            <a:ext cx="6262119" cy="187523"/>
          </a:xfrm>
        </p:spPr>
        <p:txBody>
          <a:bodyPr/>
          <a:lstStyle>
            <a:lvl1pPr>
              <a:defRPr sz="900" dirty="0" smtClean="0"/>
            </a:lvl1pPr>
          </a:lstStyle>
          <a:p>
            <a:pPr>
              <a:defRPr/>
            </a:pPr>
            <a:r>
              <a:rPr lang="en-US"/>
              <a:t>ETD Department Heads Meeting </a:t>
            </a:r>
            <a:endParaRPr lang="en-US" b="1"/>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smtClean="0"/>
              <a:pPr>
                <a:defRPr/>
              </a:pPr>
              <a:t>‹#›</a:t>
            </a:fld>
            <a:endParaRPr lang="en-US" dirty="0"/>
          </a:p>
        </p:txBody>
      </p:sp>
      <p:sp>
        <p:nvSpPr>
          <p:cNvPr id="12" name="Title 1"/>
          <p:cNvSpPr>
            <a:spLocks noGrp="1"/>
          </p:cNvSpPr>
          <p:nvPr>
            <p:ph type="title"/>
          </p:nvPr>
        </p:nvSpPr>
        <p:spPr>
          <a:xfrm>
            <a:off x="228600" y="35097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30207449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796397"/>
            <a:ext cx="8686800" cy="2795038"/>
          </a:xfrm>
          <a:prstGeom prst="rect">
            <a:avLst/>
          </a:prstGeom>
        </p:spPr>
        <p:txBody>
          <a:bodyPr lIns="0" tIns="0" rIns="0" bIns="0" rtlCol="0">
            <a:normAutofit/>
          </a:bodyPr>
          <a:lstStyle>
            <a:lvl1pPr marL="0" indent="0">
              <a:buNone/>
              <a:defRPr sz="13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3774987"/>
            <a:ext cx="8686800" cy="818444"/>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68F9B443-BB24-4737-A80B-4B077F000673}" type="datetime1">
              <a:rPr lang="en-US" smtClean="0"/>
              <a:t>04/10/24</a:t>
            </a:fld>
            <a:endParaRPr lang="en-US" dirty="0"/>
          </a:p>
        </p:txBody>
      </p:sp>
      <p:sp>
        <p:nvSpPr>
          <p:cNvPr id="9" name="Footer Placeholder 4"/>
          <p:cNvSpPr>
            <a:spLocks noGrp="1"/>
          </p:cNvSpPr>
          <p:nvPr>
            <p:ph type="ftr" sz="quarter" idx="3"/>
          </p:nvPr>
        </p:nvSpPr>
        <p:spPr>
          <a:xfrm>
            <a:off x="1530603" y="4878161"/>
            <a:ext cx="625195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ETD Department Heads Meeting </a:t>
            </a:r>
            <a:endParaRPr lang="en-US" b="1" dirty="0"/>
          </a:p>
        </p:txBody>
      </p:sp>
      <p:sp>
        <p:nvSpPr>
          <p:cNvPr id="11"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349268"/>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9298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4878161"/>
            <a:ext cx="675368" cy="180975"/>
          </a:xfrm>
        </p:spPr>
        <p:txBody>
          <a:bodyPr/>
          <a:lstStyle>
            <a:lvl1pPr>
              <a:defRPr sz="900"/>
            </a:lvl1pPr>
          </a:lstStyle>
          <a:p>
            <a:pPr>
              <a:defRPr/>
            </a:pPr>
            <a:fld id="{9666F2B1-8E65-4465-8AFA-93F155D22B91}" type="datetime1">
              <a:rPr lang="en-US" smtClean="0"/>
              <a:t>04/10/24</a:t>
            </a:fld>
            <a:endParaRPr lang="en-US" dirty="0"/>
          </a:p>
        </p:txBody>
      </p:sp>
      <p:sp>
        <p:nvSpPr>
          <p:cNvPr id="4" name="Footer Placeholder 3"/>
          <p:cNvSpPr>
            <a:spLocks noGrp="1"/>
          </p:cNvSpPr>
          <p:nvPr>
            <p:ph type="ftr" sz="quarter" idx="11"/>
          </p:nvPr>
        </p:nvSpPr>
        <p:spPr>
          <a:xfrm>
            <a:off x="1530605" y="4878161"/>
            <a:ext cx="6260399" cy="182155"/>
          </a:xfrm>
        </p:spPr>
        <p:txBody>
          <a:bodyPr/>
          <a:lstStyle>
            <a:lvl1pPr>
              <a:defRPr sz="900"/>
            </a:lvl1pPr>
          </a:lstStyle>
          <a:p>
            <a:pPr>
              <a:defRPr/>
            </a:pPr>
            <a:r>
              <a:rPr lang="en-US"/>
              <a:t>ETD Department Heads Meeting </a:t>
            </a:r>
            <a:endParaRPr lang="en-US" b="1" dirty="0"/>
          </a:p>
        </p:txBody>
      </p:sp>
      <p:sp>
        <p:nvSpPr>
          <p:cNvPr id="5" name="Slide Number Placeholder 4"/>
          <p:cNvSpPr>
            <a:spLocks noGrp="1"/>
          </p:cNvSpPr>
          <p:nvPr>
            <p:ph type="sldNum" sz="quarter" idx="12"/>
          </p:nvPr>
        </p:nvSpPr>
        <p:spPr/>
        <p:txBody>
          <a:bodyPr/>
          <a:lstStyle>
            <a:lvl1pPr>
              <a:defRPr sz="900"/>
            </a:lvl1p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355599"/>
            <a:ext cx="8675688" cy="4263293"/>
          </a:xfrm>
          <a:prstGeom prst="rect">
            <a:avLst/>
          </a:prstGeom>
        </p:spPr>
        <p:txBody>
          <a:bodyPr vert="horz"/>
          <a:lstStyle>
            <a:lvl1pPr marL="230188" indent="-230188">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15444733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26FE869E-C359-476A-8AFC-09DCC00B79D0}" type="datetime1">
              <a:rPr lang="en-US" smtClean="0"/>
              <a:t>04/10/24</a:t>
            </a:fld>
            <a:endParaRPr lang="en-US" dirty="0"/>
          </a:p>
        </p:txBody>
      </p:sp>
      <p:sp>
        <p:nvSpPr>
          <p:cNvPr id="4" name="Footer Placeholder 3"/>
          <p:cNvSpPr>
            <a:spLocks noGrp="1"/>
          </p:cNvSpPr>
          <p:nvPr>
            <p:ph type="ftr" sz="quarter" idx="11"/>
          </p:nvPr>
        </p:nvSpPr>
        <p:spPr>
          <a:xfrm>
            <a:off x="1530603" y="4878161"/>
            <a:ext cx="6272278" cy="182155"/>
          </a:xfrm>
        </p:spPr>
        <p:txBody>
          <a:bodyPr/>
          <a:lstStyle/>
          <a:p>
            <a:pPr>
              <a:defRPr/>
            </a:pPr>
            <a:r>
              <a:rPr lang="en-US"/>
              <a:t>ETD Department Heads Meeting </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349268"/>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28600" y="209593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2002331" y="209593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76111" y="209593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57362" y="209593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23671" y="209593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28600" y="788399"/>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2002331" y="788399"/>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76111" y="788399"/>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57362" y="788399"/>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23671" y="788399"/>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28600" y="339586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2002331" y="339586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76111" y="339586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57362" y="339586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23671" y="339586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2821726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8330" b="40718"/>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2511568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4644" b="44456"/>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951907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9861" b="3923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6473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42966" b="1613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256609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l="29" r="2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2138156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3" y="796397"/>
            <a:ext cx="8672513" cy="3794522"/>
          </a:xfrm>
          <a:prstGeom prst="rect">
            <a:avLst/>
          </a:prstGeom>
        </p:spPr>
        <p:txBody>
          <a:bodyPr lIns="0" tIns="0" rIns="0" bIns="0"/>
          <a:lstStyle>
            <a:lvl1pPr marL="230188" indent="-230188">
              <a:spcBef>
                <a:spcPts val="984"/>
              </a:spcBef>
              <a:defRPr sz="1800">
                <a:solidFill>
                  <a:srgbClr val="505050"/>
                </a:solidFill>
              </a:defRPr>
            </a:lvl1pPr>
            <a:lvl2pPr marL="512763" indent="-230188">
              <a:spcBef>
                <a:spcPts val="984"/>
              </a:spcBef>
              <a:defRPr sz="1600">
                <a:solidFill>
                  <a:srgbClr val="505050"/>
                </a:solidFill>
              </a:defRPr>
            </a:lvl2pPr>
            <a:lvl3pPr marL="803275" indent="-230188">
              <a:spcBef>
                <a:spcPts val="984"/>
              </a:spcBef>
              <a:defRPr sz="1500">
                <a:solidFill>
                  <a:srgbClr val="505050"/>
                </a:solidFill>
              </a:defRPr>
            </a:lvl3pPr>
            <a:lvl4pPr marL="1085850" indent="-228600">
              <a:spcBef>
                <a:spcPts val="984"/>
              </a:spcBef>
              <a:defRPr sz="1400">
                <a:solidFill>
                  <a:srgbClr val="505050"/>
                </a:solidFill>
              </a:defRPr>
            </a:lvl4pPr>
            <a:lvl5pPr marL="1370013" indent="-230188">
              <a:spcBef>
                <a:spcPts val="984"/>
              </a:spcBef>
              <a:buFont typeface="Arial"/>
              <a:buChar char="•"/>
              <a:defRPr sz="14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349268"/>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E9EFE2DF-928D-42F1-BE4F-6D40C4641D32}" type="datetime1">
              <a:rPr lang="en-US" smtClean="0"/>
              <a:t>04/10/24</a:t>
            </a:fld>
            <a:endParaRPr lang="en-US" dirty="0"/>
          </a:p>
        </p:txBody>
      </p:sp>
      <p:sp>
        <p:nvSpPr>
          <p:cNvPr id="9" name="Footer Placeholder 4"/>
          <p:cNvSpPr>
            <a:spLocks noGrp="1"/>
          </p:cNvSpPr>
          <p:nvPr>
            <p:ph type="ftr" sz="quarter" idx="3"/>
          </p:nvPr>
        </p:nvSpPr>
        <p:spPr>
          <a:xfrm>
            <a:off x="1530603"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PPD Department Heads Meeting </a:t>
            </a:r>
            <a:endParaRPr lang="en-US" b="1" dirty="0"/>
          </a:p>
        </p:txBody>
      </p:sp>
      <p:sp>
        <p:nvSpPr>
          <p:cNvPr id="10"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796397"/>
            <a:ext cx="4206240" cy="2725341"/>
          </a:xfrm>
          <a:prstGeom prst="rect">
            <a:avLst/>
          </a:prstGeom>
        </p:spPr>
        <p:txBody>
          <a:bodyPr lIns="0" tIns="0" rIns="0" bIns="0"/>
          <a:lstStyle>
            <a:lvl1pPr marL="230188" indent="-230188">
              <a:spcBef>
                <a:spcPts val="984"/>
              </a:spcBef>
              <a:defRPr sz="1800">
                <a:solidFill>
                  <a:srgbClr val="505050"/>
                </a:solidFill>
              </a:defRPr>
            </a:lvl1pPr>
            <a:lvl2pPr marL="512763" indent="-230188">
              <a:spcBef>
                <a:spcPts val="984"/>
              </a:spcBef>
              <a:defRPr sz="1600">
                <a:solidFill>
                  <a:srgbClr val="505050"/>
                </a:solidFill>
              </a:defRPr>
            </a:lvl2pPr>
            <a:lvl3pPr marL="803275" indent="-230188">
              <a:spcBef>
                <a:spcPts val="984"/>
              </a:spcBef>
              <a:defRPr sz="1500">
                <a:solidFill>
                  <a:srgbClr val="505050"/>
                </a:solidFill>
              </a:defRPr>
            </a:lvl3pPr>
            <a:lvl4pPr marL="1085850" indent="-228600">
              <a:spcBef>
                <a:spcPts val="984"/>
              </a:spcBef>
              <a:defRPr sz="1400">
                <a:solidFill>
                  <a:srgbClr val="505050"/>
                </a:solidFill>
              </a:defRPr>
            </a:lvl4pPr>
            <a:lvl5pPr marL="1370013" indent="-230188">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5" y="796397"/>
            <a:ext cx="4215383" cy="2725341"/>
          </a:xfrm>
          <a:prstGeom prst="rect">
            <a:avLst/>
          </a:prstGeom>
        </p:spPr>
        <p:txBody>
          <a:bodyPr lIns="0" tIns="0" rIns="0" bIns="0"/>
          <a:lstStyle>
            <a:lvl1pPr marL="230188" indent="-230188">
              <a:spcBef>
                <a:spcPts val="984"/>
              </a:spcBef>
              <a:defRPr sz="1800">
                <a:solidFill>
                  <a:srgbClr val="505050"/>
                </a:solidFill>
              </a:defRPr>
            </a:lvl1pPr>
            <a:lvl2pPr marL="512763" indent="-230188">
              <a:spcBef>
                <a:spcPts val="984"/>
              </a:spcBef>
              <a:defRPr sz="1600">
                <a:solidFill>
                  <a:srgbClr val="505050"/>
                </a:solidFill>
              </a:defRPr>
            </a:lvl2pPr>
            <a:lvl3pPr marL="806450" indent="-228600">
              <a:spcBef>
                <a:spcPts val="984"/>
              </a:spcBef>
              <a:defRPr sz="1500">
                <a:solidFill>
                  <a:srgbClr val="505050"/>
                </a:solidFill>
              </a:defRPr>
            </a:lvl3pPr>
            <a:lvl4pPr marL="1087438" indent="-228600">
              <a:spcBef>
                <a:spcPts val="984"/>
              </a:spcBef>
              <a:defRPr sz="1400">
                <a:solidFill>
                  <a:srgbClr val="505050"/>
                </a:solidFill>
              </a:defRPr>
            </a:lvl4pPr>
            <a:lvl5pPr marL="1370013" indent="-228600">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3641561"/>
            <a:ext cx="4205476"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2" y="3641561"/>
            <a:ext cx="4206239"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23608A62-6F21-40CF-9585-BDDAD0B7EB5C}" type="datetime1">
              <a:rPr lang="en-US" smtClean="0"/>
              <a:t>04/10/24</a:t>
            </a:fld>
            <a:endParaRPr lang="en-US" dirty="0"/>
          </a:p>
        </p:txBody>
      </p:sp>
      <p:sp>
        <p:nvSpPr>
          <p:cNvPr id="12" name="Footer Placeholder 4"/>
          <p:cNvSpPr>
            <a:spLocks noGrp="1"/>
          </p:cNvSpPr>
          <p:nvPr>
            <p:ph type="ftr" sz="quarter" idx="3"/>
          </p:nvPr>
        </p:nvSpPr>
        <p:spPr>
          <a:xfrm>
            <a:off x="1530602"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PPD Department Heads Meeting </a:t>
            </a:r>
            <a:endParaRPr lang="en-US" b="1" dirty="0"/>
          </a:p>
        </p:txBody>
      </p:sp>
      <p:sp>
        <p:nvSpPr>
          <p:cNvPr id="13"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349268"/>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39FC9AA8-8F7D-4E2A-8DEA-4E5AB5D0EC12}" type="datetime1">
              <a:rPr lang="en-US" smtClean="0"/>
              <a:t>04/10/24</a:t>
            </a:fld>
            <a:endParaRPr lang="en-US" dirty="0"/>
          </a:p>
        </p:txBody>
      </p:sp>
      <p:sp>
        <p:nvSpPr>
          <p:cNvPr id="15" name="Footer Placeholder 4"/>
          <p:cNvSpPr>
            <a:spLocks noGrp="1"/>
          </p:cNvSpPr>
          <p:nvPr>
            <p:ph type="ftr" sz="quarter" idx="3"/>
          </p:nvPr>
        </p:nvSpPr>
        <p:spPr>
          <a:xfrm>
            <a:off x="1530605" y="4878161"/>
            <a:ext cx="626039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PPD Department Heads Meeting </a:t>
            </a:r>
            <a:endParaRPr lang="en-US" b="1" dirty="0"/>
          </a:p>
        </p:txBody>
      </p:sp>
      <p:sp>
        <p:nvSpPr>
          <p:cNvPr id="16"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6" y="3358114"/>
            <a:ext cx="1076325" cy="180975"/>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10" name="Group 9">
            <a:extLst>
              <a:ext uri="{FF2B5EF4-FFF2-40B4-BE49-F238E27FC236}">
                <a16:creationId xmlns:a16="http://schemas.microsoft.com/office/drawing/2014/main" id="{2AEAF8D7-9E97-AA4D-8487-CA2D4C7C0B08}"/>
              </a:ext>
            </a:extLst>
          </p:cNvPr>
          <p:cNvGrpSpPr>
            <a:grpSpLocks noChangeAspect="1"/>
          </p:cNvGrpSpPr>
          <p:nvPr userDrawn="1"/>
        </p:nvGrpSpPr>
        <p:grpSpPr>
          <a:xfrm>
            <a:off x="215900" y="4670857"/>
            <a:ext cx="8699500" cy="202387"/>
            <a:chOff x="600217" y="6229673"/>
            <a:chExt cx="8297721" cy="257386"/>
          </a:xfrm>
        </p:grpSpPr>
        <p:cxnSp>
          <p:nvCxnSpPr>
            <p:cNvPr id="11" name="Straight Connector 10">
              <a:extLst>
                <a:ext uri="{FF2B5EF4-FFF2-40B4-BE49-F238E27FC236}">
                  <a16:creationId xmlns:a16="http://schemas.microsoft.com/office/drawing/2014/main" id="{24D3D112-DF9B-9A4D-8B9D-29CE3CAF3F88}"/>
                </a:ext>
              </a:extLst>
            </p:cNvPr>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2" name="Picture 6" descr="FermiLogo_RGB_NALBlue.png">
              <a:extLst>
                <a:ext uri="{FF2B5EF4-FFF2-40B4-BE49-F238E27FC236}">
                  <a16:creationId xmlns:a16="http://schemas.microsoft.com/office/drawing/2014/main" id="{6D02763F-40A7-9F4E-9117-02DB77597369}"/>
                </a:ext>
              </a:extLst>
            </p:cNvPr>
            <p:cNvPicPr>
              <a:picLocks/>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53781" y="6229673"/>
              <a:ext cx="1044157" cy="257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23" r:id="rId2"/>
    <p:sldLayoutId id="2147484124" r:id="rId3"/>
    <p:sldLayoutId id="2147484125" r:id="rId4"/>
    <p:sldLayoutId id="2147484126" r:id="rId5"/>
    <p:sldLayoutId id="2147484127" r:id="rId6"/>
    <p:sldLayoutId id="2147484128" r:id="rId7"/>
    <p:sldLayoutId id="2147484104" r:id="rId8"/>
    <p:sldLayoutId id="2147484105" r:id="rId9"/>
    <p:sldLayoutId id="2147484120" r:id="rId10"/>
    <p:sldLayoutId id="2147484103" r:id="rId11"/>
    <p:sldLayoutId id="2147484122" r:id="rId12"/>
    <p:sldLayoutId id="2147484116" r:id="rId13"/>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D0BAFC9B-F8C0-4ED9-AA39-D083E98939D3}" type="datetime1">
              <a:rPr lang="en-US" smtClean="0"/>
              <a:t>04/10/24</a:t>
            </a:fld>
            <a:endParaRPr lang="en-US" dirty="0"/>
          </a:p>
        </p:txBody>
      </p:sp>
      <p:sp>
        <p:nvSpPr>
          <p:cNvPr id="15" name="Footer Placeholder 4"/>
          <p:cNvSpPr>
            <a:spLocks noGrp="1"/>
          </p:cNvSpPr>
          <p:nvPr>
            <p:ph type="ftr" sz="quarter" idx="3"/>
          </p:nvPr>
        </p:nvSpPr>
        <p:spPr>
          <a:xfrm>
            <a:off x="1530605" y="4878161"/>
            <a:ext cx="626039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ETD Department Heads Meeting </a:t>
            </a:r>
            <a:endParaRPr lang="en-US" b="1" dirty="0"/>
          </a:p>
        </p:txBody>
      </p:sp>
      <p:sp>
        <p:nvSpPr>
          <p:cNvPr id="16"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6" y="3358114"/>
            <a:ext cx="1076325" cy="180975"/>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10" name="Group 9">
            <a:extLst>
              <a:ext uri="{FF2B5EF4-FFF2-40B4-BE49-F238E27FC236}">
                <a16:creationId xmlns:a16="http://schemas.microsoft.com/office/drawing/2014/main" id="{2AEAF8D7-9E97-AA4D-8487-CA2D4C7C0B08}"/>
              </a:ext>
            </a:extLst>
          </p:cNvPr>
          <p:cNvGrpSpPr>
            <a:grpSpLocks noChangeAspect="1"/>
          </p:cNvGrpSpPr>
          <p:nvPr userDrawn="1"/>
        </p:nvGrpSpPr>
        <p:grpSpPr>
          <a:xfrm>
            <a:off x="215900" y="4670857"/>
            <a:ext cx="8699500" cy="202387"/>
            <a:chOff x="600217" y="6229673"/>
            <a:chExt cx="8297721" cy="257386"/>
          </a:xfrm>
        </p:grpSpPr>
        <p:cxnSp>
          <p:nvCxnSpPr>
            <p:cNvPr id="11" name="Straight Connector 10">
              <a:extLst>
                <a:ext uri="{FF2B5EF4-FFF2-40B4-BE49-F238E27FC236}">
                  <a16:creationId xmlns:a16="http://schemas.microsoft.com/office/drawing/2014/main" id="{24D3D112-DF9B-9A4D-8B9D-29CE3CAF3F88}"/>
                </a:ext>
              </a:extLst>
            </p:cNvPr>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2" name="Picture 6" descr="FermiLogo_RGB_NALBlue.png">
              <a:extLst>
                <a:ext uri="{FF2B5EF4-FFF2-40B4-BE49-F238E27FC236}">
                  <a16:creationId xmlns:a16="http://schemas.microsoft.com/office/drawing/2014/main" id="{6D02763F-40A7-9F4E-9117-02DB77597369}"/>
                </a:ext>
              </a:extLst>
            </p:cNvPr>
            <p:cNvPicPr>
              <a:picLocks/>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53781" y="6229673"/>
              <a:ext cx="1044157" cy="257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58906956"/>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 id="2147484141" r:id="rId12"/>
    <p:sldLayoutId id="2147484142" r:id="rId13"/>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esh-docdb.fnal.gov/cgi-bin/sso/ShowDocument?docid=589"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s://directorate-docdb.fnal.gov/cgi-bin/sso/ShowDocument?docid=807"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hyperlink" Target="https://esh-docdb.fnal.gov/cgi-bin/sso/ShowDocument?docid=585" TargetMode="External"/><Relationship Id="rId4" Type="http://schemas.openxmlformats.org/officeDocument/2006/relationships/hyperlink" Target="https://directorate-docdb.fnal.gov/cgi-bin/sso/ShowDocument?docid=804"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esh-docdb.fnal.gov/cgi-bin/sso/ShowDocument?docid=7437"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lIns="0" tIns="45720" rIns="0" bIns="45720" anchor="t">
            <a:noAutofit/>
          </a:bodyPr>
          <a:lstStyle/>
          <a:p>
            <a:endParaRPr lang="en-US" sz="1400" dirty="0"/>
          </a:p>
          <a:p>
            <a:r>
              <a:rPr lang="en-US" sz="1400"/>
              <a:t>10 April 2024</a:t>
            </a:r>
            <a:endParaRPr lang="en-US" sz="1400" dirty="0"/>
          </a:p>
        </p:txBody>
      </p:sp>
      <p:sp>
        <p:nvSpPr>
          <p:cNvPr id="3" name="Text Placeholder 2"/>
          <p:cNvSpPr>
            <a:spLocks noGrp="1"/>
          </p:cNvSpPr>
          <p:nvPr>
            <p:ph type="body" sz="quarter" idx="11"/>
          </p:nvPr>
        </p:nvSpPr>
        <p:spPr/>
        <p:txBody>
          <a:bodyPr>
            <a:noAutofit/>
          </a:bodyPr>
          <a:lstStyle/>
          <a:p>
            <a:r>
              <a:rPr lang="en-US" sz="1800" dirty="0"/>
              <a:t>PPD Department Heads Meeting</a:t>
            </a:r>
          </a:p>
          <a:p>
            <a:r>
              <a:rPr lang="en-US" sz="1800" dirty="0"/>
              <a:t>ESH</a:t>
            </a:r>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A548291F-CE22-4CD6-B6E7-BC305B3A12CC}" type="datetime1">
              <a:rPr kumimoji="0" lang="en-US" sz="9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04/10/24</a:t>
            </a:fld>
            <a:endParaRPr kumimoji="0" lang="en-US" sz="900" b="0" i="0" u="none" strike="noStrike" kern="1200" cap="none" spc="0" normalizeH="0" baseline="0" noProof="0" dirty="0">
              <a:ln>
                <a:noFill/>
              </a:ln>
              <a:solidFill>
                <a:srgbClr val="004C97"/>
              </a:solidFill>
              <a:effectLst/>
              <a:uLnTx/>
              <a:uFillTx/>
              <a:latin typeface="Helvetica" charset="0"/>
            </a:endParaRPr>
          </a:p>
        </p:txBody>
      </p:sp>
      <p:sp>
        <p:nvSpPr>
          <p:cNvPr id="7" name="Footer Placeholder 6"/>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4C97"/>
                </a:solidFill>
                <a:effectLst/>
                <a:uLnTx/>
                <a:uFillTx/>
                <a:latin typeface="Helvetica"/>
                <a:ea typeface="ＭＳ Ｐゴシック" charset="0"/>
              </a:rPr>
              <a:t>PPD Department Heads Meeting </a:t>
            </a:r>
            <a:endParaRPr kumimoji="0" lang="en-US" sz="9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8" name="Slide Number Placeholder 7"/>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9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10</a:t>
            </a:fld>
            <a:endParaRPr kumimoji="0" lang="en-US" sz="900" b="0" i="0" u="none" strike="noStrike" kern="1200" cap="none" spc="0" normalizeH="0" baseline="0" noProof="0" dirty="0">
              <a:ln>
                <a:noFill/>
              </a:ln>
              <a:solidFill>
                <a:srgbClr val="004C97"/>
              </a:solidFill>
              <a:effectLst/>
              <a:uLnTx/>
              <a:uFillTx/>
              <a:latin typeface="Helvetica" charset="0"/>
            </a:endParaRPr>
          </a:p>
        </p:txBody>
      </p:sp>
      <p:sp>
        <p:nvSpPr>
          <p:cNvPr id="10" name="Title 9"/>
          <p:cNvSpPr>
            <a:spLocks noGrp="1"/>
          </p:cNvSpPr>
          <p:nvPr>
            <p:ph type="title"/>
          </p:nvPr>
        </p:nvSpPr>
        <p:spPr>
          <a:xfrm>
            <a:off x="457200" y="272574"/>
            <a:ext cx="8686800" cy="320908"/>
          </a:xfrm>
        </p:spPr>
        <p:txBody>
          <a:bodyPr/>
          <a:lstStyle/>
          <a:p>
            <a:r>
              <a:rPr lang="en-US" sz="1950" dirty="0"/>
              <a:t>ORPS/NTS in March</a:t>
            </a:r>
          </a:p>
        </p:txBody>
      </p:sp>
      <p:sp>
        <p:nvSpPr>
          <p:cNvPr id="9" name="Content Placeholder 8">
            <a:extLst>
              <a:ext uri="{FF2B5EF4-FFF2-40B4-BE49-F238E27FC236}">
                <a16:creationId xmlns:a16="http://schemas.microsoft.com/office/drawing/2014/main" id="{F822A0F1-DF0E-1F8D-6209-63F34FA2949E}"/>
              </a:ext>
            </a:extLst>
          </p:cNvPr>
          <p:cNvSpPr>
            <a:spLocks noGrp="1"/>
          </p:cNvSpPr>
          <p:nvPr>
            <p:ph sz="half" idx="13"/>
          </p:nvPr>
        </p:nvSpPr>
        <p:spPr>
          <a:xfrm>
            <a:off x="228600" y="734786"/>
            <a:ext cx="8550761" cy="3912991"/>
          </a:xfrm>
        </p:spPr>
        <p:txBody>
          <a:bodyPr/>
          <a:lstStyle/>
          <a:p>
            <a:r>
              <a:rPr lang="en-US" sz="1600" dirty="0">
                <a:solidFill>
                  <a:schemeClr val="accent6">
                    <a:lumMod val="50000"/>
                  </a:schemeClr>
                </a:solidFill>
                <a:latin typeface="Helvetica" panose="020B0604020202020204" pitchFamily="34" charset="0"/>
                <a:ea typeface="Calibri" panose="020F0502020204030204" pitchFamily="34" charset="0"/>
                <a:cs typeface="Helvetica" panose="020B0604020202020204" pitchFamily="34" charset="0"/>
              </a:rPr>
              <a:t>MINOS elevator stall and cable break, 03/19/2024 </a:t>
            </a:r>
            <a:r>
              <a:rPr lang="en-US" sz="1600" dirty="0">
                <a:solidFill>
                  <a:schemeClr val="accent6">
                    <a:lumMod val="50000"/>
                  </a:schemeClr>
                </a:solidFill>
                <a:latin typeface="Helvetica" panose="020B0604020202020204" pitchFamily="34" charset="0"/>
                <a:cs typeface="Helvetica" panose="020B0604020202020204" pitchFamily="34" charset="0"/>
              </a:rPr>
              <a:t>(ORPS Event, Level 2)</a:t>
            </a:r>
          </a:p>
          <a:p>
            <a:pPr lvl="1"/>
            <a:r>
              <a:rPr lang="en-US" sz="1200" dirty="0">
                <a:solidFill>
                  <a:schemeClr val="accent6">
                    <a:lumMod val="50000"/>
                  </a:schemeClr>
                </a:solidFill>
                <a:latin typeface="Helvetica" panose="020B0604020202020204" pitchFamily="34" charset="0"/>
                <a:cs typeface="Helvetica" panose="020B0604020202020204" pitchFamily="34" charset="0"/>
              </a:rPr>
              <a:t>On the afternoon of 03/19, two personnel were descending into the MINOS underground using the main large elevator.  While descending, the elevator stopped and there was a loud noise heard after the elevator stopped. The Fermilab Fire Department was dispatched to the scene and the elevator was lowered safely to the underground level. No personnel were injured. The occupants called the lab's emergency number, and the Fermilab Fire Department was dispatched to respond. Upon arrival, the Fermilab Fire Department personnel determined that a mechanical failure had occurred with the main elevator and requested a partial activation of the Emergency Operations Center (EOC).</a:t>
            </a:r>
          </a:p>
          <a:p>
            <a:pPr lvl="1"/>
            <a:r>
              <a:rPr lang="en-US" sz="1200" dirty="0">
                <a:solidFill>
                  <a:schemeClr val="accent6">
                    <a:lumMod val="50000"/>
                  </a:schemeClr>
                </a:solidFill>
                <a:latin typeface="Helvetica" panose="020B0604020202020204" pitchFamily="34" charset="0"/>
                <a:cs typeface="Helvetica" panose="020B0604020202020204" pitchFamily="34" charset="0"/>
              </a:rPr>
              <a:t>The Fire Department evacuated all personnel that were underground at MINOS to the surface via the second, small elevator. Initial investigation has found that a cable broke and landed on top of the elevator car, which is likely the source for the loud noise that was heard. </a:t>
            </a:r>
          </a:p>
          <a:p>
            <a:pPr lvl="1"/>
            <a:r>
              <a:rPr lang="en-US" sz="1200" dirty="0">
                <a:solidFill>
                  <a:schemeClr val="accent6">
                    <a:lumMod val="50000"/>
                  </a:schemeClr>
                </a:solidFill>
                <a:latin typeface="Helvetica" panose="020B0604020202020204" pitchFamily="34" charset="0"/>
                <a:cs typeface="Helvetica" panose="020B0604020202020204" pitchFamily="34" charset="0"/>
              </a:rPr>
              <a:t>Once all personnel were brought to the surface, access to the underground was restricted, and the Main Control Room was ordered to stop issuing keys for the MINOS underground space. The elevator was locked and tagged out of service, and there are local controls to keep the area restricted. The rescue elevator in the MINOS elevator shaft was inspected after the event by the elevator maintenance subcontractor, and a similar rack and pinion elevator in the MI-65/Nu-MI building was also inspected to ensure they were in safe condition prior to allowing use of either elevator.</a:t>
            </a:r>
          </a:p>
          <a:p>
            <a:pPr lvl="1"/>
            <a:r>
              <a:rPr lang="en-US" sz="1200" dirty="0">
                <a:solidFill>
                  <a:schemeClr val="accent6">
                    <a:lumMod val="50000"/>
                  </a:schemeClr>
                </a:solidFill>
                <a:latin typeface="Helvetica" panose="020B0604020202020204" pitchFamily="34" charset="0"/>
                <a:cs typeface="Helvetica" panose="020B0604020202020204" pitchFamily="34" charset="0"/>
              </a:rPr>
              <a:t>The event is still under investigation to confirm the direct and contributing causes for the counterweight cable break. At this time, access to the underground and the experiments within is still restricted.</a:t>
            </a:r>
          </a:p>
        </p:txBody>
      </p:sp>
    </p:spTree>
    <p:extLst>
      <p:ext uri="{BB962C8B-B14F-4D97-AF65-F5344CB8AC3E}">
        <p14:creationId xmlns:p14="http://schemas.microsoft.com/office/powerpoint/2010/main" val="1272612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5"/>
          </p:nvPr>
        </p:nvSpPr>
        <p:spPr>
          <a:xfrm>
            <a:off x="523794" y="582533"/>
            <a:ext cx="8327463" cy="3906103"/>
          </a:xfrm>
        </p:spPr>
        <p:txBody>
          <a:bodyPr/>
          <a:lstStyle/>
          <a:p>
            <a:pPr marL="0" indent="0">
              <a:spcBef>
                <a:spcPts val="0"/>
              </a:spcBef>
              <a:spcAft>
                <a:spcPts val="0"/>
              </a:spcAft>
              <a:buNone/>
            </a:pPr>
            <a:r>
              <a:rPr lang="en-US" sz="1600" dirty="0">
                <a:solidFill>
                  <a:schemeClr val="accent6">
                    <a:lumMod val="50000"/>
                  </a:schemeClr>
                </a:solidFill>
                <a:latin typeface="Helvetica" panose="020B0604020202020204" pitchFamily="34" charset="0"/>
                <a:ea typeface="Times New Roman" panose="02020603050405020304" pitchFamily="18" charset="0"/>
                <a:cs typeface="Helvetica" panose="020B0604020202020204" pitchFamily="34" charset="0"/>
              </a:rPr>
              <a:t>The following chapters have been updated in the last month. A brief summary is provided below.</a:t>
            </a:r>
          </a:p>
          <a:p>
            <a:pPr marL="577850" lvl="2" indent="0">
              <a:spcBef>
                <a:spcPts val="0"/>
              </a:spcBef>
              <a:spcAft>
                <a:spcPts val="0"/>
              </a:spcAft>
              <a:buNone/>
            </a:pPr>
            <a:endParaRPr lang="en-US" sz="1300" dirty="0">
              <a:solidFill>
                <a:schemeClr val="accent6">
                  <a:lumMod val="50000"/>
                </a:schemeClr>
              </a:solidFill>
              <a:latin typeface="Helvetica" panose="020B0604020202020204" pitchFamily="34" charset="0"/>
              <a:ea typeface="Calibri" panose="020F0502020204030204" pitchFamily="34" charset="0"/>
              <a:cs typeface="Helvetica" panose="020B0604020202020204" pitchFamily="34" charset="0"/>
            </a:endParaRPr>
          </a:p>
          <a:p>
            <a:pPr>
              <a:spcBef>
                <a:spcPts val="0"/>
              </a:spcBef>
              <a:spcAft>
                <a:spcPts val="0"/>
              </a:spcAft>
            </a:pPr>
            <a:r>
              <a:rPr lang="en-US" sz="1600" dirty="0">
                <a:solidFill>
                  <a:schemeClr val="accent6">
                    <a:lumMod val="50000"/>
                  </a:schemeClr>
                </a:solidFill>
                <a:latin typeface="Helvetica" panose="020B0604020202020204" pitchFamily="34" charset="0"/>
                <a:cs typeface="Helvetica" panose="020B0604020202020204" pitchFamily="34" charset="0"/>
              </a:rPr>
              <a:t>03/18/2024 - </a:t>
            </a:r>
            <a:r>
              <a:rPr lang="en-US" sz="1600" dirty="0">
                <a:solidFill>
                  <a:schemeClr val="accent6">
                    <a:lumMod val="50000"/>
                  </a:schemeClr>
                </a:solidFill>
                <a:latin typeface="Helvetica" panose="020B0604020202020204" pitchFamily="34" charset="0"/>
                <a:cs typeface="Helvetica" panose="020B0604020202020204" pitchFamily="34" charset="0"/>
                <a:hlinkClick r:id="rId3"/>
              </a:rPr>
              <a:t>FESHM 2010 Planning and Review of Accelerator Facilities and their Operations</a:t>
            </a:r>
            <a:endParaRPr lang="en-US" sz="1600" dirty="0">
              <a:solidFill>
                <a:schemeClr val="accent6">
                  <a:lumMod val="50000"/>
                </a:schemeClr>
              </a:solidFill>
              <a:latin typeface="Helvetica" panose="020B0604020202020204" pitchFamily="34" charset="0"/>
              <a:cs typeface="Helvetica" panose="020B0604020202020204" pitchFamily="34" charset="0"/>
            </a:endParaRPr>
          </a:p>
          <a:p>
            <a:pPr lvl="1">
              <a:spcBef>
                <a:spcPts val="0"/>
              </a:spcBef>
              <a:spcAft>
                <a:spcPts val="0"/>
              </a:spcAft>
            </a:pPr>
            <a:r>
              <a:rPr lang="en-US" sz="1400" dirty="0">
                <a:solidFill>
                  <a:schemeClr val="accent6">
                    <a:lumMod val="50000"/>
                  </a:schemeClr>
                </a:solidFill>
                <a:latin typeface="Helvetica" panose="020B0604020202020204" pitchFamily="34" charset="0"/>
                <a:cs typeface="Helvetica" panose="020B0604020202020204" pitchFamily="34" charset="0"/>
              </a:rPr>
              <a:t>Changes:</a:t>
            </a:r>
          </a:p>
          <a:p>
            <a:pPr lvl="2">
              <a:spcBef>
                <a:spcPts val="0"/>
              </a:spcBef>
              <a:spcAft>
                <a:spcPts val="0"/>
              </a:spcAft>
            </a:pPr>
            <a:r>
              <a:rPr lang="en-US" sz="1100" dirty="0">
                <a:solidFill>
                  <a:schemeClr val="accent6">
                    <a:lumMod val="50000"/>
                  </a:schemeClr>
                </a:solidFill>
                <a:latin typeface="Helvetica" panose="020B0604020202020204" pitchFamily="34" charset="0"/>
                <a:cs typeface="Helvetica" panose="020B0604020202020204" pitchFamily="34" charset="0"/>
              </a:rPr>
              <a:t>Updated to reflect updated DOE O 420.2D and updated programs</a:t>
            </a:r>
          </a:p>
          <a:p>
            <a:pPr lvl="2">
              <a:spcBef>
                <a:spcPts val="0"/>
              </a:spcBef>
              <a:spcAft>
                <a:spcPts val="0"/>
              </a:spcAft>
            </a:pPr>
            <a:r>
              <a:rPr lang="en-US" sz="1100" dirty="0">
                <a:solidFill>
                  <a:schemeClr val="accent6">
                    <a:lumMod val="50000"/>
                  </a:schemeClr>
                </a:solidFill>
                <a:latin typeface="Helvetica" panose="020B0604020202020204" pitchFamily="34" charset="0"/>
                <a:cs typeface="Helvetica" panose="020B0604020202020204" pitchFamily="34" charset="0"/>
              </a:rPr>
              <a:t>Updated/expanded existing sections:</a:t>
            </a:r>
          </a:p>
          <a:p>
            <a:pPr lvl="2">
              <a:spcBef>
                <a:spcPts val="0"/>
              </a:spcBef>
              <a:spcAft>
                <a:spcPts val="0"/>
              </a:spcAft>
            </a:pPr>
            <a:r>
              <a:rPr lang="en-US" sz="1100" dirty="0">
                <a:solidFill>
                  <a:schemeClr val="accent6">
                    <a:lumMod val="50000"/>
                  </a:schemeClr>
                </a:solidFill>
                <a:latin typeface="Helvetica" panose="020B0604020202020204" pitchFamily="34" charset="0"/>
                <a:cs typeface="Helvetica" panose="020B0604020202020204" pitchFamily="34" charset="0"/>
              </a:rPr>
              <a:t>Definitions (Section 2.0)</a:t>
            </a:r>
          </a:p>
          <a:p>
            <a:pPr lvl="2">
              <a:spcBef>
                <a:spcPts val="0"/>
              </a:spcBef>
              <a:spcAft>
                <a:spcPts val="0"/>
              </a:spcAft>
            </a:pPr>
            <a:r>
              <a:rPr lang="en-US" sz="1100" dirty="0">
                <a:solidFill>
                  <a:schemeClr val="accent6">
                    <a:lumMod val="50000"/>
                  </a:schemeClr>
                </a:solidFill>
                <a:latin typeface="Helvetica" panose="020B0604020202020204" pitchFamily="34" charset="0"/>
                <a:cs typeface="Helvetica" panose="020B0604020202020204" pitchFamily="34" charset="0"/>
              </a:rPr>
              <a:t>USI Process (Section 3.1)</a:t>
            </a:r>
          </a:p>
          <a:p>
            <a:pPr lvl="2">
              <a:spcBef>
                <a:spcPts val="0"/>
              </a:spcBef>
              <a:spcAft>
                <a:spcPts val="0"/>
              </a:spcAft>
            </a:pPr>
            <a:r>
              <a:rPr lang="en-US" sz="1100" dirty="0">
                <a:solidFill>
                  <a:schemeClr val="accent6">
                    <a:lumMod val="50000"/>
                  </a:schemeClr>
                </a:solidFill>
                <a:latin typeface="Helvetica" panose="020B0604020202020204" pitchFamily="34" charset="0"/>
                <a:cs typeface="Helvetica" panose="020B0604020202020204" pitchFamily="34" charset="0"/>
              </a:rPr>
              <a:t>Determination of Applicability (Section 3.2)</a:t>
            </a:r>
          </a:p>
          <a:p>
            <a:pPr lvl="2">
              <a:spcBef>
                <a:spcPts val="0"/>
              </a:spcBef>
              <a:spcAft>
                <a:spcPts val="0"/>
              </a:spcAft>
            </a:pPr>
            <a:r>
              <a:rPr lang="en-US" sz="1100" dirty="0">
                <a:solidFill>
                  <a:schemeClr val="accent6">
                    <a:lumMod val="50000"/>
                  </a:schemeClr>
                </a:solidFill>
                <a:latin typeface="Helvetica" panose="020B0604020202020204" pitchFamily="34" charset="0"/>
                <a:cs typeface="Helvetica" panose="020B0604020202020204" pitchFamily="34" charset="0"/>
              </a:rPr>
              <a:t>Hazard Analysis (Section 3.3)</a:t>
            </a:r>
          </a:p>
          <a:p>
            <a:pPr lvl="2">
              <a:spcBef>
                <a:spcPts val="0"/>
              </a:spcBef>
              <a:spcAft>
                <a:spcPts val="0"/>
              </a:spcAft>
            </a:pPr>
            <a:r>
              <a:rPr lang="en-US" sz="1100" dirty="0">
                <a:solidFill>
                  <a:schemeClr val="accent6">
                    <a:lumMod val="50000"/>
                  </a:schemeClr>
                </a:solidFill>
                <a:latin typeface="Helvetica" panose="020B0604020202020204" pitchFamily="34" charset="0"/>
                <a:cs typeface="Helvetica" panose="020B0604020202020204" pitchFamily="34" charset="0"/>
              </a:rPr>
              <a:t>Safety Assessment Document (SAD) (Section 0)</a:t>
            </a:r>
          </a:p>
          <a:p>
            <a:pPr lvl="2">
              <a:spcBef>
                <a:spcPts val="0"/>
              </a:spcBef>
              <a:spcAft>
                <a:spcPts val="0"/>
              </a:spcAft>
            </a:pPr>
            <a:r>
              <a:rPr lang="en-US" sz="1100" dirty="0">
                <a:solidFill>
                  <a:schemeClr val="accent6">
                    <a:lumMod val="50000"/>
                  </a:schemeClr>
                </a:solidFill>
                <a:latin typeface="Helvetica" panose="020B0604020202020204" pitchFamily="34" charset="0"/>
                <a:cs typeface="Helvetica" panose="020B0604020202020204" pitchFamily="34" charset="0"/>
              </a:rPr>
              <a:t>SAD Guidelines (Section 5.1)</a:t>
            </a:r>
          </a:p>
          <a:p>
            <a:pPr lvl="2">
              <a:spcBef>
                <a:spcPts val="0"/>
              </a:spcBef>
              <a:spcAft>
                <a:spcPts val="0"/>
              </a:spcAft>
            </a:pPr>
            <a:r>
              <a:rPr lang="en-US" sz="1100" dirty="0">
                <a:solidFill>
                  <a:schemeClr val="accent6">
                    <a:lumMod val="50000"/>
                  </a:schemeClr>
                </a:solidFill>
                <a:latin typeface="Helvetica" panose="020B0604020202020204" pitchFamily="34" charset="0"/>
                <a:cs typeface="Helvetica" panose="020B0604020202020204" pitchFamily="34" charset="0"/>
              </a:rPr>
              <a:t>Incorporate new sections:</a:t>
            </a:r>
          </a:p>
          <a:p>
            <a:pPr lvl="2">
              <a:spcBef>
                <a:spcPts val="0"/>
              </a:spcBef>
              <a:spcAft>
                <a:spcPts val="0"/>
              </a:spcAft>
            </a:pPr>
            <a:r>
              <a:rPr lang="en-US" sz="1100" dirty="0">
                <a:solidFill>
                  <a:schemeClr val="accent6">
                    <a:lumMod val="50000"/>
                  </a:schemeClr>
                </a:solidFill>
                <a:latin typeface="Helvetica" panose="020B0604020202020204" pitchFamily="34" charset="0"/>
                <a:cs typeface="Helvetica" panose="020B0604020202020204" pitchFamily="34" charset="0"/>
              </a:rPr>
              <a:t>Accelerator Safety Envelope (ASE) (Section 3.5)</a:t>
            </a:r>
          </a:p>
          <a:p>
            <a:pPr lvl="2">
              <a:spcBef>
                <a:spcPts val="0"/>
              </a:spcBef>
              <a:spcAft>
                <a:spcPts val="0"/>
              </a:spcAft>
            </a:pPr>
            <a:r>
              <a:rPr lang="en-US" sz="1100" dirty="0">
                <a:solidFill>
                  <a:schemeClr val="accent6">
                    <a:lumMod val="50000"/>
                  </a:schemeClr>
                </a:solidFill>
                <a:latin typeface="Helvetica" panose="020B0604020202020204" pitchFamily="34" charset="0"/>
                <a:cs typeface="Helvetica" panose="020B0604020202020204" pitchFamily="34" charset="0"/>
              </a:rPr>
              <a:t>Accelerator Readiness Review (ARR) (Section 3.6)</a:t>
            </a:r>
          </a:p>
          <a:p>
            <a:pPr lvl="2">
              <a:spcBef>
                <a:spcPts val="0"/>
              </a:spcBef>
              <a:spcAft>
                <a:spcPts val="0"/>
              </a:spcAft>
            </a:pPr>
            <a:r>
              <a:rPr lang="en-US" sz="1100" dirty="0">
                <a:solidFill>
                  <a:schemeClr val="accent6">
                    <a:lumMod val="50000"/>
                  </a:schemeClr>
                </a:solidFill>
                <a:latin typeface="Helvetica" panose="020B0604020202020204" pitchFamily="34" charset="0"/>
                <a:cs typeface="Helvetica" panose="020B0604020202020204" pitchFamily="34" charset="0"/>
              </a:rPr>
              <a:t>Operations (Section 3.7)</a:t>
            </a:r>
          </a:p>
          <a:p>
            <a:pPr lvl="2">
              <a:spcBef>
                <a:spcPts val="0"/>
              </a:spcBef>
              <a:spcAft>
                <a:spcPts val="0"/>
              </a:spcAft>
            </a:pPr>
            <a:r>
              <a:rPr lang="en-US" sz="1100" dirty="0">
                <a:solidFill>
                  <a:schemeClr val="accent6">
                    <a:lumMod val="50000"/>
                  </a:schemeClr>
                </a:solidFill>
                <a:latin typeface="Helvetica" panose="020B0604020202020204" pitchFamily="34" charset="0"/>
                <a:cs typeface="Helvetica" panose="020B0604020202020204" pitchFamily="34" charset="0"/>
              </a:rPr>
              <a:t>Accelerator Safety Order (ASO) Compliance Assurance (Section 3.8)</a:t>
            </a:r>
          </a:p>
          <a:p>
            <a:pPr lvl="2">
              <a:spcBef>
                <a:spcPts val="0"/>
              </a:spcBef>
              <a:spcAft>
                <a:spcPts val="0"/>
              </a:spcAft>
            </a:pPr>
            <a:r>
              <a:rPr lang="en-US" sz="1100" dirty="0">
                <a:solidFill>
                  <a:schemeClr val="accent6">
                    <a:lumMod val="50000"/>
                  </a:schemeClr>
                </a:solidFill>
                <a:latin typeface="Helvetica" panose="020B0604020202020204" pitchFamily="34" charset="0"/>
                <a:cs typeface="Helvetica" panose="020B0604020202020204" pitchFamily="34" charset="0"/>
              </a:rPr>
              <a:t>ASE Guidelines (Section 5.2)</a:t>
            </a:r>
          </a:p>
          <a:p>
            <a:pPr lvl="2">
              <a:spcBef>
                <a:spcPts val="0"/>
              </a:spcBef>
              <a:spcAft>
                <a:spcPts val="0"/>
              </a:spcAft>
            </a:pPr>
            <a:r>
              <a:rPr lang="en-US" sz="1100" dirty="0">
                <a:solidFill>
                  <a:schemeClr val="accent6">
                    <a:lumMod val="50000"/>
                  </a:schemeClr>
                </a:solidFill>
                <a:latin typeface="Helvetica" panose="020B0604020202020204" pitchFamily="34" charset="0"/>
                <a:cs typeface="Helvetica" panose="020B0604020202020204" pitchFamily="34" charset="0"/>
              </a:rPr>
              <a:t>Editorial updates to reflect organizational changes</a:t>
            </a:r>
          </a:p>
          <a:p>
            <a:pPr lvl="2">
              <a:spcBef>
                <a:spcPts val="0"/>
              </a:spcBef>
              <a:spcAft>
                <a:spcPts val="0"/>
              </a:spcAft>
            </a:pPr>
            <a:r>
              <a:rPr lang="en-US" sz="1100" dirty="0">
                <a:solidFill>
                  <a:schemeClr val="accent6">
                    <a:lumMod val="50000"/>
                  </a:schemeClr>
                </a:solidFill>
                <a:latin typeface="Helvetica" panose="020B0604020202020204" pitchFamily="34" charset="0"/>
                <a:cs typeface="Helvetica" panose="020B0604020202020204" pitchFamily="34" charset="0"/>
              </a:rPr>
              <a:t>Updated References</a:t>
            </a:r>
          </a:p>
        </p:txBody>
      </p:sp>
      <p:sp>
        <p:nvSpPr>
          <p:cNvPr id="4" name="Date Placeholder 3"/>
          <p:cNvSpPr>
            <a:spLocks noGrp="1"/>
          </p:cNvSpPr>
          <p:nvPr>
            <p:ph type="dt" sz="half" idx="16"/>
          </p:nvPr>
        </p:nvSpPr>
        <p:spPr/>
        <p:txBody>
          <a:bodyPr/>
          <a:lstStyle/>
          <a:p>
            <a:pPr>
              <a:defRPr/>
            </a:pPr>
            <a:fld id="{93193891-9309-4DE0-81E7-AC72A766CCEF}" type="datetime1">
              <a:rPr lang="en-US" smtClean="0"/>
              <a:t>04/10/24</a:t>
            </a:fld>
            <a:endParaRPr lang="en-US" dirty="0"/>
          </a:p>
        </p:txBody>
      </p:sp>
      <p:sp>
        <p:nvSpPr>
          <p:cNvPr id="5" name="Footer Placeholder 4"/>
          <p:cNvSpPr>
            <a:spLocks noGrp="1"/>
          </p:cNvSpPr>
          <p:nvPr>
            <p:ph type="ftr" sz="quarter" idx="17"/>
          </p:nvPr>
        </p:nvSpPr>
        <p:spPr/>
        <p:txBody>
          <a:bodyPr/>
          <a:lstStyle/>
          <a:p>
            <a:pPr>
              <a:defRPr/>
            </a:pPr>
            <a:r>
              <a:rPr lang="en-US" dirty="0"/>
              <a:t>PPD Department Heads Meeting </a:t>
            </a:r>
            <a:endParaRPr lang="en-US" b="1" dirty="0"/>
          </a:p>
        </p:txBody>
      </p:sp>
      <p:sp>
        <p:nvSpPr>
          <p:cNvPr id="6" name="Slide Number Placeholder 5"/>
          <p:cNvSpPr>
            <a:spLocks noGrp="1"/>
          </p:cNvSpPr>
          <p:nvPr>
            <p:ph type="sldNum" sz="quarter" idx="18"/>
          </p:nvPr>
        </p:nvSpPr>
        <p:spPr/>
        <p:txBody>
          <a:bodyPr/>
          <a:lstStyle/>
          <a:p>
            <a:pPr>
              <a:defRPr/>
            </a:pPr>
            <a:fld id="{979A04A2-726F-2143-A443-7788AF27176E}" type="slidenum">
              <a:rPr lang="en-US" smtClean="0"/>
              <a:pPr>
                <a:defRPr/>
              </a:pPr>
              <a:t>11</a:t>
            </a:fld>
            <a:endParaRPr lang="en-US" dirty="0"/>
          </a:p>
        </p:txBody>
      </p:sp>
      <p:sp>
        <p:nvSpPr>
          <p:cNvPr id="7" name="Title 6"/>
          <p:cNvSpPr>
            <a:spLocks noGrp="1"/>
          </p:cNvSpPr>
          <p:nvPr>
            <p:ph type="title"/>
          </p:nvPr>
        </p:nvSpPr>
        <p:spPr>
          <a:xfrm>
            <a:off x="523793" y="138663"/>
            <a:ext cx="8613197" cy="320908"/>
          </a:xfrm>
        </p:spPr>
        <p:txBody>
          <a:bodyPr/>
          <a:lstStyle/>
          <a:p>
            <a:r>
              <a:rPr lang="en-US" sz="1950" dirty="0"/>
              <a:t>FESHM and Risk Program Updates</a:t>
            </a:r>
          </a:p>
        </p:txBody>
      </p:sp>
    </p:spTree>
    <p:extLst>
      <p:ext uri="{BB962C8B-B14F-4D97-AF65-F5344CB8AC3E}">
        <p14:creationId xmlns:p14="http://schemas.microsoft.com/office/powerpoint/2010/main" val="3415984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5"/>
          </p:nvPr>
        </p:nvSpPr>
        <p:spPr>
          <a:xfrm>
            <a:off x="523794" y="582533"/>
            <a:ext cx="8327463" cy="3906103"/>
          </a:xfrm>
        </p:spPr>
        <p:txBody>
          <a:bodyPr/>
          <a:lstStyle/>
          <a:p>
            <a:pPr marL="0" indent="0">
              <a:spcBef>
                <a:spcPts val="0"/>
              </a:spcBef>
              <a:spcAft>
                <a:spcPts val="0"/>
              </a:spcAft>
              <a:buNone/>
            </a:pPr>
            <a:r>
              <a:rPr lang="en-US" sz="1600" dirty="0">
                <a:solidFill>
                  <a:schemeClr val="accent6">
                    <a:lumMod val="50000"/>
                  </a:schemeClr>
                </a:solidFill>
                <a:latin typeface="Helvetica" panose="020B0604020202020204" pitchFamily="34" charset="0"/>
                <a:ea typeface="Times New Roman" panose="02020603050405020304" pitchFamily="18" charset="0"/>
                <a:cs typeface="Helvetica" panose="020B0604020202020204" pitchFamily="34" charset="0"/>
              </a:rPr>
              <a:t>The following chapters have been updated in the last month. A brief summary is provided below.</a:t>
            </a:r>
          </a:p>
          <a:p>
            <a:pPr marL="577850" lvl="2" indent="0">
              <a:spcBef>
                <a:spcPts val="0"/>
              </a:spcBef>
              <a:spcAft>
                <a:spcPts val="0"/>
              </a:spcAft>
              <a:buNone/>
            </a:pPr>
            <a:endParaRPr lang="en-US" sz="1300" dirty="0">
              <a:solidFill>
                <a:schemeClr val="accent6">
                  <a:lumMod val="50000"/>
                </a:schemeClr>
              </a:solidFill>
              <a:latin typeface="Helvetica" panose="020B0604020202020204" pitchFamily="34" charset="0"/>
              <a:ea typeface="Calibri" panose="020F0502020204030204" pitchFamily="34" charset="0"/>
              <a:cs typeface="Helvetica" panose="020B0604020202020204" pitchFamily="34" charset="0"/>
            </a:endParaRPr>
          </a:p>
          <a:p>
            <a:pPr>
              <a:spcBef>
                <a:spcPts val="0"/>
              </a:spcBef>
              <a:spcAft>
                <a:spcPts val="0"/>
              </a:spcAft>
            </a:pPr>
            <a:r>
              <a:rPr lang="en-US" sz="1600" dirty="0">
                <a:solidFill>
                  <a:schemeClr val="accent6">
                    <a:lumMod val="50000"/>
                  </a:schemeClr>
                </a:solidFill>
                <a:latin typeface="Helvetica" panose="020B0604020202020204" pitchFamily="34" charset="0"/>
                <a:cs typeface="Helvetica" panose="020B0604020202020204" pitchFamily="34" charset="0"/>
              </a:rPr>
              <a:t>03/19/2024 - </a:t>
            </a:r>
            <a:r>
              <a:rPr lang="en-US" sz="1600" dirty="0">
                <a:solidFill>
                  <a:schemeClr val="accent6">
                    <a:lumMod val="50000"/>
                  </a:schemeClr>
                </a:solidFill>
                <a:latin typeface="Helvetica" panose="020B0604020202020204" pitchFamily="34" charset="0"/>
                <a:cs typeface="Helvetica" panose="020B0604020202020204" pitchFamily="34" charset="0"/>
                <a:hlinkClick r:id="rId3"/>
              </a:rPr>
              <a:t>Risk Program - Procedure Enterprise and Operational Risk Registers</a:t>
            </a:r>
            <a:endParaRPr lang="en-US" sz="1600" dirty="0">
              <a:solidFill>
                <a:schemeClr val="accent6">
                  <a:lumMod val="50000"/>
                </a:schemeClr>
              </a:solidFill>
              <a:latin typeface="Helvetica" panose="020B0604020202020204" pitchFamily="34" charset="0"/>
              <a:cs typeface="Helvetica" panose="020B0604020202020204" pitchFamily="34" charset="0"/>
            </a:endParaRPr>
          </a:p>
          <a:p>
            <a:pPr lvl="1">
              <a:spcBef>
                <a:spcPts val="0"/>
              </a:spcBef>
              <a:spcAft>
                <a:spcPts val="0"/>
              </a:spcAft>
            </a:pPr>
            <a:r>
              <a:rPr lang="en-US" sz="1400" dirty="0">
                <a:solidFill>
                  <a:schemeClr val="accent6">
                    <a:lumMod val="50000"/>
                  </a:schemeClr>
                </a:solidFill>
                <a:latin typeface="Helvetica" panose="020B0604020202020204" pitchFamily="34" charset="0"/>
                <a:cs typeface="Helvetica" panose="020B0604020202020204" pitchFamily="34" charset="0"/>
              </a:rPr>
              <a:t>Changes:</a:t>
            </a:r>
          </a:p>
          <a:p>
            <a:pPr lvl="2">
              <a:spcBef>
                <a:spcPts val="0"/>
              </a:spcBef>
              <a:spcAft>
                <a:spcPts val="0"/>
              </a:spcAft>
            </a:pPr>
            <a:r>
              <a:rPr lang="en-US" sz="1300" dirty="0">
                <a:solidFill>
                  <a:schemeClr val="accent6">
                    <a:lumMod val="50000"/>
                  </a:schemeClr>
                </a:solidFill>
                <a:latin typeface="Helvetica" panose="020B0604020202020204" pitchFamily="34" charset="0"/>
                <a:cs typeface="Helvetica" panose="020B0604020202020204" pitchFamily="34" charset="0"/>
              </a:rPr>
              <a:t>This procedure is a new release.</a:t>
            </a:r>
          </a:p>
          <a:p>
            <a:pPr>
              <a:spcBef>
                <a:spcPts val="0"/>
              </a:spcBef>
              <a:spcAft>
                <a:spcPts val="0"/>
              </a:spcAft>
            </a:pPr>
            <a:r>
              <a:rPr lang="en-US" sz="1600" dirty="0">
                <a:solidFill>
                  <a:schemeClr val="accent6">
                    <a:lumMod val="50000"/>
                  </a:schemeClr>
                </a:solidFill>
                <a:latin typeface="Helvetica" panose="020B0604020202020204" pitchFamily="34" charset="0"/>
                <a:cs typeface="Helvetica" panose="020B0604020202020204" pitchFamily="34" charset="0"/>
              </a:rPr>
              <a:t>03/19/2024 - </a:t>
            </a:r>
            <a:r>
              <a:rPr lang="en-US" sz="1600" dirty="0">
                <a:solidFill>
                  <a:schemeClr val="accent6">
                    <a:lumMod val="50000"/>
                  </a:schemeClr>
                </a:solidFill>
                <a:latin typeface="Helvetica" panose="020B0604020202020204" pitchFamily="34" charset="0"/>
                <a:cs typeface="Helvetica" panose="020B0604020202020204" pitchFamily="34" charset="0"/>
                <a:hlinkClick r:id="rId4"/>
              </a:rPr>
              <a:t>Risk Program - Procedure on Identification of New / Emerging Risks</a:t>
            </a:r>
            <a:endParaRPr lang="en-US" sz="1600" dirty="0">
              <a:solidFill>
                <a:schemeClr val="accent6">
                  <a:lumMod val="50000"/>
                </a:schemeClr>
              </a:solidFill>
              <a:latin typeface="Helvetica" panose="020B0604020202020204" pitchFamily="34" charset="0"/>
              <a:cs typeface="Helvetica" panose="020B0604020202020204" pitchFamily="34" charset="0"/>
            </a:endParaRPr>
          </a:p>
          <a:p>
            <a:pPr lvl="1">
              <a:spcBef>
                <a:spcPts val="0"/>
              </a:spcBef>
              <a:spcAft>
                <a:spcPts val="0"/>
              </a:spcAft>
            </a:pPr>
            <a:r>
              <a:rPr lang="en-US" sz="1400" dirty="0">
                <a:solidFill>
                  <a:schemeClr val="accent6">
                    <a:lumMod val="50000"/>
                  </a:schemeClr>
                </a:solidFill>
                <a:latin typeface="Helvetica" panose="020B0604020202020204" pitchFamily="34" charset="0"/>
                <a:cs typeface="Helvetica" panose="020B0604020202020204" pitchFamily="34" charset="0"/>
              </a:rPr>
              <a:t>Changes:</a:t>
            </a:r>
          </a:p>
          <a:p>
            <a:pPr lvl="2">
              <a:spcBef>
                <a:spcPts val="0"/>
              </a:spcBef>
              <a:spcAft>
                <a:spcPts val="0"/>
              </a:spcAft>
            </a:pPr>
            <a:r>
              <a:rPr lang="en-US" sz="1300" dirty="0">
                <a:solidFill>
                  <a:schemeClr val="accent6">
                    <a:lumMod val="50000"/>
                  </a:schemeClr>
                </a:solidFill>
                <a:latin typeface="Helvetica" panose="020B0604020202020204" pitchFamily="34" charset="0"/>
                <a:cs typeface="Helvetica" panose="020B0604020202020204" pitchFamily="34" charset="0"/>
              </a:rPr>
              <a:t>This procedure is a new release.</a:t>
            </a:r>
          </a:p>
          <a:p>
            <a:pPr>
              <a:spcBef>
                <a:spcPts val="0"/>
              </a:spcBef>
              <a:spcAft>
                <a:spcPts val="0"/>
              </a:spcAft>
            </a:pPr>
            <a:r>
              <a:rPr lang="en-US" sz="1600" dirty="0">
                <a:solidFill>
                  <a:schemeClr val="accent6">
                    <a:lumMod val="50000"/>
                  </a:schemeClr>
                </a:solidFill>
                <a:latin typeface="Helvetica" panose="020B0604020202020204" pitchFamily="34" charset="0"/>
                <a:cs typeface="Helvetica" panose="020B0604020202020204" pitchFamily="34" charset="0"/>
              </a:rPr>
              <a:t>03/25/2024 - </a:t>
            </a:r>
            <a:r>
              <a:rPr lang="en-US" sz="1600" dirty="0">
                <a:solidFill>
                  <a:schemeClr val="accent6">
                    <a:lumMod val="50000"/>
                  </a:schemeClr>
                </a:solidFill>
                <a:latin typeface="Helvetica" panose="020B0604020202020204" pitchFamily="34" charset="0"/>
                <a:cs typeface="Helvetica" panose="020B0604020202020204" pitchFamily="34" charset="0"/>
                <a:hlinkClick r:id="rId5"/>
              </a:rPr>
              <a:t>FESHM 1051 Control of</a:t>
            </a:r>
            <a:r>
              <a:rPr lang="en-US" dirty="0">
                <a:solidFill>
                  <a:schemeClr val="accent6">
                    <a:lumMod val="50000"/>
                  </a:schemeClr>
                </a:solidFill>
                <a:latin typeface="Helvetica" panose="020B0604020202020204" pitchFamily="34" charset="0"/>
                <a:cs typeface="Helvetica" panose="020B0604020202020204" pitchFamily="34" charset="0"/>
                <a:hlinkClick r:id="rId5"/>
              </a:rPr>
              <a:t> Environment, Safety, and Health Documents</a:t>
            </a:r>
            <a:endParaRPr lang="en-US" dirty="0">
              <a:solidFill>
                <a:schemeClr val="accent6">
                  <a:lumMod val="50000"/>
                </a:schemeClr>
              </a:solidFill>
              <a:latin typeface="Helvetica" panose="020B0604020202020204" pitchFamily="34" charset="0"/>
              <a:cs typeface="Helvetica" panose="020B0604020202020204" pitchFamily="34" charset="0"/>
            </a:endParaRPr>
          </a:p>
          <a:p>
            <a:pPr lvl="1">
              <a:spcBef>
                <a:spcPts val="0"/>
              </a:spcBef>
              <a:spcAft>
                <a:spcPts val="0"/>
              </a:spcAft>
            </a:pPr>
            <a:r>
              <a:rPr lang="en-US" sz="1400" dirty="0">
                <a:solidFill>
                  <a:schemeClr val="accent6">
                    <a:lumMod val="50000"/>
                  </a:schemeClr>
                </a:solidFill>
                <a:latin typeface="Helvetica" panose="020B0604020202020204" pitchFamily="34" charset="0"/>
                <a:cs typeface="Helvetica" panose="020B0604020202020204" pitchFamily="34" charset="0"/>
              </a:rPr>
              <a:t>Changes:</a:t>
            </a:r>
          </a:p>
          <a:p>
            <a:pPr lvl="2">
              <a:spcBef>
                <a:spcPts val="0"/>
              </a:spcBef>
              <a:spcAft>
                <a:spcPts val="0"/>
              </a:spcAft>
            </a:pPr>
            <a:r>
              <a:rPr lang="en-US" sz="1200" dirty="0">
                <a:solidFill>
                  <a:schemeClr val="accent6">
                    <a:lumMod val="50000"/>
                  </a:schemeClr>
                </a:solidFill>
                <a:latin typeface="Helvetica" panose="020B0604020202020204" pitchFamily="34" charset="0"/>
                <a:cs typeface="Helvetica" panose="020B0604020202020204" pitchFamily="34" charset="0"/>
              </a:rPr>
              <a:t>Revised to reflect current organization structure.</a:t>
            </a:r>
          </a:p>
          <a:p>
            <a:pPr lvl="2">
              <a:spcBef>
                <a:spcPts val="0"/>
              </a:spcBef>
              <a:spcAft>
                <a:spcPts val="0"/>
              </a:spcAft>
            </a:pPr>
            <a:r>
              <a:rPr lang="en-US" sz="1200" dirty="0">
                <a:solidFill>
                  <a:schemeClr val="accent6">
                    <a:lumMod val="50000"/>
                  </a:schemeClr>
                </a:solidFill>
                <a:latin typeface="Helvetica" panose="020B0604020202020204" pitchFamily="34" charset="0"/>
                <a:cs typeface="Helvetica" panose="020B0604020202020204" pitchFamily="34" charset="0"/>
              </a:rPr>
              <a:t>Reviewed against the T&amp;N matrix to ensure alignment.</a:t>
            </a:r>
          </a:p>
          <a:p>
            <a:pPr lvl="2">
              <a:spcBef>
                <a:spcPts val="0"/>
              </a:spcBef>
              <a:spcAft>
                <a:spcPts val="0"/>
              </a:spcAft>
            </a:pPr>
            <a:r>
              <a:rPr lang="en-US" sz="1200" dirty="0">
                <a:solidFill>
                  <a:schemeClr val="accent6">
                    <a:lumMod val="50000"/>
                  </a:schemeClr>
                </a:solidFill>
                <a:latin typeface="Helvetica" panose="020B0604020202020204" pitchFamily="34" charset="0"/>
                <a:cs typeface="Helvetica" panose="020B0604020202020204" pitchFamily="34" charset="0"/>
              </a:rPr>
              <a:t>Removed references to quality assurance, emergency management and physical security.</a:t>
            </a:r>
          </a:p>
        </p:txBody>
      </p:sp>
      <p:sp>
        <p:nvSpPr>
          <p:cNvPr id="4" name="Date Placeholder 3"/>
          <p:cNvSpPr>
            <a:spLocks noGrp="1"/>
          </p:cNvSpPr>
          <p:nvPr>
            <p:ph type="dt" sz="half" idx="16"/>
          </p:nvPr>
        </p:nvSpPr>
        <p:spPr/>
        <p:txBody>
          <a:bodyPr/>
          <a:lstStyle/>
          <a:p>
            <a:pPr>
              <a:defRPr/>
            </a:pPr>
            <a:fld id="{93193891-9309-4DE0-81E7-AC72A766CCEF}" type="datetime1">
              <a:rPr lang="en-US" smtClean="0"/>
              <a:t>04/10/24</a:t>
            </a:fld>
            <a:endParaRPr lang="en-US" dirty="0"/>
          </a:p>
        </p:txBody>
      </p:sp>
      <p:sp>
        <p:nvSpPr>
          <p:cNvPr id="5" name="Footer Placeholder 4"/>
          <p:cNvSpPr>
            <a:spLocks noGrp="1"/>
          </p:cNvSpPr>
          <p:nvPr>
            <p:ph type="ftr" sz="quarter" idx="17"/>
          </p:nvPr>
        </p:nvSpPr>
        <p:spPr/>
        <p:txBody>
          <a:bodyPr/>
          <a:lstStyle/>
          <a:p>
            <a:pPr>
              <a:defRPr/>
            </a:pPr>
            <a:r>
              <a:rPr lang="en-US" dirty="0"/>
              <a:t>PPD Department Heads Meeting </a:t>
            </a:r>
            <a:endParaRPr lang="en-US" b="1" dirty="0"/>
          </a:p>
        </p:txBody>
      </p:sp>
      <p:sp>
        <p:nvSpPr>
          <p:cNvPr id="6" name="Slide Number Placeholder 5"/>
          <p:cNvSpPr>
            <a:spLocks noGrp="1"/>
          </p:cNvSpPr>
          <p:nvPr>
            <p:ph type="sldNum" sz="quarter" idx="18"/>
          </p:nvPr>
        </p:nvSpPr>
        <p:spPr/>
        <p:txBody>
          <a:bodyPr/>
          <a:lstStyle/>
          <a:p>
            <a:pPr>
              <a:defRPr/>
            </a:pPr>
            <a:fld id="{979A04A2-726F-2143-A443-7788AF27176E}" type="slidenum">
              <a:rPr lang="en-US" smtClean="0"/>
              <a:pPr>
                <a:defRPr/>
              </a:pPr>
              <a:t>12</a:t>
            </a:fld>
            <a:endParaRPr lang="en-US" dirty="0"/>
          </a:p>
        </p:txBody>
      </p:sp>
      <p:sp>
        <p:nvSpPr>
          <p:cNvPr id="7" name="Title 6"/>
          <p:cNvSpPr>
            <a:spLocks noGrp="1"/>
          </p:cNvSpPr>
          <p:nvPr>
            <p:ph type="title"/>
          </p:nvPr>
        </p:nvSpPr>
        <p:spPr>
          <a:xfrm>
            <a:off x="523793" y="138663"/>
            <a:ext cx="8613197" cy="320908"/>
          </a:xfrm>
        </p:spPr>
        <p:txBody>
          <a:bodyPr/>
          <a:lstStyle/>
          <a:p>
            <a:r>
              <a:rPr lang="en-US" sz="1950" dirty="0"/>
              <a:t>FESHM and Risk Program Updates</a:t>
            </a:r>
          </a:p>
        </p:txBody>
      </p:sp>
    </p:spTree>
    <p:extLst>
      <p:ext uri="{BB962C8B-B14F-4D97-AF65-F5344CB8AC3E}">
        <p14:creationId xmlns:p14="http://schemas.microsoft.com/office/powerpoint/2010/main" val="3729150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6"/>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F07A88C5-9D54-431C-9B03-790D82A9E9E8}" type="datetime1">
              <a:rPr kumimoji="0" lang="en-US" sz="9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04/10/24</a:t>
            </a:fld>
            <a:endParaRPr kumimoji="0" lang="en-US" sz="900" b="0" i="0" u="none" strike="noStrike" kern="1200" cap="none" spc="0" normalizeH="0" baseline="0" noProof="0" dirty="0">
              <a:ln>
                <a:noFill/>
              </a:ln>
              <a:solidFill>
                <a:srgbClr val="004C97"/>
              </a:solidFill>
              <a:effectLst/>
              <a:uLnTx/>
              <a:uFillTx/>
              <a:latin typeface="Helvetica" charset="0"/>
            </a:endParaRPr>
          </a:p>
        </p:txBody>
      </p:sp>
      <p:sp>
        <p:nvSpPr>
          <p:cNvPr id="5" name="Footer Placeholder 4"/>
          <p:cNvSpPr>
            <a:spLocks noGrp="1"/>
          </p:cNvSpPr>
          <p:nvPr>
            <p:ph type="ftr" sz="quarter" idx="17"/>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4C97"/>
                </a:solidFill>
                <a:effectLst/>
                <a:uLnTx/>
                <a:uFillTx/>
                <a:latin typeface="Helvetica"/>
                <a:ea typeface="ＭＳ Ｐゴシック" charset="0"/>
              </a:rPr>
              <a:t> PPD Department Heads Meeting </a:t>
            </a:r>
            <a:endParaRPr kumimoji="0" lang="en-US" sz="9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6" name="Slide Number Placeholder 5"/>
          <p:cNvSpPr>
            <a:spLocks noGrp="1"/>
          </p:cNvSpPr>
          <p:nvPr>
            <p:ph type="sldNum" sz="quarter" idx="18"/>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979A04A2-726F-2143-A443-7788AF27176E}" type="slidenum">
              <a:rPr kumimoji="0" lang="en-US" sz="9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13</a:t>
            </a:fld>
            <a:endParaRPr kumimoji="0" lang="en-US" sz="900" b="0" i="0" u="none" strike="noStrike" kern="1200" cap="none" spc="0" normalizeH="0" baseline="0" noProof="0" dirty="0">
              <a:ln>
                <a:noFill/>
              </a:ln>
              <a:solidFill>
                <a:srgbClr val="004C97"/>
              </a:solidFill>
              <a:effectLst/>
              <a:uLnTx/>
              <a:uFillTx/>
              <a:latin typeface="Helvetica" charset="0"/>
            </a:endParaRPr>
          </a:p>
        </p:txBody>
      </p:sp>
      <p:sp>
        <p:nvSpPr>
          <p:cNvPr id="13" name="Content Placeholder 2">
            <a:extLst>
              <a:ext uri="{FF2B5EF4-FFF2-40B4-BE49-F238E27FC236}">
                <a16:creationId xmlns:a16="http://schemas.microsoft.com/office/drawing/2014/main" id="{EA036B28-293E-4FF3-719C-67743C142438}"/>
              </a:ext>
            </a:extLst>
          </p:cNvPr>
          <p:cNvSpPr>
            <a:spLocks noGrp="1"/>
          </p:cNvSpPr>
          <p:nvPr>
            <p:ph sz="half" idx="15"/>
          </p:nvPr>
        </p:nvSpPr>
        <p:spPr>
          <a:xfrm>
            <a:off x="105710" y="1295399"/>
            <a:ext cx="3257976" cy="3283857"/>
          </a:xfrm>
        </p:spPr>
        <p:txBody>
          <a:bodyPr/>
          <a:lstStyle/>
          <a:p>
            <a:pPr marL="0" indent="0">
              <a:spcBef>
                <a:spcPts val="0"/>
              </a:spcBef>
              <a:spcAft>
                <a:spcPts val="0"/>
              </a:spcAft>
              <a:buNone/>
            </a:pPr>
            <a:r>
              <a:rPr lang="en-US" sz="1600" dirty="0">
                <a:solidFill>
                  <a:schemeClr val="accent6">
                    <a:lumMod val="50000"/>
                  </a:schemeClr>
                </a:solidFill>
                <a:latin typeface="Helvetica" panose="020B0604020202020204" pitchFamily="34" charset="0"/>
                <a:ea typeface="Times New Roman" panose="02020603050405020304" pitchFamily="18" charset="0"/>
                <a:cs typeface="Helvetica" panose="020B0604020202020204" pitchFamily="34" charset="0"/>
              </a:rPr>
              <a:t>Reference: </a:t>
            </a:r>
          </a:p>
          <a:p>
            <a:pPr marL="0" indent="0">
              <a:spcBef>
                <a:spcPts val="0"/>
              </a:spcBef>
              <a:spcAft>
                <a:spcPts val="0"/>
              </a:spcAft>
              <a:buNone/>
            </a:pPr>
            <a:r>
              <a:rPr lang="en-US" sz="1600" dirty="0">
                <a:solidFill>
                  <a:schemeClr val="accent6">
                    <a:lumMod val="50000"/>
                  </a:schemeClr>
                </a:solidFill>
                <a:latin typeface="Helvetica" panose="020B0604020202020204" pitchFamily="34" charset="0"/>
                <a:ea typeface="Times New Roman" panose="02020603050405020304" pitchFamily="18" charset="0"/>
                <a:cs typeface="Helvetica" panose="020B0604020202020204" pitchFamily="34" charset="0"/>
                <a:hlinkClick r:id="rId3"/>
              </a:rPr>
              <a:t>Off hours high hazard high risk work_rv1</a:t>
            </a:r>
            <a:endParaRPr lang="en-US" sz="1600" dirty="0">
              <a:solidFill>
                <a:schemeClr val="accent6">
                  <a:lumMod val="50000"/>
                </a:schemeClr>
              </a:solidFill>
              <a:latin typeface="Helvetica" panose="020B0604020202020204" pitchFamily="34" charset="0"/>
              <a:ea typeface="Times New Roman" panose="02020603050405020304" pitchFamily="18" charset="0"/>
              <a:cs typeface="Helvetica" panose="020B0604020202020204" pitchFamily="34" charset="0"/>
            </a:endParaRPr>
          </a:p>
          <a:p>
            <a:pPr marL="0" indent="0">
              <a:spcBef>
                <a:spcPts val="0"/>
              </a:spcBef>
              <a:spcAft>
                <a:spcPts val="0"/>
              </a:spcAft>
              <a:buNone/>
            </a:pPr>
            <a:endParaRPr lang="en-US" sz="1400" b="0" i="0" u="none" strike="noStrike" dirty="0">
              <a:solidFill>
                <a:schemeClr val="accent6">
                  <a:lumMod val="50000"/>
                </a:schemeClr>
              </a:solidFill>
              <a:effectLst/>
              <a:latin typeface="Helvetica" panose="020B0604020202020204" pitchFamily="34" charset="0"/>
              <a:cs typeface="Helvetica" panose="020B0604020202020204" pitchFamily="34" charset="0"/>
            </a:endParaRPr>
          </a:p>
          <a:p>
            <a:pPr marL="0" indent="0">
              <a:spcBef>
                <a:spcPts val="0"/>
              </a:spcBef>
              <a:spcAft>
                <a:spcPts val="0"/>
              </a:spcAft>
              <a:buNone/>
            </a:pPr>
            <a:r>
              <a:rPr lang="en-US" sz="1200" b="0" i="0" u="none" strike="noStrike" dirty="0">
                <a:solidFill>
                  <a:schemeClr val="accent6">
                    <a:lumMod val="50000"/>
                  </a:schemeClr>
                </a:solidFill>
                <a:effectLst/>
                <a:latin typeface="Helvetica" panose="020B0604020202020204" pitchFamily="34" charset="0"/>
                <a:cs typeface="Helvetica" panose="020B0604020202020204" pitchFamily="34" charset="0"/>
              </a:rPr>
              <a:t>High-risk work: Consider the risk factors below to determine high-risk activities. Please note, routine work may be deemed high hazard or high risk.</a:t>
            </a:r>
          </a:p>
          <a:p>
            <a:pPr marL="0" indent="0">
              <a:spcBef>
                <a:spcPts val="0"/>
              </a:spcBef>
              <a:spcAft>
                <a:spcPts val="0"/>
              </a:spcAft>
              <a:buNone/>
            </a:pPr>
            <a:r>
              <a:rPr lang="en-US" sz="1200" b="0" i="0" u="none" strike="noStrike" dirty="0">
                <a:solidFill>
                  <a:schemeClr val="accent6">
                    <a:lumMod val="50000"/>
                  </a:schemeClr>
                </a:solidFill>
                <a:effectLst/>
                <a:latin typeface="Helvetica" panose="020B0604020202020204" pitchFamily="34" charset="0"/>
                <a:cs typeface="Helvetica" panose="020B0604020202020204" pitchFamily="34" charset="0"/>
              </a:rPr>
              <a:t>• Resource limitations.</a:t>
            </a:r>
          </a:p>
          <a:p>
            <a:pPr marL="0" indent="0">
              <a:spcBef>
                <a:spcPts val="0"/>
              </a:spcBef>
              <a:spcAft>
                <a:spcPts val="0"/>
              </a:spcAft>
              <a:buNone/>
            </a:pPr>
            <a:r>
              <a:rPr lang="en-US" sz="1200" b="0" i="0" u="none" strike="noStrike" dirty="0">
                <a:solidFill>
                  <a:schemeClr val="accent6">
                    <a:lumMod val="50000"/>
                  </a:schemeClr>
                </a:solidFill>
                <a:effectLst/>
                <a:latin typeface="Helvetica" panose="020B0604020202020204" pitchFamily="34" charset="0"/>
                <a:cs typeface="Helvetica" panose="020B0604020202020204" pitchFamily="34" charset="0"/>
              </a:rPr>
              <a:t>• Personnel experience.</a:t>
            </a:r>
          </a:p>
          <a:p>
            <a:pPr marL="0" indent="0">
              <a:spcBef>
                <a:spcPts val="0"/>
              </a:spcBef>
              <a:spcAft>
                <a:spcPts val="0"/>
              </a:spcAft>
              <a:buNone/>
            </a:pPr>
            <a:r>
              <a:rPr lang="en-US" sz="1200" b="0" i="0" u="none" strike="noStrike" dirty="0">
                <a:solidFill>
                  <a:schemeClr val="accent6">
                    <a:lumMod val="50000"/>
                  </a:schemeClr>
                </a:solidFill>
                <a:effectLst/>
                <a:latin typeface="Helvetica" panose="020B0604020202020204" pitchFamily="34" charset="0"/>
                <a:cs typeface="Helvetica" panose="020B0604020202020204" pitchFamily="34" charset="0"/>
              </a:rPr>
              <a:t>• First-time or very infrequent work.</a:t>
            </a:r>
          </a:p>
          <a:p>
            <a:pPr marL="0" indent="0">
              <a:spcBef>
                <a:spcPts val="0"/>
              </a:spcBef>
              <a:spcAft>
                <a:spcPts val="0"/>
              </a:spcAft>
              <a:buNone/>
            </a:pPr>
            <a:r>
              <a:rPr lang="en-US" sz="1200" b="0" i="0" u="none" strike="noStrike" dirty="0">
                <a:solidFill>
                  <a:schemeClr val="accent6">
                    <a:lumMod val="50000"/>
                  </a:schemeClr>
                </a:solidFill>
                <a:effectLst/>
                <a:latin typeface="Helvetica" panose="020B0604020202020204" pitchFamily="34" charset="0"/>
                <a:cs typeface="Helvetica" panose="020B0604020202020204" pitchFamily="34" charset="0"/>
              </a:rPr>
              <a:t>• Work environment.</a:t>
            </a:r>
          </a:p>
          <a:p>
            <a:pPr marL="0" indent="0">
              <a:spcBef>
                <a:spcPts val="0"/>
              </a:spcBef>
              <a:spcAft>
                <a:spcPts val="0"/>
              </a:spcAft>
              <a:buNone/>
            </a:pPr>
            <a:r>
              <a:rPr lang="en-US" sz="1200" b="0" i="0" u="none" strike="noStrike" dirty="0">
                <a:solidFill>
                  <a:schemeClr val="accent6">
                    <a:lumMod val="50000"/>
                  </a:schemeClr>
                </a:solidFill>
                <a:effectLst/>
                <a:latin typeface="Helvetica" panose="020B0604020202020204" pitchFamily="34" charset="0"/>
                <a:cs typeface="Helvetica" panose="020B0604020202020204" pitchFamily="34" charset="0"/>
              </a:rPr>
              <a:t>• Significant impact to lab or mission (e.g. lifting one of a kind equipment).</a:t>
            </a:r>
          </a:p>
          <a:p>
            <a:pPr marL="0" indent="0">
              <a:spcBef>
                <a:spcPts val="0"/>
              </a:spcBef>
              <a:spcAft>
                <a:spcPts val="0"/>
              </a:spcAft>
              <a:buNone/>
            </a:pPr>
            <a:r>
              <a:rPr lang="en-US" sz="1200" b="0" i="0" u="none" strike="noStrike" dirty="0">
                <a:solidFill>
                  <a:schemeClr val="accent6">
                    <a:lumMod val="50000"/>
                  </a:schemeClr>
                </a:solidFill>
                <a:effectLst/>
                <a:latin typeface="Helvetica" panose="020B0604020202020204" pitchFamily="34" charset="0"/>
                <a:cs typeface="Helvetica" panose="020B0604020202020204" pitchFamily="34" charset="0"/>
              </a:rPr>
              <a:t>• Multiple work group coordination.</a:t>
            </a:r>
          </a:p>
          <a:p>
            <a:pPr marL="0" indent="0">
              <a:spcBef>
                <a:spcPts val="0"/>
              </a:spcBef>
              <a:spcAft>
                <a:spcPts val="0"/>
              </a:spcAft>
              <a:buNone/>
            </a:pPr>
            <a:r>
              <a:rPr lang="en-US" sz="1200" b="0" i="0" u="none" strike="noStrike" dirty="0">
                <a:solidFill>
                  <a:schemeClr val="accent6">
                    <a:lumMod val="50000"/>
                  </a:schemeClr>
                </a:solidFill>
                <a:effectLst/>
                <a:latin typeface="Helvetica" panose="020B0604020202020204" pitchFamily="34" charset="0"/>
                <a:cs typeface="Helvetica" panose="020B0604020202020204" pitchFamily="34" charset="0"/>
              </a:rPr>
              <a:t>• Personnel executing the task consider the work high risk.</a:t>
            </a:r>
          </a:p>
        </p:txBody>
      </p:sp>
      <p:sp>
        <p:nvSpPr>
          <p:cNvPr id="14" name="Title 6">
            <a:extLst>
              <a:ext uri="{FF2B5EF4-FFF2-40B4-BE49-F238E27FC236}">
                <a16:creationId xmlns:a16="http://schemas.microsoft.com/office/drawing/2014/main" id="{27A3E02E-19C4-7122-CE58-45D4D88DCBAE}"/>
              </a:ext>
            </a:extLst>
          </p:cNvPr>
          <p:cNvSpPr>
            <a:spLocks noGrp="1"/>
          </p:cNvSpPr>
          <p:nvPr>
            <p:ph type="title"/>
          </p:nvPr>
        </p:nvSpPr>
        <p:spPr>
          <a:xfrm>
            <a:off x="106328" y="176357"/>
            <a:ext cx="2348615" cy="894072"/>
          </a:xfrm>
        </p:spPr>
        <p:txBody>
          <a:bodyPr/>
          <a:lstStyle/>
          <a:p>
            <a:r>
              <a:rPr lang="en-US" sz="1950" dirty="0"/>
              <a:t>Off Hours High Hazard High Risk Work Guidance</a:t>
            </a:r>
          </a:p>
        </p:txBody>
      </p:sp>
      <p:pic>
        <p:nvPicPr>
          <p:cNvPr id="7" name="Picture 6">
            <a:extLst>
              <a:ext uri="{FF2B5EF4-FFF2-40B4-BE49-F238E27FC236}">
                <a16:creationId xmlns:a16="http://schemas.microsoft.com/office/drawing/2014/main" id="{E4CC49F0-4244-4612-D62F-DE0C0C7562BC}"/>
              </a:ext>
            </a:extLst>
          </p:cNvPr>
          <p:cNvPicPr>
            <a:picLocks noChangeAspect="1"/>
          </p:cNvPicPr>
          <p:nvPr/>
        </p:nvPicPr>
        <p:blipFill>
          <a:blip r:embed="rId4"/>
          <a:stretch>
            <a:fillRect/>
          </a:stretch>
        </p:blipFill>
        <p:spPr>
          <a:xfrm>
            <a:off x="3363685" y="222959"/>
            <a:ext cx="5204403" cy="4155187"/>
          </a:xfrm>
          <a:prstGeom prst="rect">
            <a:avLst/>
          </a:prstGeom>
        </p:spPr>
      </p:pic>
    </p:spTree>
    <p:extLst>
      <p:ext uri="{BB962C8B-B14F-4D97-AF65-F5344CB8AC3E}">
        <p14:creationId xmlns:p14="http://schemas.microsoft.com/office/powerpoint/2010/main" val="2868587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3" y="819645"/>
            <a:ext cx="8152105" cy="3794522"/>
          </a:xfrm>
        </p:spPr>
        <p:txBody>
          <a:bodyPr/>
          <a:lstStyle/>
          <a:p>
            <a:r>
              <a:rPr lang="en-US" sz="2000" dirty="0">
                <a:solidFill>
                  <a:schemeClr val="accent6">
                    <a:lumMod val="50000"/>
                  </a:schemeClr>
                </a:solidFill>
              </a:rPr>
              <a:t>Training/ITNA Status</a:t>
            </a:r>
          </a:p>
          <a:p>
            <a:r>
              <a:rPr lang="en-US" sz="2000" dirty="0">
                <a:solidFill>
                  <a:schemeClr val="accent6">
                    <a:lumMod val="50000"/>
                  </a:schemeClr>
                </a:solidFill>
              </a:rPr>
              <a:t>Injuries in March</a:t>
            </a:r>
          </a:p>
          <a:p>
            <a:r>
              <a:rPr lang="en-US" sz="2000" dirty="0">
                <a:solidFill>
                  <a:schemeClr val="accent6">
                    <a:lumMod val="50000"/>
                  </a:schemeClr>
                </a:solidFill>
              </a:rPr>
              <a:t>ORPS/NTS in March</a:t>
            </a:r>
          </a:p>
          <a:p>
            <a:r>
              <a:rPr lang="en-US" sz="2000" dirty="0">
                <a:solidFill>
                  <a:schemeClr val="accent6">
                    <a:lumMod val="50000"/>
                  </a:schemeClr>
                </a:solidFill>
              </a:rPr>
              <a:t>FESHM and Risk Program Updates</a:t>
            </a:r>
          </a:p>
          <a:p>
            <a:r>
              <a:rPr lang="en-US" sz="2000" dirty="0">
                <a:solidFill>
                  <a:schemeClr val="accent6">
                    <a:lumMod val="50000"/>
                  </a:schemeClr>
                </a:solidFill>
              </a:rPr>
              <a:t>Off Hours High Hazard High Risk Work Guidance</a:t>
            </a:r>
          </a:p>
        </p:txBody>
      </p:sp>
      <p:sp>
        <p:nvSpPr>
          <p:cNvPr id="7" name="Title 6"/>
          <p:cNvSpPr>
            <a:spLocks noGrp="1"/>
          </p:cNvSpPr>
          <p:nvPr>
            <p:ph type="title"/>
          </p:nvPr>
        </p:nvSpPr>
        <p:spPr>
          <a:xfrm>
            <a:off x="457200" y="372516"/>
            <a:ext cx="8165535" cy="320908"/>
          </a:xfrm>
        </p:spPr>
        <p:txBody>
          <a:bodyPr/>
          <a:lstStyle/>
          <a:p>
            <a:r>
              <a:rPr lang="en-US" sz="2400" dirty="0"/>
              <a:t>Summary</a:t>
            </a:r>
            <a:endParaRPr lang="en-US" sz="2000" dirty="0"/>
          </a:p>
        </p:txBody>
      </p:sp>
      <p:sp>
        <p:nvSpPr>
          <p:cNvPr id="3" name="Date Placeholder 2"/>
          <p:cNvSpPr>
            <a:spLocks noGrp="1"/>
          </p:cNvSpPr>
          <p:nvPr>
            <p:ph type="dt" sz="half" idx="2"/>
          </p:nvPr>
        </p:nvSpPr>
        <p:spPr/>
        <p:txBody>
          <a:bodyPr/>
          <a:lstStyle/>
          <a:p>
            <a:pPr>
              <a:defRPr/>
            </a:pPr>
            <a:fld id="{C4FA1B0E-C984-46B5-BBFA-AC4022787D2C}" type="datetime1">
              <a:rPr lang="en-US" smtClean="0"/>
              <a:t>04/10/24</a:t>
            </a:fld>
            <a:endParaRPr lang="en-US" dirty="0"/>
          </a:p>
        </p:txBody>
      </p:sp>
      <p:sp>
        <p:nvSpPr>
          <p:cNvPr id="4" name="Footer Placeholder 3"/>
          <p:cNvSpPr>
            <a:spLocks noGrp="1"/>
          </p:cNvSpPr>
          <p:nvPr>
            <p:ph type="ftr" sz="quarter" idx="3"/>
          </p:nvPr>
        </p:nvSpPr>
        <p:spPr/>
        <p:txBody>
          <a:bodyPr/>
          <a:lstStyle/>
          <a:p>
            <a:pPr>
              <a:defRPr/>
            </a:pPr>
            <a:r>
              <a:rPr lang="en-US" dirty="0"/>
              <a:t>PPD Department Heads Meeting </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1804711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8F83B0-644C-FEF2-CBAD-3C4195FFC6F3}"/>
              </a:ext>
            </a:extLst>
          </p:cNvPr>
          <p:cNvSpPr>
            <a:spLocks noGrp="1"/>
          </p:cNvSpPr>
          <p:nvPr>
            <p:ph type="title"/>
          </p:nvPr>
        </p:nvSpPr>
        <p:spPr>
          <a:xfrm>
            <a:off x="228600" y="28898"/>
            <a:ext cx="8686800" cy="320908"/>
          </a:xfrm>
        </p:spPr>
        <p:txBody>
          <a:bodyPr/>
          <a:lstStyle/>
          <a:p>
            <a:r>
              <a:rPr lang="en-US" dirty="0"/>
              <a:t>ES&amp;H Training and ITNA Status for employees – as of 04/08/2024</a:t>
            </a:r>
          </a:p>
        </p:txBody>
      </p:sp>
      <p:sp>
        <p:nvSpPr>
          <p:cNvPr id="4" name="Date Placeholder 3">
            <a:extLst>
              <a:ext uri="{FF2B5EF4-FFF2-40B4-BE49-F238E27FC236}">
                <a16:creationId xmlns:a16="http://schemas.microsoft.com/office/drawing/2014/main" id="{7A2EDD22-151A-6785-E61B-5FD4CB06C1D1}"/>
              </a:ext>
            </a:extLst>
          </p:cNvPr>
          <p:cNvSpPr>
            <a:spLocks noGrp="1"/>
          </p:cNvSpPr>
          <p:nvPr>
            <p:ph type="dt" sz="half" idx="2"/>
          </p:nvPr>
        </p:nvSpPr>
        <p:spPr/>
        <p:txBody>
          <a:bodyPr/>
          <a:lstStyle/>
          <a:p>
            <a:pPr>
              <a:defRPr/>
            </a:pPr>
            <a:fld id="{4F5AE0B9-2AE3-4E30-97AE-D10CC64B0ACF}" type="datetime1">
              <a:rPr lang="en-US" smtClean="0"/>
              <a:t>04/10/24</a:t>
            </a:fld>
            <a:endParaRPr lang="en-US" dirty="0"/>
          </a:p>
        </p:txBody>
      </p:sp>
      <p:sp>
        <p:nvSpPr>
          <p:cNvPr id="5" name="Footer Placeholder 4">
            <a:extLst>
              <a:ext uri="{FF2B5EF4-FFF2-40B4-BE49-F238E27FC236}">
                <a16:creationId xmlns:a16="http://schemas.microsoft.com/office/drawing/2014/main" id="{ECC97F05-307D-F4FF-7015-A7CC88701161}"/>
              </a:ext>
            </a:extLst>
          </p:cNvPr>
          <p:cNvSpPr>
            <a:spLocks noGrp="1"/>
          </p:cNvSpPr>
          <p:nvPr>
            <p:ph type="ftr" sz="quarter" idx="3"/>
          </p:nvPr>
        </p:nvSpPr>
        <p:spPr/>
        <p:txBody>
          <a:bodyPr/>
          <a:lstStyle/>
          <a:p>
            <a:pPr>
              <a:defRPr/>
            </a:pPr>
            <a:r>
              <a:rPr lang="en-US"/>
              <a:t>PPD Department Heads Meeting </a:t>
            </a:r>
            <a:endParaRPr lang="en-US" b="1" dirty="0"/>
          </a:p>
        </p:txBody>
      </p:sp>
      <p:sp>
        <p:nvSpPr>
          <p:cNvPr id="6" name="Slide Number Placeholder 5">
            <a:extLst>
              <a:ext uri="{FF2B5EF4-FFF2-40B4-BE49-F238E27FC236}">
                <a16:creationId xmlns:a16="http://schemas.microsoft.com/office/drawing/2014/main" id="{1925C5A8-4CD3-BAE4-3A0C-69696A250567}"/>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
        <p:nvSpPr>
          <p:cNvPr id="7" name="TextBox 6">
            <a:extLst>
              <a:ext uri="{FF2B5EF4-FFF2-40B4-BE49-F238E27FC236}">
                <a16:creationId xmlns:a16="http://schemas.microsoft.com/office/drawing/2014/main" id="{40F7ED41-76A4-D69F-DB90-BDD2B65C5ACC}"/>
              </a:ext>
            </a:extLst>
          </p:cNvPr>
          <p:cNvSpPr txBox="1"/>
          <p:nvPr/>
        </p:nvSpPr>
        <p:spPr>
          <a:xfrm>
            <a:off x="95503" y="4237814"/>
            <a:ext cx="1435100" cy="369332"/>
          </a:xfrm>
          <a:prstGeom prst="rect">
            <a:avLst/>
          </a:prstGeom>
          <a:noFill/>
        </p:spPr>
        <p:txBody>
          <a:bodyPr wrap="square" rtlCol="0">
            <a:spAutoFit/>
          </a:bodyPr>
          <a:lstStyle/>
          <a:p>
            <a:r>
              <a:rPr lang="en-US" sz="1800" dirty="0"/>
              <a:t>Last month:</a:t>
            </a:r>
          </a:p>
        </p:txBody>
      </p:sp>
      <p:pic>
        <p:nvPicPr>
          <p:cNvPr id="13" name="Picture 12">
            <a:extLst>
              <a:ext uri="{FF2B5EF4-FFF2-40B4-BE49-F238E27FC236}">
                <a16:creationId xmlns:a16="http://schemas.microsoft.com/office/drawing/2014/main" id="{A9702DA7-91F3-82B8-FA6A-21C70717B37D}"/>
              </a:ext>
            </a:extLst>
          </p:cNvPr>
          <p:cNvPicPr>
            <a:picLocks noChangeAspect="1"/>
          </p:cNvPicPr>
          <p:nvPr/>
        </p:nvPicPr>
        <p:blipFill>
          <a:blip r:embed="rId3"/>
          <a:stretch>
            <a:fillRect/>
          </a:stretch>
        </p:blipFill>
        <p:spPr>
          <a:xfrm>
            <a:off x="7318375" y="2419730"/>
            <a:ext cx="1597025" cy="222616"/>
          </a:xfrm>
          <a:prstGeom prst="rect">
            <a:avLst/>
          </a:prstGeom>
        </p:spPr>
      </p:pic>
      <p:sp>
        <p:nvSpPr>
          <p:cNvPr id="2" name="TextBox 1">
            <a:extLst>
              <a:ext uri="{FF2B5EF4-FFF2-40B4-BE49-F238E27FC236}">
                <a16:creationId xmlns:a16="http://schemas.microsoft.com/office/drawing/2014/main" id="{A893926C-3316-84B1-228D-119F2BD63426}"/>
              </a:ext>
            </a:extLst>
          </p:cNvPr>
          <p:cNvSpPr txBox="1"/>
          <p:nvPr/>
        </p:nvSpPr>
        <p:spPr>
          <a:xfrm>
            <a:off x="95503" y="3691614"/>
            <a:ext cx="1435100" cy="369332"/>
          </a:xfrm>
          <a:prstGeom prst="rect">
            <a:avLst/>
          </a:prstGeom>
          <a:noFill/>
        </p:spPr>
        <p:txBody>
          <a:bodyPr wrap="square" rtlCol="0">
            <a:spAutoFit/>
          </a:bodyPr>
          <a:lstStyle/>
          <a:p>
            <a:r>
              <a:rPr lang="en-US" sz="1800" dirty="0"/>
              <a:t>This month:</a:t>
            </a:r>
          </a:p>
        </p:txBody>
      </p:sp>
      <p:graphicFrame>
        <p:nvGraphicFramePr>
          <p:cNvPr id="8" name="Table 7">
            <a:extLst>
              <a:ext uri="{FF2B5EF4-FFF2-40B4-BE49-F238E27FC236}">
                <a16:creationId xmlns:a16="http://schemas.microsoft.com/office/drawing/2014/main" id="{6814B38D-766A-3717-9511-1E501F9CD9BE}"/>
              </a:ext>
            </a:extLst>
          </p:cNvPr>
          <p:cNvGraphicFramePr>
            <a:graphicFrameLocks noGrp="1"/>
          </p:cNvGraphicFramePr>
          <p:nvPr>
            <p:extLst>
              <p:ext uri="{D42A27DB-BD31-4B8C-83A1-F6EECF244321}">
                <p14:modId xmlns:p14="http://schemas.microsoft.com/office/powerpoint/2010/main" val="3949127748"/>
              </p:ext>
            </p:extLst>
          </p:nvPr>
        </p:nvGraphicFramePr>
        <p:xfrm>
          <a:off x="1476851" y="4265830"/>
          <a:ext cx="5759883" cy="371982"/>
        </p:xfrm>
        <a:graphic>
          <a:graphicData uri="http://schemas.openxmlformats.org/drawingml/2006/table">
            <a:tbl>
              <a:tblPr/>
              <a:tblGrid>
                <a:gridCol w="708249">
                  <a:extLst>
                    <a:ext uri="{9D8B030D-6E8A-4147-A177-3AD203B41FA5}">
                      <a16:colId xmlns:a16="http://schemas.microsoft.com/office/drawing/2014/main" val="2081163308"/>
                    </a:ext>
                  </a:extLst>
                </a:gridCol>
                <a:gridCol w="627766">
                  <a:extLst>
                    <a:ext uri="{9D8B030D-6E8A-4147-A177-3AD203B41FA5}">
                      <a16:colId xmlns:a16="http://schemas.microsoft.com/office/drawing/2014/main" val="871369466"/>
                    </a:ext>
                  </a:extLst>
                </a:gridCol>
                <a:gridCol w="611668">
                  <a:extLst>
                    <a:ext uri="{9D8B030D-6E8A-4147-A177-3AD203B41FA5}">
                      <a16:colId xmlns:a16="http://schemas.microsoft.com/office/drawing/2014/main" val="167714801"/>
                    </a:ext>
                  </a:extLst>
                </a:gridCol>
                <a:gridCol w="700200">
                  <a:extLst>
                    <a:ext uri="{9D8B030D-6E8A-4147-A177-3AD203B41FA5}">
                      <a16:colId xmlns:a16="http://schemas.microsoft.com/office/drawing/2014/main" val="3226729431"/>
                    </a:ext>
                  </a:extLst>
                </a:gridCol>
                <a:gridCol w="700200">
                  <a:extLst>
                    <a:ext uri="{9D8B030D-6E8A-4147-A177-3AD203B41FA5}">
                      <a16:colId xmlns:a16="http://schemas.microsoft.com/office/drawing/2014/main" val="272432253"/>
                    </a:ext>
                  </a:extLst>
                </a:gridCol>
                <a:gridCol w="700200">
                  <a:extLst>
                    <a:ext uri="{9D8B030D-6E8A-4147-A177-3AD203B41FA5}">
                      <a16:colId xmlns:a16="http://schemas.microsoft.com/office/drawing/2014/main" val="633181790"/>
                    </a:ext>
                  </a:extLst>
                </a:gridCol>
                <a:gridCol w="700200">
                  <a:extLst>
                    <a:ext uri="{9D8B030D-6E8A-4147-A177-3AD203B41FA5}">
                      <a16:colId xmlns:a16="http://schemas.microsoft.com/office/drawing/2014/main" val="3691275865"/>
                    </a:ext>
                  </a:extLst>
                </a:gridCol>
                <a:gridCol w="700200">
                  <a:extLst>
                    <a:ext uri="{9D8B030D-6E8A-4147-A177-3AD203B41FA5}">
                      <a16:colId xmlns:a16="http://schemas.microsoft.com/office/drawing/2014/main" val="2528499463"/>
                    </a:ext>
                  </a:extLst>
                </a:gridCol>
                <a:gridCol w="311200">
                  <a:extLst>
                    <a:ext uri="{9D8B030D-6E8A-4147-A177-3AD203B41FA5}">
                      <a16:colId xmlns:a16="http://schemas.microsoft.com/office/drawing/2014/main" val="1735386734"/>
                    </a:ext>
                  </a:extLst>
                </a:gridCol>
              </a:tblGrid>
              <a:tr h="102065">
                <a:tc>
                  <a:txBody>
                    <a:bodyPr/>
                    <a:lstStyle/>
                    <a:p>
                      <a:pPr algn="l" rtl="0" fontAlgn="t"/>
                      <a:r>
                        <a:rPr lang="en-US" sz="800" b="1" i="0" u="none" strike="noStrike" dirty="0">
                          <a:solidFill>
                            <a:srgbClr val="000000"/>
                          </a:solidFill>
                          <a:effectLst/>
                          <a:latin typeface="Calibri" panose="020F0502020204030204" pitchFamily="34" charset="0"/>
                        </a:rPr>
                        <a:t>ND</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800" b="1" i="0" u="none" strike="noStrike" dirty="0">
                          <a:solidFill>
                            <a:srgbClr val="000000"/>
                          </a:solidFill>
                          <a:effectLst/>
                          <a:latin typeface="Arial" panose="020B0604020202020204" pitchFamily="34" charset="0"/>
                        </a:rPr>
                        <a:t>1,806</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800" b="1" i="0" u="none" strike="noStrike" dirty="0">
                          <a:solidFill>
                            <a:srgbClr val="000000"/>
                          </a:solidFill>
                          <a:effectLst/>
                          <a:latin typeface="Arial" panose="020B0604020202020204" pitchFamily="34" charset="0"/>
                        </a:rPr>
                        <a:t>1,937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800" b="1" i="0" u="none" strike="noStrike" dirty="0">
                          <a:solidFill>
                            <a:srgbClr val="000000"/>
                          </a:solidFill>
                          <a:effectLst/>
                          <a:latin typeface="Arial" panose="020B0604020202020204" pitchFamily="34" charset="0"/>
                        </a:rPr>
                        <a:t>93.24%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800" b="1" i="0" u="none" strike="noStrike" dirty="0">
                          <a:solidFill>
                            <a:srgbClr val="000000"/>
                          </a:solidFill>
                          <a:effectLst/>
                          <a:latin typeface="Arial" panose="020B0604020202020204" pitchFamily="34" charset="0"/>
                        </a:rPr>
                        <a:t>97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800" b="1" i="0" u="none" strike="noStrike" dirty="0">
                          <a:solidFill>
                            <a:srgbClr val="000000"/>
                          </a:solidFill>
                          <a:effectLst/>
                          <a:latin typeface="Arial" panose="020B0604020202020204" pitchFamily="34" charset="0"/>
                        </a:rPr>
                        <a:t>88</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800" b="1" i="0" u="none" strike="noStrike" dirty="0">
                          <a:solidFill>
                            <a:srgbClr val="000000"/>
                          </a:solidFill>
                          <a:effectLst/>
                          <a:latin typeface="Arial" panose="020B0604020202020204" pitchFamily="34" charset="0"/>
                        </a:rPr>
                        <a:t>90.72%</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800" b="1" i="0" u="none" strike="noStrike" dirty="0">
                          <a:solidFill>
                            <a:srgbClr val="000000"/>
                          </a:solidFill>
                          <a:effectLst/>
                          <a:latin typeface="Arial" panose="020B0604020202020204" pitchFamily="34" charset="0"/>
                        </a:rPr>
                        <a:t>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800" b="1" i="0" u="none" strike="noStrike" dirty="0">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2231384787"/>
                  </a:ext>
                </a:extLst>
              </a:tr>
              <a:tr h="102065">
                <a:tc>
                  <a:txBody>
                    <a:bodyPr/>
                    <a:lstStyle/>
                    <a:p>
                      <a:pPr algn="l" rtl="0" fontAlgn="t"/>
                      <a:r>
                        <a:rPr lang="en-US" sz="800" b="1" i="0" u="none" strike="noStrike" dirty="0">
                          <a:solidFill>
                            <a:srgbClr val="000000"/>
                          </a:solidFill>
                          <a:effectLst/>
                          <a:latin typeface="Calibri" panose="020F0502020204030204" pitchFamily="34" charset="0"/>
                        </a:rPr>
                        <a:t>PPD</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800" b="1" i="0" u="none" strike="noStrike" dirty="0">
                          <a:solidFill>
                            <a:srgbClr val="000000"/>
                          </a:solidFill>
                          <a:effectLst/>
                          <a:latin typeface="Arial" panose="020B0604020202020204" pitchFamily="34" charset="0"/>
                        </a:rPr>
                        <a:t>4,811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800" b="1" i="0" u="none" strike="noStrike" dirty="0">
                          <a:solidFill>
                            <a:srgbClr val="000000"/>
                          </a:solidFill>
                          <a:effectLst/>
                          <a:latin typeface="Arial" panose="020B0604020202020204" pitchFamily="34" charset="0"/>
                        </a:rPr>
                        <a:t>5,331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800" b="1" i="0" u="none" strike="noStrike" dirty="0">
                          <a:solidFill>
                            <a:srgbClr val="000000"/>
                          </a:solidFill>
                          <a:effectLst/>
                          <a:latin typeface="Arial" panose="020B0604020202020204" pitchFamily="34" charset="0"/>
                        </a:rPr>
                        <a:t>90.25%</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800" b="1" i="0" u="none" strike="noStrike" dirty="0">
                          <a:solidFill>
                            <a:srgbClr val="000000"/>
                          </a:solidFill>
                          <a:effectLst/>
                          <a:latin typeface="Arial" panose="020B0604020202020204" pitchFamily="34" charset="0"/>
                        </a:rPr>
                        <a:t>251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800" b="1" i="0" u="none" strike="noStrike" dirty="0">
                          <a:solidFill>
                            <a:srgbClr val="000000"/>
                          </a:solidFill>
                          <a:effectLst/>
                          <a:latin typeface="Arial" panose="020B0604020202020204" pitchFamily="34" charset="0"/>
                        </a:rPr>
                        <a:t>247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800" b="1" i="0" u="none" strike="noStrike" dirty="0">
                          <a:solidFill>
                            <a:srgbClr val="000000"/>
                          </a:solidFill>
                          <a:effectLst/>
                          <a:latin typeface="Arial" panose="020B0604020202020204" pitchFamily="34" charset="0"/>
                        </a:rPr>
                        <a:t>98.41%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800" b="1" i="0" u="none" strike="noStrike" dirty="0">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800" b="1" i="0" u="none" strike="noStrike" dirty="0">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4021732162"/>
                  </a:ext>
                </a:extLst>
              </a:tr>
              <a:tr h="102065">
                <a:tc>
                  <a:txBody>
                    <a:bodyPr/>
                    <a:lstStyle/>
                    <a:p>
                      <a:pPr algn="l" rtl="0" fontAlgn="t"/>
                      <a:r>
                        <a:rPr lang="en-US" sz="800" b="1" i="0" u="none" strike="noStrike" dirty="0">
                          <a:solidFill>
                            <a:srgbClr val="000000"/>
                          </a:solidFill>
                          <a:effectLst/>
                          <a:latin typeface="Calibri" panose="020F0502020204030204" pitchFamily="34" charset="0"/>
                        </a:rPr>
                        <a:t>THD</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800" b="1" i="0" u="none" strike="noStrike" dirty="0">
                          <a:solidFill>
                            <a:srgbClr val="000000"/>
                          </a:solidFill>
                          <a:effectLst/>
                          <a:latin typeface="Arial" panose="020B0604020202020204" pitchFamily="34" charset="0"/>
                        </a:rPr>
                        <a:t>435</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800" b="1" i="0" u="none" strike="noStrike" dirty="0">
                          <a:solidFill>
                            <a:srgbClr val="000000"/>
                          </a:solidFill>
                          <a:effectLst/>
                          <a:latin typeface="Arial" panose="020B0604020202020204" pitchFamily="34" charset="0"/>
                        </a:rPr>
                        <a:t>511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800" b="1" i="0" u="none" strike="noStrike" dirty="0">
                          <a:solidFill>
                            <a:srgbClr val="000000"/>
                          </a:solidFill>
                          <a:effectLst/>
                          <a:latin typeface="Arial" panose="020B0604020202020204" pitchFamily="34" charset="0"/>
                        </a:rPr>
                        <a:t>85.13%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800" b="1" i="0" u="none" strike="noStrike" dirty="0">
                          <a:solidFill>
                            <a:srgbClr val="000000"/>
                          </a:solidFill>
                          <a:effectLst/>
                          <a:latin typeface="Arial" panose="020B0604020202020204" pitchFamily="34" charset="0"/>
                        </a:rPr>
                        <a:t>52</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800" b="1" i="0" u="none" strike="noStrike" dirty="0">
                          <a:solidFill>
                            <a:srgbClr val="000000"/>
                          </a:solidFill>
                          <a:effectLst/>
                          <a:latin typeface="Arial" panose="020B0604020202020204" pitchFamily="34" charset="0"/>
                        </a:rPr>
                        <a:t>37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800" b="1" i="0" u="none" strike="noStrike" dirty="0">
                          <a:solidFill>
                            <a:srgbClr val="000000"/>
                          </a:solidFill>
                          <a:effectLst/>
                          <a:latin typeface="Arial" panose="020B0604020202020204" pitchFamily="34" charset="0"/>
                        </a:rPr>
                        <a:t>71.15%</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800" b="1" i="0" u="none" strike="noStrike" dirty="0">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800" b="1" i="0" u="none" strike="noStrike" dirty="0">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967003392"/>
                  </a:ext>
                </a:extLst>
              </a:tr>
            </a:tbl>
          </a:graphicData>
        </a:graphic>
      </p:graphicFrame>
      <p:graphicFrame>
        <p:nvGraphicFramePr>
          <p:cNvPr id="10" name="Table 9">
            <a:extLst>
              <a:ext uri="{FF2B5EF4-FFF2-40B4-BE49-F238E27FC236}">
                <a16:creationId xmlns:a16="http://schemas.microsoft.com/office/drawing/2014/main" id="{02247593-FC10-3F81-58A6-8A865AFE87E4}"/>
              </a:ext>
            </a:extLst>
          </p:cNvPr>
          <p:cNvGraphicFramePr>
            <a:graphicFrameLocks noGrp="1"/>
          </p:cNvGraphicFramePr>
          <p:nvPr>
            <p:extLst>
              <p:ext uri="{D42A27DB-BD31-4B8C-83A1-F6EECF244321}">
                <p14:modId xmlns:p14="http://schemas.microsoft.com/office/powerpoint/2010/main" val="2493572346"/>
              </p:ext>
            </p:extLst>
          </p:nvPr>
        </p:nvGraphicFramePr>
        <p:xfrm>
          <a:off x="1476850" y="365323"/>
          <a:ext cx="5759881" cy="3841939"/>
        </p:xfrm>
        <a:graphic>
          <a:graphicData uri="http://schemas.openxmlformats.org/drawingml/2006/table">
            <a:tbl>
              <a:tblPr/>
              <a:tblGrid>
                <a:gridCol w="708248">
                  <a:extLst>
                    <a:ext uri="{9D8B030D-6E8A-4147-A177-3AD203B41FA5}">
                      <a16:colId xmlns:a16="http://schemas.microsoft.com/office/drawing/2014/main" val="1382986522"/>
                    </a:ext>
                  </a:extLst>
                </a:gridCol>
                <a:gridCol w="627765">
                  <a:extLst>
                    <a:ext uri="{9D8B030D-6E8A-4147-A177-3AD203B41FA5}">
                      <a16:colId xmlns:a16="http://schemas.microsoft.com/office/drawing/2014/main" val="190355891"/>
                    </a:ext>
                  </a:extLst>
                </a:gridCol>
                <a:gridCol w="611668">
                  <a:extLst>
                    <a:ext uri="{9D8B030D-6E8A-4147-A177-3AD203B41FA5}">
                      <a16:colId xmlns:a16="http://schemas.microsoft.com/office/drawing/2014/main" val="4238005628"/>
                    </a:ext>
                  </a:extLst>
                </a:gridCol>
                <a:gridCol w="700200">
                  <a:extLst>
                    <a:ext uri="{9D8B030D-6E8A-4147-A177-3AD203B41FA5}">
                      <a16:colId xmlns:a16="http://schemas.microsoft.com/office/drawing/2014/main" val="122027311"/>
                    </a:ext>
                  </a:extLst>
                </a:gridCol>
                <a:gridCol w="700200">
                  <a:extLst>
                    <a:ext uri="{9D8B030D-6E8A-4147-A177-3AD203B41FA5}">
                      <a16:colId xmlns:a16="http://schemas.microsoft.com/office/drawing/2014/main" val="2282133247"/>
                    </a:ext>
                  </a:extLst>
                </a:gridCol>
                <a:gridCol w="700200">
                  <a:extLst>
                    <a:ext uri="{9D8B030D-6E8A-4147-A177-3AD203B41FA5}">
                      <a16:colId xmlns:a16="http://schemas.microsoft.com/office/drawing/2014/main" val="91592547"/>
                    </a:ext>
                  </a:extLst>
                </a:gridCol>
                <a:gridCol w="700200">
                  <a:extLst>
                    <a:ext uri="{9D8B030D-6E8A-4147-A177-3AD203B41FA5}">
                      <a16:colId xmlns:a16="http://schemas.microsoft.com/office/drawing/2014/main" val="2805296232"/>
                    </a:ext>
                  </a:extLst>
                </a:gridCol>
                <a:gridCol w="700200">
                  <a:extLst>
                    <a:ext uri="{9D8B030D-6E8A-4147-A177-3AD203B41FA5}">
                      <a16:colId xmlns:a16="http://schemas.microsoft.com/office/drawing/2014/main" val="3444868876"/>
                    </a:ext>
                  </a:extLst>
                </a:gridCol>
                <a:gridCol w="311200">
                  <a:extLst>
                    <a:ext uri="{9D8B030D-6E8A-4147-A177-3AD203B41FA5}">
                      <a16:colId xmlns:a16="http://schemas.microsoft.com/office/drawing/2014/main" val="1883718427"/>
                    </a:ext>
                  </a:extLst>
                </a:gridCol>
              </a:tblGrid>
              <a:tr h="102690">
                <a:tc>
                  <a:txBody>
                    <a:bodyPr/>
                    <a:lstStyle/>
                    <a:p>
                      <a:pPr algn="l" rtl="0" fontAlgn="t"/>
                      <a:r>
                        <a:rPr lang="en-US" sz="500" b="1" i="0" u="none" strike="noStrike">
                          <a:solidFill>
                            <a:srgbClr val="FFFFFF"/>
                          </a:solidFill>
                          <a:effectLst/>
                          <a:latin typeface="Arial" panose="020B0604020202020204" pitchFamily="34" charset="0"/>
                        </a:rPr>
                        <a:t> </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682B4"/>
                    </a:solidFill>
                  </a:tcPr>
                </a:tc>
                <a:tc gridSpan="3">
                  <a:txBody>
                    <a:bodyPr/>
                    <a:lstStyle/>
                    <a:p>
                      <a:pPr algn="ctr" rtl="0" fontAlgn="t"/>
                      <a:r>
                        <a:rPr lang="en-US" sz="500" b="1" i="0" u="none" strike="noStrike">
                          <a:solidFill>
                            <a:srgbClr val="FFFFFF"/>
                          </a:solidFill>
                          <a:effectLst/>
                          <a:latin typeface="Arial" panose="020B0604020202020204" pitchFamily="34" charset="0"/>
                        </a:rPr>
                        <a:t>Training Courses</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682B4"/>
                    </a:solidFill>
                  </a:tcPr>
                </a:tc>
                <a:tc hMerge="1">
                  <a:txBody>
                    <a:bodyPr/>
                    <a:lstStyle/>
                    <a:p>
                      <a:endParaRPr lang="en-US"/>
                    </a:p>
                  </a:txBody>
                  <a:tcPr/>
                </a:tc>
                <a:tc hMerge="1">
                  <a:txBody>
                    <a:bodyPr/>
                    <a:lstStyle/>
                    <a:p>
                      <a:endParaRPr lang="en-US"/>
                    </a:p>
                  </a:txBody>
                  <a:tcPr/>
                </a:tc>
                <a:tc>
                  <a:txBody>
                    <a:bodyPr/>
                    <a:lstStyle/>
                    <a:p>
                      <a:pPr algn="ctr" rtl="0" fontAlgn="t"/>
                      <a:r>
                        <a:rPr lang="en-US" sz="500" b="1" i="0" u="none" strike="noStrike">
                          <a:solidFill>
                            <a:srgbClr val="FFFFFF"/>
                          </a:solidFill>
                          <a:effectLst/>
                          <a:latin typeface="Arial" panose="020B0604020202020204" pitchFamily="34" charset="0"/>
                        </a:rPr>
                        <a:t> </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682B4"/>
                    </a:solidFill>
                  </a:tcPr>
                </a:tc>
                <a:tc gridSpan="4">
                  <a:txBody>
                    <a:bodyPr/>
                    <a:lstStyle/>
                    <a:p>
                      <a:pPr algn="ctr" rtl="0" fontAlgn="t"/>
                      <a:r>
                        <a:rPr lang="en-US" sz="500" b="1" i="0" u="none" strike="noStrike">
                          <a:solidFill>
                            <a:srgbClr val="FFFFFF"/>
                          </a:solidFill>
                          <a:effectLst/>
                          <a:latin typeface="Arial" panose="020B0604020202020204" pitchFamily="34" charset="0"/>
                        </a:rPr>
                        <a:t>Individual Training Needs Assessments</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682B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37538423"/>
                  </a:ext>
                </a:extLst>
              </a:tr>
              <a:tr h="265263">
                <a:tc>
                  <a:txBody>
                    <a:bodyPr/>
                    <a:lstStyle/>
                    <a:p>
                      <a:pPr algn="l" rtl="0" fontAlgn="ctr"/>
                      <a:r>
                        <a:rPr lang="en-US" sz="500" b="1" i="0" u="none" strike="noStrike">
                          <a:solidFill>
                            <a:srgbClr val="FFFFFF"/>
                          </a:solidFill>
                          <a:effectLst/>
                          <a:latin typeface="Arial" panose="020B0604020202020204" pitchFamily="34" charset="0"/>
                        </a:rPr>
                        <a:t>Div/Sec</a:t>
                      </a:r>
                    </a:p>
                  </a:txBody>
                  <a:tcPr marL="2074" marR="2074" marT="2074"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682B4"/>
                    </a:solidFill>
                  </a:tcPr>
                </a:tc>
                <a:tc>
                  <a:txBody>
                    <a:bodyPr/>
                    <a:lstStyle/>
                    <a:p>
                      <a:pPr algn="ctr" rtl="0" fontAlgn="ctr"/>
                      <a:r>
                        <a:rPr lang="en-US" sz="500" b="1" i="0" u="none" strike="noStrike">
                          <a:solidFill>
                            <a:srgbClr val="FFFFFF"/>
                          </a:solidFill>
                          <a:effectLst/>
                          <a:latin typeface="Arial" panose="020B0604020202020204" pitchFamily="34" charset="0"/>
                        </a:rPr>
                        <a:t>Completed</a:t>
                      </a:r>
                    </a:p>
                  </a:txBody>
                  <a:tcPr marL="2074" marR="2074" marT="2074"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682B4"/>
                    </a:solidFill>
                  </a:tcPr>
                </a:tc>
                <a:tc>
                  <a:txBody>
                    <a:bodyPr/>
                    <a:lstStyle/>
                    <a:p>
                      <a:pPr algn="ctr" rtl="0" fontAlgn="ctr"/>
                      <a:r>
                        <a:rPr lang="en-US" sz="500" b="1" i="0" u="none" strike="noStrike">
                          <a:solidFill>
                            <a:srgbClr val="FFFFFF"/>
                          </a:solidFill>
                          <a:effectLst/>
                          <a:latin typeface="Arial" panose="020B0604020202020204" pitchFamily="34" charset="0"/>
                        </a:rPr>
                        <a:t>Required</a:t>
                      </a:r>
                    </a:p>
                  </a:txBody>
                  <a:tcPr marL="2074" marR="2074" marT="2074"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682B4"/>
                    </a:solidFill>
                  </a:tcPr>
                </a:tc>
                <a:tc>
                  <a:txBody>
                    <a:bodyPr/>
                    <a:lstStyle/>
                    <a:p>
                      <a:pPr algn="ctr" rtl="0" fontAlgn="ctr"/>
                      <a:r>
                        <a:rPr lang="en-US" sz="500" b="1" i="0" u="none" strike="noStrike">
                          <a:solidFill>
                            <a:srgbClr val="FFFFFF"/>
                          </a:solidFill>
                          <a:effectLst/>
                          <a:latin typeface="Arial" panose="020B0604020202020204" pitchFamily="34" charset="0"/>
                        </a:rPr>
                        <a:t>Percent</a:t>
                      </a:r>
                    </a:p>
                  </a:txBody>
                  <a:tcPr marL="2074" marR="2074" marT="2074"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682B4"/>
                    </a:solidFill>
                  </a:tcPr>
                </a:tc>
                <a:tc>
                  <a:txBody>
                    <a:bodyPr/>
                    <a:lstStyle/>
                    <a:p>
                      <a:pPr algn="ctr" rtl="0" fontAlgn="ctr"/>
                      <a:r>
                        <a:rPr lang="en-US" sz="500" b="1" i="0" u="none" strike="noStrike">
                          <a:solidFill>
                            <a:srgbClr val="FFFFFF"/>
                          </a:solidFill>
                          <a:effectLst/>
                          <a:latin typeface="Arial" panose="020B0604020202020204" pitchFamily="34" charset="0"/>
                        </a:rPr>
                        <a:t>Employees</a:t>
                      </a:r>
                    </a:p>
                  </a:txBody>
                  <a:tcPr marL="2074" marR="2074" marT="2074"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682B4"/>
                    </a:solidFill>
                  </a:tcPr>
                </a:tc>
                <a:tc>
                  <a:txBody>
                    <a:bodyPr/>
                    <a:lstStyle/>
                    <a:p>
                      <a:pPr algn="ctr" rtl="0" fontAlgn="ctr"/>
                      <a:r>
                        <a:rPr lang="en-US" sz="500" b="1" i="0" u="none" strike="noStrike">
                          <a:solidFill>
                            <a:srgbClr val="FFFFFF"/>
                          </a:solidFill>
                          <a:effectLst/>
                          <a:latin typeface="Arial" panose="020B0604020202020204" pitchFamily="34" charset="0"/>
                        </a:rPr>
                        <a:t>&lt; 1 Year Old</a:t>
                      </a:r>
                    </a:p>
                  </a:txBody>
                  <a:tcPr marL="2074" marR="2074" marT="2074"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682B4"/>
                    </a:solidFill>
                  </a:tcPr>
                </a:tc>
                <a:tc>
                  <a:txBody>
                    <a:bodyPr/>
                    <a:lstStyle/>
                    <a:p>
                      <a:pPr algn="ctr" rtl="0" fontAlgn="ctr"/>
                      <a:r>
                        <a:rPr lang="en-US" sz="500" b="1" i="0" u="none" strike="noStrike">
                          <a:solidFill>
                            <a:srgbClr val="FFFFFF"/>
                          </a:solidFill>
                          <a:effectLst/>
                          <a:latin typeface="Arial" panose="020B0604020202020204" pitchFamily="34" charset="0"/>
                        </a:rPr>
                        <a:t>Percent</a:t>
                      </a:r>
                    </a:p>
                  </a:txBody>
                  <a:tcPr marL="2074" marR="2074" marT="2074"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682B4"/>
                    </a:solidFill>
                  </a:tcPr>
                </a:tc>
                <a:tc>
                  <a:txBody>
                    <a:bodyPr/>
                    <a:lstStyle/>
                    <a:p>
                      <a:pPr algn="ctr" rtl="0" fontAlgn="ctr"/>
                      <a:r>
                        <a:rPr lang="en-US" sz="500" b="1" i="0" u="none" strike="noStrike">
                          <a:solidFill>
                            <a:srgbClr val="FFFFFF"/>
                          </a:solidFill>
                          <a:effectLst/>
                          <a:latin typeface="Arial" panose="020B0604020202020204" pitchFamily="34" charset="0"/>
                        </a:rPr>
                        <a:t>Missing</a:t>
                      </a:r>
                    </a:p>
                  </a:txBody>
                  <a:tcPr marL="2074" marR="2074" marT="2074"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682B4"/>
                    </a:solidFill>
                  </a:tcPr>
                </a:tc>
                <a:tc>
                  <a:txBody>
                    <a:bodyPr/>
                    <a:lstStyle/>
                    <a:p>
                      <a:pPr algn="ctr" rtl="0" fontAlgn="ctr"/>
                      <a:r>
                        <a:rPr lang="en-US" sz="500" b="1" i="0" u="none" strike="noStrike">
                          <a:solidFill>
                            <a:srgbClr val="FFFFFF"/>
                          </a:solidFill>
                          <a:effectLst/>
                          <a:latin typeface="Arial" panose="020B0604020202020204" pitchFamily="34" charset="0"/>
                        </a:rPr>
                        <a:t>Missing for New  Hires</a:t>
                      </a:r>
                    </a:p>
                  </a:txBody>
                  <a:tcPr marL="2074" marR="2074" marT="2074"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682B4"/>
                    </a:solidFill>
                  </a:tcPr>
                </a:tc>
                <a:extLst>
                  <a:ext uri="{0D108BD9-81ED-4DB2-BD59-A6C34878D82A}">
                    <a16:rowId xmlns:a16="http://schemas.microsoft.com/office/drawing/2014/main" val="861027428"/>
                  </a:ext>
                </a:extLst>
              </a:tr>
              <a:tr h="102690">
                <a:tc>
                  <a:txBody>
                    <a:bodyPr/>
                    <a:lstStyle/>
                    <a:p>
                      <a:pPr algn="l" rtl="0" fontAlgn="t"/>
                      <a:r>
                        <a:rPr lang="en-US" sz="600" b="0" i="0" u="none" strike="noStrike" dirty="0">
                          <a:solidFill>
                            <a:srgbClr val="000000"/>
                          </a:solidFill>
                          <a:effectLst/>
                          <a:latin typeface="Calibri" panose="020F0502020204030204" pitchFamily="34" charset="0"/>
                        </a:rPr>
                        <a:t> </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86</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a:solidFill>
                            <a:srgbClr val="000000"/>
                          </a:solidFill>
                          <a:effectLst/>
                          <a:latin typeface="Arial" panose="020B0604020202020204" pitchFamily="34" charset="0"/>
                        </a:rPr>
                        <a:t>122</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a:solidFill>
                            <a:srgbClr val="000000"/>
                          </a:solidFill>
                          <a:effectLst/>
                          <a:latin typeface="Arial" panose="020B0604020202020204" pitchFamily="34" charset="0"/>
                        </a:rPr>
                        <a:t>70.49%</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a:solidFill>
                            <a:srgbClr val="000000"/>
                          </a:solidFill>
                          <a:effectLst/>
                          <a:latin typeface="Arial" panose="020B0604020202020204" pitchFamily="34" charset="0"/>
                        </a:rPr>
                        <a:t>10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9</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90.00%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2173700568"/>
                  </a:ext>
                </a:extLst>
              </a:tr>
              <a:tr h="102690">
                <a:tc>
                  <a:txBody>
                    <a:bodyPr/>
                    <a:lstStyle/>
                    <a:p>
                      <a:pPr algn="l" rtl="0" fontAlgn="t"/>
                      <a:r>
                        <a:rPr lang="en-US" sz="600" b="0" i="0" u="none" strike="noStrike">
                          <a:solidFill>
                            <a:srgbClr val="000000"/>
                          </a:solidFill>
                          <a:effectLst/>
                          <a:latin typeface="Calibri" panose="020F0502020204030204" pitchFamily="34" charset="0"/>
                        </a:rPr>
                        <a:t>AD/ACTD</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5,997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6,360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94.29%</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231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231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100.00%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2203735639"/>
                  </a:ext>
                </a:extLst>
              </a:tr>
              <a:tr h="102690">
                <a:tc>
                  <a:txBody>
                    <a:bodyPr/>
                    <a:lstStyle/>
                    <a:p>
                      <a:pPr algn="l" rtl="0" fontAlgn="t"/>
                      <a:r>
                        <a:rPr lang="en-US" sz="600" b="0" i="0" u="none" strike="noStrike" dirty="0">
                          <a:solidFill>
                            <a:srgbClr val="000000"/>
                          </a:solidFill>
                          <a:effectLst/>
                          <a:latin typeface="Calibri" panose="020F0502020204030204" pitchFamily="34" charset="0"/>
                        </a:rPr>
                        <a:t>AD/ARD</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354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377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93.90%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17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17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100.00%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990251611"/>
                  </a:ext>
                </a:extLst>
              </a:tr>
              <a:tr h="102690">
                <a:tc>
                  <a:txBody>
                    <a:bodyPr/>
                    <a:lstStyle/>
                    <a:p>
                      <a:pPr algn="l" rtl="0" fontAlgn="t"/>
                      <a:r>
                        <a:rPr lang="en-US" sz="600" b="0" i="0" u="none" strike="noStrike">
                          <a:solidFill>
                            <a:srgbClr val="000000"/>
                          </a:solidFill>
                          <a:effectLst/>
                          <a:latin typeface="Calibri" panose="020F0502020204030204" pitchFamily="34" charset="0"/>
                        </a:rPr>
                        <a:t>AD/BD</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4,457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4,683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95.17%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161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149</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92.55%</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3690948578"/>
                  </a:ext>
                </a:extLst>
              </a:tr>
              <a:tr h="102690">
                <a:tc>
                  <a:txBody>
                    <a:bodyPr/>
                    <a:lstStyle/>
                    <a:p>
                      <a:pPr algn="l" rtl="0" fontAlgn="t"/>
                      <a:r>
                        <a:rPr lang="en-US" sz="600" b="0" i="0" u="none" strike="noStrike">
                          <a:solidFill>
                            <a:srgbClr val="000000"/>
                          </a:solidFill>
                          <a:effectLst/>
                          <a:latin typeface="Calibri" panose="020F0502020204030204" pitchFamily="34" charset="0"/>
                        </a:rPr>
                        <a:t>APS-TD/CS</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1,327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a:solidFill>
                            <a:srgbClr val="000000"/>
                          </a:solidFill>
                          <a:effectLst/>
                          <a:latin typeface="Arial" panose="020B0604020202020204" pitchFamily="34" charset="0"/>
                        </a:rPr>
                        <a:t>1,577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a:solidFill>
                            <a:srgbClr val="000000"/>
                          </a:solidFill>
                          <a:effectLst/>
                          <a:latin typeface="Arial" panose="020B0604020202020204" pitchFamily="34" charset="0"/>
                        </a:rPr>
                        <a:t>84.15%</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a:solidFill>
                            <a:srgbClr val="000000"/>
                          </a:solidFill>
                          <a:effectLst/>
                          <a:latin typeface="Arial" panose="020B0604020202020204" pitchFamily="34" charset="0"/>
                        </a:rPr>
                        <a:t>41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41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100.00%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723871444"/>
                  </a:ext>
                </a:extLst>
              </a:tr>
              <a:tr h="102690">
                <a:tc>
                  <a:txBody>
                    <a:bodyPr/>
                    <a:lstStyle/>
                    <a:p>
                      <a:pPr algn="l" rtl="0" fontAlgn="t"/>
                      <a:r>
                        <a:rPr lang="en-US" sz="600" b="0" i="0" u="none" strike="noStrike">
                          <a:solidFill>
                            <a:srgbClr val="000000"/>
                          </a:solidFill>
                          <a:effectLst/>
                          <a:latin typeface="Calibri" panose="020F0502020204030204" pitchFamily="34" charset="0"/>
                        </a:rPr>
                        <a:t>APS-TD/DFS</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1,036</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1,078</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96.10%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55</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53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a:solidFill>
                            <a:srgbClr val="000000"/>
                          </a:solidFill>
                          <a:effectLst/>
                          <a:latin typeface="Arial" panose="020B0604020202020204" pitchFamily="34" charset="0"/>
                        </a:rPr>
                        <a:t>96.36%</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3818788777"/>
                  </a:ext>
                </a:extLst>
              </a:tr>
              <a:tr h="102690">
                <a:tc>
                  <a:txBody>
                    <a:bodyPr/>
                    <a:lstStyle/>
                    <a:p>
                      <a:pPr algn="l" rtl="0" fontAlgn="t"/>
                      <a:r>
                        <a:rPr lang="en-US" sz="600" b="0" i="0" u="none" strike="noStrike">
                          <a:solidFill>
                            <a:srgbClr val="000000"/>
                          </a:solidFill>
                          <a:effectLst/>
                          <a:latin typeface="Calibri" panose="020F0502020204030204" pitchFamily="34" charset="0"/>
                        </a:rPr>
                        <a:t>APS-TD/MAG</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2,418</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dirty="0">
                          <a:solidFill>
                            <a:srgbClr val="000000"/>
                          </a:solidFill>
                          <a:effectLst/>
                          <a:latin typeface="Arial" panose="020B0604020202020204" pitchFamily="34" charset="0"/>
                        </a:rPr>
                        <a:t>2,621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92.25%</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105</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103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a:solidFill>
                            <a:srgbClr val="000000"/>
                          </a:solidFill>
                          <a:effectLst/>
                          <a:latin typeface="Arial" panose="020B0604020202020204" pitchFamily="34" charset="0"/>
                        </a:rPr>
                        <a:t>98.10%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2351767860"/>
                  </a:ext>
                </a:extLst>
              </a:tr>
              <a:tr h="102690">
                <a:tc>
                  <a:txBody>
                    <a:bodyPr/>
                    <a:lstStyle/>
                    <a:p>
                      <a:pPr algn="l" rtl="0" fontAlgn="t"/>
                      <a:r>
                        <a:rPr lang="en-US" sz="600" b="0" i="0" u="none" strike="noStrike">
                          <a:solidFill>
                            <a:srgbClr val="000000"/>
                          </a:solidFill>
                          <a:effectLst/>
                          <a:latin typeface="Calibri" panose="020F0502020204030204" pitchFamily="34" charset="0"/>
                        </a:rPr>
                        <a:t>APS-TD/SRF</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1,510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1,600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94.38%</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70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65</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92.86%</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1271230216"/>
                  </a:ext>
                </a:extLst>
              </a:tr>
              <a:tr h="102690">
                <a:tc>
                  <a:txBody>
                    <a:bodyPr/>
                    <a:lstStyle/>
                    <a:p>
                      <a:pPr algn="l" rtl="0" fontAlgn="t"/>
                      <a:r>
                        <a:rPr lang="en-US" sz="600" b="0" i="0" u="none" strike="noStrike">
                          <a:solidFill>
                            <a:srgbClr val="000000"/>
                          </a:solidFill>
                          <a:effectLst/>
                          <a:latin typeface="Calibri" panose="020F0502020204030204" pitchFamily="34" charset="0"/>
                        </a:rPr>
                        <a:t>COM</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561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601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93.34%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55</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54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98.18%</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1607419237"/>
                  </a:ext>
                </a:extLst>
              </a:tr>
              <a:tr h="102690">
                <a:tc>
                  <a:txBody>
                    <a:bodyPr/>
                    <a:lstStyle/>
                    <a:p>
                      <a:pPr algn="l" rtl="0" fontAlgn="t"/>
                      <a:r>
                        <a:rPr lang="en-US" sz="600" b="0" i="0" u="none" strike="noStrike">
                          <a:solidFill>
                            <a:srgbClr val="000000"/>
                          </a:solidFill>
                          <a:effectLst/>
                          <a:latin typeface="Calibri" panose="020F0502020204030204" pitchFamily="34" charset="0"/>
                        </a:rPr>
                        <a:t>COO/COAS/QU</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147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149</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98.66%</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8</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8</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100.00%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1395313354"/>
                  </a:ext>
                </a:extLst>
              </a:tr>
              <a:tr h="102690">
                <a:tc>
                  <a:txBody>
                    <a:bodyPr/>
                    <a:lstStyle/>
                    <a:p>
                      <a:pPr algn="l" rtl="0" fontAlgn="t"/>
                      <a:r>
                        <a:rPr lang="en-US" sz="600" b="0" i="0" u="none" strike="noStrike">
                          <a:solidFill>
                            <a:srgbClr val="000000"/>
                          </a:solidFill>
                          <a:effectLst/>
                          <a:latin typeface="Calibri" panose="020F0502020204030204" pitchFamily="34" charset="0"/>
                        </a:rPr>
                        <a:t>CSAID/DSSL</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555</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579</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95.85%</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46</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46</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100.00%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2603701228"/>
                  </a:ext>
                </a:extLst>
              </a:tr>
              <a:tr h="102690">
                <a:tc>
                  <a:txBody>
                    <a:bodyPr/>
                    <a:lstStyle/>
                    <a:p>
                      <a:pPr algn="l" rtl="0" fontAlgn="t"/>
                      <a:r>
                        <a:rPr lang="en-US" sz="600" b="0" i="0" u="none" strike="noStrike">
                          <a:solidFill>
                            <a:srgbClr val="000000"/>
                          </a:solidFill>
                          <a:effectLst/>
                          <a:latin typeface="Calibri" panose="020F0502020204030204" pitchFamily="34" charset="0"/>
                        </a:rPr>
                        <a:t>CSAID/RTPS</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421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452</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93.14%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34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32</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94.12%</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597744705"/>
                  </a:ext>
                </a:extLst>
              </a:tr>
              <a:tr h="102690">
                <a:tc>
                  <a:txBody>
                    <a:bodyPr/>
                    <a:lstStyle/>
                    <a:p>
                      <a:pPr algn="l" rtl="0" fontAlgn="t"/>
                      <a:r>
                        <a:rPr lang="en-US" sz="600" b="0" i="0" u="none" strike="noStrike">
                          <a:solidFill>
                            <a:srgbClr val="000000"/>
                          </a:solidFill>
                          <a:effectLst/>
                          <a:latin typeface="Calibri" panose="020F0502020204030204" pitchFamily="34" charset="0"/>
                        </a:rPr>
                        <a:t>CSAID/SCSS</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648</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664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97.59%</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60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55</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91.67%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3738230489"/>
                  </a:ext>
                </a:extLst>
              </a:tr>
              <a:tr h="102690">
                <a:tc>
                  <a:txBody>
                    <a:bodyPr/>
                    <a:lstStyle/>
                    <a:p>
                      <a:pPr algn="l" rtl="0" fontAlgn="t"/>
                      <a:r>
                        <a:rPr lang="en-US" sz="600" b="0" i="0" u="none" strike="noStrike">
                          <a:solidFill>
                            <a:srgbClr val="000000"/>
                          </a:solidFill>
                          <a:effectLst/>
                          <a:latin typeface="Calibri" panose="020F0502020204030204" pitchFamily="34" charset="0"/>
                        </a:rPr>
                        <a:t>DCO</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15</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a:solidFill>
                            <a:srgbClr val="000000"/>
                          </a:solidFill>
                          <a:effectLst/>
                          <a:latin typeface="Arial" panose="020B0604020202020204" pitchFamily="34" charset="0"/>
                        </a:rPr>
                        <a:t>18</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a:solidFill>
                            <a:srgbClr val="000000"/>
                          </a:solidFill>
                          <a:effectLst/>
                          <a:latin typeface="Arial" panose="020B0604020202020204" pitchFamily="34" charset="0"/>
                        </a:rPr>
                        <a:t>83.33%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a:solidFill>
                            <a:srgbClr val="000000"/>
                          </a:solidFill>
                          <a:effectLst/>
                          <a:latin typeface="Arial" panose="020B0604020202020204" pitchFamily="34" charset="0"/>
                        </a:rPr>
                        <a:t>2</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2</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100.00%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2063524737"/>
                  </a:ext>
                </a:extLst>
              </a:tr>
              <a:tr h="102690">
                <a:tc>
                  <a:txBody>
                    <a:bodyPr/>
                    <a:lstStyle/>
                    <a:p>
                      <a:pPr algn="l" rtl="0" fontAlgn="t"/>
                      <a:r>
                        <a:rPr lang="en-US" sz="600" b="0" i="0" u="none" strike="noStrike">
                          <a:solidFill>
                            <a:srgbClr val="000000"/>
                          </a:solidFill>
                          <a:effectLst/>
                          <a:latin typeface="Calibri" panose="020F0502020204030204" pitchFamily="34" charset="0"/>
                        </a:rPr>
                        <a:t>DI</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2,120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2,298</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92.25%</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253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220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86.96%</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3308895131"/>
                  </a:ext>
                </a:extLst>
              </a:tr>
              <a:tr h="102690">
                <a:tc>
                  <a:txBody>
                    <a:bodyPr/>
                    <a:lstStyle/>
                    <a:p>
                      <a:pPr algn="l" rtl="0" fontAlgn="t"/>
                      <a:r>
                        <a:rPr lang="en-US" sz="600" b="0" i="0" u="none" strike="noStrike">
                          <a:solidFill>
                            <a:srgbClr val="000000"/>
                          </a:solidFill>
                          <a:effectLst/>
                          <a:latin typeface="Calibri" panose="020F0502020204030204" pitchFamily="34" charset="0"/>
                        </a:rPr>
                        <a:t>DI/IA</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44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44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100.00%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100.00%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210731823"/>
                  </a:ext>
                </a:extLst>
              </a:tr>
              <a:tr h="102690">
                <a:tc>
                  <a:txBody>
                    <a:bodyPr/>
                    <a:lstStyle/>
                    <a:p>
                      <a:pPr algn="l" rtl="0" fontAlgn="t"/>
                      <a:r>
                        <a:rPr lang="en-US" sz="600" b="0" i="0" u="none" strike="noStrike">
                          <a:solidFill>
                            <a:srgbClr val="000000"/>
                          </a:solidFill>
                          <a:effectLst/>
                          <a:latin typeface="Calibri" panose="020F0502020204030204" pitchFamily="34" charset="0"/>
                        </a:rPr>
                        <a:t>ES</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3,137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3,466</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90.51%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dirty="0">
                          <a:solidFill>
                            <a:srgbClr val="000000"/>
                          </a:solidFill>
                          <a:effectLst/>
                          <a:latin typeface="Arial" panose="020B0604020202020204" pitchFamily="34" charset="0"/>
                        </a:rPr>
                        <a:t>108</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104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96.30%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2116585530"/>
                  </a:ext>
                </a:extLst>
              </a:tr>
              <a:tr h="102690">
                <a:tc>
                  <a:txBody>
                    <a:bodyPr/>
                    <a:lstStyle/>
                    <a:p>
                      <a:pPr algn="l" rtl="0" fontAlgn="t"/>
                      <a:r>
                        <a:rPr lang="en-US" sz="600" b="0" i="0" u="none" strike="noStrike">
                          <a:solidFill>
                            <a:srgbClr val="000000"/>
                          </a:solidFill>
                          <a:effectLst/>
                          <a:latin typeface="Calibri" panose="020F0502020204030204" pitchFamily="34" charset="0"/>
                        </a:rPr>
                        <a:t>ETD/IARCD</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218</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241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90.46%</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10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10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100.00%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1593735372"/>
                  </a:ext>
                </a:extLst>
              </a:tr>
              <a:tr h="102690">
                <a:tc>
                  <a:txBody>
                    <a:bodyPr/>
                    <a:lstStyle/>
                    <a:p>
                      <a:pPr algn="l" rtl="0" fontAlgn="t"/>
                      <a:r>
                        <a:rPr lang="en-US" sz="600" b="0" i="0" u="none" strike="noStrike">
                          <a:solidFill>
                            <a:srgbClr val="000000"/>
                          </a:solidFill>
                          <a:effectLst/>
                          <a:latin typeface="Calibri" panose="020F0502020204030204" pitchFamily="34" charset="0"/>
                        </a:rPr>
                        <a:t>ETD/MD</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291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a:solidFill>
                            <a:srgbClr val="000000"/>
                          </a:solidFill>
                          <a:effectLst/>
                          <a:latin typeface="Arial" panose="020B0604020202020204" pitchFamily="34" charset="0"/>
                        </a:rPr>
                        <a:t>330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a:solidFill>
                            <a:srgbClr val="000000"/>
                          </a:solidFill>
                          <a:effectLst/>
                          <a:latin typeface="Arial" panose="020B0604020202020204" pitchFamily="34" charset="0"/>
                        </a:rPr>
                        <a:t>88.18%</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a:solidFill>
                            <a:srgbClr val="000000"/>
                          </a:solidFill>
                          <a:effectLst/>
                          <a:latin typeface="Arial" panose="020B0604020202020204" pitchFamily="34" charset="0"/>
                        </a:rPr>
                        <a:t>24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23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95.83%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3054475044"/>
                  </a:ext>
                </a:extLst>
              </a:tr>
              <a:tr h="102690">
                <a:tc>
                  <a:txBody>
                    <a:bodyPr/>
                    <a:lstStyle/>
                    <a:p>
                      <a:pPr algn="l" rtl="0" fontAlgn="t"/>
                      <a:r>
                        <a:rPr lang="en-US" sz="600" b="0" i="0" u="none" strike="noStrike">
                          <a:solidFill>
                            <a:srgbClr val="000000"/>
                          </a:solidFill>
                          <a:effectLst/>
                          <a:latin typeface="Calibri" panose="020F0502020204030204" pitchFamily="34" charset="0"/>
                        </a:rPr>
                        <a:t>ETD/QID</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208</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a:solidFill>
                            <a:srgbClr val="000000"/>
                          </a:solidFill>
                          <a:effectLst/>
                          <a:latin typeface="Arial" panose="020B0604020202020204" pitchFamily="34" charset="0"/>
                        </a:rPr>
                        <a:t>243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a:solidFill>
                            <a:srgbClr val="000000"/>
                          </a:solidFill>
                          <a:effectLst/>
                          <a:latin typeface="Arial" panose="020B0604020202020204" pitchFamily="34" charset="0"/>
                        </a:rPr>
                        <a:t>85.60%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a:solidFill>
                            <a:srgbClr val="000000"/>
                          </a:solidFill>
                          <a:effectLst/>
                          <a:latin typeface="Arial" panose="020B0604020202020204" pitchFamily="34" charset="0"/>
                        </a:rPr>
                        <a:t>15</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14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93.33%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3207064971"/>
                  </a:ext>
                </a:extLst>
              </a:tr>
              <a:tr h="102690">
                <a:tc>
                  <a:txBody>
                    <a:bodyPr/>
                    <a:lstStyle/>
                    <a:p>
                      <a:pPr algn="l" rtl="0" fontAlgn="t"/>
                      <a:r>
                        <a:rPr lang="en-US" sz="600" b="0" i="0" u="none" strike="noStrike">
                          <a:solidFill>
                            <a:srgbClr val="000000"/>
                          </a:solidFill>
                          <a:effectLst/>
                          <a:latin typeface="Calibri" panose="020F0502020204030204" pitchFamily="34" charset="0"/>
                        </a:rPr>
                        <a:t>FI</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1,133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1,197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94.65%</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111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94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84.68%</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3922101186"/>
                  </a:ext>
                </a:extLst>
              </a:tr>
              <a:tr h="102690">
                <a:tc>
                  <a:txBody>
                    <a:bodyPr/>
                    <a:lstStyle/>
                    <a:p>
                      <a:pPr algn="l" rtl="0" fontAlgn="t"/>
                      <a:r>
                        <a:rPr lang="en-US" sz="600" b="0" i="0" u="none" strike="noStrike">
                          <a:solidFill>
                            <a:srgbClr val="000000"/>
                          </a:solidFill>
                          <a:effectLst/>
                          <a:latin typeface="Calibri" panose="020F0502020204030204" pitchFamily="34" charset="0"/>
                        </a:rPr>
                        <a:t>FRA</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12</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12</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100.00%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100.00%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2007143668"/>
                  </a:ext>
                </a:extLst>
              </a:tr>
              <a:tr h="102690">
                <a:tc>
                  <a:txBody>
                    <a:bodyPr/>
                    <a:lstStyle/>
                    <a:p>
                      <a:pPr algn="l" rtl="0" fontAlgn="t"/>
                      <a:r>
                        <a:rPr lang="en-US" sz="600" b="0" i="0" u="none" strike="noStrike">
                          <a:solidFill>
                            <a:srgbClr val="000000"/>
                          </a:solidFill>
                          <a:effectLst/>
                          <a:latin typeface="Calibri" panose="020F0502020204030204" pitchFamily="34" charset="0"/>
                        </a:rPr>
                        <a:t>HR</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619</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641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96.57%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57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52</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91.23%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4025059132"/>
                  </a:ext>
                </a:extLst>
              </a:tr>
              <a:tr h="102690">
                <a:tc>
                  <a:txBody>
                    <a:bodyPr/>
                    <a:lstStyle/>
                    <a:p>
                      <a:pPr algn="l" rtl="0" fontAlgn="t"/>
                      <a:r>
                        <a:rPr lang="en-US" sz="600" b="0" i="0" u="none" strike="noStrike">
                          <a:solidFill>
                            <a:srgbClr val="000000"/>
                          </a:solidFill>
                          <a:effectLst/>
                          <a:latin typeface="Calibri" panose="020F0502020204030204" pitchFamily="34" charset="0"/>
                        </a:rPr>
                        <a:t>ISD</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6,108</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6,430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94.99%</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225</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221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dirty="0">
                          <a:solidFill>
                            <a:srgbClr val="000000"/>
                          </a:solidFill>
                          <a:effectLst/>
                          <a:latin typeface="Arial" panose="020B0604020202020204" pitchFamily="34" charset="0"/>
                        </a:rPr>
                        <a:t>98.22%</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1848350156"/>
                  </a:ext>
                </a:extLst>
              </a:tr>
              <a:tr h="102690">
                <a:tc>
                  <a:txBody>
                    <a:bodyPr/>
                    <a:lstStyle/>
                    <a:p>
                      <a:pPr algn="l" rtl="0" fontAlgn="t"/>
                      <a:r>
                        <a:rPr lang="en-US" sz="600" b="0" i="0" u="none" strike="noStrike">
                          <a:solidFill>
                            <a:srgbClr val="000000"/>
                          </a:solidFill>
                          <a:effectLst/>
                          <a:latin typeface="Calibri" panose="020F0502020204030204" pitchFamily="34" charset="0"/>
                        </a:rPr>
                        <a:t>ITD</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1,134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1,145</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99.04%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127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127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100.00%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3024136"/>
                  </a:ext>
                </a:extLst>
              </a:tr>
              <a:tr h="102690">
                <a:tc>
                  <a:txBody>
                    <a:bodyPr/>
                    <a:lstStyle/>
                    <a:p>
                      <a:pPr algn="l" rtl="0" fontAlgn="t"/>
                      <a:r>
                        <a:rPr lang="en-US" sz="600" b="0" i="0" u="none" strike="noStrike">
                          <a:solidFill>
                            <a:srgbClr val="000000"/>
                          </a:solidFill>
                          <a:effectLst/>
                          <a:latin typeface="Calibri" panose="020F0502020204030204" pitchFamily="34" charset="0"/>
                        </a:rPr>
                        <a:t>LBNFDUNE</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761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821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92.69%</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50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41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82.00%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2116903477"/>
                  </a:ext>
                </a:extLst>
              </a:tr>
              <a:tr h="102690">
                <a:tc>
                  <a:txBody>
                    <a:bodyPr/>
                    <a:lstStyle/>
                    <a:p>
                      <a:pPr algn="l" rtl="0" fontAlgn="t"/>
                      <a:r>
                        <a:rPr lang="en-US" sz="600" b="0" i="0" u="none" strike="noStrike" dirty="0">
                          <a:solidFill>
                            <a:srgbClr val="000000"/>
                          </a:solidFill>
                          <a:effectLst/>
                          <a:latin typeface="Calibri" panose="020F0502020204030204" pitchFamily="34" charset="0"/>
                        </a:rPr>
                        <a:t>NQC/NQCDIV</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dirty="0">
                          <a:solidFill>
                            <a:srgbClr val="000000"/>
                          </a:solidFill>
                          <a:effectLst/>
                          <a:latin typeface="Arial" panose="020B0604020202020204" pitchFamily="34" charset="0"/>
                        </a:rPr>
                        <a:t>736</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dirty="0">
                          <a:solidFill>
                            <a:srgbClr val="000000"/>
                          </a:solidFill>
                          <a:effectLst/>
                          <a:latin typeface="Arial" panose="020B0604020202020204" pitchFamily="34" charset="0"/>
                        </a:rPr>
                        <a:t>798</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dirty="0">
                          <a:solidFill>
                            <a:srgbClr val="000000"/>
                          </a:solidFill>
                          <a:effectLst/>
                          <a:latin typeface="Arial" panose="020B0604020202020204" pitchFamily="34" charset="0"/>
                        </a:rPr>
                        <a:t>92.23%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dirty="0">
                          <a:solidFill>
                            <a:srgbClr val="000000"/>
                          </a:solidFill>
                          <a:effectLst/>
                          <a:latin typeface="Arial" panose="020B0604020202020204" pitchFamily="34" charset="0"/>
                        </a:rPr>
                        <a:t>48</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dirty="0">
                          <a:solidFill>
                            <a:srgbClr val="000000"/>
                          </a:solidFill>
                          <a:effectLst/>
                          <a:latin typeface="Arial" panose="020B0604020202020204" pitchFamily="34" charset="0"/>
                        </a:rPr>
                        <a:t>39</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dirty="0">
                          <a:solidFill>
                            <a:srgbClr val="000000"/>
                          </a:solidFill>
                          <a:effectLst/>
                          <a:latin typeface="Arial" panose="020B0604020202020204" pitchFamily="34" charset="0"/>
                        </a:rPr>
                        <a:t>81.25%</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dirty="0">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3005022348"/>
                  </a:ext>
                </a:extLst>
              </a:tr>
              <a:tr h="102690">
                <a:tc>
                  <a:txBody>
                    <a:bodyPr/>
                    <a:lstStyle/>
                    <a:p>
                      <a:pPr algn="l" rtl="0" fontAlgn="t"/>
                      <a:r>
                        <a:rPr lang="en-US" sz="600" b="0" i="0" u="none" strike="noStrike" dirty="0">
                          <a:solidFill>
                            <a:srgbClr val="000000"/>
                          </a:solidFill>
                          <a:effectLst/>
                          <a:latin typeface="Calibri" panose="020F0502020204030204" pitchFamily="34" charset="0"/>
                        </a:rPr>
                        <a:t>PIPII/PIPII</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274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299</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dirty="0">
                          <a:solidFill>
                            <a:srgbClr val="000000"/>
                          </a:solidFill>
                          <a:effectLst/>
                          <a:latin typeface="Arial" panose="020B0604020202020204" pitchFamily="34" charset="0"/>
                        </a:rPr>
                        <a:t>91.64%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dirty="0">
                          <a:solidFill>
                            <a:srgbClr val="000000"/>
                          </a:solidFill>
                          <a:effectLst/>
                          <a:latin typeface="Arial" panose="020B0604020202020204" pitchFamily="34" charset="0"/>
                        </a:rPr>
                        <a:t>20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dirty="0">
                          <a:solidFill>
                            <a:srgbClr val="000000"/>
                          </a:solidFill>
                          <a:effectLst/>
                          <a:latin typeface="Arial" panose="020B0604020202020204" pitchFamily="34" charset="0"/>
                        </a:rPr>
                        <a:t>15</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dirty="0">
                          <a:solidFill>
                            <a:srgbClr val="000000"/>
                          </a:solidFill>
                          <a:effectLst/>
                          <a:latin typeface="Arial" panose="020B0604020202020204" pitchFamily="34" charset="0"/>
                        </a:rPr>
                        <a:t>75.00%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dirty="0">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dirty="0">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2778233845"/>
                  </a:ext>
                </a:extLst>
              </a:tr>
              <a:tr h="102690">
                <a:tc>
                  <a:txBody>
                    <a:bodyPr/>
                    <a:lstStyle/>
                    <a:p>
                      <a:pPr algn="l" rtl="0" fontAlgn="t"/>
                      <a:r>
                        <a:rPr lang="en-US" sz="600" b="0" i="0" u="none" strike="noStrike" dirty="0">
                          <a:solidFill>
                            <a:srgbClr val="000000"/>
                          </a:solidFill>
                          <a:effectLst/>
                          <a:latin typeface="Calibri" panose="020F0502020204030204" pitchFamily="34" charset="0"/>
                        </a:rPr>
                        <a:t>SEC</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dirty="0">
                          <a:solidFill>
                            <a:srgbClr val="000000"/>
                          </a:solidFill>
                          <a:effectLst/>
                          <a:latin typeface="Arial" panose="020B0604020202020204" pitchFamily="34" charset="0"/>
                        </a:rPr>
                        <a:t>2,445</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dirty="0">
                          <a:solidFill>
                            <a:srgbClr val="000000"/>
                          </a:solidFill>
                          <a:effectLst/>
                          <a:latin typeface="Arial" panose="020B0604020202020204" pitchFamily="34" charset="0"/>
                        </a:rPr>
                        <a:t>2,590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dirty="0">
                          <a:solidFill>
                            <a:srgbClr val="000000"/>
                          </a:solidFill>
                          <a:effectLst/>
                          <a:latin typeface="Arial" panose="020B0604020202020204" pitchFamily="34" charset="0"/>
                        </a:rPr>
                        <a:t>94.40%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dirty="0">
                          <a:solidFill>
                            <a:srgbClr val="000000"/>
                          </a:solidFill>
                          <a:effectLst/>
                          <a:latin typeface="Arial" panose="020B0604020202020204" pitchFamily="34" charset="0"/>
                        </a:rPr>
                        <a:t>102</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dirty="0">
                          <a:solidFill>
                            <a:srgbClr val="000000"/>
                          </a:solidFill>
                          <a:effectLst/>
                          <a:latin typeface="Arial" panose="020B0604020202020204" pitchFamily="34" charset="0"/>
                        </a:rPr>
                        <a:t>97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dirty="0">
                          <a:solidFill>
                            <a:srgbClr val="000000"/>
                          </a:solidFill>
                          <a:effectLst/>
                          <a:latin typeface="Arial" panose="020B0604020202020204" pitchFamily="34" charset="0"/>
                        </a:rPr>
                        <a:t>95.10%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dirty="0">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dirty="0">
                          <a:solidFill>
                            <a:srgbClr val="000000"/>
                          </a:solidFill>
                          <a:effectLst/>
                          <a:latin typeface="Arial" panose="020B0604020202020204" pitchFamily="34" charset="0"/>
                        </a:rPr>
                        <a:t>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450042341"/>
                  </a:ext>
                </a:extLst>
              </a:tr>
              <a:tr h="102690">
                <a:tc>
                  <a:txBody>
                    <a:bodyPr/>
                    <a:lstStyle/>
                    <a:p>
                      <a:pPr algn="l" rtl="0" fontAlgn="t"/>
                      <a:r>
                        <a:rPr lang="en-US" sz="800" b="1" i="0" u="none" strike="noStrike" dirty="0">
                          <a:solidFill>
                            <a:srgbClr val="000000"/>
                          </a:solidFill>
                          <a:effectLst/>
                          <a:latin typeface="Calibri" panose="020F0502020204030204" pitchFamily="34" charset="0"/>
                        </a:rPr>
                        <a:t>ND</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800" b="1" i="0" u="none" strike="noStrike">
                          <a:solidFill>
                            <a:srgbClr val="000000"/>
                          </a:solidFill>
                          <a:effectLst/>
                          <a:latin typeface="Arial" panose="020B0604020202020204" pitchFamily="34" charset="0"/>
                        </a:rPr>
                        <a:t>1,725</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800" b="1" i="0" u="none" strike="noStrike">
                          <a:solidFill>
                            <a:srgbClr val="000000"/>
                          </a:solidFill>
                          <a:effectLst/>
                          <a:latin typeface="Arial" panose="020B0604020202020204" pitchFamily="34" charset="0"/>
                        </a:rPr>
                        <a:t>1,833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800" b="1" i="0" u="none" strike="noStrike" dirty="0">
                          <a:solidFill>
                            <a:srgbClr val="000000"/>
                          </a:solidFill>
                          <a:effectLst/>
                          <a:latin typeface="Arial" panose="020B0604020202020204" pitchFamily="34" charset="0"/>
                        </a:rPr>
                        <a:t>94.11%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800" b="1" i="0" u="none" strike="noStrike" dirty="0">
                          <a:solidFill>
                            <a:srgbClr val="000000"/>
                          </a:solidFill>
                          <a:effectLst/>
                          <a:latin typeface="Arial" panose="020B0604020202020204" pitchFamily="34" charset="0"/>
                        </a:rPr>
                        <a:t>95</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800" b="1" i="0" u="none" strike="noStrike" dirty="0">
                          <a:solidFill>
                            <a:srgbClr val="000000"/>
                          </a:solidFill>
                          <a:effectLst/>
                          <a:latin typeface="Arial" panose="020B0604020202020204" pitchFamily="34" charset="0"/>
                        </a:rPr>
                        <a:t>86</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800" b="1" i="0" u="none" strike="noStrike" dirty="0">
                          <a:solidFill>
                            <a:srgbClr val="000000"/>
                          </a:solidFill>
                          <a:effectLst/>
                          <a:latin typeface="Arial" panose="020B0604020202020204" pitchFamily="34" charset="0"/>
                        </a:rPr>
                        <a:t>90.53%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800" b="1" i="0" u="none" strike="noStrike" dirty="0">
                          <a:solidFill>
                            <a:srgbClr val="000000"/>
                          </a:solidFill>
                          <a:effectLst/>
                          <a:latin typeface="Arial" panose="020B0604020202020204" pitchFamily="34" charset="0"/>
                        </a:rPr>
                        <a:t>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800" b="1" i="0" u="none" strike="noStrike" dirty="0">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3970035166"/>
                  </a:ext>
                </a:extLst>
              </a:tr>
              <a:tr h="102690">
                <a:tc>
                  <a:txBody>
                    <a:bodyPr/>
                    <a:lstStyle/>
                    <a:p>
                      <a:pPr algn="l" rtl="0" fontAlgn="t"/>
                      <a:r>
                        <a:rPr lang="en-US" sz="800" b="1" i="0" u="none" strike="noStrike">
                          <a:solidFill>
                            <a:srgbClr val="000000"/>
                          </a:solidFill>
                          <a:effectLst/>
                          <a:latin typeface="Calibri" panose="020F0502020204030204" pitchFamily="34" charset="0"/>
                        </a:rPr>
                        <a:t>PPD</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800" b="1" i="0" u="none" strike="noStrike" dirty="0">
                          <a:solidFill>
                            <a:srgbClr val="000000"/>
                          </a:solidFill>
                          <a:effectLst/>
                          <a:latin typeface="Arial" panose="020B0604020202020204" pitchFamily="34" charset="0"/>
                        </a:rPr>
                        <a:t>4,664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800" b="1" i="0" u="none" strike="noStrike" dirty="0">
                          <a:solidFill>
                            <a:srgbClr val="000000"/>
                          </a:solidFill>
                          <a:effectLst/>
                          <a:latin typeface="Arial" panose="020B0604020202020204" pitchFamily="34" charset="0"/>
                        </a:rPr>
                        <a:t>5,097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800" b="1" i="0" u="none" strike="noStrike">
                          <a:solidFill>
                            <a:srgbClr val="000000"/>
                          </a:solidFill>
                          <a:effectLst/>
                          <a:latin typeface="Arial" panose="020B0604020202020204" pitchFamily="34" charset="0"/>
                        </a:rPr>
                        <a:t>91.50%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800" b="1" i="0" u="none" strike="noStrike">
                          <a:solidFill>
                            <a:srgbClr val="000000"/>
                          </a:solidFill>
                          <a:effectLst/>
                          <a:latin typeface="Arial" panose="020B0604020202020204" pitchFamily="34" charset="0"/>
                        </a:rPr>
                        <a:t>252</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800" b="1" i="0" u="none" strike="noStrike">
                          <a:solidFill>
                            <a:srgbClr val="000000"/>
                          </a:solidFill>
                          <a:effectLst/>
                          <a:latin typeface="Arial" panose="020B0604020202020204" pitchFamily="34" charset="0"/>
                        </a:rPr>
                        <a:t>247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800" b="1" i="0" u="none" strike="noStrike">
                          <a:solidFill>
                            <a:srgbClr val="000000"/>
                          </a:solidFill>
                          <a:effectLst/>
                          <a:latin typeface="Arial" panose="020B0604020202020204" pitchFamily="34" charset="0"/>
                        </a:rPr>
                        <a:t>98.02%</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800" b="1" i="0" u="none" strike="noStrike" dirty="0">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800" b="1" i="0" u="none" strike="noStrike" dirty="0">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1355379281"/>
                  </a:ext>
                </a:extLst>
              </a:tr>
              <a:tr h="102690">
                <a:tc>
                  <a:txBody>
                    <a:bodyPr/>
                    <a:lstStyle/>
                    <a:p>
                      <a:pPr algn="l" rtl="0" fontAlgn="t"/>
                      <a:r>
                        <a:rPr lang="en-US" sz="800" b="1" i="0" u="none" strike="noStrike" dirty="0">
                          <a:solidFill>
                            <a:srgbClr val="000000"/>
                          </a:solidFill>
                          <a:effectLst/>
                          <a:latin typeface="Calibri" panose="020F0502020204030204" pitchFamily="34" charset="0"/>
                        </a:rPr>
                        <a:t>THD</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800" b="1" i="0" u="none" strike="noStrike" dirty="0">
                          <a:solidFill>
                            <a:srgbClr val="000000"/>
                          </a:solidFill>
                          <a:effectLst/>
                          <a:latin typeface="Arial" panose="020B0604020202020204" pitchFamily="34" charset="0"/>
                        </a:rPr>
                        <a:t>393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800" b="1" i="0" u="none" strike="noStrike" dirty="0">
                          <a:solidFill>
                            <a:srgbClr val="000000"/>
                          </a:solidFill>
                          <a:effectLst/>
                          <a:latin typeface="Arial" panose="020B0604020202020204" pitchFamily="34" charset="0"/>
                        </a:rPr>
                        <a:t>457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800" b="1" i="0" u="none" strike="noStrike" dirty="0">
                          <a:solidFill>
                            <a:srgbClr val="000000"/>
                          </a:solidFill>
                          <a:effectLst/>
                          <a:latin typeface="Arial" panose="020B0604020202020204" pitchFamily="34" charset="0"/>
                        </a:rPr>
                        <a:t>86.00%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800" b="1" i="0" u="none" strike="noStrike">
                          <a:solidFill>
                            <a:srgbClr val="000000"/>
                          </a:solidFill>
                          <a:effectLst/>
                          <a:latin typeface="Arial" panose="020B0604020202020204" pitchFamily="34" charset="0"/>
                        </a:rPr>
                        <a:t>53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800" b="1" i="0" u="none" strike="noStrike" dirty="0">
                          <a:solidFill>
                            <a:srgbClr val="000000"/>
                          </a:solidFill>
                          <a:effectLst/>
                          <a:latin typeface="Arial" panose="020B0604020202020204" pitchFamily="34" charset="0"/>
                        </a:rPr>
                        <a:t>38</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800" b="1" i="0" u="none" strike="noStrike" dirty="0">
                          <a:solidFill>
                            <a:srgbClr val="000000"/>
                          </a:solidFill>
                          <a:effectLst/>
                          <a:latin typeface="Arial" panose="020B0604020202020204" pitchFamily="34" charset="0"/>
                        </a:rPr>
                        <a:t>71.70%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800" b="1" i="0" u="none" strike="noStrike" dirty="0">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800" b="1" i="0" u="none" strike="noStrike" dirty="0">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875371437"/>
                  </a:ext>
                </a:extLst>
              </a:tr>
              <a:tr h="102690">
                <a:tc>
                  <a:txBody>
                    <a:bodyPr/>
                    <a:lstStyle/>
                    <a:p>
                      <a:pPr algn="l" rtl="0" fontAlgn="t"/>
                      <a:r>
                        <a:rPr lang="en-US" sz="800" b="1" i="0" u="none" strike="noStrike" dirty="0">
                          <a:solidFill>
                            <a:srgbClr val="000000"/>
                          </a:solidFill>
                          <a:effectLst/>
                          <a:latin typeface="Arial" panose="020B0604020202020204" pitchFamily="34" charset="0"/>
                        </a:rPr>
                        <a:t>Fermilab Total</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682B4"/>
                    </a:solidFill>
                  </a:tcPr>
                </a:tc>
                <a:tc>
                  <a:txBody>
                    <a:bodyPr/>
                    <a:lstStyle/>
                    <a:p>
                      <a:pPr algn="ctr" rtl="0" fontAlgn="t"/>
                      <a:r>
                        <a:rPr lang="en-US" sz="800" b="1" i="0" u="none" strike="noStrike">
                          <a:solidFill>
                            <a:srgbClr val="000000"/>
                          </a:solidFill>
                          <a:effectLst/>
                          <a:latin typeface="Arial" panose="020B0604020202020204" pitchFamily="34" charset="0"/>
                        </a:rPr>
                        <a:t>45,554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800" b="1" i="0" u="none" strike="noStrike">
                          <a:solidFill>
                            <a:srgbClr val="000000"/>
                          </a:solidFill>
                          <a:effectLst/>
                          <a:latin typeface="Arial" panose="020B0604020202020204" pitchFamily="34" charset="0"/>
                        </a:rPr>
                        <a:t>48,823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800" b="1" i="0" u="none" strike="noStrike">
                          <a:solidFill>
                            <a:srgbClr val="000000"/>
                          </a:solidFill>
                          <a:effectLst/>
                          <a:latin typeface="Arial" panose="020B0604020202020204" pitchFamily="34" charset="0"/>
                        </a:rPr>
                        <a:t>93.30%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800" b="1" i="0" u="none" strike="noStrike">
                          <a:solidFill>
                            <a:srgbClr val="000000"/>
                          </a:solidFill>
                          <a:effectLst/>
                          <a:latin typeface="Arial" panose="020B0604020202020204" pitchFamily="34" charset="0"/>
                        </a:rPr>
                        <a:t>2,450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682B4"/>
                    </a:solidFill>
                  </a:tcPr>
                </a:tc>
                <a:tc>
                  <a:txBody>
                    <a:bodyPr/>
                    <a:lstStyle/>
                    <a:p>
                      <a:pPr algn="ctr" rtl="0" fontAlgn="t"/>
                      <a:r>
                        <a:rPr lang="en-US" sz="800" b="1" i="0" u="none" strike="noStrike">
                          <a:solidFill>
                            <a:srgbClr val="000000"/>
                          </a:solidFill>
                          <a:effectLst/>
                          <a:latin typeface="Arial" panose="020B0604020202020204" pitchFamily="34" charset="0"/>
                        </a:rPr>
                        <a:t>2,298</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800" b="1" i="0" u="none" strike="noStrike">
                          <a:solidFill>
                            <a:srgbClr val="000000"/>
                          </a:solidFill>
                          <a:effectLst/>
                          <a:latin typeface="Arial" panose="020B0604020202020204" pitchFamily="34" charset="0"/>
                        </a:rPr>
                        <a:t>93.80%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800" b="1" i="0" u="none" strike="noStrike" dirty="0">
                          <a:solidFill>
                            <a:srgbClr val="000000"/>
                          </a:solidFill>
                          <a:effectLst/>
                          <a:latin typeface="Arial" panose="020B0604020202020204" pitchFamily="34" charset="0"/>
                        </a:rPr>
                        <a:t>2</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800" b="1" i="0" u="none" strike="noStrike" dirty="0">
                          <a:solidFill>
                            <a:srgbClr val="000000"/>
                          </a:solidFill>
                          <a:effectLst/>
                          <a:latin typeface="Arial" panose="020B0604020202020204" pitchFamily="34" charset="0"/>
                        </a:rPr>
                        <a:t>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extLst>
                  <a:ext uri="{0D108BD9-81ED-4DB2-BD59-A6C34878D82A}">
                    <a16:rowId xmlns:a16="http://schemas.microsoft.com/office/drawing/2014/main" val="2536857051"/>
                  </a:ext>
                </a:extLst>
              </a:tr>
            </a:tbl>
          </a:graphicData>
        </a:graphic>
      </p:graphicFrame>
      <p:sp>
        <p:nvSpPr>
          <p:cNvPr id="12" name="Rectangle: Rounded Corners 11">
            <a:extLst>
              <a:ext uri="{FF2B5EF4-FFF2-40B4-BE49-F238E27FC236}">
                <a16:creationId xmlns:a16="http://schemas.microsoft.com/office/drawing/2014/main" id="{66F75593-E6A2-FB5F-2D18-8D070E70F6B8}"/>
              </a:ext>
            </a:extLst>
          </p:cNvPr>
          <p:cNvSpPr/>
          <p:nvPr/>
        </p:nvSpPr>
        <p:spPr>
          <a:xfrm>
            <a:off x="1403700" y="3700768"/>
            <a:ext cx="5906180" cy="388194"/>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2816A32B-FEFA-4703-E7C7-BB9883008F68}"/>
              </a:ext>
            </a:extLst>
          </p:cNvPr>
          <p:cNvSpPr/>
          <p:nvPr/>
        </p:nvSpPr>
        <p:spPr>
          <a:xfrm>
            <a:off x="1412195" y="4220618"/>
            <a:ext cx="5906180" cy="477434"/>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5261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3" y="826490"/>
            <a:ext cx="8152105" cy="3794522"/>
          </a:xfrm>
        </p:spPr>
        <p:txBody>
          <a:bodyPr/>
          <a:lstStyle/>
          <a:p>
            <a:r>
              <a:rPr lang="en-US" sz="1600" b="0" i="0" u="none" strike="noStrike" baseline="0" dirty="0">
                <a:solidFill>
                  <a:schemeClr val="accent6">
                    <a:lumMod val="50000"/>
                  </a:schemeClr>
                </a:solidFill>
                <a:latin typeface="Helvetica" panose="020B0604020202020204" pitchFamily="34" charset="0"/>
                <a:cs typeface="Helvetica" panose="020B0604020202020204" pitchFamily="34" charset="0"/>
              </a:rPr>
              <a:t>03/01/2024 - First Aid Only</a:t>
            </a:r>
            <a:r>
              <a:rPr lang="en-US" sz="1600" dirty="0">
                <a:solidFill>
                  <a:schemeClr val="accent6">
                    <a:lumMod val="50000"/>
                  </a:schemeClr>
                </a:solidFill>
                <a:latin typeface="Helvetica" panose="020B0604020202020204" pitchFamily="34" charset="0"/>
                <a:cs typeface="Helvetica" panose="020B0604020202020204" pitchFamily="34" charset="0"/>
              </a:rPr>
              <a:t>, APS-TD</a:t>
            </a:r>
          </a:p>
          <a:p>
            <a:pPr lvl="1"/>
            <a:r>
              <a:rPr lang="en-US" sz="1400" dirty="0">
                <a:solidFill>
                  <a:schemeClr val="accent6">
                    <a:lumMod val="50000"/>
                  </a:schemeClr>
                </a:solidFill>
                <a:latin typeface="Helvetica" panose="020B0604020202020204" pitchFamily="34" charset="0"/>
                <a:cs typeface="Helvetica" panose="020B0604020202020204" pitchFamily="34" charset="0"/>
              </a:rPr>
              <a:t>An employee was finishing up cavity electropolishing (EP) of a single cell cavity beam tube . After it was removed from the EP tool, the cavity was still wet with water. To avoid slipping, they held the cavity by the flange opening. A slight rotation resulted in the slicing of the 14 mm butyl glove by the sharp edge of the flange inner opening, further it cut into the right-hand index finger. It resulted in the need of a first aid bandage.</a:t>
            </a:r>
          </a:p>
          <a:p>
            <a:r>
              <a:rPr lang="en-US" sz="1600" b="0" i="0" u="none" strike="noStrike" baseline="0" dirty="0">
                <a:solidFill>
                  <a:schemeClr val="accent6">
                    <a:lumMod val="50000"/>
                  </a:schemeClr>
                </a:solidFill>
                <a:latin typeface="Helvetica" panose="020B0604020202020204" pitchFamily="34" charset="0"/>
                <a:cs typeface="Helvetica" panose="020B0604020202020204" pitchFamily="34" charset="0"/>
              </a:rPr>
              <a:t>03/04/2024 - Medical Treatment Beyond First Aid, ISD</a:t>
            </a:r>
          </a:p>
          <a:p>
            <a:pPr lvl="1"/>
            <a:r>
              <a:rPr lang="en-US" sz="1400" dirty="0">
                <a:solidFill>
                  <a:schemeClr val="accent6">
                    <a:lumMod val="50000"/>
                  </a:schemeClr>
                </a:solidFill>
                <a:latin typeface="Helvetica" panose="020B0604020202020204" pitchFamily="34" charset="0"/>
                <a:cs typeface="Helvetica" panose="020B0604020202020204" pitchFamily="34" charset="0"/>
              </a:rPr>
              <a:t>An e</a:t>
            </a:r>
            <a:r>
              <a:rPr lang="en-US" sz="1400" b="0" i="0" u="none" strike="noStrike" baseline="0" dirty="0">
                <a:solidFill>
                  <a:schemeClr val="accent6">
                    <a:lumMod val="50000"/>
                  </a:schemeClr>
                </a:solidFill>
                <a:latin typeface="Helvetica" panose="020B0604020202020204" pitchFamily="34" charset="0"/>
                <a:cs typeface="Helvetica" panose="020B0604020202020204" pitchFamily="34" charset="0"/>
              </a:rPr>
              <a:t>mployee was cleaning gym floor with walk-behind floor scrubber when trainee asked how to clean the showers. The employee picked up the restroom cleaner (SPARCLING Disinfectant), but it slipped out of the employee's hands. The nozzle on the bottle was open and as the employee tried to catch it, it landed upright. A droplet of the chemical shot up and landed in the employee's right eye. The employee rinsed the eye at the gym and then again in the subcontractor’s office eyewash station. </a:t>
            </a:r>
            <a:r>
              <a:rPr lang="en-US" sz="1400" dirty="0">
                <a:solidFill>
                  <a:schemeClr val="accent6">
                    <a:lumMod val="50000"/>
                  </a:schemeClr>
                </a:solidFill>
                <a:latin typeface="Helvetica" panose="020B0604020202020204" pitchFamily="34" charset="0"/>
                <a:cs typeface="Helvetica" panose="020B0604020202020204" pitchFamily="34" charset="0"/>
              </a:rPr>
              <a:t>The e</a:t>
            </a:r>
            <a:r>
              <a:rPr lang="en-US" sz="1400" b="0" i="0" u="none" strike="noStrike" baseline="0" dirty="0">
                <a:solidFill>
                  <a:schemeClr val="accent6">
                    <a:lumMod val="50000"/>
                  </a:schemeClr>
                </a:solidFill>
                <a:latin typeface="Helvetica" panose="020B0604020202020204" pitchFamily="34" charset="0"/>
                <a:cs typeface="Helvetica" panose="020B0604020202020204" pitchFamily="34" charset="0"/>
              </a:rPr>
              <a:t>mployee was taken to urgent care where they were given a prescription eye drop.</a:t>
            </a:r>
          </a:p>
        </p:txBody>
      </p:sp>
      <p:sp>
        <p:nvSpPr>
          <p:cNvPr id="7" name="Title 6"/>
          <p:cNvSpPr>
            <a:spLocks noGrp="1"/>
          </p:cNvSpPr>
          <p:nvPr>
            <p:ph type="title"/>
          </p:nvPr>
        </p:nvSpPr>
        <p:spPr>
          <a:xfrm>
            <a:off x="457200" y="372516"/>
            <a:ext cx="8165535" cy="320908"/>
          </a:xfrm>
        </p:spPr>
        <p:txBody>
          <a:bodyPr/>
          <a:lstStyle/>
          <a:p>
            <a:r>
              <a:rPr lang="en-US" sz="1950" dirty="0"/>
              <a:t>Injuries/Illnesses in March</a:t>
            </a:r>
          </a:p>
        </p:txBody>
      </p:sp>
      <p:sp>
        <p:nvSpPr>
          <p:cNvPr id="3" name="Date Placeholder 2"/>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3B67CE6B-1BDA-49AD-88A5-E381F0050372}" type="datetime1">
              <a:rPr kumimoji="0" lang="en-US" sz="9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04/10/24</a:t>
            </a:fld>
            <a:endParaRPr kumimoji="0" lang="en-US" sz="900" b="0" i="0" u="none" strike="noStrike" kern="1200" cap="none" spc="0" normalizeH="0" baseline="0" noProof="0" dirty="0">
              <a:ln>
                <a:noFill/>
              </a:ln>
              <a:solidFill>
                <a:srgbClr val="004C97"/>
              </a:solidFill>
              <a:effectLst/>
              <a:uLnTx/>
              <a:uFillTx/>
              <a:latin typeface="Helvetica" charset="0"/>
            </a:endParaRPr>
          </a:p>
        </p:txBody>
      </p:sp>
      <p:sp>
        <p:nvSpPr>
          <p:cNvPr id="4" name="Footer Placeholder 3"/>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4C97"/>
                </a:solidFill>
                <a:effectLst/>
                <a:uLnTx/>
                <a:uFillTx/>
                <a:latin typeface="Helvetica"/>
                <a:ea typeface="ＭＳ Ｐゴシック" charset="0"/>
              </a:rPr>
              <a:t>PPD Department Heads Meeting </a:t>
            </a:r>
            <a:endParaRPr kumimoji="0" lang="en-US" sz="9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5" name="Slide Number Placeholder 4"/>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9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4</a:t>
            </a:fld>
            <a:endParaRPr kumimoji="0" lang="en-US" sz="900" b="0" i="0" u="none" strike="noStrike" kern="1200" cap="none" spc="0" normalizeH="0" baseline="0" noProof="0" dirty="0">
              <a:ln>
                <a:noFill/>
              </a:ln>
              <a:solidFill>
                <a:srgbClr val="004C97"/>
              </a:solidFill>
              <a:effectLst/>
              <a:uLnTx/>
              <a:uFillTx/>
              <a:latin typeface="Helvetica" charset="0"/>
            </a:endParaRPr>
          </a:p>
        </p:txBody>
      </p:sp>
    </p:spTree>
    <p:extLst>
      <p:ext uri="{BB962C8B-B14F-4D97-AF65-F5344CB8AC3E}">
        <p14:creationId xmlns:p14="http://schemas.microsoft.com/office/powerpoint/2010/main" val="2950208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3" y="826490"/>
            <a:ext cx="8152105" cy="3794522"/>
          </a:xfrm>
        </p:spPr>
        <p:txBody>
          <a:bodyPr/>
          <a:lstStyle/>
          <a:p>
            <a:r>
              <a:rPr lang="en-US" sz="1600" b="0" i="0" u="none" strike="noStrike" baseline="0" dirty="0">
                <a:solidFill>
                  <a:schemeClr val="accent6">
                    <a:lumMod val="50000"/>
                  </a:schemeClr>
                </a:solidFill>
                <a:latin typeface="Helvetica" panose="020B0604020202020204" pitchFamily="34" charset="0"/>
                <a:cs typeface="Helvetica" panose="020B0604020202020204" pitchFamily="34" charset="0"/>
              </a:rPr>
              <a:t>03/11/2024 - No Treatment/ Reporting Only</a:t>
            </a:r>
            <a:r>
              <a:rPr lang="en-US" sz="1600" dirty="0">
                <a:solidFill>
                  <a:schemeClr val="accent6">
                    <a:lumMod val="50000"/>
                  </a:schemeClr>
                </a:solidFill>
                <a:latin typeface="Helvetica" panose="020B0604020202020204" pitchFamily="34" charset="0"/>
                <a:cs typeface="Helvetica" panose="020B0604020202020204" pitchFamily="34" charset="0"/>
              </a:rPr>
              <a:t>, ND</a:t>
            </a:r>
          </a:p>
          <a:p>
            <a:pPr lvl="1"/>
            <a:r>
              <a:rPr lang="en-US" sz="1400" b="0" i="0" u="none" strike="noStrike" baseline="0" dirty="0">
                <a:solidFill>
                  <a:schemeClr val="accent6">
                    <a:lumMod val="50000"/>
                  </a:schemeClr>
                </a:solidFill>
                <a:latin typeface="Helvetica" panose="020B0604020202020204" pitchFamily="34" charset="0"/>
                <a:cs typeface="Helvetica" panose="020B0604020202020204" pitchFamily="34" charset="0"/>
              </a:rPr>
              <a:t>Employee works in various area where noise is an issue and over time noticed a decline in their hearing. Standard threshold shift on audiometric.</a:t>
            </a:r>
          </a:p>
          <a:p>
            <a:r>
              <a:rPr lang="en-US" sz="1600" b="0" i="0" u="none" strike="noStrike" baseline="0" dirty="0">
                <a:solidFill>
                  <a:schemeClr val="accent6">
                    <a:lumMod val="50000"/>
                  </a:schemeClr>
                </a:solidFill>
                <a:latin typeface="Helvetica" panose="020B0604020202020204" pitchFamily="34" charset="0"/>
                <a:cs typeface="Helvetica" panose="020B0604020202020204" pitchFamily="34" charset="0"/>
              </a:rPr>
              <a:t>03/11/2024 – Medical Treatment Beyond First Aid, ES</a:t>
            </a:r>
          </a:p>
          <a:p>
            <a:pPr lvl="1"/>
            <a:r>
              <a:rPr lang="en-US" sz="1400" dirty="0">
                <a:solidFill>
                  <a:schemeClr val="accent6">
                    <a:lumMod val="50000"/>
                  </a:schemeClr>
                </a:solidFill>
                <a:latin typeface="Helvetica" panose="020B0604020202020204" pitchFamily="34" charset="0"/>
                <a:cs typeface="Helvetica" panose="020B0604020202020204" pitchFamily="34" charset="0"/>
              </a:rPr>
              <a:t>An employee was performing radiological surveys on material for release from the Railhead as scrap. During an attempt to lift and relocate a crushed file cabinet to another pallet, a corner of the metal penetrated the weave of their glove at the point where the pinky finger and ring finger meet. When the puncture occurred, the employee pulled their hand away from the metal and affected the puncture becoming a laceration.</a:t>
            </a:r>
          </a:p>
          <a:p>
            <a:r>
              <a:rPr lang="en-US" sz="1600" b="0" i="0" u="none" strike="noStrike" baseline="0" dirty="0">
                <a:solidFill>
                  <a:schemeClr val="accent6">
                    <a:lumMod val="50000"/>
                  </a:schemeClr>
                </a:solidFill>
                <a:latin typeface="Helvetica" panose="020B0604020202020204" pitchFamily="34" charset="0"/>
                <a:cs typeface="Helvetica" panose="020B0604020202020204" pitchFamily="34" charset="0"/>
              </a:rPr>
              <a:t>03/12/2024 – </a:t>
            </a:r>
            <a:r>
              <a:rPr lang="en-US" sz="1600" dirty="0">
                <a:solidFill>
                  <a:schemeClr val="accent6">
                    <a:lumMod val="50000"/>
                  </a:schemeClr>
                </a:solidFill>
                <a:latin typeface="Helvetica" panose="020B0604020202020204" pitchFamily="34" charset="0"/>
                <a:cs typeface="Helvetica" panose="020B0604020202020204" pitchFamily="34" charset="0"/>
              </a:rPr>
              <a:t>Medical Treatment Beyond First Aid, PPD</a:t>
            </a:r>
          </a:p>
          <a:p>
            <a:pPr lvl="1"/>
            <a:r>
              <a:rPr lang="en-US" sz="1400" dirty="0">
                <a:solidFill>
                  <a:schemeClr val="accent6">
                    <a:lumMod val="50000"/>
                  </a:schemeClr>
                </a:solidFill>
                <a:latin typeface="Helvetica" panose="020B0604020202020204" pitchFamily="34" charset="0"/>
                <a:cs typeface="Helvetica" panose="020B0604020202020204" pitchFamily="34" charset="0"/>
              </a:rPr>
              <a:t>FOMO received WC first report from Chubb insurance that was reported to them by another party that the employee had a work-related injury on 3/12/24. FOMO had not been notified by the employee of any work-related injury. An investigation is in progress.</a:t>
            </a:r>
            <a:endParaRPr lang="en-US" sz="1600" dirty="0">
              <a:solidFill>
                <a:schemeClr val="accent6">
                  <a:lumMod val="50000"/>
                </a:schemeClr>
              </a:solidFill>
              <a:latin typeface="Helvetica" panose="020B0604020202020204" pitchFamily="34" charset="0"/>
              <a:cs typeface="Helvetica" panose="020B0604020202020204" pitchFamily="34" charset="0"/>
            </a:endParaRPr>
          </a:p>
        </p:txBody>
      </p:sp>
      <p:sp>
        <p:nvSpPr>
          <p:cNvPr id="7" name="Title 6"/>
          <p:cNvSpPr>
            <a:spLocks noGrp="1"/>
          </p:cNvSpPr>
          <p:nvPr>
            <p:ph type="title"/>
          </p:nvPr>
        </p:nvSpPr>
        <p:spPr>
          <a:xfrm>
            <a:off x="457200" y="372516"/>
            <a:ext cx="8165535" cy="320908"/>
          </a:xfrm>
        </p:spPr>
        <p:txBody>
          <a:bodyPr/>
          <a:lstStyle/>
          <a:p>
            <a:r>
              <a:rPr lang="en-US" sz="1950" dirty="0"/>
              <a:t>Injuries/Illnesses in March</a:t>
            </a:r>
          </a:p>
        </p:txBody>
      </p:sp>
      <p:sp>
        <p:nvSpPr>
          <p:cNvPr id="3" name="Date Placeholder 2"/>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3B67CE6B-1BDA-49AD-88A5-E381F0050372}" type="datetime1">
              <a:rPr kumimoji="0" lang="en-US" sz="9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04/10/24</a:t>
            </a:fld>
            <a:endParaRPr kumimoji="0" lang="en-US" sz="900" b="0" i="0" u="none" strike="noStrike" kern="1200" cap="none" spc="0" normalizeH="0" baseline="0" noProof="0" dirty="0">
              <a:ln>
                <a:noFill/>
              </a:ln>
              <a:solidFill>
                <a:srgbClr val="004C97"/>
              </a:solidFill>
              <a:effectLst/>
              <a:uLnTx/>
              <a:uFillTx/>
              <a:latin typeface="Helvetica" charset="0"/>
            </a:endParaRPr>
          </a:p>
        </p:txBody>
      </p:sp>
      <p:sp>
        <p:nvSpPr>
          <p:cNvPr id="4" name="Footer Placeholder 3"/>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4C97"/>
                </a:solidFill>
                <a:effectLst/>
                <a:uLnTx/>
                <a:uFillTx/>
                <a:latin typeface="Helvetica"/>
                <a:ea typeface="ＭＳ Ｐゴシック" charset="0"/>
              </a:rPr>
              <a:t>PPD Department Heads Meeting </a:t>
            </a:r>
            <a:endParaRPr kumimoji="0" lang="en-US" sz="9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5" name="Slide Number Placeholder 4"/>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9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5</a:t>
            </a:fld>
            <a:endParaRPr kumimoji="0" lang="en-US" sz="900" b="0" i="0" u="none" strike="noStrike" kern="1200" cap="none" spc="0" normalizeH="0" baseline="0" noProof="0" dirty="0">
              <a:ln>
                <a:noFill/>
              </a:ln>
              <a:solidFill>
                <a:srgbClr val="004C97"/>
              </a:solidFill>
              <a:effectLst/>
              <a:uLnTx/>
              <a:uFillTx/>
              <a:latin typeface="Helvetica" charset="0"/>
            </a:endParaRPr>
          </a:p>
        </p:txBody>
      </p:sp>
    </p:spTree>
    <p:extLst>
      <p:ext uri="{BB962C8B-B14F-4D97-AF65-F5344CB8AC3E}">
        <p14:creationId xmlns:p14="http://schemas.microsoft.com/office/powerpoint/2010/main" val="2446305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3" y="826490"/>
            <a:ext cx="8152105" cy="3944494"/>
          </a:xfrm>
        </p:spPr>
        <p:txBody>
          <a:bodyPr/>
          <a:lstStyle/>
          <a:p>
            <a:r>
              <a:rPr lang="en-US" sz="1600" dirty="0">
                <a:solidFill>
                  <a:schemeClr val="accent6">
                    <a:lumMod val="50000"/>
                  </a:schemeClr>
                </a:solidFill>
                <a:latin typeface="Helvetica" panose="020B0604020202020204" pitchFamily="34" charset="0"/>
                <a:cs typeface="Helvetica" panose="020B0604020202020204" pitchFamily="34" charset="0"/>
              </a:rPr>
              <a:t>03/13/2024 – First Aid Only, ISD</a:t>
            </a:r>
          </a:p>
          <a:p>
            <a:pPr lvl="1"/>
            <a:r>
              <a:rPr lang="en-US" sz="1400" b="0" i="0" u="none" strike="noStrike" baseline="0" dirty="0">
                <a:solidFill>
                  <a:schemeClr val="accent6">
                    <a:lumMod val="50000"/>
                  </a:schemeClr>
                </a:solidFill>
                <a:latin typeface="Helvetica" panose="020B0604020202020204" pitchFamily="34" charset="0"/>
                <a:cs typeface="Helvetica" panose="020B0604020202020204" pitchFamily="34" charset="0"/>
              </a:rPr>
              <a:t>An </a:t>
            </a:r>
            <a:r>
              <a:rPr lang="en-US" sz="1400" dirty="0">
                <a:solidFill>
                  <a:schemeClr val="accent6">
                    <a:lumMod val="50000"/>
                  </a:schemeClr>
                </a:solidFill>
                <a:latin typeface="Helvetica" panose="020B0604020202020204" pitchFamily="34" charset="0"/>
                <a:cs typeface="Helvetica" panose="020B0604020202020204" pitchFamily="34" charset="0"/>
              </a:rPr>
              <a:t>e</a:t>
            </a:r>
            <a:r>
              <a:rPr lang="en-US" sz="1400" b="0" i="0" u="none" strike="noStrike" baseline="0" dirty="0">
                <a:solidFill>
                  <a:schemeClr val="accent6">
                    <a:lumMod val="50000"/>
                  </a:schemeClr>
                </a:solidFill>
                <a:latin typeface="Helvetica" panose="020B0604020202020204" pitchFamily="34" charset="0"/>
                <a:cs typeface="Helvetica" panose="020B0604020202020204" pitchFamily="34" charset="0"/>
              </a:rPr>
              <a:t>mployee was securing a pushcart in the vehicle they were using. When employee leaned over to lock the front right wheel they bumped their forehead on a metal hook. Noticing the injury, the employee reported to FOMO for first aid.</a:t>
            </a:r>
            <a:endParaRPr lang="en-US" sz="1600" b="0" i="0" u="none" strike="noStrike" baseline="0" dirty="0">
              <a:solidFill>
                <a:schemeClr val="accent6">
                  <a:lumMod val="50000"/>
                </a:schemeClr>
              </a:solidFill>
              <a:latin typeface="Helvetica" panose="020B0604020202020204" pitchFamily="34" charset="0"/>
              <a:cs typeface="Helvetica" panose="020B0604020202020204" pitchFamily="34" charset="0"/>
            </a:endParaRPr>
          </a:p>
          <a:p>
            <a:r>
              <a:rPr lang="en-US" sz="1600" b="0" i="0" u="none" strike="noStrike" baseline="0" dirty="0">
                <a:solidFill>
                  <a:schemeClr val="accent6">
                    <a:lumMod val="50000"/>
                  </a:schemeClr>
                </a:solidFill>
                <a:latin typeface="Helvetica" panose="020B0604020202020204" pitchFamily="34" charset="0"/>
                <a:cs typeface="Helvetica" panose="020B0604020202020204" pitchFamily="34" charset="0"/>
              </a:rPr>
              <a:t>03/14/2024 - Lost Work</a:t>
            </a:r>
            <a:r>
              <a:rPr lang="en-US" sz="1600" dirty="0">
                <a:solidFill>
                  <a:schemeClr val="accent6">
                    <a:lumMod val="50000"/>
                  </a:schemeClr>
                </a:solidFill>
                <a:latin typeface="Helvetica" panose="020B0604020202020204" pitchFamily="34" charset="0"/>
                <a:cs typeface="Helvetica" panose="020B0604020202020204" pitchFamily="34" charset="0"/>
              </a:rPr>
              <a:t>, SEC</a:t>
            </a:r>
          </a:p>
          <a:p>
            <a:pPr lvl="1"/>
            <a:r>
              <a:rPr lang="en-US" sz="1400" dirty="0">
                <a:solidFill>
                  <a:schemeClr val="accent6">
                    <a:lumMod val="50000"/>
                  </a:schemeClr>
                </a:solidFill>
                <a:latin typeface="Helvetica" panose="020B0604020202020204" pitchFamily="34" charset="0"/>
                <a:cs typeface="Helvetica" panose="020B0604020202020204" pitchFamily="34" charset="0"/>
              </a:rPr>
              <a:t>ORPS Event</a:t>
            </a:r>
          </a:p>
          <a:p>
            <a:pPr lvl="1"/>
            <a:r>
              <a:rPr lang="en-US" sz="1400" b="0" i="0" u="none" strike="noStrike" baseline="0" dirty="0">
                <a:solidFill>
                  <a:schemeClr val="accent6">
                    <a:lumMod val="50000"/>
                  </a:schemeClr>
                </a:solidFill>
                <a:latin typeface="Helvetica" panose="020B0604020202020204" pitchFamily="34" charset="0"/>
                <a:cs typeface="Helvetica" panose="020B0604020202020204" pitchFamily="34" charset="0"/>
              </a:rPr>
              <a:t>On Thursday, March 14th, a firefighter was participating in shift training. In the process of trying to pull down a coworker (another firefighter), the firefighter experienced pain in their left elbow.  The firefighter was sent for evaluation by an orthopedic physician. It was later learned that the firefighter had experienced a bicep tear and will need to undergo surgery. </a:t>
            </a:r>
            <a:endParaRPr lang="en-US" sz="1600" dirty="0">
              <a:solidFill>
                <a:schemeClr val="accent6">
                  <a:lumMod val="50000"/>
                </a:schemeClr>
              </a:solidFill>
              <a:latin typeface="Helvetica" panose="020B0604020202020204" pitchFamily="34" charset="0"/>
              <a:cs typeface="Helvetica" panose="020B0604020202020204" pitchFamily="34" charset="0"/>
            </a:endParaRPr>
          </a:p>
          <a:p>
            <a:endParaRPr lang="en-US" sz="1600" dirty="0">
              <a:solidFill>
                <a:schemeClr val="accent6">
                  <a:lumMod val="50000"/>
                </a:schemeClr>
              </a:solidFill>
              <a:latin typeface="Helvetica" panose="020B0604020202020204" pitchFamily="34" charset="0"/>
              <a:cs typeface="Helvetica" panose="020B0604020202020204" pitchFamily="34" charset="0"/>
            </a:endParaRPr>
          </a:p>
        </p:txBody>
      </p:sp>
      <p:sp>
        <p:nvSpPr>
          <p:cNvPr id="7" name="Title 6"/>
          <p:cNvSpPr>
            <a:spLocks noGrp="1"/>
          </p:cNvSpPr>
          <p:nvPr>
            <p:ph type="title"/>
          </p:nvPr>
        </p:nvSpPr>
        <p:spPr>
          <a:xfrm>
            <a:off x="457200" y="372516"/>
            <a:ext cx="8165535" cy="320908"/>
          </a:xfrm>
        </p:spPr>
        <p:txBody>
          <a:bodyPr/>
          <a:lstStyle/>
          <a:p>
            <a:r>
              <a:rPr lang="en-US" sz="1950" dirty="0"/>
              <a:t>Injuries/Illnesses in March</a:t>
            </a:r>
          </a:p>
        </p:txBody>
      </p:sp>
      <p:sp>
        <p:nvSpPr>
          <p:cNvPr id="3" name="Date Placeholder 2"/>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3B67CE6B-1BDA-49AD-88A5-E381F0050372}" type="datetime1">
              <a:rPr kumimoji="0" lang="en-US" sz="9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04/10/24</a:t>
            </a:fld>
            <a:endParaRPr kumimoji="0" lang="en-US" sz="900" b="0" i="0" u="none" strike="noStrike" kern="1200" cap="none" spc="0" normalizeH="0" baseline="0" noProof="0" dirty="0">
              <a:ln>
                <a:noFill/>
              </a:ln>
              <a:solidFill>
                <a:srgbClr val="004C97"/>
              </a:solidFill>
              <a:effectLst/>
              <a:uLnTx/>
              <a:uFillTx/>
              <a:latin typeface="Helvetica" charset="0"/>
            </a:endParaRPr>
          </a:p>
        </p:txBody>
      </p:sp>
      <p:sp>
        <p:nvSpPr>
          <p:cNvPr id="4" name="Footer Placeholder 3"/>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4C97"/>
                </a:solidFill>
                <a:effectLst/>
                <a:uLnTx/>
                <a:uFillTx/>
                <a:latin typeface="Helvetica"/>
                <a:ea typeface="ＭＳ Ｐゴシック" charset="0"/>
              </a:rPr>
              <a:t>PPD Department Heads Meeting </a:t>
            </a:r>
            <a:endParaRPr kumimoji="0" lang="en-US" sz="9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5" name="Slide Number Placeholder 4"/>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9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6</a:t>
            </a:fld>
            <a:endParaRPr kumimoji="0" lang="en-US" sz="900" b="0" i="0" u="none" strike="noStrike" kern="1200" cap="none" spc="0" normalizeH="0" baseline="0" noProof="0" dirty="0">
              <a:ln>
                <a:noFill/>
              </a:ln>
              <a:solidFill>
                <a:srgbClr val="004C97"/>
              </a:solidFill>
              <a:effectLst/>
              <a:uLnTx/>
              <a:uFillTx/>
              <a:latin typeface="Helvetica" charset="0"/>
            </a:endParaRPr>
          </a:p>
        </p:txBody>
      </p:sp>
    </p:spTree>
    <p:extLst>
      <p:ext uri="{BB962C8B-B14F-4D97-AF65-F5344CB8AC3E}">
        <p14:creationId xmlns:p14="http://schemas.microsoft.com/office/powerpoint/2010/main" val="81919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3" y="826490"/>
            <a:ext cx="8152105" cy="3944494"/>
          </a:xfrm>
        </p:spPr>
        <p:txBody>
          <a:bodyPr/>
          <a:lstStyle/>
          <a:p>
            <a:r>
              <a:rPr lang="en-US" sz="1600" dirty="0">
                <a:solidFill>
                  <a:schemeClr val="accent6">
                    <a:lumMod val="50000"/>
                  </a:schemeClr>
                </a:solidFill>
                <a:latin typeface="Helvetica" panose="020B0604020202020204" pitchFamily="34" charset="0"/>
                <a:cs typeface="Helvetica" panose="020B0604020202020204" pitchFamily="34" charset="0"/>
              </a:rPr>
              <a:t>03/19/2024 - No Treatment/Reporting Only, AD</a:t>
            </a:r>
          </a:p>
          <a:p>
            <a:pPr lvl="1"/>
            <a:r>
              <a:rPr lang="en-US" sz="1400" dirty="0">
                <a:solidFill>
                  <a:schemeClr val="accent6">
                    <a:lumMod val="50000"/>
                  </a:schemeClr>
                </a:solidFill>
                <a:latin typeface="Helvetica" panose="020B0604020202020204" pitchFamily="34" charset="0"/>
                <a:cs typeface="Helvetica" panose="020B0604020202020204" pitchFamily="34" charset="0"/>
              </a:rPr>
              <a:t>Wearing cotton gloves, an employee wiped down a surface they believed to be uncontaminated using a second pair of cotton gloves. The employee set down the second pair, exited the enclosure, and frisked their hands, and found that they read 250cpm. They removed the gloves and frisked again, finding nothing. The employee called the RSO. Two RCTs were sent who </a:t>
            </a:r>
            <a:r>
              <a:rPr lang="en-US" sz="1400" dirty="0" err="1">
                <a:solidFill>
                  <a:schemeClr val="accent6">
                    <a:lumMod val="50000"/>
                  </a:schemeClr>
                </a:solidFill>
                <a:latin typeface="Helvetica" panose="020B0604020202020204" pitchFamily="34" charset="0"/>
                <a:cs typeface="Helvetica" panose="020B0604020202020204" pitchFamily="34" charset="0"/>
              </a:rPr>
              <a:t>refrisked</a:t>
            </a:r>
            <a:r>
              <a:rPr lang="en-US" sz="1400" dirty="0">
                <a:solidFill>
                  <a:schemeClr val="accent6">
                    <a:lumMod val="50000"/>
                  </a:schemeClr>
                </a:solidFill>
                <a:latin typeface="Helvetica" panose="020B0604020202020204" pitchFamily="34" charset="0"/>
                <a:cs typeface="Helvetica" panose="020B0604020202020204" pitchFamily="34" charset="0"/>
              </a:rPr>
              <a:t> the employee and found that along the outside of their right index finger read 140cpm. They removed the contamination with duct tape after which the employee read background only.</a:t>
            </a:r>
          </a:p>
          <a:p>
            <a:r>
              <a:rPr lang="en-US" sz="1600" b="0" i="0" u="none" strike="noStrike" baseline="0" dirty="0">
                <a:solidFill>
                  <a:schemeClr val="accent6">
                    <a:lumMod val="50000"/>
                  </a:schemeClr>
                </a:solidFill>
                <a:latin typeface="Helvetica" panose="020B0604020202020204" pitchFamily="34" charset="0"/>
                <a:cs typeface="Helvetica" panose="020B0604020202020204" pitchFamily="34" charset="0"/>
              </a:rPr>
              <a:t>03/21/2024 – First Aid Only, SEC</a:t>
            </a:r>
          </a:p>
          <a:p>
            <a:pPr lvl="1"/>
            <a:r>
              <a:rPr lang="en-US" sz="1400" dirty="0">
                <a:solidFill>
                  <a:schemeClr val="accent6">
                    <a:lumMod val="50000"/>
                  </a:schemeClr>
                </a:solidFill>
                <a:latin typeface="Helvetica" panose="020B0604020202020204" pitchFamily="34" charset="0"/>
                <a:cs typeface="Helvetica" panose="020B0604020202020204" pitchFamily="34" charset="0"/>
              </a:rPr>
              <a:t>An employee reported skin irritation around the area of their neck where their uniform collar lies. This irritation had been present for two weeks with the employee attempting at-home treatments with no resolution. Reported to FOMO for first aid.</a:t>
            </a:r>
          </a:p>
          <a:p>
            <a:endParaRPr lang="en-US" sz="1600" dirty="0">
              <a:solidFill>
                <a:schemeClr val="accent6">
                  <a:lumMod val="50000"/>
                </a:schemeClr>
              </a:solidFill>
              <a:latin typeface="Helvetica" panose="020B0604020202020204" pitchFamily="34" charset="0"/>
              <a:cs typeface="Helvetica" panose="020B0604020202020204" pitchFamily="34" charset="0"/>
            </a:endParaRPr>
          </a:p>
        </p:txBody>
      </p:sp>
      <p:sp>
        <p:nvSpPr>
          <p:cNvPr id="7" name="Title 6"/>
          <p:cNvSpPr>
            <a:spLocks noGrp="1"/>
          </p:cNvSpPr>
          <p:nvPr>
            <p:ph type="title"/>
          </p:nvPr>
        </p:nvSpPr>
        <p:spPr>
          <a:xfrm>
            <a:off x="457200" y="372516"/>
            <a:ext cx="8165535" cy="320908"/>
          </a:xfrm>
        </p:spPr>
        <p:txBody>
          <a:bodyPr/>
          <a:lstStyle/>
          <a:p>
            <a:r>
              <a:rPr lang="en-US" sz="1950" dirty="0"/>
              <a:t>Injuries/Illnesses in March</a:t>
            </a:r>
          </a:p>
        </p:txBody>
      </p:sp>
      <p:sp>
        <p:nvSpPr>
          <p:cNvPr id="3" name="Date Placeholder 2"/>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3B67CE6B-1BDA-49AD-88A5-E381F0050372}" type="datetime1">
              <a:rPr kumimoji="0" lang="en-US" sz="9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04/10/24</a:t>
            </a:fld>
            <a:endParaRPr kumimoji="0" lang="en-US" sz="900" b="0" i="0" u="none" strike="noStrike" kern="1200" cap="none" spc="0" normalizeH="0" baseline="0" noProof="0" dirty="0">
              <a:ln>
                <a:noFill/>
              </a:ln>
              <a:solidFill>
                <a:srgbClr val="004C97"/>
              </a:solidFill>
              <a:effectLst/>
              <a:uLnTx/>
              <a:uFillTx/>
              <a:latin typeface="Helvetica" charset="0"/>
            </a:endParaRPr>
          </a:p>
        </p:txBody>
      </p:sp>
      <p:sp>
        <p:nvSpPr>
          <p:cNvPr id="4" name="Footer Placeholder 3"/>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4C97"/>
                </a:solidFill>
                <a:effectLst/>
                <a:uLnTx/>
                <a:uFillTx/>
                <a:latin typeface="Helvetica"/>
                <a:ea typeface="ＭＳ Ｐゴシック" charset="0"/>
              </a:rPr>
              <a:t>PPD Department Heads Meeting </a:t>
            </a:r>
            <a:endParaRPr kumimoji="0" lang="en-US" sz="9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5" name="Slide Number Placeholder 4"/>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9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7</a:t>
            </a:fld>
            <a:endParaRPr kumimoji="0" lang="en-US" sz="900" b="0" i="0" u="none" strike="noStrike" kern="1200" cap="none" spc="0" normalizeH="0" baseline="0" noProof="0" dirty="0">
              <a:ln>
                <a:noFill/>
              </a:ln>
              <a:solidFill>
                <a:srgbClr val="004C97"/>
              </a:solidFill>
              <a:effectLst/>
              <a:uLnTx/>
              <a:uFillTx/>
              <a:latin typeface="Helvetica" charset="0"/>
            </a:endParaRPr>
          </a:p>
        </p:txBody>
      </p:sp>
    </p:spTree>
    <p:extLst>
      <p:ext uri="{BB962C8B-B14F-4D97-AF65-F5344CB8AC3E}">
        <p14:creationId xmlns:p14="http://schemas.microsoft.com/office/powerpoint/2010/main" val="1756747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3" y="826490"/>
            <a:ext cx="8152105" cy="3794522"/>
          </a:xfrm>
        </p:spPr>
        <p:txBody>
          <a:bodyPr/>
          <a:lstStyle/>
          <a:p>
            <a:r>
              <a:rPr lang="en-US" sz="1600" b="0" i="0" u="none" strike="noStrike" baseline="0" dirty="0">
                <a:solidFill>
                  <a:schemeClr val="accent6">
                    <a:lumMod val="50000"/>
                  </a:schemeClr>
                </a:solidFill>
                <a:latin typeface="Helvetica" panose="020B0604020202020204" pitchFamily="34" charset="0"/>
                <a:cs typeface="Helvetica" panose="020B0604020202020204" pitchFamily="34" charset="0"/>
              </a:rPr>
              <a:t>03/21/2024 – First Aid Only, APS-TD</a:t>
            </a:r>
          </a:p>
          <a:p>
            <a:pPr lvl="1"/>
            <a:r>
              <a:rPr lang="en-US" sz="1400" b="0" i="0" u="none" strike="noStrike" baseline="0" dirty="0">
                <a:solidFill>
                  <a:schemeClr val="accent6">
                    <a:lumMod val="50000"/>
                  </a:schemeClr>
                </a:solidFill>
                <a:latin typeface="Helvetica" panose="020B0604020202020204" pitchFamily="34" charset="0"/>
                <a:cs typeface="Helvetica" panose="020B0604020202020204" pitchFamily="34" charset="0"/>
              </a:rPr>
              <a:t>An employee was working in grit blast containment zone in full PPE and loose fitting PAPR respirator. The employee was working for approximately 2 hours on 3/20/24 and several hours on 3/21/24. On the second day they started to feel a little dizzy, shortness of breath, and chest pain. The employee exited the booth and felt better after removing PPE. Later that night they still had tightness in their chest. Reported to FOMO on 3/22/24. Employee went to ER for a personal health issue.</a:t>
            </a:r>
          </a:p>
          <a:p>
            <a:r>
              <a:rPr lang="en-US" sz="1600" dirty="0">
                <a:solidFill>
                  <a:schemeClr val="accent6">
                    <a:lumMod val="50000"/>
                  </a:schemeClr>
                </a:solidFill>
                <a:latin typeface="Helvetica" panose="020B0604020202020204" pitchFamily="34" charset="0"/>
                <a:cs typeface="Helvetica" panose="020B0604020202020204" pitchFamily="34" charset="0"/>
              </a:rPr>
              <a:t>03/25/2024 – First Aid Only, AD</a:t>
            </a:r>
          </a:p>
          <a:p>
            <a:pPr lvl="1"/>
            <a:r>
              <a:rPr lang="en-US" sz="1400" dirty="0">
                <a:solidFill>
                  <a:schemeClr val="accent6">
                    <a:lumMod val="50000"/>
                  </a:schemeClr>
                </a:solidFill>
                <a:latin typeface="Helvetica" panose="020B0604020202020204" pitchFamily="34" charset="0"/>
                <a:cs typeface="Helvetica" panose="020B0604020202020204" pitchFamily="34" charset="0"/>
              </a:rPr>
              <a:t>The e</a:t>
            </a:r>
            <a:r>
              <a:rPr lang="en-US" sz="1400" b="0" i="0" u="none" strike="noStrike" baseline="0" dirty="0">
                <a:solidFill>
                  <a:schemeClr val="accent6">
                    <a:lumMod val="50000"/>
                  </a:schemeClr>
                </a:solidFill>
                <a:latin typeface="Helvetica" panose="020B0604020202020204" pitchFamily="34" charset="0"/>
                <a:cs typeface="Helvetica" panose="020B0604020202020204" pitchFamily="34" charset="0"/>
              </a:rPr>
              <a:t>mployee was unsure of the exact date when this occurred, but on 3/25/24 they felt an itchy sensation on the back of the right thigh and noticed 3 red spots. The employee recalls visiting an outdoor area during the week of March 18 around </a:t>
            </a:r>
            <a:r>
              <a:rPr lang="en-US" sz="1400" b="0" i="0" u="none" strike="noStrike" baseline="0" dirty="0" err="1">
                <a:solidFill>
                  <a:schemeClr val="accent6">
                    <a:lumMod val="50000"/>
                  </a:schemeClr>
                </a:solidFill>
                <a:latin typeface="Helvetica" panose="020B0604020202020204" pitchFamily="34" charset="0"/>
                <a:cs typeface="Helvetica" panose="020B0604020202020204" pitchFamily="34" charset="0"/>
              </a:rPr>
              <a:t>Fo</a:t>
            </a:r>
            <a:r>
              <a:rPr lang="en-US" sz="1400" b="0" i="0" u="none" strike="noStrike" baseline="0" dirty="0">
                <a:solidFill>
                  <a:schemeClr val="accent6">
                    <a:lumMod val="50000"/>
                  </a:schemeClr>
                </a:solidFill>
                <a:latin typeface="Helvetica" panose="020B0604020202020204" pitchFamily="34" charset="0"/>
                <a:cs typeface="Helvetica" panose="020B0604020202020204" pitchFamily="34" charset="0"/>
              </a:rPr>
              <a:t> and the trail between Wilson Hall and the Lederman Center. Reported to FOMO on 3/28/24. First aid given.</a:t>
            </a:r>
          </a:p>
          <a:p>
            <a:r>
              <a:rPr lang="en-US" sz="1600" dirty="0">
                <a:solidFill>
                  <a:schemeClr val="accent6">
                    <a:lumMod val="50000"/>
                  </a:schemeClr>
                </a:solidFill>
                <a:latin typeface="Helvetica" panose="020B0604020202020204" pitchFamily="34" charset="0"/>
                <a:cs typeface="Helvetica" panose="020B0604020202020204" pitchFamily="34" charset="0"/>
              </a:rPr>
              <a:t>03/28/2024 – First Aid Only, Directorate</a:t>
            </a:r>
          </a:p>
          <a:p>
            <a:pPr lvl="1"/>
            <a:r>
              <a:rPr lang="en-US" sz="1400" b="0" i="0" u="none" strike="noStrike" baseline="0" dirty="0">
                <a:solidFill>
                  <a:schemeClr val="accent6">
                    <a:lumMod val="50000"/>
                  </a:schemeClr>
                </a:solidFill>
                <a:latin typeface="Helvetica" panose="020B0604020202020204" pitchFamily="34" charset="0"/>
                <a:cs typeface="Helvetica" panose="020B0604020202020204" pitchFamily="34" charset="0"/>
              </a:rPr>
              <a:t>While drinking tea, a visitor spilled some on their stomach resulting in a burn.</a:t>
            </a:r>
          </a:p>
        </p:txBody>
      </p:sp>
      <p:sp>
        <p:nvSpPr>
          <p:cNvPr id="7" name="Title 6"/>
          <p:cNvSpPr>
            <a:spLocks noGrp="1"/>
          </p:cNvSpPr>
          <p:nvPr>
            <p:ph type="title"/>
          </p:nvPr>
        </p:nvSpPr>
        <p:spPr>
          <a:xfrm>
            <a:off x="457200" y="372516"/>
            <a:ext cx="8165535" cy="320908"/>
          </a:xfrm>
        </p:spPr>
        <p:txBody>
          <a:bodyPr/>
          <a:lstStyle/>
          <a:p>
            <a:r>
              <a:rPr lang="en-US" sz="1950" dirty="0"/>
              <a:t>Injuries/Illnesses in March</a:t>
            </a:r>
          </a:p>
        </p:txBody>
      </p:sp>
      <p:sp>
        <p:nvSpPr>
          <p:cNvPr id="3" name="Date Placeholder 2"/>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3B67CE6B-1BDA-49AD-88A5-E381F0050372}" type="datetime1">
              <a:rPr kumimoji="0" lang="en-US" sz="9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04/10/24</a:t>
            </a:fld>
            <a:endParaRPr kumimoji="0" lang="en-US" sz="900" b="0" i="0" u="none" strike="noStrike" kern="1200" cap="none" spc="0" normalizeH="0" baseline="0" noProof="0" dirty="0">
              <a:ln>
                <a:noFill/>
              </a:ln>
              <a:solidFill>
                <a:srgbClr val="004C97"/>
              </a:solidFill>
              <a:effectLst/>
              <a:uLnTx/>
              <a:uFillTx/>
              <a:latin typeface="Helvetica" charset="0"/>
            </a:endParaRPr>
          </a:p>
        </p:txBody>
      </p:sp>
      <p:sp>
        <p:nvSpPr>
          <p:cNvPr id="4" name="Footer Placeholder 3"/>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4C97"/>
                </a:solidFill>
                <a:effectLst/>
                <a:uLnTx/>
                <a:uFillTx/>
                <a:latin typeface="Helvetica"/>
                <a:ea typeface="ＭＳ Ｐゴシック" charset="0"/>
              </a:rPr>
              <a:t>PPD Department Heads Meeting </a:t>
            </a:r>
            <a:endParaRPr kumimoji="0" lang="en-US" sz="9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5" name="Slide Number Placeholder 4"/>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9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8</a:t>
            </a:fld>
            <a:endParaRPr kumimoji="0" lang="en-US" sz="900" b="0" i="0" u="none" strike="noStrike" kern="1200" cap="none" spc="0" normalizeH="0" baseline="0" noProof="0" dirty="0">
              <a:ln>
                <a:noFill/>
              </a:ln>
              <a:solidFill>
                <a:srgbClr val="004C97"/>
              </a:solidFill>
              <a:effectLst/>
              <a:uLnTx/>
              <a:uFillTx/>
              <a:latin typeface="Helvetica" charset="0"/>
            </a:endParaRPr>
          </a:p>
        </p:txBody>
      </p:sp>
    </p:spTree>
    <p:extLst>
      <p:ext uri="{BB962C8B-B14F-4D97-AF65-F5344CB8AC3E}">
        <p14:creationId xmlns:p14="http://schemas.microsoft.com/office/powerpoint/2010/main" val="11108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A548291F-CE22-4CD6-B6E7-BC305B3A12CC}" type="datetime1">
              <a:rPr kumimoji="0" lang="en-US" sz="9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04/10/24</a:t>
            </a:fld>
            <a:endParaRPr kumimoji="0" lang="en-US" sz="900" b="0" i="0" u="none" strike="noStrike" kern="1200" cap="none" spc="0" normalizeH="0" baseline="0" noProof="0" dirty="0">
              <a:ln>
                <a:noFill/>
              </a:ln>
              <a:solidFill>
                <a:srgbClr val="004C97"/>
              </a:solidFill>
              <a:effectLst/>
              <a:uLnTx/>
              <a:uFillTx/>
              <a:latin typeface="Helvetica" charset="0"/>
            </a:endParaRPr>
          </a:p>
        </p:txBody>
      </p:sp>
      <p:sp>
        <p:nvSpPr>
          <p:cNvPr id="7" name="Footer Placeholder 6"/>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4C97"/>
                </a:solidFill>
                <a:effectLst/>
                <a:uLnTx/>
                <a:uFillTx/>
                <a:latin typeface="Helvetica"/>
                <a:ea typeface="ＭＳ Ｐゴシック" charset="0"/>
              </a:rPr>
              <a:t>PPD Department Heads Meeting </a:t>
            </a:r>
            <a:endParaRPr kumimoji="0" lang="en-US" sz="9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8" name="Slide Number Placeholder 7"/>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9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9</a:t>
            </a:fld>
            <a:endParaRPr kumimoji="0" lang="en-US" sz="900" b="0" i="0" u="none" strike="noStrike" kern="1200" cap="none" spc="0" normalizeH="0" baseline="0" noProof="0" dirty="0">
              <a:ln>
                <a:noFill/>
              </a:ln>
              <a:solidFill>
                <a:srgbClr val="004C97"/>
              </a:solidFill>
              <a:effectLst/>
              <a:uLnTx/>
              <a:uFillTx/>
              <a:latin typeface="Helvetica" charset="0"/>
            </a:endParaRPr>
          </a:p>
        </p:txBody>
      </p:sp>
      <p:sp>
        <p:nvSpPr>
          <p:cNvPr id="10" name="Title 9"/>
          <p:cNvSpPr>
            <a:spLocks noGrp="1"/>
          </p:cNvSpPr>
          <p:nvPr>
            <p:ph type="title"/>
          </p:nvPr>
        </p:nvSpPr>
        <p:spPr>
          <a:xfrm>
            <a:off x="457200" y="272574"/>
            <a:ext cx="8686800" cy="320908"/>
          </a:xfrm>
        </p:spPr>
        <p:txBody>
          <a:bodyPr/>
          <a:lstStyle/>
          <a:p>
            <a:r>
              <a:rPr lang="en-US" sz="1950" dirty="0"/>
              <a:t>ORPS/NTS in March</a:t>
            </a:r>
          </a:p>
        </p:txBody>
      </p:sp>
      <p:sp>
        <p:nvSpPr>
          <p:cNvPr id="9" name="Content Placeholder 8">
            <a:extLst>
              <a:ext uri="{FF2B5EF4-FFF2-40B4-BE49-F238E27FC236}">
                <a16:creationId xmlns:a16="http://schemas.microsoft.com/office/drawing/2014/main" id="{F822A0F1-DF0E-1F8D-6209-63F34FA2949E}"/>
              </a:ext>
            </a:extLst>
          </p:cNvPr>
          <p:cNvSpPr>
            <a:spLocks noGrp="1"/>
          </p:cNvSpPr>
          <p:nvPr>
            <p:ph sz="half" idx="13"/>
          </p:nvPr>
        </p:nvSpPr>
        <p:spPr>
          <a:xfrm>
            <a:off x="228600" y="734786"/>
            <a:ext cx="8550761" cy="3912991"/>
          </a:xfrm>
        </p:spPr>
        <p:txBody>
          <a:bodyPr/>
          <a:lstStyle/>
          <a:p>
            <a:r>
              <a:rPr lang="en-US" sz="1600" dirty="0">
                <a:solidFill>
                  <a:schemeClr val="accent6">
                    <a:lumMod val="50000"/>
                  </a:schemeClr>
                </a:solidFill>
                <a:latin typeface="Helvetica" panose="020B0604020202020204" pitchFamily="34" charset="0"/>
                <a:ea typeface="Calibri" panose="020F0502020204030204" pitchFamily="34" charset="0"/>
                <a:cs typeface="Helvetica" panose="020B0604020202020204" pitchFamily="34" charset="0"/>
              </a:rPr>
              <a:t>Uncontrolled release of nitrogen gas, 03/04/2024 </a:t>
            </a:r>
            <a:r>
              <a:rPr lang="en-US" sz="1600" dirty="0">
                <a:solidFill>
                  <a:schemeClr val="accent6">
                    <a:lumMod val="50000"/>
                  </a:schemeClr>
                </a:solidFill>
                <a:latin typeface="Helvetica" panose="020B0604020202020204" pitchFamily="34" charset="0"/>
                <a:cs typeface="Helvetica" panose="020B0604020202020204" pitchFamily="34" charset="0"/>
              </a:rPr>
              <a:t>(ORPS Event, Level 2)</a:t>
            </a:r>
          </a:p>
          <a:p>
            <a:pPr lvl="1"/>
            <a:r>
              <a:rPr lang="en-US" sz="1400" dirty="0">
                <a:solidFill>
                  <a:schemeClr val="accent6">
                    <a:lumMod val="50000"/>
                  </a:schemeClr>
                </a:solidFill>
                <a:latin typeface="Helvetica" panose="020B0604020202020204" pitchFamily="34" charset="0"/>
                <a:cs typeface="Helvetica" panose="020B0604020202020204" pitchFamily="34" charset="0"/>
              </a:rPr>
              <a:t>An unexpected event occurred 3/4/204 at 9:15am in ICBA. There were no injuries. The intent was to test a hypothesis that moisture was trapped within a capillary tube assembly filled with instrumentation wires. The plan was to freeze the capillary tube assembly with cold nitrogen gas and perform a </a:t>
            </a:r>
            <a:r>
              <a:rPr lang="en-US" sz="1400" dirty="0" err="1">
                <a:solidFill>
                  <a:schemeClr val="accent6">
                    <a:lumMod val="50000"/>
                  </a:schemeClr>
                </a:solidFill>
                <a:latin typeface="Helvetica" panose="020B0604020202020204" pitchFamily="34" charset="0"/>
                <a:cs typeface="Helvetica" panose="020B0604020202020204" pitchFamily="34" charset="0"/>
              </a:rPr>
              <a:t>hipot</a:t>
            </a:r>
            <a:r>
              <a:rPr lang="en-US" sz="1400" dirty="0">
                <a:solidFill>
                  <a:schemeClr val="accent6">
                    <a:lumMod val="50000"/>
                  </a:schemeClr>
                </a:solidFill>
                <a:latin typeface="Helvetica" panose="020B0604020202020204" pitchFamily="34" charset="0"/>
                <a:cs typeface="Helvetica" panose="020B0604020202020204" pitchFamily="34" charset="0"/>
              </a:rPr>
              <a:t> test. All previous </a:t>
            </a:r>
            <a:r>
              <a:rPr lang="en-US" sz="1400" dirty="0" err="1">
                <a:solidFill>
                  <a:schemeClr val="accent6">
                    <a:lumMod val="50000"/>
                  </a:schemeClr>
                </a:solidFill>
                <a:latin typeface="Helvetica" panose="020B0604020202020204" pitchFamily="34" charset="0"/>
                <a:cs typeface="Helvetica" panose="020B0604020202020204" pitchFamily="34" charset="0"/>
              </a:rPr>
              <a:t>hipot</a:t>
            </a:r>
            <a:r>
              <a:rPr lang="en-US" sz="1400" dirty="0">
                <a:solidFill>
                  <a:schemeClr val="accent6">
                    <a:lumMod val="50000"/>
                  </a:schemeClr>
                </a:solidFill>
                <a:latin typeface="Helvetica" panose="020B0604020202020204" pitchFamily="34" charset="0"/>
                <a:cs typeface="Helvetica" panose="020B0604020202020204" pitchFamily="34" charset="0"/>
              </a:rPr>
              <a:t> tests at room temperature had failed. The unexpected event was the sudden release of nitrogen gas from the test setup.</a:t>
            </a:r>
          </a:p>
          <a:p>
            <a:pPr lvl="1"/>
            <a:r>
              <a:rPr lang="en-US" sz="1400" dirty="0">
                <a:solidFill>
                  <a:schemeClr val="accent6">
                    <a:lumMod val="50000"/>
                  </a:schemeClr>
                </a:solidFill>
                <a:latin typeface="Helvetica" panose="020B0604020202020204" pitchFamily="34" charset="0"/>
                <a:cs typeface="Helvetica" panose="020B0604020202020204" pitchFamily="34" charset="0"/>
              </a:rPr>
              <a:t>The test setup consisted of a flex line from the liquid nitrogen tank to an end can. The end can was filled with the wires from the capillary tube assembly warm head. The warm head and end can are the same diameter and were secured together with fiberglass tape, and duct tape. Additionally, a thin rubber strip and a stainless-steel sheet metal strip were placed around the tape and tightened with a hose clamp. A Quick clamp was used in the longitudinal direction, extending from one end of the pipes to the other. Once the setup was completed, we reviewed the setup and the plan.</a:t>
            </a:r>
          </a:p>
          <a:p>
            <a:pPr lvl="1"/>
            <a:r>
              <a:rPr lang="en-US" sz="1400" dirty="0">
                <a:solidFill>
                  <a:schemeClr val="accent6">
                    <a:lumMod val="50000"/>
                  </a:schemeClr>
                </a:solidFill>
                <a:latin typeface="Helvetica" panose="020B0604020202020204" pitchFamily="34" charset="0"/>
                <a:cs typeface="Helvetica" panose="020B0604020202020204" pitchFamily="34" charset="0"/>
              </a:rPr>
              <a:t>The event occurred when the nitrogen tank valve was opened very slowly. Moments later a loud pop occurred.</a:t>
            </a:r>
          </a:p>
        </p:txBody>
      </p:sp>
    </p:spTree>
    <p:extLst>
      <p:ext uri="{BB962C8B-B14F-4D97-AF65-F5344CB8AC3E}">
        <p14:creationId xmlns:p14="http://schemas.microsoft.com/office/powerpoint/2010/main" val="118607997"/>
      </p:ext>
    </p:extLst>
  </p:cSld>
  <p:clrMapOvr>
    <a:masterClrMapping/>
  </p:clrMapOvr>
</p:sld>
</file>

<file path=ppt/theme/theme1.xml><?xml version="1.0" encoding="utf-8"?>
<a:theme xmlns:a="http://schemas.openxmlformats.org/drawingml/2006/main" name="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0CC966DB-B6B7-0945-ACD1-2993E21C33B9}" vid="{CF1BA97C-A074-EA43-A37F-12B65FAF1961}"/>
    </a:ext>
  </a:extLst>
</a:theme>
</file>

<file path=ppt/theme/theme2.xml><?xml version="1.0" encoding="utf-8"?>
<a:theme xmlns:a="http://schemas.openxmlformats.org/drawingml/2006/main" name="1_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0CC966DB-B6B7-0945-ACD1-2993E21C33B9}" vid="{CF1BA97C-A074-EA43-A37F-12B65FAF196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95DCBD8E803845B5B054072867FE63" ma:contentTypeVersion="13" ma:contentTypeDescription="Create a new document." ma:contentTypeScope="" ma:versionID="19a2519d0b58d7bc3a6b7b6e52e126a1">
  <xsd:schema xmlns:xsd="http://www.w3.org/2001/XMLSchema" xmlns:xs="http://www.w3.org/2001/XMLSchema" xmlns:p="http://schemas.microsoft.com/office/2006/metadata/properties" xmlns:ns2="d1bdfba8-67e4-4b4c-82f6-cb9ce047be36" xmlns:ns3="3c117690-5188-4c1c-8bad-bb5e80ef0476" targetNamespace="http://schemas.microsoft.com/office/2006/metadata/properties" ma:root="true" ma:fieldsID="139bb40137a8e545171448d661defa82" ns2:_="" ns3:_="">
    <xsd:import namespace="d1bdfba8-67e4-4b4c-82f6-cb9ce047be36"/>
    <xsd:import namespace="3c117690-5188-4c1c-8bad-bb5e80ef047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bdfba8-67e4-4b4c-82f6-cb9ce047be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2ca68d6-c86e-4960-a0df-15f27d65cdf4"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c117690-5188-4c1c-8bad-bb5e80ef047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cb5c963b-6365-46d0-96e7-03dcda6d29d9}" ma:internalName="TaxCatchAll" ma:showField="CatchAllData" ma:web="3c117690-5188-4c1c-8bad-bb5e80ef04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1bdfba8-67e4-4b4c-82f6-cb9ce047be36">
      <Terms xmlns="http://schemas.microsoft.com/office/infopath/2007/PartnerControls"/>
    </lcf76f155ced4ddcb4097134ff3c332f>
    <TaxCatchAll xmlns="3c117690-5188-4c1c-8bad-bb5e80ef047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A7074E-7459-439F-BFD3-C4011D010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bdfba8-67e4-4b4c-82f6-cb9ce047be36"/>
    <ds:schemaRef ds:uri="3c117690-5188-4c1c-8bad-bb5e80ef04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168020-D11B-405D-B6DB-4D26900233DF}">
  <ds:schemaRefs>
    <ds:schemaRef ds:uri="http://schemas.microsoft.com/office/2006/metadata/properties"/>
    <ds:schemaRef ds:uri="http://schemas.microsoft.com/office/infopath/2007/PartnerControls"/>
    <ds:schemaRef ds:uri="d1bdfba8-67e4-4b4c-82f6-cb9ce047be36"/>
    <ds:schemaRef ds:uri="3c117690-5188-4c1c-8bad-bb5e80ef0476"/>
  </ds:schemaRefs>
</ds:datastoreItem>
</file>

<file path=customXml/itemProps3.xml><?xml version="1.0" encoding="utf-8"?>
<ds:datastoreItem xmlns:ds="http://schemas.openxmlformats.org/officeDocument/2006/customXml" ds:itemID="{0967514E-325D-4192-A47D-0B91BF1936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FNAL-wide</Template>
  <TotalTime>9696</TotalTime>
  <Words>2473</Words>
  <Application>Microsoft Office PowerPoint</Application>
  <PresentationFormat>On-screen Show (16:9)</PresentationFormat>
  <Paragraphs>492</Paragraphs>
  <Slides>13</Slides>
  <Notes>13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Calibri</vt:lpstr>
      <vt:lpstr>Helvetica</vt:lpstr>
      <vt:lpstr>Fermilab_PPT_090915</vt:lpstr>
      <vt:lpstr>1_Fermilab_PPT_090915</vt:lpstr>
      <vt:lpstr>PowerPoint Presentation</vt:lpstr>
      <vt:lpstr>Summary</vt:lpstr>
      <vt:lpstr>ES&amp;H Training and ITNA Status for employees – as of 04/08/2024</vt:lpstr>
      <vt:lpstr>Injuries/Illnesses in March</vt:lpstr>
      <vt:lpstr>Injuries/Illnesses in March</vt:lpstr>
      <vt:lpstr>Injuries/Illnesses in March</vt:lpstr>
      <vt:lpstr>Injuries/Illnesses in March</vt:lpstr>
      <vt:lpstr>Injuries/Illnesses in March</vt:lpstr>
      <vt:lpstr>ORPS/NTS in March</vt:lpstr>
      <vt:lpstr>ORPS/NTS in March</vt:lpstr>
      <vt:lpstr>FESHM and Risk Program Updates</vt:lpstr>
      <vt:lpstr>FESHM and Risk Program Updates</vt:lpstr>
      <vt:lpstr>Off Hours High Hazard High Risk Work Guidance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M. Reger</dc:creator>
  <cp:lastModifiedBy>James T. Burke</cp:lastModifiedBy>
  <cp:revision>130</cp:revision>
  <cp:lastPrinted>2014-01-20T19:40:21Z</cp:lastPrinted>
  <dcterms:created xsi:type="dcterms:W3CDTF">2023-05-05T20:30:09Z</dcterms:created>
  <dcterms:modified xsi:type="dcterms:W3CDTF">2024-04-10T17:00:39Z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0x0101006795DCBD8E803845B5B054072867FE63</vt:lpwstr>
  </property>
  <property fmtid="{D5CDD505-2E9C-101B-9397-08002B2CF9AE}" pid="3" name="MediaServiceImageTags">
    <vt:lpwstr/>
  </property>
</Properties>
</file>