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4/3/2024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Judah O’Neil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April 3,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Monday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Scheduled MI downtime for MIRF troubleshooting and HV101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Tuesday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NM3/NM4 put into controlled access for interlock testing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NuMI downtime due to Horn PS issue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MIRF14 station back up and running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Preparing MI 20-62 for access to look at sumps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NM3/NM4 put back into supervised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NuMI Horn troubleshooting continues</a:t>
            </a:r>
          </a:p>
          <a:p>
            <a:pPr lvl="1"/>
            <a:endParaRPr lang="en-US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4/3/2024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O’Neil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401A3E-CD1A-B7CA-7B01-238E815D7D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4108448" y="1503656"/>
            <a:ext cx="5171705" cy="40749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805</TotalTime>
  <Words>80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107</cp:revision>
  <cp:lastPrinted>2014-01-20T19:40:21Z</cp:lastPrinted>
  <dcterms:created xsi:type="dcterms:W3CDTF">2019-06-21T13:10:56Z</dcterms:created>
  <dcterms:modified xsi:type="dcterms:W3CDTF">2024-04-03T13:55:40Z</dcterms:modified>
</cp:coreProperties>
</file>