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505050"/>
    <a:srgbClr val="97D7EB"/>
    <a:srgbClr val="98D7EA"/>
    <a:srgbClr val="98D7EB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6190"/>
  </p:normalViewPr>
  <p:slideViewPr>
    <p:cSldViewPr snapToGrid="0" snapToObjects="1" showGuides="1">
      <p:cViewPr varScale="1">
        <p:scale>
          <a:sx n="158" d="100"/>
          <a:sy n="158" d="100"/>
        </p:scale>
        <p:origin x="1352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8014" y="637107"/>
            <a:ext cx="8513736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Enclosure STATUS: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u="sng" dirty="0">
                <a:solidFill>
                  <a:schemeClr val="accent6"/>
                </a:solidFill>
              </a:rPr>
              <a:t>ODH-0</a:t>
            </a:r>
            <a:r>
              <a:rPr lang="en-US" sz="2000" dirty="0">
                <a:solidFill>
                  <a:schemeClr val="accent6"/>
                </a:solidFill>
              </a:rPr>
              <a:t> &amp; </a:t>
            </a:r>
            <a:r>
              <a:rPr lang="en-US" sz="2000" u="sng" dirty="0">
                <a:solidFill>
                  <a:schemeClr val="accent6"/>
                </a:solidFill>
              </a:rPr>
              <a:t>Supervised</a:t>
            </a:r>
            <a:r>
              <a:rPr lang="en-US" sz="2000" dirty="0">
                <a:solidFill>
                  <a:schemeClr val="accent6"/>
                </a:solidFill>
              </a:rPr>
              <a:t> Access (same)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General:</a:t>
            </a:r>
            <a:r>
              <a:rPr lang="en-US" sz="2000" dirty="0">
                <a:solidFill>
                  <a:schemeClr val="accent6"/>
                </a:solidFill>
              </a:rPr>
              <a:t>	-Continue to clean up NML!!!  Supports </a:t>
            </a:r>
            <a:r>
              <a:rPr lang="en-US" sz="2000">
                <a:solidFill>
                  <a:schemeClr val="accent6"/>
                </a:solidFill>
              </a:rPr>
              <a:t>groups occupied.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ES&amp;H</a:t>
            </a:r>
            <a:r>
              <a:rPr lang="en-US" sz="2000" dirty="0">
                <a:solidFill>
                  <a:schemeClr val="accent6"/>
                </a:solidFill>
              </a:rPr>
              <a:t>:	-OSC Mode in LL. New South Gate. Interlock Test.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IPI</a:t>
            </a:r>
            <a:r>
              <a:rPr lang="en-US" sz="2000" dirty="0">
                <a:solidFill>
                  <a:schemeClr val="accent6"/>
                </a:solidFill>
              </a:rPr>
              <a:t>:  		-</a:t>
            </a:r>
            <a:r>
              <a:rPr lang="en-US" sz="2000" dirty="0" err="1">
                <a:solidFill>
                  <a:schemeClr val="accent6"/>
                </a:solidFill>
              </a:rPr>
              <a:t>HighBay</a:t>
            </a:r>
            <a:r>
              <a:rPr lang="en-US" sz="2000" dirty="0">
                <a:solidFill>
                  <a:schemeClr val="accent6"/>
                </a:solidFill>
              </a:rPr>
              <a:t> 480/120VAC Electric Req entered last Friday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      	-Alignment Crew done, buildout continues, 6” coax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-HLRF work continues (Nick, Rene, Daniel, Trey)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</a:t>
            </a:r>
            <a:r>
              <a:rPr lang="en-US" sz="2000" u="sng" dirty="0">
                <a:solidFill>
                  <a:schemeClr val="accent6"/>
                </a:solidFill>
              </a:rPr>
              <a:t>EXCITING</a:t>
            </a:r>
            <a:r>
              <a:rPr lang="en-US" sz="2000" dirty="0">
                <a:solidFill>
                  <a:schemeClr val="accent6"/>
                </a:solidFill>
              </a:rPr>
              <a:t> news on the Source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Cryo</a:t>
            </a:r>
            <a:r>
              <a:rPr lang="en-US" sz="2000" dirty="0">
                <a:solidFill>
                  <a:schemeClr val="accent6"/>
                </a:solidFill>
              </a:rPr>
              <a:t>: 	-Working on </a:t>
            </a:r>
            <a:r>
              <a:rPr lang="en-US" sz="2000" dirty="0" err="1">
                <a:solidFill>
                  <a:schemeClr val="accent6"/>
                </a:solidFill>
              </a:rPr>
              <a:t>cryo</a:t>
            </a:r>
            <a:r>
              <a:rPr lang="en-US" sz="2000" dirty="0">
                <a:solidFill>
                  <a:schemeClr val="accent6"/>
                </a:solidFill>
              </a:rPr>
              <a:t> system: repairs, testing, LN</a:t>
            </a:r>
            <a:r>
              <a:rPr lang="en-US" sz="2000" baseline="30000" dirty="0">
                <a:solidFill>
                  <a:schemeClr val="accent6"/>
                </a:solidFill>
              </a:rPr>
              <a:t>2</a:t>
            </a:r>
            <a:r>
              <a:rPr lang="en-US" sz="2000" dirty="0">
                <a:solidFill>
                  <a:schemeClr val="accent6"/>
                </a:solidFill>
              </a:rPr>
              <a:t> #45, @5K Q3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Water</a:t>
            </a:r>
            <a:r>
              <a:rPr lang="en-US" sz="2000" dirty="0">
                <a:solidFill>
                  <a:schemeClr val="accent6"/>
                </a:solidFill>
              </a:rPr>
              <a:t>:	-GN</a:t>
            </a:r>
            <a:r>
              <a:rPr lang="en-US" sz="2000" baseline="30000" dirty="0">
                <a:solidFill>
                  <a:schemeClr val="accent6"/>
                </a:solidFill>
              </a:rPr>
              <a:t>2</a:t>
            </a:r>
            <a:r>
              <a:rPr lang="en-US" sz="2000" dirty="0">
                <a:solidFill>
                  <a:schemeClr val="accent6"/>
                </a:solidFill>
              </a:rPr>
              <a:t> Back-up system active. Chiller “</a:t>
            </a:r>
            <a:r>
              <a:rPr lang="en-US" sz="2000" i="1" dirty="0">
                <a:solidFill>
                  <a:schemeClr val="accent6"/>
                </a:solidFill>
              </a:rPr>
              <a:t>in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i="1" dirty="0">
                <a:solidFill>
                  <a:schemeClr val="accent6"/>
                </a:solidFill>
              </a:rPr>
              <a:t>Procurement” </a:t>
            </a:r>
            <a:r>
              <a:rPr lang="en-US" sz="2000" dirty="0">
                <a:solidFill>
                  <a:schemeClr val="accent6"/>
                </a:solidFill>
              </a:rPr>
              <a:t>™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FAST/IOTA enclosure cleanliness documented (B-roll)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6"/>
                </a:solidFill>
              </a:rPr>
              <a:t>— Contact FAST </a:t>
            </a:r>
            <a:r>
              <a:rPr lang="en-US" sz="2000" b="1" i="1" dirty="0" err="1">
                <a:solidFill>
                  <a:schemeClr val="accent6"/>
                </a:solidFill>
              </a:rPr>
              <a:t>RunCo</a:t>
            </a:r>
            <a:r>
              <a:rPr lang="en-US" sz="2000" b="1" i="1" dirty="0">
                <a:solidFill>
                  <a:schemeClr val="accent6"/>
                </a:solidFill>
              </a:rPr>
              <a:t> with any work or access requests —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7D5EEF1-8D36-EAD3-8540-F2E721F27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04/05/24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10B4E3-61AC-160C-331F-206B91AE3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EA80D-8480-012C-0AFA-045C97D8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ISD/CFM Report on NML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B9F85-6011-F588-0CB1-97EAC0270F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/>
              <a:t>04/05/24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AF4C-4B97-AD38-EE9A-095812F3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79D2-06AE-70D5-369E-72C1576B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EA569-E043-C08C-3347-89DA7812B8C4}"/>
              </a:ext>
            </a:extLst>
          </p:cNvPr>
          <p:cNvSpPr txBox="1"/>
          <p:nvPr/>
        </p:nvSpPr>
        <p:spPr>
          <a:xfrm>
            <a:off x="162944" y="616449"/>
            <a:ext cx="89810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HiBay</a:t>
            </a: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LEDs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™.  </a:t>
            </a:r>
            <a:r>
              <a:rPr lang="en-US" b="0" i="0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North row needs boom-lift.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LED upgrade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(Exterior and Non-</a:t>
            </a:r>
            <a:r>
              <a:rPr lang="en-US" b="0" i="0" u="none" strike="noStrike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HiBay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Interior) RFQ to contractors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NML light </a:t>
            </a:r>
            <a:r>
              <a:rPr lang="en-US" sz="2400" dirty="0">
                <a:solidFill>
                  <a:schemeClr val="accent6"/>
                </a:solidFill>
              </a:rPr>
              <a:t>bulbs </a:t>
            </a:r>
            <a:r>
              <a:rPr lang="en-US" sz="2400" i="1" dirty="0">
                <a:solidFill>
                  <a:schemeClr val="accent6"/>
                </a:solidFill>
              </a:rPr>
              <a:t>changed</a:t>
            </a:r>
            <a:r>
              <a:rPr lang="en-US" sz="2400" dirty="0">
                <a:solidFill>
                  <a:schemeClr val="accent6"/>
                </a:solidFill>
              </a:rPr>
              <a:t>™ (again)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ICW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flushing this Spring.</a:t>
            </a:r>
            <a:endParaRPr lang="en-US" b="0" i="0" strike="noStrike" dirty="0">
              <a:solidFill>
                <a:schemeClr val="accent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Generator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="0" i="1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epaired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™ again, again 03/22.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Beeping has stopped*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Door handles </a:t>
            </a:r>
            <a:r>
              <a:rPr lang="en-US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upgraded to ADA compliant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Fancoil</a:t>
            </a: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PM done this week. Used strong solvent and VOCs.</a:t>
            </a:r>
            <a:endParaRPr lang="en-US" b="1" i="0" u="none" strike="noStrike" dirty="0">
              <a:solidFill>
                <a:srgbClr val="2424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ESB HVAC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install – still waiting on contract submittal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i="1" dirty="0">
                <a:solidFill>
                  <a:schemeClr val="accent6"/>
                </a:solidFill>
              </a:rPr>
              <a:t>Procurement</a:t>
            </a:r>
            <a:r>
              <a:rPr lang="en-US" dirty="0">
                <a:solidFill>
                  <a:schemeClr val="accent6"/>
                </a:solidFill>
              </a:rPr>
              <a:t>™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(Summer?)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2416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7964</TotalTime>
  <Words>256</Words>
  <Application>Microsoft Macintosh PowerPoint</Application>
  <PresentationFormat>On-screen Show (16:9)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Fermilab_PPT_090915</vt:lpstr>
      <vt:lpstr>PowerPoint Presentation</vt:lpstr>
      <vt:lpstr>ISD/CFM Report on NML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618</cp:revision>
  <cp:lastPrinted>2014-01-20T19:40:21Z</cp:lastPrinted>
  <dcterms:created xsi:type="dcterms:W3CDTF">2021-05-21T20:37:35Z</dcterms:created>
  <dcterms:modified xsi:type="dcterms:W3CDTF">2024-04-05T15:53:27Z</dcterms:modified>
</cp:coreProperties>
</file>