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11" r:id="rId3"/>
    <p:sldId id="312" r:id="rId4"/>
    <p:sldId id="313" r:id="rId5"/>
    <p:sldId id="310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B140170-D592-47CA-9A1A-430E5E33A7EC}">
          <p14:sldIdLst>
            <p14:sldId id="294"/>
            <p14:sldId id="311"/>
            <p14:sldId id="312"/>
            <p14:sldId id="313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1" autoAdjust="0"/>
    <p:restoredTop sz="94663"/>
  </p:normalViewPr>
  <p:slideViewPr>
    <p:cSldViewPr snapToGrid="0" snapToObjects="1" showGuides="1">
      <p:cViewPr varScale="1">
        <p:scale>
          <a:sx n="211" d="100"/>
          <a:sy n="211" d="100"/>
        </p:scale>
        <p:origin x="456" y="17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4260853-B785-499F-9BE7-F4FBFBE52A03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FA4581-AA39-4CC1-9118-9BAEEB63A0E5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E7F0A8B-0B20-45FF-AE0A-8F105B998F26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D847-5FB2-442E-BBD1-FB01F49A756E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9EAC7B6-92BF-48CB-AE42-8861EDBC8973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5359D9-B817-405A-8B94-191AE1DB0895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4B2732A-3D6A-4D55-A0DC-4EFAD2D47561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Switchyard &amp; Meson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Michael K. Olander</a:t>
            </a:r>
          </a:p>
          <a:p>
            <a:r>
              <a:rPr lang="en-US" sz="1400" dirty="0"/>
              <a:t>AD 9:00 Meeting</a:t>
            </a:r>
          </a:p>
          <a:p>
            <a:r>
              <a:rPr lang="en-US" sz="1400" dirty="0"/>
              <a:t>5 April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D8E2C-D307-C287-E92D-60FE92DD1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ISD is waiting on check valves.</a:t>
            </a:r>
          </a:p>
          <a:p>
            <a:endParaRPr lang="en-US" dirty="0"/>
          </a:p>
          <a:p>
            <a:r>
              <a:rPr lang="en-US" dirty="0"/>
              <a:t>There is evidence that the sump pit has overflowed recently, meaning the </a:t>
            </a:r>
            <a:r>
              <a:rPr lang="en-US" dirty="0" err="1"/>
              <a:t>Grindex</a:t>
            </a:r>
            <a:r>
              <a:rPr lang="en-US" dirty="0"/>
              <a:t> pump is having trouble keeping up when it’s raining.</a:t>
            </a:r>
          </a:p>
          <a:p>
            <a:endParaRPr lang="en-US" dirty="0"/>
          </a:p>
          <a:p>
            <a:r>
              <a:rPr lang="en-US" dirty="0"/>
              <a:t>We cannot repair the 95 Vacuum Station until the sumps are returned to service.</a:t>
            </a:r>
          </a:p>
          <a:p>
            <a:endParaRPr lang="en-US" dirty="0"/>
          </a:p>
          <a:p>
            <a:r>
              <a:rPr lang="en-US" dirty="0"/>
              <a:t>We cannot operate Switchyard until the vacuum station is repaired.</a:t>
            </a:r>
          </a:p>
          <a:p>
            <a:endParaRPr lang="en-US" dirty="0"/>
          </a:p>
          <a:p>
            <a:r>
              <a:rPr lang="en-US" dirty="0"/>
              <a:t>The critical path for beam to the Switchyard Dump is the sump check valves.</a:t>
            </a:r>
          </a:p>
        </p:txBody>
      </p:sp>
      <p:pic>
        <p:nvPicPr>
          <p:cNvPr id="9" name="Content Placeholder 8" descr="A long shot of a tunnel&#10;&#10;Description automatically generated">
            <a:extLst>
              <a:ext uri="{FF2B5EF4-FFF2-40B4-BE49-F238E27FC236}">
                <a16:creationId xmlns:a16="http://schemas.microsoft.com/office/drawing/2014/main" id="{2603AA05-EFBD-2621-C79D-610738E9CDC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803974" y="719138"/>
            <a:ext cx="2825352" cy="37671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2D56-BA7E-F8E9-16F6-D9343B48FE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4260853-B785-499F-9BE7-F4FBFBE52A03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C25A-02A5-9840-B540-6E3D1581B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283B-5DB4-D648-0F9C-2661CF0139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4EB387-22E4-04B3-986B-B06B68A0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B Sump &amp; Vacuum Station 95 Repairs</a:t>
            </a:r>
          </a:p>
        </p:txBody>
      </p:sp>
    </p:spTree>
    <p:extLst>
      <p:ext uri="{BB962C8B-B14F-4D97-AF65-F5344CB8AC3E}">
        <p14:creationId xmlns:p14="http://schemas.microsoft.com/office/powerpoint/2010/main" val="41046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CC995-7A65-F13A-5728-F71E96597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floor French Drain sump, a simple 120V sump pump, stopped working.</a:t>
            </a:r>
          </a:p>
          <a:p>
            <a:endParaRPr lang="en-US" dirty="0"/>
          </a:p>
          <a:p>
            <a:r>
              <a:rPr lang="en-US" dirty="0"/>
              <a:t>ISD &amp; EBD to access at 9:45a</a:t>
            </a:r>
          </a:p>
        </p:txBody>
      </p:sp>
      <p:pic>
        <p:nvPicPr>
          <p:cNvPr id="9" name="Content Placeholder 8" descr="A wet floor with pipes and pipes&#10;&#10;Description automatically generated">
            <a:extLst>
              <a:ext uri="{FF2B5EF4-FFF2-40B4-BE49-F238E27FC236}">
                <a16:creationId xmlns:a16="http://schemas.microsoft.com/office/drawing/2014/main" id="{42665E31-C2D7-7F65-A071-A6C1A94D529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803974" y="719138"/>
            <a:ext cx="2825352" cy="37671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83F17-BBAF-455E-3201-EF534C28ED9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4260853-B785-499F-9BE7-F4FBFBE52A03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D1F74-2245-84C4-5B60-25EB43066C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F0729-6F2D-C8AE-9621-D292CE3C49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CCA79-9B0A-FB5E-6F77-84F0FF25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105 Floor Sump in Enclosure C</a:t>
            </a:r>
          </a:p>
        </p:txBody>
      </p:sp>
    </p:spTree>
    <p:extLst>
      <p:ext uri="{BB962C8B-B14F-4D97-AF65-F5344CB8AC3E}">
        <p14:creationId xmlns:p14="http://schemas.microsoft.com/office/powerpoint/2010/main" val="183350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48A8E-CE92-858E-2F15-D5299EE45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System Testing </a:t>
            </a:r>
            <a:r>
              <a:rPr lang="en-US"/>
              <a:t>in Meson</a:t>
            </a:r>
          </a:p>
          <a:p>
            <a:r>
              <a:rPr lang="en-US" dirty="0"/>
              <a:t>Interlocks applying modifications to the Rep Rate Monitor as per the MCI/SAD/ASE.</a:t>
            </a:r>
          </a:p>
          <a:p>
            <a:r>
              <a:rPr lang="en-US" dirty="0"/>
              <a:t>MS2 LCW System restarted.</a:t>
            </a:r>
          </a:p>
          <a:p>
            <a:pPr lvl="1"/>
            <a:r>
              <a:rPr lang="en-US" dirty="0"/>
              <a:t>Resistivity still polishing.</a:t>
            </a:r>
          </a:p>
          <a:p>
            <a:pPr lvl="1"/>
            <a:r>
              <a:rPr lang="en-US" dirty="0"/>
              <a:t>M02 Header Leak Patch reapplied.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E6EA63-F1A1-3C45-B059-B3856063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D7C8-1039-0BC4-DAAA-FDA848EC50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EAC7B6-92BF-48CB-AE42-8861EDBC8973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EC48-E3B5-F384-2C51-E819B79A5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FB4B6-AADC-E194-11A5-57842E5E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3F791-7D50-1F43-F21D-D08C33EA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goal is beam to users in 3 weeks.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0C6D0-DCCF-92EC-1D35-56882011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D898-C523-D559-2423-E5B79AC449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AF4BD3-F8BE-44ED-B294-7745B99955C6}" type="datetime1">
              <a:rPr lang="en-US" smtClean="0"/>
              <a:t>4/5/2024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121D9-BE23-E433-23BB-49141760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Olander | Switchyard &amp; Meson Report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AC4-DFEE-7758-CFE5-47F287B6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200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204</Words>
  <Application>Microsoft Office PowerPoint</Application>
  <PresentationFormat>On-screen Show (16:9)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Fermilab_PPT_090915</vt:lpstr>
      <vt:lpstr>PowerPoint Presentation</vt:lpstr>
      <vt:lpstr>Enclosure B Sump &amp; Vacuum Station 95 Repairs</vt:lpstr>
      <vt:lpstr>105 Floor Sump in Enclosure C</vt:lpstr>
      <vt:lpstr>Other News</vt:lpstr>
      <vt:lpstr>Goal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Michael K. Olander x4429 15640N</cp:lastModifiedBy>
  <cp:revision>57</cp:revision>
  <cp:lastPrinted>2014-01-20T19:40:21Z</cp:lastPrinted>
  <dcterms:created xsi:type="dcterms:W3CDTF">2021-05-21T20:37:35Z</dcterms:created>
  <dcterms:modified xsi:type="dcterms:W3CDTF">2024-04-05T13:44:17Z</dcterms:modified>
</cp:coreProperties>
</file>