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7"/>
  </p:notesMasterIdLst>
  <p:handoutMasterIdLst>
    <p:handoutMasterId r:id="rId8"/>
  </p:handoutMasterIdLst>
  <p:sldIdLst>
    <p:sldId id="6131" r:id="rId2"/>
    <p:sldId id="6141" r:id="rId3"/>
    <p:sldId id="3727" r:id="rId4"/>
    <p:sldId id="6144" r:id="rId5"/>
    <p:sldId id="6143" r:id="rId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99D6EA"/>
    <a:srgbClr val="0432FF"/>
    <a:srgbClr val="505050"/>
    <a:srgbClr val="AB7942"/>
    <a:srgbClr val="003087"/>
    <a:srgbClr val="50504E"/>
    <a:srgbClr val="4E4E4E"/>
    <a:srgbClr val="404040"/>
    <a:srgbClr val="004C97"/>
    <a:srgbClr val="6366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178" autoAdjust="0"/>
    <p:restoredTop sz="95785"/>
  </p:normalViewPr>
  <p:slideViewPr>
    <p:cSldViewPr snapToGrid="0" snapToObjects="1" showGuides="1">
      <p:cViewPr varScale="1">
        <p:scale>
          <a:sx n="114" d="100"/>
          <a:sy n="114" d="100"/>
        </p:scale>
        <p:origin x="744" y="176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regory Rakness" userId="e762933e-c412-4afc-9c3c-ec92fae47034" providerId="ADAL" clId="{020BC7E1-C697-EC4C-82F5-95E40FA7FF21}"/>
    <pc:docChg chg="custSel modSld">
      <pc:chgData name="Gregory Rakness" userId="e762933e-c412-4afc-9c3c-ec92fae47034" providerId="ADAL" clId="{020BC7E1-C697-EC4C-82F5-95E40FA7FF21}" dt="2023-01-23T17:01:33.241" v="175" actId="20577"/>
      <pc:docMkLst>
        <pc:docMk/>
      </pc:docMkLst>
      <pc:sldChg chg="modSp mod">
        <pc:chgData name="Gregory Rakness" userId="e762933e-c412-4afc-9c3c-ec92fae47034" providerId="ADAL" clId="{020BC7E1-C697-EC4C-82F5-95E40FA7FF21}" dt="2023-01-23T17:01:33.241" v="175" actId="20577"/>
        <pc:sldMkLst>
          <pc:docMk/>
          <pc:sldMk cId="3692105397" sldId="5983"/>
        </pc:sldMkLst>
        <pc:spChg chg="mod">
          <ac:chgData name="Gregory Rakness" userId="e762933e-c412-4afc-9c3c-ec92fae47034" providerId="ADAL" clId="{020BC7E1-C697-EC4C-82F5-95E40FA7FF21}" dt="2023-01-23T17:01:33.241" v="175" actId="20577"/>
          <ac:spMkLst>
            <pc:docMk/>
            <pc:sldMk cId="3692105397" sldId="5983"/>
            <ac:spMk id="4" creationId="{2CB93FBD-CC1B-4A48-A179-15F3B04E4724}"/>
          </ac:spMkLst>
        </pc:spChg>
      </pc:sldChg>
      <pc:sldChg chg="modSp mod">
        <pc:chgData name="Gregory Rakness" userId="e762933e-c412-4afc-9c3c-ec92fae47034" providerId="ADAL" clId="{020BC7E1-C697-EC4C-82F5-95E40FA7FF21}" dt="2023-01-23T17:00:33.221" v="73" actId="14100"/>
        <pc:sldMkLst>
          <pc:docMk/>
          <pc:sldMk cId="3907626652" sldId="6109"/>
        </pc:sldMkLst>
        <pc:spChg chg="mod">
          <ac:chgData name="Gregory Rakness" userId="e762933e-c412-4afc-9c3c-ec92fae47034" providerId="ADAL" clId="{020BC7E1-C697-EC4C-82F5-95E40FA7FF21}" dt="2023-01-23T17:00:33.221" v="73" actId="14100"/>
          <ac:spMkLst>
            <pc:docMk/>
            <pc:sldMk cId="3907626652" sldId="6109"/>
            <ac:spMk id="8" creationId="{C4BEA6B1-F07B-E288-90E0-E151218F38CC}"/>
          </ac:spMkLst>
        </pc:spChg>
      </pc:sldChg>
      <pc:sldChg chg="modSp mod">
        <pc:chgData name="Gregory Rakness" userId="e762933e-c412-4afc-9c3c-ec92fae47034" providerId="ADAL" clId="{020BC7E1-C697-EC4C-82F5-95E40FA7FF21}" dt="2023-01-23T16:59:41.288" v="20" actId="20577"/>
        <pc:sldMkLst>
          <pc:docMk/>
          <pc:sldMk cId="636296364" sldId="6116"/>
        </pc:sldMkLst>
        <pc:spChg chg="mod">
          <ac:chgData name="Gregory Rakness" userId="e762933e-c412-4afc-9c3c-ec92fae47034" providerId="ADAL" clId="{020BC7E1-C697-EC4C-82F5-95E40FA7FF21}" dt="2023-01-23T16:59:41.288" v="20" actId="20577"/>
          <ac:spMkLst>
            <pc:docMk/>
            <pc:sldMk cId="636296364" sldId="6116"/>
            <ac:spMk id="2" creationId="{16FA74A3-A604-7364-0BD0-2930B4FABD13}"/>
          </ac:spMkLst>
        </pc:spChg>
      </pc:sldChg>
      <pc:sldChg chg="modSp mod">
        <pc:chgData name="Gregory Rakness" userId="e762933e-c412-4afc-9c3c-ec92fae47034" providerId="ADAL" clId="{020BC7E1-C697-EC4C-82F5-95E40FA7FF21}" dt="2023-01-23T17:01:21.536" v="173" actId="20577"/>
        <pc:sldMkLst>
          <pc:docMk/>
          <pc:sldMk cId="806612590" sldId="6117"/>
        </pc:sldMkLst>
        <pc:spChg chg="mod">
          <ac:chgData name="Gregory Rakness" userId="e762933e-c412-4afc-9c3c-ec92fae47034" providerId="ADAL" clId="{020BC7E1-C697-EC4C-82F5-95E40FA7FF21}" dt="2023-01-23T17:01:21.536" v="173" actId="20577"/>
          <ac:spMkLst>
            <pc:docMk/>
            <pc:sldMk cId="806612590" sldId="6117"/>
            <ac:spMk id="2" creationId="{83C59D10-D353-C503-34FF-37116ED66D17}"/>
          </ac:spMkLst>
        </pc:spChg>
      </pc:sldChg>
    </pc:docChg>
  </pc:docChgLst>
  <pc:docChgLst>
    <pc:chgData name="Gregory Rakness" userId="e762933e-c412-4afc-9c3c-ec92fae47034" providerId="ADAL" clId="{D7D99512-4280-6F4F-9775-0CE035E0F3BE}"/>
    <pc:docChg chg="custSel modSld">
      <pc:chgData name="Gregory Rakness" userId="e762933e-c412-4afc-9c3c-ec92fae47034" providerId="ADAL" clId="{D7D99512-4280-6F4F-9775-0CE035E0F3BE}" dt="2023-10-19T16:15:40.888" v="21" actId="1076"/>
      <pc:docMkLst>
        <pc:docMk/>
      </pc:docMkLst>
      <pc:sldChg chg="addSp modSp mod">
        <pc:chgData name="Gregory Rakness" userId="e762933e-c412-4afc-9c3c-ec92fae47034" providerId="ADAL" clId="{D7D99512-4280-6F4F-9775-0CE035E0F3BE}" dt="2023-10-19T16:15:40.888" v="21" actId="1076"/>
        <pc:sldMkLst>
          <pc:docMk/>
          <pc:sldMk cId="4064634217" sldId="6125"/>
        </pc:sldMkLst>
        <pc:spChg chg="add mod">
          <ac:chgData name="Gregory Rakness" userId="e762933e-c412-4afc-9c3c-ec92fae47034" providerId="ADAL" clId="{D7D99512-4280-6F4F-9775-0CE035E0F3BE}" dt="2023-10-19T16:15:40.888" v="21" actId="1076"/>
          <ac:spMkLst>
            <pc:docMk/>
            <pc:sldMk cId="4064634217" sldId="6125"/>
            <ac:spMk id="6" creationId="{1A6C8C86-4F15-95A7-7BEB-66B378A35B58}"/>
          </ac:spMkLst>
        </pc:spChg>
      </pc:sldChg>
    </pc:docChg>
  </pc:docChgLst>
  <pc:docChgLst>
    <pc:chgData name="Gregory Rakness" userId="e762933e-c412-4afc-9c3c-ec92fae47034" providerId="ADAL" clId="{047446D3-A9F5-0247-B96F-7F66CBABA14D}"/>
    <pc:docChg chg="undo custSel addSld delSld modSld">
      <pc:chgData name="Gregory Rakness" userId="e762933e-c412-4afc-9c3c-ec92fae47034" providerId="ADAL" clId="{047446D3-A9F5-0247-B96F-7F66CBABA14D}" dt="2023-11-17T16:05:43.392" v="690" actId="12"/>
      <pc:docMkLst>
        <pc:docMk/>
      </pc:docMkLst>
      <pc:sldChg chg="modSp mod chgLayout">
        <pc:chgData name="Gregory Rakness" userId="e762933e-c412-4afc-9c3c-ec92fae47034" providerId="ADAL" clId="{047446D3-A9F5-0247-B96F-7F66CBABA14D}" dt="2023-11-17T16:05:43.392" v="690" actId="12"/>
        <pc:sldMkLst>
          <pc:docMk/>
          <pc:sldMk cId="514182674" sldId="6129"/>
        </pc:sldMkLst>
        <pc:spChg chg="mod ord">
          <ac:chgData name="Gregory Rakness" userId="e762933e-c412-4afc-9c3c-ec92fae47034" providerId="ADAL" clId="{047446D3-A9F5-0247-B96F-7F66CBABA14D}" dt="2023-11-17T16:05:43.392" v="690" actId="12"/>
          <ac:spMkLst>
            <pc:docMk/>
            <pc:sldMk cId="514182674" sldId="6129"/>
            <ac:spMk id="2" creationId="{6BB5887C-8594-2FA8-E5FC-3123636D7EE9}"/>
          </ac:spMkLst>
        </pc:spChg>
        <pc:spChg chg="mod ord">
          <ac:chgData name="Gregory Rakness" userId="e762933e-c412-4afc-9c3c-ec92fae47034" providerId="ADAL" clId="{047446D3-A9F5-0247-B96F-7F66CBABA14D}" dt="2023-11-17T14:35:15.276" v="396" actId="700"/>
          <ac:spMkLst>
            <pc:docMk/>
            <pc:sldMk cId="514182674" sldId="6129"/>
            <ac:spMk id="3" creationId="{7E7B7FED-ADF4-73BB-570C-6F8D09A44CEF}"/>
          </ac:spMkLst>
        </pc:spChg>
        <pc:spChg chg="mod ord">
          <ac:chgData name="Gregory Rakness" userId="e762933e-c412-4afc-9c3c-ec92fae47034" providerId="ADAL" clId="{047446D3-A9F5-0247-B96F-7F66CBABA14D}" dt="2023-11-17T14:35:15.276" v="396" actId="700"/>
          <ac:spMkLst>
            <pc:docMk/>
            <pc:sldMk cId="514182674" sldId="6129"/>
            <ac:spMk id="4" creationId="{4D2A90D5-A79B-1B5B-5908-595926DF07CE}"/>
          </ac:spMkLst>
        </pc:spChg>
        <pc:spChg chg="mod ord">
          <ac:chgData name="Gregory Rakness" userId="e762933e-c412-4afc-9c3c-ec92fae47034" providerId="ADAL" clId="{047446D3-A9F5-0247-B96F-7F66CBABA14D}" dt="2023-11-17T14:35:15.276" v="396" actId="700"/>
          <ac:spMkLst>
            <pc:docMk/>
            <pc:sldMk cId="514182674" sldId="6129"/>
            <ac:spMk id="5" creationId="{20BD3634-1D7C-81CB-1106-9797F0DDC249}"/>
          </ac:spMkLst>
        </pc:spChg>
      </pc:sldChg>
      <pc:sldChg chg="addSp delSp modSp mod">
        <pc:chgData name="Gregory Rakness" userId="e762933e-c412-4afc-9c3c-ec92fae47034" providerId="ADAL" clId="{047446D3-A9F5-0247-B96F-7F66CBABA14D}" dt="2023-11-17T14:47:46.981" v="684" actId="5793"/>
        <pc:sldMkLst>
          <pc:docMk/>
          <pc:sldMk cId="1887601274" sldId="6134"/>
        </pc:sldMkLst>
        <pc:spChg chg="add">
          <ac:chgData name="Gregory Rakness" userId="e762933e-c412-4afc-9c3c-ec92fae47034" providerId="ADAL" clId="{047446D3-A9F5-0247-B96F-7F66CBABA14D}" dt="2023-11-17T14:29:27.087" v="97" actId="11529"/>
          <ac:spMkLst>
            <pc:docMk/>
            <pc:sldMk cId="1887601274" sldId="6134"/>
            <ac:spMk id="2" creationId="{88507976-2958-3BC8-13BC-7B6EC97A4024}"/>
          </ac:spMkLst>
        </pc:spChg>
        <pc:spChg chg="add mod">
          <ac:chgData name="Gregory Rakness" userId="e762933e-c412-4afc-9c3c-ec92fae47034" providerId="ADAL" clId="{047446D3-A9F5-0247-B96F-7F66CBABA14D}" dt="2023-11-17T14:47:46.981" v="684" actId="5793"/>
          <ac:spMkLst>
            <pc:docMk/>
            <pc:sldMk cId="1887601274" sldId="6134"/>
            <ac:spMk id="7" creationId="{EDE24A31-85DB-5FF0-2FB4-7031FBA82A1F}"/>
          </ac:spMkLst>
        </pc:spChg>
        <pc:spChg chg="add mod">
          <ac:chgData name="Gregory Rakness" userId="e762933e-c412-4afc-9c3c-ec92fae47034" providerId="ADAL" clId="{047446D3-A9F5-0247-B96F-7F66CBABA14D}" dt="2023-11-17T14:47:11.562" v="672" actId="14100"/>
          <ac:spMkLst>
            <pc:docMk/>
            <pc:sldMk cId="1887601274" sldId="6134"/>
            <ac:spMk id="8" creationId="{75203E58-B213-3727-1F69-FF0F93A426E0}"/>
          </ac:spMkLst>
        </pc:spChg>
        <pc:cxnChg chg="mod">
          <ac:chgData name="Gregory Rakness" userId="e762933e-c412-4afc-9c3c-ec92fae47034" providerId="ADAL" clId="{047446D3-A9F5-0247-B96F-7F66CBABA14D}" dt="2023-11-17T14:29:30.502" v="98" actId="14100"/>
          <ac:cxnSpMkLst>
            <pc:docMk/>
            <pc:sldMk cId="1887601274" sldId="6134"/>
            <ac:cxnSpMk id="22" creationId="{2FCC2C71-3909-ACBE-9075-15F1C65592A2}"/>
          </ac:cxnSpMkLst>
        </pc:cxnChg>
        <pc:cxnChg chg="del">
          <ac:chgData name="Gregory Rakness" userId="e762933e-c412-4afc-9c3c-ec92fae47034" providerId="ADAL" clId="{047446D3-A9F5-0247-B96F-7F66CBABA14D}" dt="2023-11-17T14:29:13.240" v="96" actId="478"/>
          <ac:cxnSpMkLst>
            <pc:docMk/>
            <pc:sldMk cId="1887601274" sldId="6134"/>
            <ac:cxnSpMk id="25" creationId="{4E903D17-A0AA-0FB1-1A60-E4BFEB3F4497}"/>
          </ac:cxnSpMkLst>
        </pc:cxnChg>
      </pc:sldChg>
      <pc:sldChg chg="addSp modSp mod">
        <pc:chgData name="Gregory Rakness" userId="e762933e-c412-4afc-9c3c-ec92fae47034" providerId="ADAL" clId="{047446D3-A9F5-0247-B96F-7F66CBABA14D}" dt="2023-11-17T14:47:28.904" v="680" actId="20577"/>
        <pc:sldMkLst>
          <pc:docMk/>
          <pc:sldMk cId="1139499417" sldId="6135"/>
        </pc:sldMkLst>
        <pc:spChg chg="add mod">
          <ac:chgData name="Gregory Rakness" userId="e762933e-c412-4afc-9c3c-ec92fae47034" providerId="ADAL" clId="{047446D3-A9F5-0247-B96F-7F66CBABA14D}" dt="2023-11-17T14:47:28.904" v="680" actId="20577"/>
          <ac:spMkLst>
            <pc:docMk/>
            <pc:sldMk cId="1139499417" sldId="6135"/>
            <ac:spMk id="6" creationId="{14F82B4F-DE1A-78F6-6211-BC88555BBCF2}"/>
          </ac:spMkLst>
        </pc:spChg>
        <pc:spChg chg="add mod">
          <ac:chgData name="Gregory Rakness" userId="e762933e-c412-4afc-9c3c-ec92fae47034" providerId="ADAL" clId="{047446D3-A9F5-0247-B96F-7F66CBABA14D}" dt="2023-11-17T14:31:26.653" v="240" actId="207"/>
          <ac:spMkLst>
            <pc:docMk/>
            <pc:sldMk cId="1139499417" sldId="6135"/>
            <ac:spMk id="7" creationId="{1E0553E8-9809-1A65-0E59-FAE00C20EEA4}"/>
          </ac:spMkLst>
        </pc:spChg>
        <pc:picChg chg="mod">
          <ac:chgData name="Gregory Rakness" userId="e762933e-c412-4afc-9c3c-ec92fae47034" providerId="ADAL" clId="{047446D3-A9F5-0247-B96F-7F66CBABA14D}" dt="2023-11-17T14:31:13.659" v="238" actId="1076"/>
          <ac:picMkLst>
            <pc:docMk/>
            <pc:sldMk cId="1139499417" sldId="6135"/>
            <ac:picMk id="13" creationId="{461F4EA4-5A6A-8F8F-36B3-862BF0AC388E}"/>
          </ac:picMkLst>
        </pc:picChg>
        <pc:picChg chg="mod">
          <ac:chgData name="Gregory Rakness" userId="e762933e-c412-4afc-9c3c-ec92fae47034" providerId="ADAL" clId="{047446D3-A9F5-0247-B96F-7F66CBABA14D}" dt="2023-11-17T14:32:19.953" v="261" actId="1036"/>
          <ac:picMkLst>
            <pc:docMk/>
            <pc:sldMk cId="1139499417" sldId="6135"/>
            <ac:picMk id="15" creationId="{4635AD13-5177-ACFB-52A7-4F30082BF747}"/>
          </ac:picMkLst>
        </pc:picChg>
        <pc:cxnChg chg="mod">
          <ac:chgData name="Gregory Rakness" userId="e762933e-c412-4afc-9c3c-ec92fae47034" providerId="ADAL" clId="{047446D3-A9F5-0247-B96F-7F66CBABA14D}" dt="2023-11-17T14:32:26.145" v="262" actId="1076"/>
          <ac:cxnSpMkLst>
            <pc:docMk/>
            <pc:sldMk cId="1139499417" sldId="6135"/>
            <ac:cxnSpMk id="2" creationId="{E3E97EC4-E61C-98E1-04E1-FE0C83E79422}"/>
          </ac:cxnSpMkLst>
        </pc:cxnChg>
      </pc:sldChg>
      <pc:sldChg chg="addSp delSp modSp new mod">
        <pc:chgData name="Gregory Rakness" userId="e762933e-c412-4afc-9c3c-ec92fae47034" providerId="ADAL" clId="{047446D3-A9F5-0247-B96F-7F66CBABA14D}" dt="2023-11-17T14:28:24.891" v="95" actId="1076"/>
        <pc:sldMkLst>
          <pc:docMk/>
          <pc:sldMk cId="2900283020" sldId="6136"/>
        </pc:sldMkLst>
        <pc:spChg chg="del">
          <ac:chgData name="Gregory Rakness" userId="e762933e-c412-4afc-9c3c-ec92fae47034" providerId="ADAL" clId="{047446D3-A9F5-0247-B96F-7F66CBABA14D}" dt="2023-11-17T14:27:19.804" v="34" actId="931"/>
          <ac:spMkLst>
            <pc:docMk/>
            <pc:sldMk cId="2900283020" sldId="6136"/>
            <ac:spMk id="2" creationId="{46E482EA-855D-3A09-013D-5365F5763EDD}"/>
          </ac:spMkLst>
        </pc:spChg>
        <pc:spChg chg="mod">
          <ac:chgData name="Gregory Rakness" userId="e762933e-c412-4afc-9c3c-ec92fae47034" providerId="ADAL" clId="{047446D3-A9F5-0247-B96F-7F66CBABA14D}" dt="2023-11-17T14:27:30.168" v="47" actId="20577"/>
          <ac:spMkLst>
            <pc:docMk/>
            <pc:sldMk cId="2900283020" sldId="6136"/>
            <ac:spMk id="3" creationId="{A765E049-4A04-C650-4A48-3C3FEC4C3602}"/>
          </ac:spMkLst>
        </pc:spChg>
        <pc:spChg chg="add mod">
          <ac:chgData name="Gregory Rakness" userId="e762933e-c412-4afc-9c3c-ec92fae47034" providerId="ADAL" clId="{047446D3-A9F5-0247-B96F-7F66CBABA14D}" dt="2023-11-17T14:28:24.891" v="95" actId="1076"/>
          <ac:spMkLst>
            <pc:docMk/>
            <pc:sldMk cId="2900283020" sldId="6136"/>
            <ac:spMk id="8" creationId="{5E83DFF4-6912-3AB0-42EC-5869E5C9D485}"/>
          </ac:spMkLst>
        </pc:spChg>
        <pc:picChg chg="add mod">
          <ac:chgData name="Gregory Rakness" userId="e762933e-c412-4afc-9c3c-ec92fae47034" providerId="ADAL" clId="{047446D3-A9F5-0247-B96F-7F66CBABA14D}" dt="2023-11-17T14:27:46.193" v="49" actId="692"/>
          <ac:picMkLst>
            <pc:docMk/>
            <pc:sldMk cId="2900283020" sldId="6136"/>
            <ac:picMk id="7" creationId="{7D480E1C-F73F-AC08-7772-1E67BE7F26A8}"/>
          </ac:picMkLst>
        </pc:picChg>
      </pc:sldChg>
      <pc:sldChg chg="del">
        <pc:chgData name="Gregory Rakness" userId="e762933e-c412-4afc-9c3c-ec92fae47034" providerId="ADAL" clId="{047446D3-A9F5-0247-B96F-7F66CBABA14D}" dt="2023-11-17T14:25:08.928" v="0" actId="2696"/>
        <pc:sldMkLst>
          <pc:docMk/>
          <pc:sldMk cId="3615134101" sldId="6136"/>
        </pc:sldMkLst>
      </pc:sldChg>
    </pc:docChg>
  </pc:docChgLst>
  <pc:docChgLst>
    <pc:chgData name="Gregory Rakness" userId="e762933e-c412-4afc-9c3c-ec92fae47034" providerId="ADAL" clId="{D901F10C-7DB2-B743-9246-5E1267B5CA17}"/>
    <pc:docChg chg="custSel addSld delSld modSld sldOrd">
      <pc:chgData name="Gregory Rakness" userId="e762933e-c412-4afc-9c3c-ec92fae47034" providerId="ADAL" clId="{D901F10C-7DB2-B743-9246-5E1267B5CA17}" dt="2024-04-05T13:53:36.170" v="1742" actId="14100"/>
      <pc:docMkLst>
        <pc:docMk/>
      </pc:docMkLst>
      <pc:sldChg chg="addSp delSp modSp add mod modClrScheme chgLayout">
        <pc:chgData name="Gregory Rakness" userId="e762933e-c412-4afc-9c3c-ec92fae47034" providerId="ADAL" clId="{D901F10C-7DB2-B743-9246-5E1267B5CA17}" dt="2024-04-05T13:47:04.329" v="1544" actId="14100"/>
        <pc:sldMkLst>
          <pc:docMk/>
          <pc:sldMk cId="918514345" sldId="3727"/>
        </pc:sldMkLst>
        <pc:spChg chg="mod ord">
          <ac:chgData name="Gregory Rakness" userId="e762933e-c412-4afc-9c3c-ec92fae47034" providerId="ADAL" clId="{D901F10C-7DB2-B743-9246-5E1267B5CA17}" dt="2024-04-05T13:36:25.875" v="1205" actId="20577"/>
          <ac:spMkLst>
            <pc:docMk/>
            <pc:sldMk cId="918514345" sldId="3727"/>
            <ac:spMk id="2" creationId="{113FBFEC-B543-0B1E-0B5C-2615B4E12362}"/>
          </ac:spMkLst>
        </pc:spChg>
        <pc:spChg chg="del mod ord">
          <ac:chgData name="Gregory Rakness" userId="e762933e-c412-4afc-9c3c-ec92fae47034" providerId="ADAL" clId="{D901F10C-7DB2-B743-9246-5E1267B5CA17}" dt="2024-04-05T13:39:11.189" v="1284"/>
          <ac:spMkLst>
            <pc:docMk/>
            <pc:sldMk cId="918514345" sldId="3727"/>
            <ac:spMk id="4" creationId="{C1D273B4-B10C-707E-8C2D-39824691AAD4}"/>
          </ac:spMkLst>
        </pc:spChg>
        <pc:spChg chg="mod ord">
          <ac:chgData name="Gregory Rakness" userId="e762933e-c412-4afc-9c3c-ec92fae47034" providerId="ADAL" clId="{D901F10C-7DB2-B743-9246-5E1267B5CA17}" dt="2024-04-04T21:18:11.446" v="182" actId="700"/>
          <ac:spMkLst>
            <pc:docMk/>
            <pc:sldMk cId="918514345" sldId="3727"/>
            <ac:spMk id="5" creationId="{A1247F8D-C7B4-0A48-F2F7-20F8B90B17D6}"/>
          </ac:spMkLst>
        </pc:spChg>
        <pc:spChg chg="mod ord">
          <ac:chgData name="Gregory Rakness" userId="e762933e-c412-4afc-9c3c-ec92fae47034" providerId="ADAL" clId="{D901F10C-7DB2-B743-9246-5E1267B5CA17}" dt="2024-04-04T21:18:11.446" v="182" actId="700"/>
          <ac:spMkLst>
            <pc:docMk/>
            <pc:sldMk cId="918514345" sldId="3727"/>
            <ac:spMk id="6" creationId="{15ADCB38-DE5A-186E-AAC1-E22730D31993}"/>
          </ac:spMkLst>
        </pc:spChg>
        <pc:spChg chg="mod ord">
          <ac:chgData name="Gregory Rakness" userId="e762933e-c412-4afc-9c3c-ec92fae47034" providerId="ADAL" clId="{D901F10C-7DB2-B743-9246-5E1267B5CA17}" dt="2024-04-05T13:46:58.682" v="1542" actId="20577"/>
          <ac:spMkLst>
            <pc:docMk/>
            <pc:sldMk cId="918514345" sldId="3727"/>
            <ac:spMk id="7" creationId="{9DCA11DC-D67A-82B4-C1E6-89236BA0576A}"/>
          </ac:spMkLst>
        </pc:spChg>
        <pc:picChg chg="mod">
          <ac:chgData name="Gregory Rakness" userId="e762933e-c412-4afc-9c3c-ec92fae47034" providerId="ADAL" clId="{D901F10C-7DB2-B743-9246-5E1267B5CA17}" dt="2024-04-05T13:40:17.703" v="1330" actId="14100"/>
          <ac:picMkLst>
            <pc:docMk/>
            <pc:sldMk cId="918514345" sldId="3727"/>
            <ac:picMk id="8" creationId="{435AD0C3-4E1B-9BE8-5EC2-751F8F7A0B3E}"/>
          </ac:picMkLst>
        </pc:picChg>
        <pc:picChg chg="add mod">
          <ac:chgData name="Gregory Rakness" userId="e762933e-c412-4afc-9c3c-ec92fae47034" providerId="ADAL" clId="{D901F10C-7DB2-B743-9246-5E1267B5CA17}" dt="2024-04-05T13:46:52.432" v="1540" actId="1076"/>
          <ac:picMkLst>
            <pc:docMk/>
            <pc:sldMk cId="918514345" sldId="3727"/>
            <ac:picMk id="10" creationId="{284E52C4-CCEF-7510-07E6-55EADB2BF4FF}"/>
          </ac:picMkLst>
        </pc:picChg>
        <pc:picChg chg="del mod">
          <ac:chgData name="Gregory Rakness" userId="e762933e-c412-4afc-9c3c-ec92fae47034" providerId="ADAL" clId="{D901F10C-7DB2-B743-9246-5E1267B5CA17}" dt="2024-04-05T13:46:39.403" v="1533" actId="478"/>
          <ac:picMkLst>
            <pc:docMk/>
            <pc:sldMk cId="918514345" sldId="3727"/>
            <ac:picMk id="4098" creationId="{D2F83285-F2CC-A5CF-2701-58F000E41FCF}"/>
          </ac:picMkLst>
        </pc:picChg>
        <pc:picChg chg="del mod">
          <ac:chgData name="Gregory Rakness" userId="e762933e-c412-4afc-9c3c-ec92fae47034" providerId="ADAL" clId="{D901F10C-7DB2-B743-9246-5E1267B5CA17}" dt="2024-04-05T13:46:49.551" v="1539" actId="478"/>
          <ac:picMkLst>
            <pc:docMk/>
            <pc:sldMk cId="918514345" sldId="3727"/>
            <ac:picMk id="4100" creationId="{8587F884-D748-41A4-D599-6E61158C7B3B}"/>
          </ac:picMkLst>
        </pc:picChg>
        <pc:cxnChg chg="add mod">
          <ac:chgData name="Gregory Rakness" userId="e762933e-c412-4afc-9c3c-ec92fae47034" providerId="ADAL" clId="{D901F10C-7DB2-B743-9246-5E1267B5CA17}" dt="2024-04-05T13:41:07.533" v="1368" actId="14100"/>
          <ac:cxnSpMkLst>
            <pc:docMk/>
            <pc:sldMk cId="918514345" sldId="3727"/>
            <ac:cxnSpMk id="3" creationId="{E3D54F62-56A6-3342-440D-2AEB3CE4C5AE}"/>
          </ac:cxnSpMkLst>
        </pc:cxnChg>
        <pc:cxnChg chg="add mod">
          <ac:chgData name="Gregory Rakness" userId="e762933e-c412-4afc-9c3c-ec92fae47034" providerId="ADAL" clId="{D901F10C-7DB2-B743-9246-5E1267B5CA17}" dt="2024-04-05T13:47:04.329" v="1544" actId="14100"/>
          <ac:cxnSpMkLst>
            <pc:docMk/>
            <pc:sldMk cId="918514345" sldId="3727"/>
            <ac:cxnSpMk id="11" creationId="{63982126-6411-5E94-780E-3FDAD26C45AC}"/>
          </ac:cxnSpMkLst>
        </pc:cxnChg>
      </pc:sldChg>
      <pc:sldChg chg="modSp mod">
        <pc:chgData name="Gregory Rakness" userId="e762933e-c412-4afc-9c3c-ec92fae47034" providerId="ADAL" clId="{D901F10C-7DB2-B743-9246-5E1267B5CA17}" dt="2024-04-05T13:43:09.850" v="1383" actId="20577"/>
        <pc:sldMkLst>
          <pc:docMk/>
          <pc:sldMk cId="2577052944" sldId="6131"/>
        </pc:sldMkLst>
        <pc:spChg chg="mod">
          <ac:chgData name="Gregory Rakness" userId="e762933e-c412-4afc-9c3c-ec92fae47034" providerId="ADAL" clId="{D901F10C-7DB2-B743-9246-5E1267B5CA17}" dt="2024-04-04T20:56:18.033" v="9" actId="20577"/>
          <ac:spMkLst>
            <pc:docMk/>
            <pc:sldMk cId="2577052944" sldId="6131"/>
            <ac:spMk id="2" creationId="{48028251-C17D-1BAE-B45C-C29EABEAB5F6}"/>
          </ac:spMkLst>
        </pc:spChg>
        <pc:spChg chg="mod">
          <ac:chgData name="Gregory Rakness" userId="e762933e-c412-4afc-9c3c-ec92fae47034" providerId="ADAL" clId="{D901F10C-7DB2-B743-9246-5E1267B5CA17}" dt="2024-04-05T13:43:09.850" v="1383" actId="20577"/>
          <ac:spMkLst>
            <pc:docMk/>
            <pc:sldMk cId="2577052944" sldId="6131"/>
            <ac:spMk id="5" creationId="{53142B73-5FD6-797D-9CC4-642CDB4A6DDB}"/>
          </ac:spMkLst>
        </pc:spChg>
      </pc:sldChg>
      <pc:sldChg chg="del">
        <pc:chgData name="Gregory Rakness" userId="e762933e-c412-4afc-9c3c-ec92fae47034" providerId="ADAL" clId="{D901F10C-7DB2-B743-9246-5E1267B5CA17}" dt="2024-04-04T21:16:49.041" v="180" actId="2696"/>
        <pc:sldMkLst>
          <pc:docMk/>
          <pc:sldMk cId="3041493861" sldId="6132"/>
        </pc:sldMkLst>
      </pc:sldChg>
      <pc:sldChg chg="del">
        <pc:chgData name="Gregory Rakness" userId="e762933e-c412-4afc-9c3c-ec92fae47034" providerId="ADAL" clId="{D901F10C-7DB2-B743-9246-5E1267B5CA17}" dt="2024-04-04T21:16:41.128" v="176" actId="2696"/>
        <pc:sldMkLst>
          <pc:docMk/>
          <pc:sldMk cId="3859745548" sldId="6133"/>
        </pc:sldMkLst>
      </pc:sldChg>
      <pc:sldChg chg="del">
        <pc:chgData name="Gregory Rakness" userId="e762933e-c412-4afc-9c3c-ec92fae47034" providerId="ADAL" clId="{D901F10C-7DB2-B743-9246-5E1267B5CA17}" dt="2024-04-04T21:16:42.605" v="177" actId="2696"/>
        <pc:sldMkLst>
          <pc:docMk/>
          <pc:sldMk cId="1446963671" sldId="6134"/>
        </pc:sldMkLst>
      </pc:sldChg>
      <pc:sldChg chg="del">
        <pc:chgData name="Gregory Rakness" userId="e762933e-c412-4afc-9c3c-ec92fae47034" providerId="ADAL" clId="{D901F10C-7DB2-B743-9246-5E1267B5CA17}" dt="2024-04-04T21:16:44.942" v="178" actId="2696"/>
        <pc:sldMkLst>
          <pc:docMk/>
          <pc:sldMk cId="1854210383" sldId="6135"/>
        </pc:sldMkLst>
      </pc:sldChg>
      <pc:sldChg chg="del">
        <pc:chgData name="Gregory Rakness" userId="e762933e-c412-4afc-9c3c-ec92fae47034" providerId="ADAL" clId="{D901F10C-7DB2-B743-9246-5E1267B5CA17}" dt="2024-04-04T21:16:47.728" v="179" actId="2696"/>
        <pc:sldMkLst>
          <pc:docMk/>
          <pc:sldMk cId="2769250299" sldId="6136"/>
        </pc:sldMkLst>
      </pc:sldChg>
      <pc:sldChg chg="addSp delSp modSp add mod">
        <pc:chgData name="Gregory Rakness" userId="e762933e-c412-4afc-9c3c-ec92fae47034" providerId="ADAL" clId="{D901F10C-7DB2-B743-9246-5E1267B5CA17}" dt="2024-04-05T13:53:36.170" v="1742" actId="14100"/>
        <pc:sldMkLst>
          <pc:docMk/>
          <pc:sldMk cId="2637977686" sldId="6141"/>
        </pc:sldMkLst>
        <pc:spChg chg="mod">
          <ac:chgData name="Gregory Rakness" userId="e762933e-c412-4afc-9c3c-ec92fae47034" providerId="ADAL" clId="{D901F10C-7DB2-B743-9246-5E1267B5CA17}" dt="2024-04-05T13:37:05.047" v="1211" actId="27636"/>
          <ac:spMkLst>
            <pc:docMk/>
            <pc:sldMk cId="2637977686" sldId="6141"/>
            <ac:spMk id="2" creationId="{DDEE695D-3715-FDB1-CA8D-D9A295983468}"/>
          </ac:spMkLst>
        </pc:spChg>
        <pc:spChg chg="mod">
          <ac:chgData name="Gregory Rakness" userId="e762933e-c412-4afc-9c3c-ec92fae47034" providerId="ADAL" clId="{D901F10C-7DB2-B743-9246-5E1267B5CA17}" dt="2024-04-04T21:16:37.282" v="175" actId="20577"/>
          <ac:spMkLst>
            <pc:docMk/>
            <pc:sldMk cId="2637977686" sldId="6141"/>
            <ac:spMk id="3" creationId="{40683EF0-CFA0-8D69-9072-6AE7195FCF8B}"/>
          </ac:spMkLst>
        </pc:spChg>
        <pc:picChg chg="add mod">
          <ac:chgData name="Gregory Rakness" userId="e762933e-c412-4afc-9c3c-ec92fae47034" providerId="ADAL" clId="{D901F10C-7DB2-B743-9246-5E1267B5CA17}" dt="2024-04-05T13:35:13.763" v="1131" actId="1036"/>
          <ac:picMkLst>
            <pc:docMk/>
            <pc:sldMk cId="2637977686" sldId="6141"/>
            <ac:picMk id="9" creationId="{24FE9340-F9FF-4ED8-8EA1-809BFC83BE47}"/>
          </ac:picMkLst>
        </pc:picChg>
        <pc:cxnChg chg="mod">
          <ac:chgData name="Gregory Rakness" userId="e762933e-c412-4afc-9c3c-ec92fae47034" providerId="ADAL" clId="{D901F10C-7DB2-B743-9246-5E1267B5CA17}" dt="2024-04-05T13:53:13.186" v="1737" actId="14100"/>
          <ac:cxnSpMkLst>
            <pc:docMk/>
            <pc:sldMk cId="2637977686" sldId="6141"/>
            <ac:cxnSpMk id="8" creationId="{D3C10196-211B-F16F-F4E2-45D274017A9A}"/>
          </ac:cxnSpMkLst>
        </pc:cxnChg>
        <pc:cxnChg chg="mod">
          <ac:chgData name="Gregory Rakness" userId="e762933e-c412-4afc-9c3c-ec92fae47034" providerId="ADAL" clId="{D901F10C-7DB2-B743-9246-5E1267B5CA17}" dt="2024-04-05T13:53:10.235" v="1736" actId="14100"/>
          <ac:cxnSpMkLst>
            <pc:docMk/>
            <pc:sldMk cId="2637977686" sldId="6141"/>
            <ac:cxnSpMk id="10" creationId="{63C2E4B7-B2EE-6E9E-DFEA-112A45B94DB0}"/>
          </ac:cxnSpMkLst>
        </pc:cxnChg>
        <pc:cxnChg chg="add mod">
          <ac:chgData name="Gregory Rakness" userId="e762933e-c412-4afc-9c3c-ec92fae47034" providerId="ADAL" clId="{D901F10C-7DB2-B743-9246-5E1267B5CA17}" dt="2024-04-05T13:53:31.773" v="1741" actId="14100"/>
          <ac:cxnSpMkLst>
            <pc:docMk/>
            <pc:sldMk cId="2637977686" sldId="6141"/>
            <ac:cxnSpMk id="11" creationId="{CFB35DE9-850A-44A6-8AB8-8CD0CEDFA320}"/>
          </ac:cxnSpMkLst>
        </pc:cxnChg>
        <pc:cxnChg chg="add mod">
          <ac:chgData name="Gregory Rakness" userId="e762933e-c412-4afc-9c3c-ec92fae47034" providerId="ADAL" clId="{D901F10C-7DB2-B743-9246-5E1267B5CA17}" dt="2024-04-05T13:53:36.170" v="1742" actId="14100"/>
          <ac:cxnSpMkLst>
            <pc:docMk/>
            <pc:sldMk cId="2637977686" sldId="6141"/>
            <ac:cxnSpMk id="14" creationId="{2561FB62-35A7-79AA-0BA1-B5453D43BF45}"/>
          </ac:cxnSpMkLst>
        </pc:cxnChg>
        <pc:cxnChg chg="add del mod">
          <ac:chgData name="Gregory Rakness" userId="e762933e-c412-4afc-9c3c-ec92fae47034" providerId="ADAL" clId="{D901F10C-7DB2-B743-9246-5E1267B5CA17}" dt="2024-04-05T13:53:26.217" v="1740" actId="478"/>
          <ac:cxnSpMkLst>
            <pc:docMk/>
            <pc:sldMk cId="2637977686" sldId="6141"/>
            <ac:cxnSpMk id="23" creationId="{E436CCBC-24FB-93D5-63ED-2503A166B697}"/>
          </ac:cxnSpMkLst>
        </pc:cxnChg>
      </pc:sldChg>
      <pc:sldChg chg="modSp new del mod ord">
        <pc:chgData name="Gregory Rakness" userId="e762933e-c412-4afc-9c3c-ec92fae47034" providerId="ADAL" clId="{D901F10C-7DB2-B743-9246-5E1267B5CA17}" dt="2024-04-05T13:42:19.552" v="1381" actId="2696"/>
        <pc:sldMkLst>
          <pc:docMk/>
          <pc:sldMk cId="1291357788" sldId="6142"/>
        </pc:sldMkLst>
        <pc:spChg chg="mod">
          <ac:chgData name="Gregory Rakness" userId="e762933e-c412-4afc-9c3c-ec92fae47034" providerId="ADAL" clId="{D901F10C-7DB2-B743-9246-5E1267B5CA17}" dt="2024-04-05T13:41:59.102" v="1373" actId="21"/>
          <ac:spMkLst>
            <pc:docMk/>
            <pc:sldMk cId="1291357788" sldId="6142"/>
            <ac:spMk id="2" creationId="{E7783A64-7828-8177-73E1-6C888563814D}"/>
          </ac:spMkLst>
        </pc:spChg>
      </pc:sldChg>
      <pc:sldChg chg="addSp modSp new mod">
        <pc:chgData name="Gregory Rakness" userId="e762933e-c412-4afc-9c3c-ec92fae47034" providerId="ADAL" clId="{D901F10C-7DB2-B743-9246-5E1267B5CA17}" dt="2024-04-05T13:52:43.202" v="1734" actId="14100"/>
        <pc:sldMkLst>
          <pc:docMk/>
          <pc:sldMk cId="3757092316" sldId="6143"/>
        </pc:sldMkLst>
        <pc:spChg chg="mod">
          <ac:chgData name="Gregory Rakness" userId="e762933e-c412-4afc-9c3c-ec92fae47034" providerId="ADAL" clId="{D901F10C-7DB2-B743-9246-5E1267B5CA17}" dt="2024-04-05T13:51:43.907" v="1729" actId="20577"/>
          <ac:spMkLst>
            <pc:docMk/>
            <pc:sldMk cId="3757092316" sldId="6143"/>
            <ac:spMk id="2" creationId="{57418AA9-710B-23F0-7EB7-D1DC9248172F}"/>
          </ac:spMkLst>
        </pc:spChg>
        <pc:spChg chg="mod">
          <ac:chgData name="Gregory Rakness" userId="e762933e-c412-4afc-9c3c-ec92fae47034" providerId="ADAL" clId="{D901F10C-7DB2-B743-9246-5E1267B5CA17}" dt="2024-04-05T13:44:00.319" v="1474" actId="20577"/>
          <ac:spMkLst>
            <pc:docMk/>
            <pc:sldMk cId="3757092316" sldId="6143"/>
            <ac:spMk id="3" creationId="{84E84452-AF69-5A9E-18A7-AAFCFD347597}"/>
          </ac:spMkLst>
        </pc:spChg>
        <pc:picChg chg="add mod">
          <ac:chgData name="Gregory Rakness" userId="e762933e-c412-4afc-9c3c-ec92fae47034" providerId="ADAL" clId="{D901F10C-7DB2-B743-9246-5E1267B5CA17}" dt="2024-04-05T13:52:25.478" v="1731" actId="1076"/>
          <ac:picMkLst>
            <pc:docMk/>
            <pc:sldMk cId="3757092316" sldId="6143"/>
            <ac:picMk id="6" creationId="{4236B485-A09A-E880-CAD1-D134B256CF32}"/>
          </ac:picMkLst>
        </pc:picChg>
        <pc:cxnChg chg="add mod">
          <ac:chgData name="Gregory Rakness" userId="e762933e-c412-4afc-9c3c-ec92fae47034" providerId="ADAL" clId="{D901F10C-7DB2-B743-9246-5E1267B5CA17}" dt="2024-04-05T13:52:43.202" v="1734" actId="14100"/>
          <ac:cxnSpMkLst>
            <pc:docMk/>
            <pc:sldMk cId="3757092316" sldId="6143"/>
            <ac:cxnSpMk id="7" creationId="{ECC965C6-92FD-4891-1993-BEAF3C6B52A5}"/>
          </ac:cxnSpMkLst>
        </pc:cxnChg>
      </pc:sldChg>
      <pc:sldChg chg="addSp delSp modSp new mod">
        <pc:chgData name="Gregory Rakness" userId="e762933e-c412-4afc-9c3c-ec92fae47034" providerId="ADAL" clId="{D901F10C-7DB2-B743-9246-5E1267B5CA17}" dt="2024-04-05T13:49:36.554" v="1621" actId="14100"/>
        <pc:sldMkLst>
          <pc:docMk/>
          <pc:sldMk cId="2397347499" sldId="6144"/>
        </pc:sldMkLst>
        <pc:spChg chg="mod">
          <ac:chgData name="Gregory Rakness" userId="e762933e-c412-4afc-9c3c-ec92fae47034" providerId="ADAL" clId="{D901F10C-7DB2-B743-9246-5E1267B5CA17}" dt="2024-04-05T13:49:08.165" v="1616" actId="1036"/>
          <ac:spMkLst>
            <pc:docMk/>
            <pc:sldMk cId="2397347499" sldId="6144"/>
            <ac:spMk id="2" creationId="{717E8A01-6327-B043-4FDE-B97AD6AB16AA}"/>
          </ac:spMkLst>
        </pc:spChg>
        <pc:spChg chg="mod">
          <ac:chgData name="Gregory Rakness" userId="e762933e-c412-4afc-9c3c-ec92fae47034" providerId="ADAL" clId="{D901F10C-7DB2-B743-9246-5E1267B5CA17}" dt="2024-04-05T13:43:41.143" v="1437" actId="20577"/>
          <ac:spMkLst>
            <pc:docMk/>
            <pc:sldMk cId="2397347499" sldId="6144"/>
            <ac:spMk id="3" creationId="{DBF2F271-422C-8D29-0AF7-10AA1C278014}"/>
          </ac:spMkLst>
        </pc:spChg>
        <pc:picChg chg="add mod">
          <ac:chgData name="Gregory Rakness" userId="e762933e-c412-4afc-9c3c-ec92fae47034" providerId="ADAL" clId="{D901F10C-7DB2-B743-9246-5E1267B5CA17}" dt="2024-04-05T13:49:13.890" v="1617" actId="1076"/>
          <ac:picMkLst>
            <pc:docMk/>
            <pc:sldMk cId="2397347499" sldId="6144"/>
            <ac:picMk id="6" creationId="{D4B80215-8F1D-EAFA-88C4-85EAE0DF1552}"/>
          </ac:picMkLst>
        </pc:picChg>
        <pc:picChg chg="add del mod">
          <ac:chgData name="Gregory Rakness" userId="e762933e-c412-4afc-9c3c-ec92fae47034" providerId="ADAL" clId="{D901F10C-7DB2-B743-9246-5E1267B5CA17}" dt="2024-04-05T13:49:02.933" v="1600" actId="478"/>
          <ac:picMkLst>
            <pc:docMk/>
            <pc:sldMk cId="2397347499" sldId="6144"/>
            <ac:picMk id="7" creationId="{C10FEDC4-B88E-F84F-B1B9-2E4F9862926B}"/>
          </ac:picMkLst>
        </pc:picChg>
        <pc:cxnChg chg="add mod">
          <ac:chgData name="Gregory Rakness" userId="e762933e-c412-4afc-9c3c-ec92fae47034" providerId="ADAL" clId="{D901F10C-7DB2-B743-9246-5E1267B5CA17}" dt="2024-04-05T13:49:36.554" v="1621" actId="14100"/>
          <ac:cxnSpMkLst>
            <pc:docMk/>
            <pc:sldMk cId="2397347499" sldId="6144"/>
            <ac:cxnSpMk id="8" creationId="{44F86CCA-8B74-303F-90E3-9880D5281BA8}"/>
          </ac:cxnSpMkLst>
        </pc:cxnChg>
      </pc:sldChg>
    </pc:docChg>
  </pc:docChgLst>
  <pc:docChgLst>
    <pc:chgData name="Gregory Rakness" userId="e762933e-c412-4afc-9c3c-ec92fae47034" providerId="ADAL" clId="{88506D58-34DB-CD44-BB80-7B8F6A9E75D0}"/>
    <pc:docChg chg="custSel addSld delSld modSld">
      <pc:chgData name="Gregory Rakness" userId="e762933e-c412-4afc-9c3c-ec92fae47034" providerId="ADAL" clId="{88506D58-34DB-CD44-BB80-7B8F6A9E75D0}" dt="2023-12-15T14:45:56.082" v="1410" actId="20577"/>
      <pc:docMkLst>
        <pc:docMk/>
      </pc:docMkLst>
      <pc:sldChg chg="addSp delSp modSp add mod chgLayout">
        <pc:chgData name="Gregory Rakness" userId="e762933e-c412-4afc-9c3c-ec92fae47034" providerId="ADAL" clId="{88506D58-34DB-CD44-BB80-7B8F6A9E75D0}" dt="2023-12-15T14:45:14.369" v="1374"/>
        <pc:sldMkLst>
          <pc:docMk/>
          <pc:sldMk cId="593003904" sldId="296"/>
        </pc:sldMkLst>
        <pc:spChg chg="add mod ord">
          <ac:chgData name="Gregory Rakness" userId="e762933e-c412-4afc-9c3c-ec92fae47034" providerId="ADAL" clId="{88506D58-34DB-CD44-BB80-7B8F6A9E75D0}" dt="2023-12-15T14:33:43.222" v="418" actId="20577"/>
          <ac:spMkLst>
            <pc:docMk/>
            <pc:sldMk cId="593003904" sldId="296"/>
            <ac:spMk id="2" creationId="{70C05D9C-31E5-86AB-186A-C6EEBDBE66D1}"/>
          </ac:spMkLst>
        </pc:spChg>
        <pc:spChg chg="mod ord">
          <ac:chgData name="Gregory Rakness" userId="e762933e-c412-4afc-9c3c-ec92fae47034" providerId="ADAL" clId="{88506D58-34DB-CD44-BB80-7B8F6A9E75D0}" dt="2023-12-15T14:26:59.266" v="34" actId="20577"/>
          <ac:spMkLst>
            <pc:docMk/>
            <pc:sldMk cId="593003904" sldId="296"/>
            <ac:spMk id="3" creationId="{B0F14734-FA65-A2C4-58C5-ED437AE0AFCD}"/>
          </ac:spMkLst>
        </pc:spChg>
        <pc:spChg chg="del mod ord">
          <ac:chgData name="Gregory Rakness" userId="e762933e-c412-4afc-9c3c-ec92fae47034" providerId="ADAL" clId="{88506D58-34DB-CD44-BB80-7B8F6A9E75D0}" dt="2023-12-15T14:45:14.369" v="1374"/>
          <ac:spMkLst>
            <pc:docMk/>
            <pc:sldMk cId="593003904" sldId="296"/>
            <ac:spMk id="4" creationId="{F811B4E3-2D7C-68F5-9C9C-E405D83F44D1}"/>
          </ac:spMkLst>
        </pc:spChg>
        <pc:spChg chg="mod ord">
          <ac:chgData name="Gregory Rakness" userId="e762933e-c412-4afc-9c3c-ec92fae47034" providerId="ADAL" clId="{88506D58-34DB-CD44-BB80-7B8F6A9E75D0}" dt="2023-12-15T14:26:49.393" v="1" actId="700"/>
          <ac:spMkLst>
            <pc:docMk/>
            <pc:sldMk cId="593003904" sldId="296"/>
            <ac:spMk id="5" creationId="{330B7099-4BDE-1CEA-8CA2-DE8D8BEB720A}"/>
          </ac:spMkLst>
        </pc:spChg>
        <pc:spChg chg="mod ord">
          <ac:chgData name="Gregory Rakness" userId="e762933e-c412-4afc-9c3c-ec92fae47034" providerId="ADAL" clId="{88506D58-34DB-CD44-BB80-7B8F6A9E75D0}" dt="2023-12-15T14:26:49.393" v="1" actId="700"/>
          <ac:spMkLst>
            <pc:docMk/>
            <pc:sldMk cId="593003904" sldId="296"/>
            <ac:spMk id="6" creationId="{56FAF6E0-C1EF-F58E-DC06-DBEF8A3FFD09}"/>
          </ac:spMkLst>
        </pc:spChg>
        <pc:spChg chg="add mod">
          <ac:chgData name="Gregory Rakness" userId="e762933e-c412-4afc-9c3c-ec92fae47034" providerId="ADAL" clId="{88506D58-34DB-CD44-BB80-7B8F6A9E75D0}" dt="2023-12-15T14:28:10.232" v="132" actId="1076"/>
          <ac:spMkLst>
            <pc:docMk/>
            <pc:sldMk cId="593003904" sldId="296"/>
            <ac:spMk id="7" creationId="{D65D207C-FBE0-B441-2C3D-2EDFAAECD67B}"/>
          </ac:spMkLst>
        </pc:spChg>
        <pc:picChg chg="mod">
          <ac:chgData name="Gregory Rakness" userId="e762933e-c412-4afc-9c3c-ec92fae47034" providerId="ADAL" clId="{88506D58-34DB-CD44-BB80-7B8F6A9E75D0}" dt="2023-12-15T14:27:05.927" v="37" actId="1076"/>
          <ac:picMkLst>
            <pc:docMk/>
            <pc:sldMk cId="593003904" sldId="296"/>
            <ac:picMk id="1026" creationId="{E3FAC0E8-7A63-7699-F4B7-01DA2CD39FED}"/>
          </ac:picMkLst>
        </pc:picChg>
        <pc:picChg chg="del">
          <ac:chgData name="Gregory Rakness" userId="e762933e-c412-4afc-9c3c-ec92fae47034" providerId="ADAL" clId="{88506D58-34DB-CD44-BB80-7B8F6A9E75D0}" dt="2023-12-15T14:27:01.881" v="35" actId="478"/>
          <ac:picMkLst>
            <pc:docMk/>
            <pc:sldMk cId="593003904" sldId="296"/>
            <ac:picMk id="1027" creationId="{389E005E-2E84-63F7-0606-BFDA0D09F08A}"/>
          </ac:picMkLst>
        </pc:picChg>
        <pc:cxnChg chg="add mod">
          <ac:chgData name="Gregory Rakness" userId="e762933e-c412-4afc-9c3c-ec92fae47034" providerId="ADAL" clId="{88506D58-34DB-CD44-BB80-7B8F6A9E75D0}" dt="2023-12-15T14:34:03.471" v="422" actId="692"/>
          <ac:cxnSpMkLst>
            <pc:docMk/>
            <pc:sldMk cId="593003904" sldId="296"/>
            <ac:cxnSpMk id="9" creationId="{94A755B5-DAB1-3630-CD69-9A89917BEDDE}"/>
          </ac:cxnSpMkLst>
        </pc:cxnChg>
      </pc:sldChg>
      <pc:sldChg chg="addSp delSp modSp add mod chgLayout">
        <pc:chgData name="Gregory Rakness" userId="e762933e-c412-4afc-9c3c-ec92fae47034" providerId="ADAL" clId="{88506D58-34DB-CD44-BB80-7B8F6A9E75D0}" dt="2023-12-15T14:45:33.551" v="1395" actId="20577"/>
        <pc:sldMkLst>
          <pc:docMk/>
          <pc:sldMk cId="381281127" sldId="301"/>
        </pc:sldMkLst>
        <pc:spChg chg="add mod ord">
          <ac:chgData name="Gregory Rakness" userId="e762933e-c412-4afc-9c3c-ec92fae47034" providerId="ADAL" clId="{88506D58-34DB-CD44-BB80-7B8F6A9E75D0}" dt="2023-12-15T14:45:33.551" v="1395" actId="20577"/>
          <ac:spMkLst>
            <pc:docMk/>
            <pc:sldMk cId="381281127" sldId="301"/>
            <ac:spMk id="2" creationId="{F88F16F7-12C3-E210-BDAB-413697A1DD26}"/>
          </ac:spMkLst>
        </pc:spChg>
        <pc:spChg chg="mod ord">
          <ac:chgData name="Gregory Rakness" userId="e762933e-c412-4afc-9c3c-ec92fae47034" providerId="ADAL" clId="{88506D58-34DB-CD44-BB80-7B8F6A9E75D0}" dt="2023-12-15T14:28:41.056" v="146" actId="20577"/>
          <ac:spMkLst>
            <pc:docMk/>
            <pc:sldMk cId="381281127" sldId="301"/>
            <ac:spMk id="3" creationId="{47209351-92C1-920A-BDEF-5B5C1A8E7DD1}"/>
          </ac:spMkLst>
        </pc:spChg>
        <pc:spChg chg="del mod ord">
          <ac:chgData name="Gregory Rakness" userId="e762933e-c412-4afc-9c3c-ec92fae47034" providerId="ADAL" clId="{88506D58-34DB-CD44-BB80-7B8F6A9E75D0}" dt="2023-12-15T14:45:14.369" v="1374"/>
          <ac:spMkLst>
            <pc:docMk/>
            <pc:sldMk cId="381281127" sldId="301"/>
            <ac:spMk id="4" creationId="{16B9B571-84B3-B4FC-5BC3-E2C7424E42E1}"/>
          </ac:spMkLst>
        </pc:spChg>
        <pc:spChg chg="mod ord">
          <ac:chgData name="Gregory Rakness" userId="e762933e-c412-4afc-9c3c-ec92fae47034" providerId="ADAL" clId="{88506D58-34DB-CD44-BB80-7B8F6A9E75D0}" dt="2023-12-15T14:26:49.393" v="1" actId="700"/>
          <ac:spMkLst>
            <pc:docMk/>
            <pc:sldMk cId="381281127" sldId="301"/>
            <ac:spMk id="5" creationId="{B9C26FDD-D813-504B-30A5-C37C1CE22B4F}"/>
          </ac:spMkLst>
        </pc:spChg>
        <pc:spChg chg="mod ord">
          <ac:chgData name="Gregory Rakness" userId="e762933e-c412-4afc-9c3c-ec92fae47034" providerId="ADAL" clId="{88506D58-34DB-CD44-BB80-7B8F6A9E75D0}" dt="2023-12-15T14:26:49.393" v="1" actId="700"/>
          <ac:spMkLst>
            <pc:docMk/>
            <pc:sldMk cId="381281127" sldId="301"/>
            <ac:spMk id="6" creationId="{6A1E00C7-4B0F-3779-C819-D4095480EB21}"/>
          </ac:spMkLst>
        </pc:spChg>
        <pc:spChg chg="add mod">
          <ac:chgData name="Gregory Rakness" userId="e762933e-c412-4afc-9c3c-ec92fae47034" providerId="ADAL" clId="{88506D58-34DB-CD44-BB80-7B8F6A9E75D0}" dt="2023-12-15T14:31:03.161" v="175" actId="1076"/>
          <ac:spMkLst>
            <pc:docMk/>
            <pc:sldMk cId="381281127" sldId="301"/>
            <ac:spMk id="7" creationId="{52B0D304-D3BF-3F22-9349-4BFB7A37CCA1}"/>
          </ac:spMkLst>
        </pc:spChg>
        <pc:spChg chg="mod">
          <ac:chgData name="Gregory Rakness" userId="e762933e-c412-4afc-9c3c-ec92fae47034" providerId="ADAL" clId="{88506D58-34DB-CD44-BB80-7B8F6A9E75D0}" dt="2023-12-15T14:30:56.414" v="174" actId="20577"/>
          <ac:spMkLst>
            <pc:docMk/>
            <pc:sldMk cId="381281127" sldId="301"/>
            <ac:spMk id="9" creationId="{6901BC1F-3C33-BBC8-7BB5-F374C20E9C87}"/>
          </ac:spMkLst>
        </pc:spChg>
      </pc:sldChg>
      <pc:sldChg chg="modSp mod">
        <pc:chgData name="Gregory Rakness" userId="e762933e-c412-4afc-9c3c-ec92fae47034" providerId="ADAL" clId="{88506D58-34DB-CD44-BB80-7B8F6A9E75D0}" dt="2023-12-15T14:45:56.082" v="1410" actId="20577"/>
        <pc:sldMkLst>
          <pc:docMk/>
          <pc:sldMk cId="514182674" sldId="6129"/>
        </pc:sldMkLst>
        <pc:spChg chg="mod">
          <ac:chgData name="Gregory Rakness" userId="e762933e-c412-4afc-9c3c-ec92fae47034" providerId="ADAL" clId="{88506D58-34DB-CD44-BB80-7B8F6A9E75D0}" dt="2023-12-15T14:45:56.082" v="1410" actId="20577"/>
          <ac:spMkLst>
            <pc:docMk/>
            <pc:sldMk cId="514182674" sldId="6129"/>
            <ac:spMk id="2" creationId="{6BB5887C-8594-2FA8-E5FC-3123636D7EE9}"/>
          </ac:spMkLst>
        </pc:spChg>
      </pc:sldChg>
      <pc:sldChg chg="del">
        <pc:chgData name="Gregory Rakness" userId="e762933e-c412-4afc-9c3c-ec92fae47034" providerId="ADAL" clId="{88506D58-34DB-CD44-BB80-7B8F6A9E75D0}" dt="2023-12-15T14:35:29.536" v="441" actId="2696"/>
        <pc:sldMkLst>
          <pc:docMk/>
          <pc:sldMk cId="1894800144" sldId="6641"/>
        </pc:sldMkLst>
      </pc:sldChg>
      <pc:sldChg chg="del">
        <pc:chgData name="Gregory Rakness" userId="e762933e-c412-4afc-9c3c-ec92fae47034" providerId="ADAL" clId="{88506D58-34DB-CD44-BB80-7B8F6A9E75D0}" dt="2023-12-15T14:35:33.421" v="442" actId="2696"/>
        <pc:sldMkLst>
          <pc:docMk/>
          <pc:sldMk cId="559491441" sldId="6642"/>
        </pc:sldMkLst>
      </pc:sldChg>
      <pc:sldChg chg="modSp add mod">
        <pc:chgData name="Gregory Rakness" userId="e762933e-c412-4afc-9c3c-ec92fae47034" providerId="ADAL" clId="{88506D58-34DB-CD44-BB80-7B8F6A9E75D0}" dt="2023-12-15T14:44:51.523" v="1373" actId="20577"/>
        <pc:sldMkLst>
          <pc:docMk/>
          <pc:sldMk cId="1827856882" sldId="6643"/>
        </pc:sldMkLst>
        <pc:spChg chg="mod">
          <ac:chgData name="Gregory Rakness" userId="e762933e-c412-4afc-9c3c-ec92fae47034" providerId="ADAL" clId="{88506D58-34DB-CD44-BB80-7B8F6A9E75D0}" dt="2023-12-15T14:44:51.523" v="1373" actId="20577"/>
          <ac:spMkLst>
            <pc:docMk/>
            <pc:sldMk cId="1827856882" sldId="6643"/>
            <ac:spMk id="2" creationId="{6BB5887C-8594-2FA8-E5FC-3123636D7EE9}"/>
          </ac:spMkLst>
        </pc:spChg>
        <pc:spChg chg="mod">
          <ac:chgData name="Gregory Rakness" userId="e762933e-c412-4afc-9c3c-ec92fae47034" providerId="ADAL" clId="{88506D58-34DB-CD44-BB80-7B8F6A9E75D0}" dt="2023-12-15T14:44:24.260" v="1352" actId="20577"/>
          <ac:spMkLst>
            <pc:docMk/>
            <pc:sldMk cId="1827856882" sldId="6643"/>
            <ac:spMk id="3" creationId="{7E7B7FED-ADF4-73BB-570C-6F8D09A44CEF}"/>
          </ac:spMkLst>
        </pc:spChg>
      </pc:sldChg>
    </pc:docChg>
  </pc:docChgLst>
  <pc:docChgLst>
    <pc:chgData name="Gregory Rakness" userId="e762933e-c412-4afc-9c3c-ec92fae47034" providerId="ADAL" clId="{54D996C0-6F19-3944-ABED-23A08F4A7AF8}"/>
    <pc:docChg chg="custSel addSld delSld modSld">
      <pc:chgData name="Gregory Rakness" userId="e762933e-c412-4afc-9c3c-ec92fae47034" providerId="ADAL" clId="{54D996C0-6F19-3944-ABED-23A08F4A7AF8}" dt="2024-03-08T14:49:08.482" v="1046" actId="2696"/>
      <pc:docMkLst>
        <pc:docMk/>
      </pc:docMkLst>
      <pc:sldChg chg="addSp modSp mod">
        <pc:chgData name="Gregory Rakness" userId="e762933e-c412-4afc-9c3c-ec92fae47034" providerId="ADAL" clId="{54D996C0-6F19-3944-ABED-23A08F4A7AF8}" dt="2024-03-08T14:46:45.282" v="987" actId="14100"/>
        <pc:sldMkLst>
          <pc:docMk/>
          <pc:sldMk cId="4215677664" sldId="6130"/>
        </pc:sldMkLst>
        <pc:spChg chg="mod">
          <ac:chgData name="Gregory Rakness" userId="e762933e-c412-4afc-9c3c-ec92fae47034" providerId="ADAL" clId="{54D996C0-6F19-3944-ABED-23A08F4A7AF8}" dt="2024-03-08T14:45:45.655" v="931" actId="20577"/>
          <ac:spMkLst>
            <pc:docMk/>
            <pc:sldMk cId="4215677664" sldId="6130"/>
            <ac:spMk id="2" creationId="{A1A35ED4-0F87-FA37-7061-D84E09ECC300}"/>
          </ac:spMkLst>
        </pc:spChg>
        <pc:spChg chg="mod">
          <ac:chgData name="Gregory Rakness" userId="e762933e-c412-4afc-9c3c-ec92fae47034" providerId="ADAL" clId="{54D996C0-6F19-3944-ABED-23A08F4A7AF8}" dt="2024-03-08T14:32:19.415" v="188" actId="26606"/>
          <ac:spMkLst>
            <pc:docMk/>
            <pc:sldMk cId="4215677664" sldId="6130"/>
            <ac:spMk id="3" creationId="{BF615EDB-48C2-9923-562F-7B371AB41968}"/>
          </ac:spMkLst>
        </pc:spChg>
        <pc:spChg chg="mod">
          <ac:chgData name="Gregory Rakness" userId="e762933e-c412-4afc-9c3c-ec92fae47034" providerId="ADAL" clId="{54D996C0-6F19-3944-ABED-23A08F4A7AF8}" dt="2024-03-08T14:32:19.415" v="188" actId="26606"/>
          <ac:spMkLst>
            <pc:docMk/>
            <pc:sldMk cId="4215677664" sldId="6130"/>
            <ac:spMk id="4" creationId="{9E6C9B41-BCDA-A6A6-6831-B3761B17A948}"/>
          </ac:spMkLst>
        </pc:spChg>
        <pc:spChg chg="mod">
          <ac:chgData name="Gregory Rakness" userId="e762933e-c412-4afc-9c3c-ec92fae47034" providerId="ADAL" clId="{54D996C0-6F19-3944-ABED-23A08F4A7AF8}" dt="2024-03-08T14:32:19.415" v="188" actId="26606"/>
          <ac:spMkLst>
            <pc:docMk/>
            <pc:sldMk cId="4215677664" sldId="6130"/>
            <ac:spMk id="5" creationId="{191174D0-7A65-1C79-30E3-5A6B00BC92A6}"/>
          </ac:spMkLst>
        </pc:spChg>
        <pc:picChg chg="add mod">
          <ac:chgData name="Gregory Rakness" userId="e762933e-c412-4afc-9c3c-ec92fae47034" providerId="ADAL" clId="{54D996C0-6F19-3944-ABED-23A08F4A7AF8}" dt="2024-03-08T14:32:19.415" v="188" actId="26606"/>
          <ac:picMkLst>
            <pc:docMk/>
            <pc:sldMk cId="4215677664" sldId="6130"/>
            <ac:picMk id="6" creationId="{49B39C71-1E2B-E9F6-E50F-661E45EC9412}"/>
          </ac:picMkLst>
        </pc:picChg>
        <pc:cxnChg chg="add mod">
          <ac:chgData name="Gregory Rakness" userId="e762933e-c412-4afc-9c3c-ec92fae47034" providerId="ADAL" clId="{54D996C0-6F19-3944-ABED-23A08F4A7AF8}" dt="2024-03-08T14:46:09.416" v="933" actId="692"/>
          <ac:cxnSpMkLst>
            <pc:docMk/>
            <pc:sldMk cId="4215677664" sldId="6130"/>
            <ac:cxnSpMk id="8" creationId="{4D62BE51-E2D9-F978-2055-8264B4831F81}"/>
          </ac:cxnSpMkLst>
        </pc:cxnChg>
        <pc:cxnChg chg="add mod">
          <ac:chgData name="Gregory Rakness" userId="e762933e-c412-4afc-9c3c-ec92fae47034" providerId="ADAL" clId="{54D996C0-6F19-3944-ABED-23A08F4A7AF8}" dt="2024-03-08T14:46:45.282" v="987" actId="14100"/>
          <ac:cxnSpMkLst>
            <pc:docMk/>
            <pc:sldMk cId="4215677664" sldId="6130"/>
            <ac:cxnSpMk id="9" creationId="{E0117F8A-9638-3188-BC55-16AD65031EAB}"/>
          </ac:cxnSpMkLst>
        </pc:cxnChg>
      </pc:sldChg>
      <pc:sldChg chg="modSp mod">
        <pc:chgData name="Gregory Rakness" userId="e762933e-c412-4afc-9c3c-ec92fae47034" providerId="ADAL" clId="{54D996C0-6F19-3944-ABED-23A08F4A7AF8}" dt="2024-03-08T14:42:38.945" v="775" actId="20577"/>
        <pc:sldMkLst>
          <pc:docMk/>
          <pc:sldMk cId="2577052944" sldId="6131"/>
        </pc:sldMkLst>
        <pc:spChg chg="mod">
          <ac:chgData name="Gregory Rakness" userId="e762933e-c412-4afc-9c3c-ec92fae47034" providerId="ADAL" clId="{54D996C0-6F19-3944-ABED-23A08F4A7AF8}" dt="2024-03-08T14:24:15.750" v="1" actId="20577"/>
          <ac:spMkLst>
            <pc:docMk/>
            <pc:sldMk cId="2577052944" sldId="6131"/>
            <ac:spMk id="2" creationId="{48028251-C17D-1BAE-B45C-C29EABEAB5F6}"/>
          </ac:spMkLst>
        </pc:spChg>
        <pc:spChg chg="mod">
          <ac:chgData name="Gregory Rakness" userId="e762933e-c412-4afc-9c3c-ec92fae47034" providerId="ADAL" clId="{54D996C0-6F19-3944-ABED-23A08F4A7AF8}" dt="2024-03-08T14:42:38.945" v="775" actId="20577"/>
          <ac:spMkLst>
            <pc:docMk/>
            <pc:sldMk cId="2577052944" sldId="6131"/>
            <ac:spMk id="5" creationId="{53142B73-5FD6-797D-9CC4-642CDB4A6DDB}"/>
          </ac:spMkLst>
        </pc:spChg>
      </pc:sldChg>
      <pc:sldChg chg="addSp delSp modSp new mod">
        <pc:chgData name="Gregory Rakness" userId="e762933e-c412-4afc-9c3c-ec92fae47034" providerId="ADAL" clId="{54D996C0-6F19-3944-ABED-23A08F4A7AF8}" dt="2024-03-08T14:48:53.712" v="1045" actId="20577"/>
        <pc:sldMkLst>
          <pc:docMk/>
          <pc:sldMk cId="644665855" sldId="6132"/>
        </pc:sldMkLst>
        <pc:spChg chg="add del mod">
          <ac:chgData name="Gregory Rakness" userId="e762933e-c412-4afc-9c3c-ec92fae47034" providerId="ADAL" clId="{54D996C0-6F19-3944-ABED-23A08F4A7AF8}" dt="2024-03-08T14:31:09.923" v="186" actId="478"/>
          <ac:spMkLst>
            <pc:docMk/>
            <pc:sldMk cId="644665855" sldId="6132"/>
            <ac:spMk id="7" creationId="{2C7E2248-A07E-731B-4A84-1FC1B2C19579}"/>
          </ac:spMkLst>
        </pc:spChg>
        <pc:spChg chg="add mod">
          <ac:chgData name="Gregory Rakness" userId="e762933e-c412-4afc-9c3c-ec92fae47034" providerId="ADAL" clId="{54D996C0-6F19-3944-ABED-23A08F4A7AF8}" dt="2024-03-08T14:48:53.712" v="1045" actId="20577"/>
          <ac:spMkLst>
            <pc:docMk/>
            <pc:sldMk cId="644665855" sldId="6132"/>
            <ac:spMk id="8" creationId="{207F5115-8984-CBF3-46FE-F6B05AF6F3FF}"/>
          </ac:spMkLst>
        </pc:spChg>
        <pc:picChg chg="add mod">
          <ac:chgData name="Gregory Rakness" userId="e762933e-c412-4afc-9c3c-ec92fae47034" providerId="ADAL" clId="{54D996C0-6F19-3944-ABED-23A08F4A7AF8}" dt="2024-03-08T14:30:25.138" v="139" actId="1076"/>
          <ac:picMkLst>
            <pc:docMk/>
            <pc:sldMk cId="644665855" sldId="6132"/>
            <ac:picMk id="6" creationId="{331D5F68-E6DE-0087-4109-14F90962B62C}"/>
          </ac:picMkLst>
        </pc:picChg>
      </pc:sldChg>
      <pc:sldChg chg="del">
        <pc:chgData name="Gregory Rakness" userId="e762933e-c412-4afc-9c3c-ec92fae47034" providerId="ADAL" clId="{54D996C0-6F19-3944-ABED-23A08F4A7AF8}" dt="2024-03-08T14:24:41.869" v="2" actId="2696"/>
        <pc:sldMkLst>
          <pc:docMk/>
          <pc:sldMk cId="1919019427" sldId="6132"/>
        </pc:sldMkLst>
      </pc:sldChg>
      <pc:sldChg chg="addSp modSp new del">
        <pc:chgData name="Gregory Rakness" userId="e762933e-c412-4afc-9c3c-ec92fae47034" providerId="ADAL" clId="{54D996C0-6F19-3944-ABED-23A08F4A7AF8}" dt="2024-03-08T14:49:08.482" v="1046" actId="2696"/>
        <pc:sldMkLst>
          <pc:docMk/>
          <pc:sldMk cId="423162180" sldId="6133"/>
        </pc:sldMkLst>
        <pc:picChg chg="add mod">
          <ac:chgData name="Gregory Rakness" userId="e762933e-c412-4afc-9c3c-ec92fae47034" providerId="ADAL" clId="{54D996C0-6F19-3944-ABED-23A08F4A7AF8}" dt="2024-03-08T14:48:13.867" v="1022"/>
          <ac:picMkLst>
            <pc:docMk/>
            <pc:sldMk cId="423162180" sldId="6133"/>
            <ac:picMk id="6" creationId="{DFBC21D6-928E-5399-0E4F-C50FB03A466F}"/>
          </ac:picMkLst>
        </pc:picChg>
      </pc:sldChg>
    </pc:docChg>
  </pc:docChgLst>
  <pc:docChgLst>
    <pc:chgData name="Gregory Rakness" userId="e762933e-c412-4afc-9c3c-ec92fae47034" providerId="ADAL" clId="{D48E9910-6768-9E47-8C3D-04057A6D3256}"/>
    <pc:docChg chg="custSel addSld delSld modSld">
      <pc:chgData name="Gregory Rakness" userId="e762933e-c412-4afc-9c3c-ec92fae47034" providerId="ADAL" clId="{D48E9910-6768-9E47-8C3D-04057A6D3256}" dt="2023-06-16T18:39:33.514" v="403" actId="14734"/>
      <pc:docMkLst>
        <pc:docMk/>
      </pc:docMkLst>
      <pc:sldChg chg="modSp mod">
        <pc:chgData name="Gregory Rakness" userId="e762933e-c412-4afc-9c3c-ec92fae47034" providerId="ADAL" clId="{D48E9910-6768-9E47-8C3D-04057A6D3256}" dt="2023-06-14T19:45:27.724" v="95" actId="20577"/>
        <pc:sldMkLst>
          <pc:docMk/>
          <pc:sldMk cId="3692105397" sldId="5983"/>
        </pc:sldMkLst>
        <pc:spChg chg="mod">
          <ac:chgData name="Gregory Rakness" userId="e762933e-c412-4afc-9c3c-ec92fae47034" providerId="ADAL" clId="{D48E9910-6768-9E47-8C3D-04057A6D3256}" dt="2023-06-14T19:45:27.724" v="95" actId="20577"/>
          <ac:spMkLst>
            <pc:docMk/>
            <pc:sldMk cId="3692105397" sldId="5983"/>
            <ac:spMk id="2" creationId="{C5A2CC10-F5D6-2948-BD84-213EA00B7C10}"/>
          </ac:spMkLst>
        </pc:spChg>
        <pc:spChg chg="mod">
          <ac:chgData name="Gregory Rakness" userId="e762933e-c412-4afc-9c3c-ec92fae47034" providerId="ADAL" clId="{D48E9910-6768-9E47-8C3D-04057A6D3256}" dt="2023-06-14T19:45:11.449" v="57" actId="20577"/>
          <ac:spMkLst>
            <pc:docMk/>
            <pc:sldMk cId="3692105397" sldId="5983"/>
            <ac:spMk id="3" creationId="{8E0D43F3-43B8-9C43-AEBB-5E1491E84B1B}"/>
          </ac:spMkLst>
        </pc:spChg>
      </pc:sldChg>
      <pc:sldChg chg="del">
        <pc:chgData name="Gregory Rakness" userId="e762933e-c412-4afc-9c3c-ec92fae47034" providerId="ADAL" clId="{D48E9910-6768-9E47-8C3D-04057A6D3256}" dt="2023-06-16T18:25:19.944" v="96" actId="2696"/>
        <pc:sldMkLst>
          <pc:docMk/>
          <pc:sldMk cId="1128510281" sldId="6119"/>
        </pc:sldMkLst>
      </pc:sldChg>
      <pc:sldChg chg="addSp delSp modSp new mod">
        <pc:chgData name="Gregory Rakness" userId="e762933e-c412-4afc-9c3c-ec92fae47034" providerId="ADAL" clId="{D48E9910-6768-9E47-8C3D-04057A6D3256}" dt="2023-06-16T18:39:33.514" v="403" actId="14734"/>
        <pc:sldMkLst>
          <pc:docMk/>
          <pc:sldMk cId="2384719077" sldId="6124"/>
        </pc:sldMkLst>
        <pc:spChg chg="mod">
          <ac:chgData name="Gregory Rakness" userId="e762933e-c412-4afc-9c3c-ec92fae47034" providerId="ADAL" clId="{D48E9910-6768-9E47-8C3D-04057A6D3256}" dt="2023-06-16T18:39:26.681" v="402" actId="20577"/>
          <ac:spMkLst>
            <pc:docMk/>
            <pc:sldMk cId="2384719077" sldId="6124"/>
            <ac:spMk id="2" creationId="{028B8CED-9C46-60CB-3788-10A9A4F09107}"/>
          </ac:spMkLst>
        </pc:spChg>
        <pc:spChg chg="mod">
          <ac:chgData name="Gregory Rakness" userId="e762933e-c412-4afc-9c3c-ec92fae47034" providerId="ADAL" clId="{D48E9910-6768-9E47-8C3D-04057A6D3256}" dt="2023-06-16T18:26:45.350" v="161" actId="20577"/>
          <ac:spMkLst>
            <pc:docMk/>
            <pc:sldMk cId="2384719077" sldId="6124"/>
            <ac:spMk id="3" creationId="{B13A41B3-E6F3-A1C9-7E50-302843CB2ECB}"/>
          </ac:spMkLst>
        </pc:spChg>
        <pc:spChg chg="add del mod">
          <ac:chgData name="Gregory Rakness" userId="e762933e-c412-4afc-9c3c-ec92fae47034" providerId="ADAL" clId="{D48E9910-6768-9E47-8C3D-04057A6D3256}" dt="2023-06-16T18:39:04.330" v="356" actId="1036"/>
          <ac:spMkLst>
            <pc:docMk/>
            <pc:sldMk cId="2384719077" sldId="6124"/>
            <ac:spMk id="7" creationId="{445CAD89-FEF4-616B-8721-EEFFDB663FC2}"/>
          </ac:spMkLst>
        </pc:spChg>
        <pc:graphicFrameChg chg="add del mod modGraphic">
          <ac:chgData name="Gregory Rakness" userId="e762933e-c412-4afc-9c3c-ec92fae47034" providerId="ADAL" clId="{D48E9910-6768-9E47-8C3D-04057A6D3256}" dt="2023-06-16T18:39:33.514" v="403" actId="14734"/>
          <ac:graphicFrameMkLst>
            <pc:docMk/>
            <pc:sldMk cId="2384719077" sldId="6124"/>
            <ac:graphicFrameMk id="6" creationId="{F67CAA99-C46A-DD56-BB91-C1F23743E484}"/>
          </ac:graphicFrameMkLst>
        </pc:graphicFrameChg>
      </pc:sldChg>
    </pc:docChg>
  </pc:docChgLst>
  <pc:docChgLst>
    <pc:chgData name="Gregory Rakness" userId="e762933e-c412-4afc-9c3c-ec92fae47034" providerId="ADAL" clId="{957EF2D8-2FA7-2849-B9AB-29B5D7E2ADB1}"/>
    <pc:docChg chg="custSel addSld delSld modSld">
      <pc:chgData name="Gregory Rakness" userId="e762933e-c412-4afc-9c3c-ec92fae47034" providerId="ADAL" clId="{957EF2D8-2FA7-2849-B9AB-29B5D7E2ADB1}" dt="2024-03-01T14:44:30.373" v="652" actId="20577"/>
      <pc:docMkLst>
        <pc:docMk/>
      </pc:docMkLst>
      <pc:sldChg chg="del">
        <pc:chgData name="Gregory Rakness" userId="e762933e-c412-4afc-9c3c-ec92fae47034" providerId="ADAL" clId="{957EF2D8-2FA7-2849-B9AB-29B5D7E2ADB1}" dt="2024-03-01T14:35:57.618" v="567" actId="2696"/>
        <pc:sldMkLst>
          <pc:docMk/>
          <pc:sldMk cId="0" sldId="258"/>
        </pc:sldMkLst>
      </pc:sldChg>
      <pc:sldChg chg="del">
        <pc:chgData name="Gregory Rakness" userId="e762933e-c412-4afc-9c3c-ec92fae47034" providerId="ADAL" clId="{957EF2D8-2FA7-2849-B9AB-29B5D7E2ADB1}" dt="2024-03-01T14:35:58.766" v="568" actId="2696"/>
        <pc:sldMkLst>
          <pc:docMk/>
          <pc:sldMk cId="0" sldId="259"/>
        </pc:sldMkLst>
      </pc:sldChg>
      <pc:sldChg chg="modSp mod">
        <pc:chgData name="Gregory Rakness" userId="e762933e-c412-4afc-9c3c-ec92fae47034" providerId="ADAL" clId="{957EF2D8-2FA7-2849-B9AB-29B5D7E2ADB1}" dt="2024-03-01T14:41:56.883" v="648" actId="20577"/>
        <pc:sldMkLst>
          <pc:docMk/>
          <pc:sldMk cId="4215677664" sldId="6130"/>
        </pc:sldMkLst>
        <pc:spChg chg="mod">
          <ac:chgData name="Gregory Rakness" userId="e762933e-c412-4afc-9c3c-ec92fae47034" providerId="ADAL" clId="{957EF2D8-2FA7-2849-B9AB-29B5D7E2ADB1}" dt="2024-03-01T14:41:56.883" v="648" actId="20577"/>
          <ac:spMkLst>
            <pc:docMk/>
            <pc:sldMk cId="4215677664" sldId="6130"/>
            <ac:spMk id="2" creationId="{A1A35ED4-0F87-FA37-7061-D84E09ECC300}"/>
          </ac:spMkLst>
        </pc:spChg>
        <pc:spChg chg="mod">
          <ac:chgData name="Gregory Rakness" userId="e762933e-c412-4afc-9c3c-ec92fae47034" providerId="ADAL" clId="{957EF2D8-2FA7-2849-B9AB-29B5D7E2ADB1}" dt="2024-03-01T14:37:38.591" v="608" actId="20577"/>
          <ac:spMkLst>
            <pc:docMk/>
            <pc:sldMk cId="4215677664" sldId="6130"/>
            <ac:spMk id="3" creationId="{BF615EDB-48C2-9923-562F-7B371AB41968}"/>
          </ac:spMkLst>
        </pc:spChg>
      </pc:sldChg>
      <pc:sldChg chg="modSp mod">
        <pc:chgData name="Gregory Rakness" userId="e762933e-c412-4afc-9c3c-ec92fae47034" providerId="ADAL" clId="{957EF2D8-2FA7-2849-B9AB-29B5D7E2ADB1}" dt="2024-03-01T14:44:30.373" v="652" actId="20577"/>
        <pc:sldMkLst>
          <pc:docMk/>
          <pc:sldMk cId="2577052944" sldId="6131"/>
        </pc:sldMkLst>
        <pc:spChg chg="mod">
          <ac:chgData name="Gregory Rakness" userId="e762933e-c412-4afc-9c3c-ec92fae47034" providerId="ADAL" clId="{957EF2D8-2FA7-2849-B9AB-29B5D7E2ADB1}" dt="2024-03-01T14:29:18.671" v="237" actId="20577"/>
          <ac:spMkLst>
            <pc:docMk/>
            <pc:sldMk cId="2577052944" sldId="6131"/>
            <ac:spMk id="2" creationId="{48028251-C17D-1BAE-B45C-C29EABEAB5F6}"/>
          </ac:spMkLst>
        </pc:spChg>
        <pc:spChg chg="mod">
          <ac:chgData name="Gregory Rakness" userId="e762933e-c412-4afc-9c3c-ec92fae47034" providerId="ADAL" clId="{957EF2D8-2FA7-2849-B9AB-29B5D7E2ADB1}" dt="2024-03-01T14:44:30.373" v="652" actId="20577"/>
          <ac:spMkLst>
            <pc:docMk/>
            <pc:sldMk cId="2577052944" sldId="6131"/>
            <ac:spMk id="5" creationId="{53142B73-5FD6-797D-9CC4-642CDB4A6DDB}"/>
          </ac:spMkLst>
        </pc:spChg>
      </pc:sldChg>
      <pc:sldChg chg="addSp delSp modSp new mod">
        <pc:chgData name="Gregory Rakness" userId="e762933e-c412-4afc-9c3c-ec92fae47034" providerId="ADAL" clId="{957EF2D8-2FA7-2849-B9AB-29B5D7E2ADB1}" dt="2024-03-01T14:37:08.903" v="603" actId="478"/>
        <pc:sldMkLst>
          <pc:docMk/>
          <pc:sldMk cId="1919019427" sldId="6132"/>
        </pc:sldMkLst>
        <pc:spChg chg="del mod">
          <ac:chgData name="Gregory Rakness" userId="e762933e-c412-4afc-9c3c-ec92fae47034" providerId="ADAL" clId="{957EF2D8-2FA7-2849-B9AB-29B5D7E2ADB1}" dt="2024-03-01T14:31:50.152" v="279" actId="931"/>
          <ac:spMkLst>
            <pc:docMk/>
            <pc:sldMk cId="1919019427" sldId="6132"/>
            <ac:spMk id="2" creationId="{A7D7CCE9-72C3-1671-2CBC-74B4DC7D0625}"/>
          </ac:spMkLst>
        </pc:spChg>
        <pc:spChg chg="del">
          <ac:chgData name="Gregory Rakness" userId="e762933e-c412-4afc-9c3c-ec92fae47034" providerId="ADAL" clId="{957EF2D8-2FA7-2849-B9AB-29B5D7E2ADB1}" dt="2024-03-01T14:37:08.903" v="603" actId="478"/>
          <ac:spMkLst>
            <pc:docMk/>
            <pc:sldMk cId="1919019427" sldId="6132"/>
            <ac:spMk id="3" creationId="{DEA5B554-132D-F4C9-44AB-72739AAF10B5}"/>
          </ac:spMkLst>
        </pc:spChg>
        <pc:spChg chg="add mod">
          <ac:chgData name="Gregory Rakness" userId="e762933e-c412-4afc-9c3c-ec92fae47034" providerId="ADAL" clId="{957EF2D8-2FA7-2849-B9AB-29B5D7E2ADB1}" dt="2024-03-01T14:36:32.799" v="580" actId="20577"/>
          <ac:spMkLst>
            <pc:docMk/>
            <pc:sldMk cId="1919019427" sldId="6132"/>
            <ac:spMk id="9" creationId="{8A523534-82B2-3297-5EE3-CD7F52428852}"/>
          </ac:spMkLst>
        </pc:spChg>
        <pc:picChg chg="add mod">
          <ac:chgData name="Gregory Rakness" userId="e762933e-c412-4afc-9c3c-ec92fae47034" providerId="ADAL" clId="{957EF2D8-2FA7-2849-B9AB-29B5D7E2ADB1}" dt="2024-03-01T14:33:48.194" v="353" actId="1076"/>
          <ac:picMkLst>
            <pc:docMk/>
            <pc:sldMk cId="1919019427" sldId="6132"/>
            <ac:picMk id="7" creationId="{374B21C2-9E21-35CC-545B-E63887295CB4}"/>
          </ac:picMkLst>
        </pc:picChg>
      </pc:sldChg>
    </pc:docChg>
  </pc:docChgLst>
  <pc:docChgLst>
    <pc:chgData name="Gregory Rakness" userId="e762933e-c412-4afc-9c3c-ec92fae47034" providerId="ADAL" clId="{BEC07F19-0096-FA4B-AE37-5F756102653A}"/>
    <pc:docChg chg="custSel addSld delSld modSld">
      <pc:chgData name="Gregory Rakness" userId="e762933e-c412-4afc-9c3c-ec92fae47034" providerId="ADAL" clId="{BEC07F19-0096-FA4B-AE37-5F756102653A}" dt="2024-03-15T13:31:56.599" v="703" actId="20577"/>
      <pc:docMkLst>
        <pc:docMk/>
      </pc:docMkLst>
      <pc:sldChg chg="modSp mod">
        <pc:chgData name="Gregory Rakness" userId="e762933e-c412-4afc-9c3c-ec92fae47034" providerId="ADAL" clId="{BEC07F19-0096-FA4B-AE37-5F756102653A}" dt="2024-03-15T13:30:51.252" v="699" actId="20577"/>
        <pc:sldMkLst>
          <pc:docMk/>
          <pc:sldMk cId="4215677664" sldId="6130"/>
        </pc:sldMkLst>
        <pc:spChg chg="mod">
          <ac:chgData name="Gregory Rakness" userId="e762933e-c412-4afc-9c3c-ec92fae47034" providerId="ADAL" clId="{BEC07F19-0096-FA4B-AE37-5F756102653A}" dt="2024-03-15T13:30:51.252" v="699" actId="20577"/>
          <ac:spMkLst>
            <pc:docMk/>
            <pc:sldMk cId="4215677664" sldId="6130"/>
            <ac:spMk id="2" creationId="{A1A35ED4-0F87-FA37-7061-D84E09ECC300}"/>
          </ac:spMkLst>
        </pc:spChg>
        <pc:cxnChg chg="mod">
          <ac:chgData name="Gregory Rakness" userId="e762933e-c412-4afc-9c3c-ec92fae47034" providerId="ADAL" clId="{BEC07F19-0096-FA4B-AE37-5F756102653A}" dt="2024-03-14T19:57:23.292" v="314" actId="14100"/>
          <ac:cxnSpMkLst>
            <pc:docMk/>
            <pc:sldMk cId="4215677664" sldId="6130"/>
            <ac:cxnSpMk id="8" creationId="{4D62BE51-E2D9-F978-2055-8264B4831F81}"/>
          </ac:cxnSpMkLst>
        </pc:cxnChg>
        <pc:cxnChg chg="mod">
          <ac:chgData name="Gregory Rakness" userId="e762933e-c412-4afc-9c3c-ec92fae47034" providerId="ADAL" clId="{BEC07F19-0096-FA4B-AE37-5F756102653A}" dt="2024-03-15T13:29:18.060" v="649" actId="14100"/>
          <ac:cxnSpMkLst>
            <pc:docMk/>
            <pc:sldMk cId="4215677664" sldId="6130"/>
            <ac:cxnSpMk id="9" creationId="{E0117F8A-9638-3188-BC55-16AD65031EAB}"/>
          </ac:cxnSpMkLst>
        </pc:cxnChg>
      </pc:sldChg>
      <pc:sldChg chg="modSp mod">
        <pc:chgData name="Gregory Rakness" userId="e762933e-c412-4afc-9c3c-ec92fae47034" providerId="ADAL" clId="{BEC07F19-0096-FA4B-AE37-5F756102653A}" dt="2024-03-15T13:31:56.599" v="703" actId="20577"/>
        <pc:sldMkLst>
          <pc:docMk/>
          <pc:sldMk cId="2577052944" sldId="6131"/>
        </pc:sldMkLst>
        <pc:spChg chg="mod">
          <ac:chgData name="Gregory Rakness" userId="e762933e-c412-4afc-9c3c-ec92fae47034" providerId="ADAL" clId="{BEC07F19-0096-FA4B-AE37-5F756102653A}" dt="2024-03-14T20:11:17.635" v="546" actId="20577"/>
          <ac:spMkLst>
            <pc:docMk/>
            <pc:sldMk cId="2577052944" sldId="6131"/>
            <ac:spMk id="2" creationId="{48028251-C17D-1BAE-B45C-C29EABEAB5F6}"/>
          </ac:spMkLst>
        </pc:spChg>
        <pc:spChg chg="mod">
          <ac:chgData name="Gregory Rakness" userId="e762933e-c412-4afc-9c3c-ec92fae47034" providerId="ADAL" clId="{BEC07F19-0096-FA4B-AE37-5F756102653A}" dt="2024-03-15T13:31:56.599" v="703" actId="20577"/>
          <ac:spMkLst>
            <pc:docMk/>
            <pc:sldMk cId="2577052944" sldId="6131"/>
            <ac:spMk id="5" creationId="{53142B73-5FD6-797D-9CC4-642CDB4A6DDB}"/>
          </ac:spMkLst>
        </pc:spChg>
      </pc:sldChg>
      <pc:sldChg chg="del">
        <pc:chgData name="Gregory Rakness" userId="e762933e-c412-4afc-9c3c-ec92fae47034" providerId="ADAL" clId="{BEC07F19-0096-FA4B-AE37-5F756102653A}" dt="2024-03-14T20:02:41.604" v="542" actId="2696"/>
        <pc:sldMkLst>
          <pc:docMk/>
          <pc:sldMk cId="644665855" sldId="6132"/>
        </pc:sldMkLst>
      </pc:sldChg>
      <pc:sldChg chg="new del">
        <pc:chgData name="Gregory Rakness" userId="e762933e-c412-4afc-9c3c-ec92fae47034" providerId="ADAL" clId="{BEC07F19-0096-FA4B-AE37-5F756102653A}" dt="2024-03-14T20:02:40.694" v="541" actId="2696"/>
        <pc:sldMkLst>
          <pc:docMk/>
          <pc:sldMk cId="4222944416" sldId="6133"/>
        </pc:sldMkLst>
      </pc:sldChg>
      <pc:sldChg chg="modSp add mod">
        <pc:chgData name="Gregory Rakness" userId="e762933e-c412-4afc-9c3c-ec92fae47034" providerId="ADAL" clId="{BEC07F19-0096-FA4B-AE37-5F756102653A}" dt="2024-03-14T20:13:31.637" v="643" actId="20577"/>
        <pc:sldMkLst>
          <pc:docMk/>
          <pc:sldMk cId="661013323" sldId="6655"/>
        </pc:sldMkLst>
        <pc:spChg chg="mod">
          <ac:chgData name="Gregory Rakness" userId="e762933e-c412-4afc-9c3c-ec92fae47034" providerId="ADAL" clId="{BEC07F19-0096-FA4B-AE37-5F756102653A}" dt="2024-03-14T20:13:31.637" v="643" actId="20577"/>
          <ac:spMkLst>
            <pc:docMk/>
            <pc:sldMk cId="661013323" sldId="6655"/>
            <ac:spMk id="2" creationId="{739863F2-400D-2511-FFB0-0742A778F672}"/>
          </ac:spMkLst>
        </pc:spChg>
        <pc:spChg chg="mod">
          <ac:chgData name="Gregory Rakness" userId="e762933e-c412-4afc-9c3c-ec92fae47034" providerId="ADAL" clId="{BEC07F19-0096-FA4B-AE37-5F756102653A}" dt="2024-03-14T20:12:49.022" v="595" actId="14100"/>
          <ac:spMkLst>
            <pc:docMk/>
            <pc:sldMk cId="661013323" sldId="6655"/>
            <ac:spMk id="3" creationId="{6B2CBF9C-423A-FF4A-16A5-935FD97A9092}"/>
          </ac:spMkLst>
        </pc:spChg>
        <pc:spChg chg="mod">
          <ac:chgData name="Gregory Rakness" userId="e762933e-c412-4afc-9c3c-ec92fae47034" providerId="ADAL" clId="{BEC07F19-0096-FA4B-AE37-5F756102653A}" dt="2024-03-14T19:53:29.312" v="1"/>
          <ac:spMkLst>
            <pc:docMk/>
            <pc:sldMk cId="661013323" sldId="6655"/>
            <ac:spMk id="4" creationId="{F70D81A4-8A4A-C82A-D528-945D2B664767}"/>
          </ac:spMkLst>
        </pc:spChg>
        <pc:picChg chg="mod">
          <ac:chgData name="Gregory Rakness" userId="e762933e-c412-4afc-9c3c-ec92fae47034" providerId="ADAL" clId="{BEC07F19-0096-FA4B-AE37-5F756102653A}" dt="2024-03-14T20:02:00.167" v="531" actId="1035"/>
          <ac:picMkLst>
            <pc:docMk/>
            <pc:sldMk cId="661013323" sldId="6655"/>
            <ac:picMk id="14" creationId="{CAF113FE-3C8C-F47D-8C0D-FBC1027255BB}"/>
          </ac:picMkLst>
        </pc:picChg>
      </pc:sldChg>
    </pc:docChg>
  </pc:docChgLst>
  <pc:docChgLst>
    <pc:chgData name="Gregory Rakness" userId="e762933e-c412-4afc-9c3c-ec92fae47034" providerId="ADAL" clId="{0D136987-2E6F-9F4A-8E30-CFD2E4C82CD3}"/>
    <pc:docChg chg="undo custSel addSld delSld modSld">
      <pc:chgData name="Gregory Rakness" userId="e762933e-c412-4afc-9c3c-ec92fae47034" providerId="ADAL" clId="{0D136987-2E6F-9F4A-8E30-CFD2E4C82CD3}" dt="2023-11-10T15:07:25.875" v="349" actId="1036"/>
      <pc:docMkLst>
        <pc:docMk/>
      </pc:docMkLst>
      <pc:sldChg chg="del">
        <pc:chgData name="Gregory Rakness" userId="e762933e-c412-4afc-9c3c-ec92fae47034" providerId="ADAL" clId="{0D136987-2E6F-9F4A-8E30-CFD2E4C82CD3}" dt="2023-11-10T15:03:44.729" v="300" actId="2696"/>
        <pc:sldMkLst>
          <pc:docMk/>
          <pc:sldMk cId="2115841051" sldId="5993"/>
        </pc:sldMkLst>
      </pc:sldChg>
      <pc:sldChg chg="del">
        <pc:chgData name="Gregory Rakness" userId="e762933e-c412-4afc-9c3c-ec92fae47034" providerId="ADAL" clId="{0D136987-2E6F-9F4A-8E30-CFD2E4C82CD3}" dt="2023-11-10T15:03:39.547" v="296" actId="2696"/>
        <pc:sldMkLst>
          <pc:docMk/>
          <pc:sldMk cId="2259563427" sldId="6126"/>
        </pc:sldMkLst>
      </pc:sldChg>
      <pc:sldChg chg="modSp mod">
        <pc:chgData name="Gregory Rakness" userId="e762933e-c412-4afc-9c3c-ec92fae47034" providerId="ADAL" clId="{0D136987-2E6F-9F4A-8E30-CFD2E4C82CD3}" dt="2023-11-10T15:06:48.911" v="331" actId="20577"/>
        <pc:sldMkLst>
          <pc:docMk/>
          <pc:sldMk cId="514182674" sldId="6129"/>
        </pc:sldMkLst>
        <pc:spChg chg="mod">
          <ac:chgData name="Gregory Rakness" userId="e762933e-c412-4afc-9c3c-ec92fae47034" providerId="ADAL" clId="{0D136987-2E6F-9F4A-8E30-CFD2E4C82CD3}" dt="2023-11-10T15:06:48.911" v="331" actId="20577"/>
          <ac:spMkLst>
            <pc:docMk/>
            <pc:sldMk cId="514182674" sldId="6129"/>
            <ac:spMk id="2" creationId="{6BB5887C-8594-2FA8-E5FC-3123636D7EE9}"/>
          </ac:spMkLst>
        </pc:spChg>
      </pc:sldChg>
      <pc:sldChg chg="del">
        <pc:chgData name="Gregory Rakness" userId="e762933e-c412-4afc-9c3c-ec92fae47034" providerId="ADAL" clId="{0D136987-2E6F-9F4A-8E30-CFD2E4C82CD3}" dt="2023-11-10T15:03:42.673" v="298" actId="2696"/>
        <pc:sldMkLst>
          <pc:docMk/>
          <pc:sldMk cId="1767747375" sldId="6130"/>
        </pc:sldMkLst>
      </pc:sldChg>
      <pc:sldChg chg="del">
        <pc:chgData name="Gregory Rakness" userId="e762933e-c412-4afc-9c3c-ec92fae47034" providerId="ADAL" clId="{0D136987-2E6F-9F4A-8E30-CFD2E4C82CD3}" dt="2023-11-10T15:03:41.641" v="297" actId="2696"/>
        <pc:sldMkLst>
          <pc:docMk/>
          <pc:sldMk cId="1250049958" sldId="6132"/>
        </pc:sldMkLst>
      </pc:sldChg>
      <pc:sldChg chg="del">
        <pc:chgData name="Gregory Rakness" userId="e762933e-c412-4afc-9c3c-ec92fae47034" providerId="ADAL" clId="{0D136987-2E6F-9F4A-8E30-CFD2E4C82CD3}" dt="2023-11-10T15:03:43.798" v="299" actId="2696"/>
        <pc:sldMkLst>
          <pc:docMk/>
          <pc:sldMk cId="111444723" sldId="6133"/>
        </pc:sldMkLst>
      </pc:sldChg>
      <pc:sldChg chg="addSp delSp modSp new mod">
        <pc:chgData name="Gregory Rakness" userId="e762933e-c412-4afc-9c3c-ec92fae47034" providerId="ADAL" clId="{0D136987-2E6F-9F4A-8E30-CFD2E4C82CD3}" dt="2023-11-10T15:03:24.718" v="292" actId="20577"/>
        <pc:sldMkLst>
          <pc:docMk/>
          <pc:sldMk cId="1887601274" sldId="6134"/>
        </pc:sldMkLst>
        <pc:spChg chg="del mod">
          <ac:chgData name="Gregory Rakness" userId="e762933e-c412-4afc-9c3c-ec92fae47034" providerId="ADAL" clId="{0D136987-2E6F-9F4A-8E30-CFD2E4C82CD3}" dt="2023-11-10T14:57:37.807" v="2" actId="478"/>
          <ac:spMkLst>
            <pc:docMk/>
            <pc:sldMk cId="1887601274" sldId="6134"/>
            <ac:spMk id="2" creationId="{33F8A9AE-449D-67CF-368A-C790254FEF6C}"/>
          </ac:spMkLst>
        </pc:spChg>
        <pc:spChg chg="mod">
          <ac:chgData name="Gregory Rakness" userId="e762933e-c412-4afc-9c3c-ec92fae47034" providerId="ADAL" clId="{0D136987-2E6F-9F4A-8E30-CFD2E4C82CD3}" dt="2023-11-10T15:03:24.718" v="292" actId="20577"/>
          <ac:spMkLst>
            <pc:docMk/>
            <pc:sldMk cId="1887601274" sldId="6134"/>
            <ac:spMk id="3" creationId="{C571AB4A-0D1C-10F7-C5E8-847CA2C95EEE}"/>
          </ac:spMkLst>
        </pc:spChg>
        <pc:spChg chg="add del mod">
          <ac:chgData name="Gregory Rakness" userId="e762933e-c412-4afc-9c3c-ec92fae47034" providerId="ADAL" clId="{0D136987-2E6F-9F4A-8E30-CFD2E4C82CD3}" dt="2023-11-10T14:57:38.638" v="3" actId="478"/>
          <ac:spMkLst>
            <pc:docMk/>
            <pc:sldMk cId="1887601274" sldId="6134"/>
            <ac:spMk id="7" creationId="{D9AFBD7F-9B40-705F-CD03-D1515F88350B}"/>
          </ac:spMkLst>
        </pc:spChg>
        <pc:picChg chg="add del mod">
          <ac:chgData name="Gregory Rakness" userId="e762933e-c412-4afc-9c3c-ec92fae47034" providerId="ADAL" clId="{0D136987-2E6F-9F4A-8E30-CFD2E4C82CD3}" dt="2023-11-10T15:00:11.974" v="160" actId="478"/>
          <ac:picMkLst>
            <pc:docMk/>
            <pc:sldMk cId="1887601274" sldId="6134"/>
            <ac:picMk id="9" creationId="{13E48902-1010-2A51-2135-34D806DEF3B9}"/>
          </ac:picMkLst>
        </pc:picChg>
        <pc:picChg chg="add del mod">
          <ac:chgData name="Gregory Rakness" userId="e762933e-c412-4afc-9c3c-ec92fae47034" providerId="ADAL" clId="{0D136987-2E6F-9F4A-8E30-CFD2E4C82CD3}" dt="2023-11-10T15:00:13.442" v="161" actId="478"/>
          <ac:picMkLst>
            <pc:docMk/>
            <pc:sldMk cId="1887601274" sldId="6134"/>
            <ac:picMk id="11" creationId="{547127E7-39D1-E17B-529F-48A3E3F9FE00}"/>
          </ac:picMkLst>
        </pc:picChg>
        <pc:picChg chg="add del mod">
          <ac:chgData name="Gregory Rakness" userId="e762933e-c412-4afc-9c3c-ec92fae47034" providerId="ADAL" clId="{0D136987-2E6F-9F4A-8E30-CFD2E4C82CD3}" dt="2023-11-10T15:00:36.779" v="171" actId="478"/>
          <ac:picMkLst>
            <pc:docMk/>
            <pc:sldMk cId="1887601274" sldId="6134"/>
            <ac:picMk id="13" creationId="{461F4EA4-5A6A-8F8F-36B3-862BF0AC388E}"/>
          </ac:picMkLst>
        </pc:picChg>
        <pc:picChg chg="add del mod">
          <ac:chgData name="Gregory Rakness" userId="e762933e-c412-4afc-9c3c-ec92fae47034" providerId="ADAL" clId="{0D136987-2E6F-9F4A-8E30-CFD2E4C82CD3}" dt="2023-11-10T15:00:35.689" v="170" actId="478"/>
          <ac:picMkLst>
            <pc:docMk/>
            <pc:sldMk cId="1887601274" sldId="6134"/>
            <ac:picMk id="15" creationId="{4635AD13-5177-ACFB-52A7-4F30082BF747}"/>
          </ac:picMkLst>
        </pc:picChg>
        <pc:picChg chg="add mod">
          <ac:chgData name="Gregory Rakness" userId="e762933e-c412-4afc-9c3c-ec92fae47034" providerId="ADAL" clId="{0D136987-2E6F-9F4A-8E30-CFD2E4C82CD3}" dt="2023-11-10T15:03:10.027" v="260" actId="1036"/>
          <ac:picMkLst>
            <pc:docMk/>
            <pc:sldMk cId="1887601274" sldId="6134"/>
            <ac:picMk id="17" creationId="{2EF93B90-6918-5E6A-D43D-E9AF104DB8C6}"/>
          </ac:picMkLst>
        </pc:picChg>
        <pc:picChg chg="add mod">
          <ac:chgData name="Gregory Rakness" userId="e762933e-c412-4afc-9c3c-ec92fae47034" providerId="ADAL" clId="{0D136987-2E6F-9F4A-8E30-CFD2E4C82CD3}" dt="2023-11-10T15:02:36.463" v="214" actId="1036"/>
          <ac:picMkLst>
            <pc:docMk/>
            <pc:sldMk cId="1887601274" sldId="6134"/>
            <ac:picMk id="19" creationId="{2FE988B0-0729-A388-F363-2B80FA0572A0}"/>
          </ac:picMkLst>
        </pc:picChg>
        <pc:cxnChg chg="add mod">
          <ac:chgData name="Gregory Rakness" userId="e762933e-c412-4afc-9c3c-ec92fae47034" providerId="ADAL" clId="{0D136987-2E6F-9F4A-8E30-CFD2E4C82CD3}" dt="2023-11-10T15:02:36.463" v="214" actId="1036"/>
          <ac:cxnSpMkLst>
            <pc:docMk/>
            <pc:sldMk cId="1887601274" sldId="6134"/>
            <ac:cxnSpMk id="21" creationId="{F6E0034C-A09D-79A9-188D-22C5A28149D5}"/>
          </ac:cxnSpMkLst>
        </pc:cxnChg>
        <pc:cxnChg chg="add mod">
          <ac:chgData name="Gregory Rakness" userId="e762933e-c412-4afc-9c3c-ec92fae47034" providerId="ADAL" clId="{0D136987-2E6F-9F4A-8E30-CFD2E4C82CD3}" dt="2023-11-10T15:03:10.027" v="260" actId="1036"/>
          <ac:cxnSpMkLst>
            <pc:docMk/>
            <pc:sldMk cId="1887601274" sldId="6134"/>
            <ac:cxnSpMk id="22" creationId="{2FCC2C71-3909-ACBE-9075-15F1C65592A2}"/>
          </ac:cxnSpMkLst>
        </pc:cxnChg>
        <pc:cxnChg chg="add mod">
          <ac:chgData name="Gregory Rakness" userId="e762933e-c412-4afc-9c3c-ec92fae47034" providerId="ADAL" clId="{0D136987-2E6F-9F4A-8E30-CFD2E4C82CD3}" dt="2023-11-10T15:03:10.027" v="260" actId="1036"/>
          <ac:cxnSpMkLst>
            <pc:docMk/>
            <pc:sldMk cId="1887601274" sldId="6134"/>
            <ac:cxnSpMk id="25" creationId="{4E903D17-A0AA-0FB1-1A60-E4BFEB3F4497}"/>
          </ac:cxnSpMkLst>
        </pc:cxnChg>
      </pc:sldChg>
      <pc:sldChg chg="addSp delSp modSp add mod">
        <pc:chgData name="Gregory Rakness" userId="e762933e-c412-4afc-9c3c-ec92fae47034" providerId="ADAL" clId="{0D136987-2E6F-9F4A-8E30-CFD2E4C82CD3}" dt="2023-11-10T15:03:33.179" v="295" actId="20577"/>
        <pc:sldMkLst>
          <pc:docMk/>
          <pc:sldMk cId="1139499417" sldId="6135"/>
        </pc:sldMkLst>
        <pc:spChg chg="mod">
          <ac:chgData name="Gregory Rakness" userId="e762933e-c412-4afc-9c3c-ec92fae47034" providerId="ADAL" clId="{0D136987-2E6F-9F4A-8E30-CFD2E4C82CD3}" dt="2023-11-10T15:03:33.179" v="295" actId="20577"/>
          <ac:spMkLst>
            <pc:docMk/>
            <pc:sldMk cId="1139499417" sldId="6135"/>
            <ac:spMk id="3" creationId="{C571AB4A-0D1C-10F7-C5E8-847CA2C95EEE}"/>
          </ac:spMkLst>
        </pc:spChg>
        <pc:picChg chg="del mod">
          <ac:chgData name="Gregory Rakness" userId="e762933e-c412-4afc-9c3c-ec92fae47034" providerId="ADAL" clId="{0D136987-2E6F-9F4A-8E30-CFD2E4C82CD3}" dt="2023-11-10T14:59:53.099" v="151" actId="478"/>
          <ac:picMkLst>
            <pc:docMk/>
            <pc:sldMk cId="1139499417" sldId="6135"/>
            <ac:picMk id="9" creationId="{13E48902-1010-2A51-2135-34D806DEF3B9}"/>
          </ac:picMkLst>
        </pc:picChg>
        <pc:picChg chg="del mod">
          <ac:chgData name="Gregory Rakness" userId="e762933e-c412-4afc-9c3c-ec92fae47034" providerId="ADAL" clId="{0D136987-2E6F-9F4A-8E30-CFD2E4C82CD3}" dt="2023-11-10T14:59:56.847" v="153" actId="478"/>
          <ac:picMkLst>
            <pc:docMk/>
            <pc:sldMk cId="1139499417" sldId="6135"/>
            <ac:picMk id="11" creationId="{547127E7-39D1-E17B-529F-48A3E3F9FE00}"/>
          </ac:picMkLst>
        </pc:picChg>
        <pc:picChg chg="mod">
          <ac:chgData name="Gregory Rakness" userId="e762933e-c412-4afc-9c3c-ec92fae47034" providerId="ADAL" clId="{0D136987-2E6F-9F4A-8E30-CFD2E4C82CD3}" dt="2023-11-10T15:00:31.915" v="169" actId="1076"/>
          <ac:picMkLst>
            <pc:docMk/>
            <pc:sldMk cId="1139499417" sldId="6135"/>
            <ac:picMk id="13" creationId="{461F4EA4-5A6A-8F8F-36B3-862BF0AC388E}"/>
          </ac:picMkLst>
        </pc:picChg>
        <pc:picChg chg="mod">
          <ac:chgData name="Gregory Rakness" userId="e762933e-c412-4afc-9c3c-ec92fae47034" providerId="ADAL" clId="{0D136987-2E6F-9F4A-8E30-CFD2E4C82CD3}" dt="2023-11-10T15:00:26.182" v="166" actId="1076"/>
          <ac:picMkLst>
            <pc:docMk/>
            <pc:sldMk cId="1139499417" sldId="6135"/>
            <ac:picMk id="15" creationId="{4635AD13-5177-ACFB-52A7-4F30082BF747}"/>
          </ac:picMkLst>
        </pc:picChg>
        <pc:picChg chg="del">
          <ac:chgData name="Gregory Rakness" userId="e762933e-c412-4afc-9c3c-ec92fae47034" providerId="ADAL" clId="{0D136987-2E6F-9F4A-8E30-CFD2E4C82CD3}" dt="2023-11-10T14:59:48.007" v="149" actId="478"/>
          <ac:picMkLst>
            <pc:docMk/>
            <pc:sldMk cId="1139499417" sldId="6135"/>
            <ac:picMk id="17" creationId="{2EF93B90-6918-5E6A-D43D-E9AF104DB8C6}"/>
          </ac:picMkLst>
        </pc:picChg>
        <pc:picChg chg="del">
          <ac:chgData name="Gregory Rakness" userId="e762933e-c412-4afc-9c3c-ec92fae47034" providerId="ADAL" clId="{0D136987-2E6F-9F4A-8E30-CFD2E4C82CD3}" dt="2023-11-10T14:59:46.767" v="148" actId="478"/>
          <ac:picMkLst>
            <pc:docMk/>
            <pc:sldMk cId="1139499417" sldId="6135"/>
            <ac:picMk id="19" creationId="{2FE988B0-0729-A388-F363-2B80FA0572A0}"/>
          </ac:picMkLst>
        </pc:picChg>
        <pc:cxnChg chg="add mod">
          <ac:chgData name="Gregory Rakness" userId="e762933e-c412-4afc-9c3c-ec92fae47034" providerId="ADAL" clId="{0D136987-2E6F-9F4A-8E30-CFD2E4C82CD3}" dt="2023-11-10T15:02:13.777" v="200" actId="14100"/>
          <ac:cxnSpMkLst>
            <pc:docMk/>
            <pc:sldMk cId="1139499417" sldId="6135"/>
            <ac:cxnSpMk id="2" creationId="{E3E97EC4-E61C-98E1-04E1-FE0C83E79422}"/>
          </ac:cxnSpMkLst>
        </pc:cxnChg>
      </pc:sldChg>
      <pc:sldChg chg="delSp modSp add mod">
        <pc:chgData name="Gregory Rakness" userId="e762933e-c412-4afc-9c3c-ec92fae47034" providerId="ADAL" clId="{0D136987-2E6F-9F4A-8E30-CFD2E4C82CD3}" dt="2023-11-10T15:07:25.875" v="349" actId="1036"/>
        <pc:sldMkLst>
          <pc:docMk/>
          <pc:sldMk cId="3615134101" sldId="6136"/>
        </pc:sldMkLst>
        <pc:spChg chg="mod">
          <ac:chgData name="Gregory Rakness" userId="e762933e-c412-4afc-9c3c-ec92fae47034" providerId="ADAL" clId="{0D136987-2E6F-9F4A-8E30-CFD2E4C82CD3}" dt="2023-11-10T15:07:25.875" v="349" actId="1036"/>
          <ac:spMkLst>
            <pc:docMk/>
            <pc:sldMk cId="3615134101" sldId="6136"/>
            <ac:spMk id="3" creationId="{C571AB4A-0D1C-10F7-C5E8-847CA2C95EEE}"/>
          </ac:spMkLst>
        </pc:spChg>
        <pc:picChg chg="mod">
          <ac:chgData name="Gregory Rakness" userId="e762933e-c412-4afc-9c3c-ec92fae47034" providerId="ADAL" clId="{0D136987-2E6F-9F4A-8E30-CFD2E4C82CD3}" dt="2023-11-10T14:59:32.239" v="146" actId="1036"/>
          <ac:picMkLst>
            <pc:docMk/>
            <pc:sldMk cId="3615134101" sldId="6136"/>
            <ac:picMk id="9" creationId="{13E48902-1010-2A51-2135-34D806DEF3B9}"/>
          </ac:picMkLst>
        </pc:picChg>
        <pc:picChg chg="mod">
          <ac:chgData name="Gregory Rakness" userId="e762933e-c412-4afc-9c3c-ec92fae47034" providerId="ADAL" clId="{0D136987-2E6F-9F4A-8E30-CFD2E4C82CD3}" dt="2023-11-10T15:07:18.619" v="345" actId="1036"/>
          <ac:picMkLst>
            <pc:docMk/>
            <pc:sldMk cId="3615134101" sldId="6136"/>
            <ac:picMk id="11" creationId="{547127E7-39D1-E17B-529F-48A3E3F9FE00}"/>
          </ac:picMkLst>
        </pc:picChg>
        <pc:picChg chg="del">
          <ac:chgData name="Gregory Rakness" userId="e762933e-c412-4afc-9c3c-ec92fae47034" providerId="ADAL" clId="{0D136987-2E6F-9F4A-8E30-CFD2E4C82CD3}" dt="2023-11-10T14:58:30.341" v="12" actId="478"/>
          <ac:picMkLst>
            <pc:docMk/>
            <pc:sldMk cId="3615134101" sldId="6136"/>
            <ac:picMk id="13" creationId="{461F4EA4-5A6A-8F8F-36B3-862BF0AC388E}"/>
          </ac:picMkLst>
        </pc:picChg>
        <pc:picChg chg="del">
          <ac:chgData name="Gregory Rakness" userId="e762933e-c412-4afc-9c3c-ec92fae47034" providerId="ADAL" clId="{0D136987-2E6F-9F4A-8E30-CFD2E4C82CD3}" dt="2023-11-10T14:58:29.301" v="11" actId="478"/>
          <ac:picMkLst>
            <pc:docMk/>
            <pc:sldMk cId="3615134101" sldId="6136"/>
            <ac:picMk id="15" creationId="{4635AD13-5177-ACFB-52A7-4F30082BF747}"/>
          </ac:picMkLst>
        </pc:picChg>
        <pc:picChg chg="del">
          <ac:chgData name="Gregory Rakness" userId="e762933e-c412-4afc-9c3c-ec92fae47034" providerId="ADAL" clId="{0D136987-2E6F-9F4A-8E30-CFD2E4C82CD3}" dt="2023-11-10T14:58:27.719" v="10" actId="478"/>
          <ac:picMkLst>
            <pc:docMk/>
            <pc:sldMk cId="3615134101" sldId="6136"/>
            <ac:picMk id="17" creationId="{2EF93B90-6918-5E6A-D43D-E9AF104DB8C6}"/>
          </ac:picMkLst>
        </pc:picChg>
        <pc:picChg chg="del">
          <ac:chgData name="Gregory Rakness" userId="e762933e-c412-4afc-9c3c-ec92fae47034" providerId="ADAL" clId="{0D136987-2E6F-9F4A-8E30-CFD2E4C82CD3}" dt="2023-11-10T14:58:26.656" v="9" actId="478"/>
          <ac:picMkLst>
            <pc:docMk/>
            <pc:sldMk cId="3615134101" sldId="6136"/>
            <ac:picMk id="19" creationId="{2FE988B0-0729-A388-F363-2B80FA0572A0}"/>
          </ac:picMkLst>
        </pc:picChg>
      </pc:sldChg>
    </pc:docChg>
  </pc:docChgLst>
  <pc:docChgLst>
    <pc:chgData name="Gregory Rakness" userId="e762933e-c412-4afc-9c3c-ec92fae47034" providerId="ADAL" clId="{50D94A94-2037-AB40-8F8E-B18B127FB4B8}"/>
    <pc:docChg chg="custSel addSld delSld modSld sldOrd delMainMaster">
      <pc:chgData name="Gregory Rakness" userId="e762933e-c412-4afc-9c3c-ec92fae47034" providerId="ADAL" clId="{50D94A94-2037-AB40-8F8E-B18B127FB4B8}" dt="2023-10-19T15:56:27.220" v="2217" actId="20577"/>
      <pc:docMkLst>
        <pc:docMk/>
      </pc:docMkLst>
      <pc:sldChg chg="delSp del">
        <pc:chgData name="Gregory Rakness" userId="e762933e-c412-4afc-9c3c-ec92fae47034" providerId="ADAL" clId="{50D94A94-2037-AB40-8F8E-B18B127FB4B8}" dt="2023-10-19T15:22:19.142" v="1155" actId="2696"/>
        <pc:sldMkLst>
          <pc:docMk/>
          <pc:sldMk cId="2960779050" sldId="719"/>
        </pc:sldMkLst>
        <pc:spChg chg="del">
          <ac:chgData name="Gregory Rakness" userId="e762933e-c412-4afc-9c3c-ec92fae47034" providerId="ADAL" clId="{50D94A94-2037-AB40-8F8E-B18B127FB4B8}" dt="2023-10-19T15:13:59.724" v="567"/>
          <ac:spMkLst>
            <pc:docMk/>
            <pc:sldMk cId="2960779050" sldId="719"/>
            <ac:spMk id="4" creationId="{36261A28-B7D6-E245-8881-C117D03A0EEF}"/>
          </ac:spMkLst>
        </pc:spChg>
      </pc:sldChg>
      <pc:sldChg chg="delSp del">
        <pc:chgData name="Gregory Rakness" userId="e762933e-c412-4afc-9c3c-ec92fae47034" providerId="ADAL" clId="{50D94A94-2037-AB40-8F8E-B18B127FB4B8}" dt="2023-10-19T15:22:21.870" v="1157" actId="2696"/>
        <pc:sldMkLst>
          <pc:docMk/>
          <pc:sldMk cId="390444378" sldId="745"/>
        </pc:sldMkLst>
        <pc:spChg chg="del">
          <ac:chgData name="Gregory Rakness" userId="e762933e-c412-4afc-9c3c-ec92fae47034" providerId="ADAL" clId="{50D94A94-2037-AB40-8F8E-B18B127FB4B8}" dt="2023-10-19T15:13:59.724" v="567"/>
          <ac:spMkLst>
            <pc:docMk/>
            <pc:sldMk cId="390444378" sldId="745"/>
            <ac:spMk id="4" creationId="{0E74359D-CCFE-0D32-2FFF-4ACBDECD442F}"/>
          </ac:spMkLst>
        </pc:spChg>
      </pc:sldChg>
      <pc:sldChg chg="delSp del">
        <pc:chgData name="Gregory Rakness" userId="e762933e-c412-4afc-9c3c-ec92fae47034" providerId="ADAL" clId="{50D94A94-2037-AB40-8F8E-B18B127FB4B8}" dt="2023-10-19T15:22:21.274" v="1156" actId="2696"/>
        <pc:sldMkLst>
          <pc:docMk/>
          <pc:sldMk cId="1570773879" sldId="747"/>
        </pc:sldMkLst>
        <pc:spChg chg="del">
          <ac:chgData name="Gregory Rakness" userId="e762933e-c412-4afc-9c3c-ec92fae47034" providerId="ADAL" clId="{50D94A94-2037-AB40-8F8E-B18B127FB4B8}" dt="2023-10-19T15:13:59.724" v="567"/>
          <ac:spMkLst>
            <pc:docMk/>
            <pc:sldMk cId="1570773879" sldId="747"/>
            <ac:spMk id="4" creationId="{C9CCE8EB-CF7F-C646-BC62-2D749AE433E8}"/>
          </ac:spMkLst>
        </pc:spChg>
      </pc:sldChg>
      <pc:sldChg chg="modSp del mod">
        <pc:chgData name="Gregory Rakness" userId="e762933e-c412-4afc-9c3c-ec92fae47034" providerId="ADAL" clId="{50D94A94-2037-AB40-8F8E-B18B127FB4B8}" dt="2023-10-19T15:17:11.659" v="837" actId="2696"/>
        <pc:sldMkLst>
          <pc:docMk/>
          <pc:sldMk cId="3692105397" sldId="5983"/>
        </pc:sldMkLst>
        <pc:spChg chg="mod">
          <ac:chgData name="Gregory Rakness" userId="e762933e-c412-4afc-9c3c-ec92fae47034" providerId="ADAL" clId="{50D94A94-2037-AB40-8F8E-B18B127FB4B8}" dt="2023-10-19T14:57:49.905" v="34" actId="20577"/>
          <ac:spMkLst>
            <pc:docMk/>
            <pc:sldMk cId="3692105397" sldId="5983"/>
            <ac:spMk id="2" creationId="{C5A2CC10-F5D6-2948-BD84-213EA00B7C10}"/>
          </ac:spMkLst>
        </pc:spChg>
        <pc:spChg chg="mod">
          <ac:chgData name="Gregory Rakness" userId="e762933e-c412-4afc-9c3c-ec92fae47034" providerId="ADAL" clId="{50D94A94-2037-AB40-8F8E-B18B127FB4B8}" dt="2023-10-19T14:57:07.153" v="10" actId="20577"/>
          <ac:spMkLst>
            <pc:docMk/>
            <pc:sldMk cId="3692105397" sldId="5983"/>
            <ac:spMk id="3" creationId="{8E0D43F3-43B8-9C43-AEBB-5E1491E84B1B}"/>
          </ac:spMkLst>
        </pc:spChg>
      </pc:sldChg>
      <pc:sldChg chg="addSp delSp modSp add del mod modClrScheme chgLayout">
        <pc:chgData name="Gregory Rakness" userId="e762933e-c412-4afc-9c3c-ec92fae47034" providerId="ADAL" clId="{50D94A94-2037-AB40-8F8E-B18B127FB4B8}" dt="2023-10-19T15:43:41.410" v="2169" actId="1036"/>
        <pc:sldMkLst>
          <pc:docMk/>
          <pc:sldMk cId="2115841051" sldId="5993"/>
        </pc:sldMkLst>
        <pc:spChg chg="mod ord">
          <ac:chgData name="Gregory Rakness" userId="e762933e-c412-4afc-9c3c-ec92fae47034" providerId="ADAL" clId="{50D94A94-2037-AB40-8F8E-B18B127FB4B8}" dt="2023-10-19T15:20:51.997" v="1061" actId="20577"/>
          <ac:spMkLst>
            <pc:docMk/>
            <pc:sldMk cId="2115841051" sldId="5993"/>
            <ac:spMk id="2" creationId="{480A7080-E395-C377-F643-A831AB086C82}"/>
          </ac:spMkLst>
        </pc:spChg>
        <pc:spChg chg="add mod">
          <ac:chgData name="Gregory Rakness" userId="e762933e-c412-4afc-9c3c-ec92fae47034" providerId="ADAL" clId="{50D94A94-2037-AB40-8F8E-B18B127FB4B8}" dt="2023-10-19T15:43:24.404" v="2163" actId="1036"/>
          <ac:spMkLst>
            <pc:docMk/>
            <pc:sldMk cId="2115841051" sldId="5993"/>
            <ac:spMk id="3" creationId="{5CEDF359-4E91-FA51-6DA1-32C8284002B3}"/>
          </ac:spMkLst>
        </pc:spChg>
        <pc:spChg chg="mod ord">
          <ac:chgData name="Gregory Rakness" userId="e762933e-c412-4afc-9c3c-ec92fae47034" providerId="ADAL" clId="{50D94A94-2037-AB40-8F8E-B18B127FB4B8}" dt="2023-10-19T15:20:46.889" v="1060" actId="700"/>
          <ac:spMkLst>
            <pc:docMk/>
            <pc:sldMk cId="2115841051" sldId="5993"/>
            <ac:spMk id="4" creationId="{0EB1DE22-761B-EA0D-0E53-BF8F8B04B5A7}"/>
          </ac:spMkLst>
        </pc:spChg>
        <pc:spChg chg="add del mod ord">
          <ac:chgData name="Gregory Rakness" userId="e762933e-c412-4afc-9c3c-ec92fae47034" providerId="ADAL" clId="{50D94A94-2037-AB40-8F8E-B18B127FB4B8}" dt="2023-10-19T15:20:57.801" v="1062" actId="478"/>
          <ac:spMkLst>
            <pc:docMk/>
            <pc:sldMk cId="2115841051" sldId="5993"/>
            <ac:spMk id="5" creationId="{BAD31BE6-C9AA-27EA-A017-E627ECBFB4B3}"/>
          </ac:spMkLst>
        </pc:spChg>
        <pc:spChg chg="mod">
          <ac:chgData name="Gregory Rakness" userId="e762933e-c412-4afc-9c3c-ec92fae47034" providerId="ADAL" clId="{50D94A94-2037-AB40-8F8E-B18B127FB4B8}" dt="2023-10-19T15:21:09.441" v="1065" actId="1076"/>
          <ac:spMkLst>
            <pc:docMk/>
            <pc:sldMk cId="2115841051" sldId="5993"/>
            <ac:spMk id="11" creationId="{66F67DC8-C5BF-ADA6-0439-391638202CE9}"/>
          </ac:spMkLst>
        </pc:spChg>
        <pc:spChg chg="mod">
          <ac:chgData name="Gregory Rakness" userId="e762933e-c412-4afc-9c3c-ec92fae47034" providerId="ADAL" clId="{50D94A94-2037-AB40-8F8E-B18B127FB4B8}" dt="2023-10-19T15:21:22.845" v="1101" actId="1035"/>
          <ac:spMkLst>
            <pc:docMk/>
            <pc:sldMk cId="2115841051" sldId="5993"/>
            <ac:spMk id="12" creationId="{5B33D6D1-1DEC-06CA-F55E-59B21D0D9588}"/>
          </ac:spMkLst>
        </pc:spChg>
        <pc:spChg chg="mod">
          <ac:chgData name="Gregory Rakness" userId="e762933e-c412-4afc-9c3c-ec92fae47034" providerId="ADAL" clId="{50D94A94-2037-AB40-8F8E-B18B127FB4B8}" dt="2023-10-19T15:22:06.225" v="1142" actId="1038"/>
          <ac:spMkLst>
            <pc:docMk/>
            <pc:sldMk cId="2115841051" sldId="5993"/>
            <ac:spMk id="13" creationId="{58A26A5F-D03F-036D-8268-AF4008C2D8CE}"/>
          </ac:spMkLst>
        </pc:spChg>
        <pc:spChg chg="mod">
          <ac:chgData name="Gregory Rakness" userId="e762933e-c412-4afc-9c3c-ec92fae47034" providerId="ADAL" clId="{50D94A94-2037-AB40-8F8E-B18B127FB4B8}" dt="2023-10-19T15:43:41.410" v="2169" actId="1036"/>
          <ac:spMkLst>
            <pc:docMk/>
            <pc:sldMk cId="2115841051" sldId="5993"/>
            <ac:spMk id="14" creationId="{85AD2949-465F-D0A5-079B-637FBCB63BFB}"/>
          </ac:spMkLst>
        </pc:spChg>
        <pc:spChg chg="mod">
          <ac:chgData name="Gregory Rakness" userId="e762933e-c412-4afc-9c3c-ec92fae47034" providerId="ADAL" clId="{50D94A94-2037-AB40-8F8E-B18B127FB4B8}" dt="2023-10-19T15:21:32.033" v="1104" actId="1076"/>
          <ac:spMkLst>
            <pc:docMk/>
            <pc:sldMk cId="2115841051" sldId="5993"/>
            <ac:spMk id="15" creationId="{54D50FEC-B4B3-D01D-316C-D6F521AC30F2}"/>
          </ac:spMkLst>
        </pc:spChg>
        <pc:picChg chg="mod">
          <ac:chgData name="Gregory Rakness" userId="e762933e-c412-4afc-9c3c-ec92fae47034" providerId="ADAL" clId="{50D94A94-2037-AB40-8F8E-B18B127FB4B8}" dt="2023-10-19T15:21:05.127" v="1064" actId="14100"/>
          <ac:picMkLst>
            <pc:docMk/>
            <pc:sldMk cId="2115841051" sldId="5993"/>
            <ac:picMk id="6" creationId="{D79CD335-0146-5410-4A40-8203A93D10D1}"/>
          </ac:picMkLst>
        </pc:picChg>
        <pc:picChg chg="mod">
          <ac:chgData name="Gregory Rakness" userId="e762933e-c412-4afc-9c3c-ec92fae47034" providerId="ADAL" clId="{50D94A94-2037-AB40-8F8E-B18B127FB4B8}" dt="2023-10-19T15:21:35.867" v="1105" actId="14100"/>
          <ac:picMkLst>
            <pc:docMk/>
            <pc:sldMk cId="2115841051" sldId="5993"/>
            <ac:picMk id="8" creationId="{0FB5A673-6F5B-3E39-8C8E-D3EBA97657C3}"/>
          </ac:picMkLst>
        </pc:picChg>
        <pc:picChg chg="mod">
          <ac:chgData name="Gregory Rakness" userId="e762933e-c412-4afc-9c3c-ec92fae47034" providerId="ADAL" clId="{50D94A94-2037-AB40-8F8E-B18B127FB4B8}" dt="2023-10-19T15:21:15.555" v="1066" actId="14100"/>
          <ac:picMkLst>
            <pc:docMk/>
            <pc:sldMk cId="2115841051" sldId="5993"/>
            <ac:picMk id="10" creationId="{51D14CDB-D6A5-D0F2-030E-F868FE41E9C8}"/>
          </ac:picMkLst>
        </pc:picChg>
      </pc:sldChg>
      <pc:sldChg chg="del">
        <pc:chgData name="Gregory Rakness" userId="e762933e-c412-4afc-9c3c-ec92fae47034" providerId="ADAL" clId="{50D94A94-2037-AB40-8F8E-B18B127FB4B8}" dt="2023-10-19T15:22:16.244" v="1151" actId="2696"/>
        <pc:sldMkLst>
          <pc:docMk/>
          <pc:sldMk cId="4138097855" sldId="6070"/>
        </pc:sldMkLst>
      </pc:sldChg>
      <pc:sldChg chg="del">
        <pc:chgData name="Gregory Rakness" userId="e762933e-c412-4afc-9c3c-ec92fae47034" providerId="ADAL" clId="{50D94A94-2037-AB40-8F8E-B18B127FB4B8}" dt="2023-10-19T15:22:14.057" v="1148" actId="2696"/>
        <pc:sldMkLst>
          <pc:docMk/>
          <pc:sldMk cId="3933478389" sldId="6106"/>
        </pc:sldMkLst>
      </pc:sldChg>
      <pc:sldChg chg="del">
        <pc:chgData name="Gregory Rakness" userId="e762933e-c412-4afc-9c3c-ec92fae47034" providerId="ADAL" clId="{50D94A94-2037-AB40-8F8E-B18B127FB4B8}" dt="2023-10-19T15:22:13.397" v="1147" actId="2696"/>
        <pc:sldMkLst>
          <pc:docMk/>
          <pc:sldMk cId="1786168969" sldId="6113"/>
        </pc:sldMkLst>
      </pc:sldChg>
      <pc:sldChg chg="del">
        <pc:chgData name="Gregory Rakness" userId="e762933e-c412-4afc-9c3c-ec92fae47034" providerId="ADAL" clId="{50D94A94-2037-AB40-8F8E-B18B127FB4B8}" dt="2023-10-19T15:22:12.854" v="1146" actId="2696"/>
        <pc:sldMkLst>
          <pc:docMk/>
          <pc:sldMk cId="822292204" sldId="6115"/>
        </pc:sldMkLst>
      </pc:sldChg>
      <pc:sldChg chg="del">
        <pc:chgData name="Gregory Rakness" userId="e762933e-c412-4afc-9c3c-ec92fae47034" providerId="ADAL" clId="{50D94A94-2037-AB40-8F8E-B18B127FB4B8}" dt="2023-10-19T15:22:14.740" v="1149" actId="2696"/>
        <pc:sldMkLst>
          <pc:docMk/>
          <pc:sldMk cId="636296364" sldId="6116"/>
        </pc:sldMkLst>
      </pc:sldChg>
      <pc:sldChg chg="del">
        <pc:chgData name="Gregory Rakness" userId="e762933e-c412-4afc-9c3c-ec92fae47034" providerId="ADAL" clId="{50D94A94-2037-AB40-8F8E-B18B127FB4B8}" dt="2023-10-19T15:22:15.379" v="1150" actId="2696"/>
        <pc:sldMkLst>
          <pc:docMk/>
          <pc:sldMk cId="806612590" sldId="6117"/>
        </pc:sldMkLst>
      </pc:sldChg>
      <pc:sldChg chg="del">
        <pc:chgData name="Gregory Rakness" userId="e762933e-c412-4afc-9c3c-ec92fae47034" providerId="ADAL" clId="{50D94A94-2037-AB40-8F8E-B18B127FB4B8}" dt="2023-10-19T15:22:22.738" v="1164" actId="2696"/>
        <pc:sldMkLst>
          <pc:docMk/>
          <pc:sldMk cId="3843627042" sldId="6118"/>
        </pc:sldMkLst>
      </pc:sldChg>
      <pc:sldChg chg="del">
        <pc:chgData name="Gregory Rakness" userId="e762933e-c412-4afc-9c3c-ec92fae47034" providerId="ADAL" clId="{50D94A94-2037-AB40-8F8E-B18B127FB4B8}" dt="2023-10-19T15:22:17.931" v="1153" actId="2696"/>
        <pc:sldMkLst>
          <pc:docMk/>
          <pc:sldMk cId="4294626471" sldId="6120"/>
        </pc:sldMkLst>
      </pc:sldChg>
      <pc:sldChg chg="del">
        <pc:chgData name="Gregory Rakness" userId="e762933e-c412-4afc-9c3c-ec92fae47034" providerId="ADAL" clId="{50D94A94-2037-AB40-8F8E-B18B127FB4B8}" dt="2023-10-19T15:22:16.882" v="1152" actId="2696"/>
        <pc:sldMkLst>
          <pc:docMk/>
          <pc:sldMk cId="2052383231" sldId="6121"/>
        </pc:sldMkLst>
      </pc:sldChg>
      <pc:sldChg chg="del">
        <pc:chgData name="Gregory Rakness" userId="e762933e-c412-4afc-9c3c-ec92fae47034" providerId="ADAL" clId="{50D94A94-2037-AB40-8F8E-B18B127FB4B8}" dt="2023-10-19T15:22:11.246" v="1144" actId="2696"/>
        <pc:sldMkLst>
          <pc:docMk/>
          <pc:sldMk cId="2924296509" sldId="6122"/>
        </pc:sldMkLst>
      </pc:sldChg>
      <pc:sldChg chg="del">
        <pc:chgData name="Gregory Rakness" userId="e762933e-c412-4afc-9c3c-ec92fae47034" providerId="ADAL" clId="{50D94A94-2037-AB40-8F8E-B18B127FB4B8}" dt="2023-10-19T15:22:18.549" v="1154" actId="2696"/>
        <pc:sldMkLst>
          <pc:docMk/>
          <pc:sldMk cId="3129767257" sldId="6123"/>
        </pc:sldMkLst>
      </pc:sldChg>
      <pc:sldChg chg="del">
        <pc:chgData name="Gregory Rakness" userId="e762933e-c412-4afc-9c3c-ec92fae47034" providerId="ADAL" clId="{50D94A94-2037-AB40-8F8E-B18B127FB4B8}" dt="2023-10-19T15:22:11.900" v="1145" actId="2696"/>
        <pc:sldMkLst>
          <pc:docMk/>
          <pc:sldMk cId="3332446006" sldId="6124"/>
        </pc:sldMkLst>
      </pc:sldChg>
      <pc:sldChg chg="addSp delSp modSp new mod ord">
        <pc:chgData name="Gregory Rakness" userId="e762933e-c412-4afc-9c3c-ec92fae47034" providerId="ADAL" clId="{50D94A94-2037-AB40-8F8E-B18B127FB4B8}" dt="2023-10-19T15:56:27.220" v="2217" actId="20577"/>
        <pc:sldMkLst>
          <pc:docMk/>
          <pc:sldMk cId="4064634217" sldId="6125"/>
        </pc:sldMkLst>
        <pc:spChg chg="mod">
          <ac:chgData name="Gregory Rakness" userId="e762933e-c412-4afc-9c3c-ec92fae47034" providerId="ADAL" clId="{50D94A94-2037-AB40-8F8E-B18B127FB4B8}" dt="2023-10-19T15:56:27.220" v="2217" actId="20577"/>
          <ac:spMkLst>
            <pc:docMk/>
            <pc:sldMk cId="4064634217" sldId="6125"/>
            <ac:spMk id="2" creationId="{6BB5887C-8594-2FA8-E5FC-3123636D7EE9}"/>
          </ac:spMkLst>
        </pc:spChg>
        <pc:spChg chg="mod">
          <ac:chgData name="Gregory Rakness" userId="e762933e-c412-4afc-9c3c-ec92fae47034" providerId="ADAL" clId="{50D94A94-2037-AB40-8F8E-B18B127FB4B8}" dt="2023-10-19T15:34:42.033" v="1586" actId="20577"/>
          <ac:spMkLst>
            <pc:docMk/>
            <pc:sldMk cId="4064634217" sldId="6125"/>
            <ac:spMk id="3" creationId="{7E7B7FED-ADF4-73BB-570C-6F8D09A44CEF}"/>
          </ac:spMkLst>
        </pc:spChg>
        <pc:picChg chg="add del mod">
          <ac:chgData name="Gregory Rakness" userId="e762933e-c412-4afc-9c3c-ec92fae47034" providerId="ADAL" clId="{50D94A94-2037-AB40-8F8E-B18B127FB4B8}" dt="2023-10-19T15:13:08.204" v="522" actId="478"/>
          <ac:picMkLst>
            <pc:docMk/>
            <pc:sldMk cId="4064634217" sldId="6125"/>
            <ac:picMk id="7" creationId="{CDED4C1E-69BD-7EC7-A12F-ED86888BDB05}"/>
          </ac:picMkLst>
        </pc:picChg>
      </pc:sldChg>
      <pc:sldChg chg="addSp delSp modSp new mod">
        <pc:chgData name="Gregory Rakness" userId="e762933e-c412-4afc-9c3c-ec92fae47034" providerId="ADAL" clId="{50D94A94-2037-AB40-8F8E-B18B127FB4B8}" dt="2023-10-19T15:44:29.381" v="2207" actId="20577"/>
        <pc:sldMkLst>
          <pc:docMk/>
          <pc:sldMk cId="2082092274" sldId="6126"/>
        </pc:sldMkLst>
        <pc:spChg chg="del">
          <ac:chgData name="Gregory Rakness" userId="e762933e-c412-4afc-9c3c-ec92fae47034" providerId="ADAL" clId="{50D94A94-2037-AB40-8F8E-B18B127FB4B8}" dt="2023-10-19T15:17:26.371" v="839" actId="931"/>
          <ac:spMkLst>
            <pc:docMk/>
            <pc:sldMk cId="2082092274" sldId="6126"/>
            <ac:spMk id="2" creationId="{5B1CA8D4-4CAE-04E5-7906-401B0D292C39}"/>
          </ac:spMkLst>
        </pc:spChg>
        <pc:spChg chg="mod">
          <ac:chgData name="Gregory Rakness" userId="e762933e-c412-4afc-9c3c-ec92fae47034" providerId="ADAL" clId="{50D94A94-2037-AB40-8F8E-B18B127FB4B8}" dt="2023-10-19T15:17:55.188" v="869" actId="20577"/>
          <ac:spMkLst>
            <pc:docMk/>
            <pc:sldMk cId="2082092274" sldId="6126"/>
            <ac:spMk id="3" creationId="{E6954014-A08B-5134-1B18-102EC2A2B2D0}"/>
          </ac:spMkLst>
        </pc:spChg>
        <pc:spChg chg="add mod">
          <ac:chgData name="Gregory Rakness" userId="e762933e-c412-4afc-9c3c-ec92fae47034" providerId="ADAL" clId="{50D94A94-2037-AB40-8F8E-B18B127FB4B8}" dt="2023-10-19T15:18:21.590" v="905" actId="20577"/>
          <ac:spMkLst>
            <pc:docMk/>
            <pc:sldMk cId="2082092274" sldId="6126"/>
            <ac:spMk id="9" creationId="{51D51402-8082-5188-BAA7-8249CC202F04}"/>
          </ac:spMkLst>
        </pc:spChg>
        <pc:spChg chg="add mod">
          <ac:chgData name="Gregory Rakness" userId="e762933e-c412-4afc-9c3c-ec92fae47034" providerId="ADAL" clId="{50D94A94-2037-AB40-8F8E-B18B127FB4B8}" dt="2023-10-19T15:42:35.540" v="2140" actId="1076"/>
          <ac:spMkLst>
            <pc:docMk/>
            <pc:sldMk cId="2082092274" sldId="6126"/>
            <ac:spMk id="10" creationId="{963B9C0D-2B02-EBBA-D7CE-7B839E3076AD}"/>
          </ac:spMkLst>
        </pc:spChg>
        <pc:spChg chg="add mod">
          <ac:chgData name="Gregory Rakness" userId="e762933e-c412-4afc-9c3c-ec92fae47034" providerId="ADAL" clId="{50D94A94-2037-AB40-8F8E-B18B127FB4B8}" dt="2023-10-19T15:44:29.381" v="2207" actId="20577"/>
          <ac:spMkLst>
            <pc:docMk/>
            <pc:sldMk cId="2082092274" sldId="6126"/>
            <ac:spMk id="12" creationId="{24BA8E1E-D0D1-84F5-5C0B-A08710A3ABD5}"/>
          </ac:spMkLst>
        </pc:spChg>
        <pc:picChg chg="add mod">
          <ac:chgData name="Gregory Rakness" userId="e762933e-c412-4afc-9c3c-ec92fae47034" providerId="ADAL" clId="{50D94A94-2037-AB40-8F8E-B18B127FB4B8}" dt="2023-10-19T15:44:06.440" v="2185" actId="1036"/>
          <ac:picMkLst>
            <pc:docMk/>
            <pc:sldMk cId="2082092274" sldId="6126"/>
            <ac:picMk id="7" creationId="{9BC456D3-AEF5-E5E3-D3DC-5CB3F43B2B40}"/>
          </ac:picMkLst>
        </pc:picChg>
      </pc:sldChg>
      <pc:sldChg chg="new del">
        <pc:chgData name="Gregory Rakness" userId="e762933e-c412-4afc-9c3c-ec92fae47034" providerId="ADAL" clId="{50D94A94-2037-AB40-8F8E-B18B127FB4B8}" dt="2023-10-19T15:22:10.381" v="1143" actId="2696"/>
        <pc:sldMkLst>
          <pc:docMk/>
          <pc:sldMk cId="1535568766" sldId="6127"/>
        </pc:sldMkLst>
      </pc:sldChg>
      <pc:sldMasterChg chg="del delSldLayout">
        <pc:chgData name="Gregory Rakness" userId="e762933e-c412-4afc-9c3c-ec92fae47034" providerId="ADAL" clId="{50D94A94-2037-AB40-8F8E-B18B127FB4B8}" dt="2023-10-19T15:22:21.885" v="1163" actId="2696"/>
        <pc:sldMasterMkLst>
          <pc:docMk/>
          <pc:sldMasterMk cId="2979110571" sldId="2147484123"/>
        </pc:sldMasterMkLst>
        <pc:sldLayoutChg chg="del">
          <pc:chgData name="Gregory Rakness" userId="e762933e-c412-4afc-9c3c-ec92fae47034" providerId="ADAL" clId="{50D94A94-2037-AB40-8F8E-B18B127FB4B8}" dt="2023-10-19T15:22:21.879" v="1158" actId="2696"/>
          <pc:sldLayoutMkLst>
            <pc:docMk/>
            <pc:sldMasterMk cId="2979110571" sldId="2147484123"/>
            <pc:sldLayoutMk cId="1325357393" sldId="2147484124"/>
          </pc:sldLayoutMkLst>
        </pc:sldLayoutChg>
        <pc:sldLayoutChg chg="del">
          <pc:chgData name="Gregory Rakness" userId="e762933e-c412-4afc-9c3c-ec92fae47034" providerId="ADAL" clId="{50D94A94-2037-AB40-8F8E-B18B127FB4B8}" dt="2023-10-19T15:22:21.880" v="1159" actId="2696"/>
          <pc:sldLayoutMkLst>
            <pc:docMk/>
            <pc:sldMasterMk cId="2979110571" sldId="2147484123"/>
            <pc:sldLayoutMk cId="3681570173" sldId="2147484125"/>
          </pc:sldLayoutMkLst>
        </pc:sldLayoutChg>
        <pc:sldLayoutChg chg="del">
          <pc:chgData name="Gregory Rakness" userId="e762933e-c412-4afc-9c3c-ec92fae47034" providerId="ADAL" clId="{50D94A94-2037-AB40-8F8E-B18B127FB4B8}" dt="2023-10-19T15:22:21.881" v="1160" actId="2696"/>
          <pc:sldLayoutMkLst>
            <pc:docMk/>
            <pc:sldMasterMk cId="2979110571" sldId="2147484123"/>
            <pc:sldLayoutMk cId="3694158210" sldId="2147484126"/>
          </pc:sldLayoutMkLst>
        </pc:sldLayoutChg>
        <pc:sldLayoutChg chg="del">
          <pc:chgData name="Gregory Rakness" userId="e762933e-c412-4afc-9c3c-ec92fae47034" providerId="ADAL" clId="{50D94A94-2037-AB40-8F8E-B18B127FB4B8}" dt="2023-10-19T15:22:21.882" v="1161" actId="2696"/>
          <pc:sldLayoutMkLst>
            <pc:docMk/>
            <pc:sldMasterMk cId="2979110571" sldId="2147484123"/>
            <pc:sldLayoutMk cId="4063367490" sldId="2147484127"/>
          </pc:sldLayoutMkLst>
        </pc:sldLayoutChg>
        <pc:sldLayoutChg chg="del">
          <pc:chgData name="Gregory Rakness" userId="e762933e-c412-4afc-9c3c-ec92fae47034" providerId="ADAL" clId="{50D94A94-2037-AB40-8F8E-B18B127FB4B8}" dt="2023-10-19T15:22:21.883" v="1162" actId="2696"/>
          <pc:sldLayoutMkLst>
            <pc:docMk/>
            <pc:sldMasterMk cId="2979110571" sldId="2147484123"/>
            <pc:sldLayoutMk cId="284474481" sldId="2147484128"/>
          </pc:sldLayoutMkLst>
        </pc:sldLayoutChg>
      </pc:sldMasterChg>
      <pc:sldMasterChg chg="del delSldLayout">
        <pc:chgData name="Gregory Rakness" userId="e762933e-c412-4afc-9c3c-ec92fae47034" providerId="ADAL" clId="{50D94A94-2037-AB40-8F8E-B18B127FB4B8}" dt="2023-10-19T15:20:46.889" v="1060" actId="700"/>
        <pc:sldMasterMkLst>
          <pc:docMk/>
          <pc:sldMasterMk cId="1359787408" sldId="2147484129"/>
        </pc:sldMasterMkLst>
        <pc:sldLayoutChg chg="del">
          <pc:chgData name="Gregory Rakness" userId="e762933e-c412-4afc-9c3c-ec92fae47034" providerId="ADAL" clId="{50D94A94-2037-AB40-8F8E-B18B127FB4B8}" dt="2023-10-19T15:20:46.889" v="1060" actId="700"/>
          <pc:sldLayoutMkLst>
            <pc:docMk/>
            <pc:sldMasterMk cId="1359787408" sldId="2147484129"/>
            <pc:sldLayoutMk cId="561785230" sldId="2147484130"/>
          </pc:sldLayoutMkLst>
        </pc:sldLayoutChg>
        <pc:sldLayoutChg chg="del">
          <pc:chgData name="Gregory Rakness" userId="e762933e-c412-4afc-9c3c-ec92fae47034" providerId="ADAL" clId="{50D94A94-2037-AB40-8F8E-B18B127FB4B8}" dt="2023-10-19T15:20:46.889" v="1060" actId="700"/>
          <pc:sldLayoutMkLst>
            <pc:docMk/>
            <pc:sldMasterMk cId="1359787408" sldId="2147484129"/>
            <pc:sldLayoutMk cId="1057778904" sldId="2147484131"/>
          </pc:sldLayoutMkLst>
        </pc:sldLayoutChg>
        <pc:sldLayoutChg chg="del">
          <pc:chgData name="Gregory Rakness" userId="e762933e-c412-4afc-9c3c-ec92fae47034" providerId="ADAL" clId="{50D94A94-2037-AB40-8F8E-B18B127FB4B8}" dt="2023-10-19T15:20:46.889" v="1060" actId="700"/>
          <pc:sldLayoutMkLst>
            <pc:docMk/>
            <pc:sldMasterMk cId="1359787408" sldId="2147484129"/>
            <pc:sldLayoutMk cId="1665441187" sldId="2147484132"/>
          </pc:sldLayoutMkLst>
        </pc:sldLayoutChg>
        <pc:sldLayoutChg chg="del">
          <pc:chgData name="Gregory Rakness" userId="e762933e-c412-4afc-9c3c-ec92fae47034" providerId="ADAL" clId="{50D94A94-2037-AB40-8F8E-B18B127FB4B8}" dt="2023-10-19T15:20:46.889" v="1060" actId="700"/>
          <pc:sldLayoutMkLst>
            <pc:docMk/>
            <pc:sldMasterMk cId="1359787408" sldId="2147484129"/>
            <pc:sldLayoutMk cId="1906429221" sldId="2147484133"/>
          </pc:sldLayoutMkLst>
        </pc:sldLayoutChg>
        <pc:sldLayoutChg chg="del">
          <pc:chgData name="Gregory Rakness" userId="e762933e-c412-4afc-9c3c-ec92fae47034" providerId="ADAL" clId="{50D94A94-2037-AB40-8F8E-B18B127FB4B8}" dt="2023-10-19T15:20:46.889" v="1060" actId="700"/>
          <pc:sldLayoutMkLst>
            <pc:docMk/>
            <pc:sldMasterMk cId="1359787408" sldId="2147484129"/>
            <pc:sldLayoutMk cId="1153403908" sldId="2147484134"/>
          </pc:sldLayoutMkLst>
        </pc:sldLayoutChg>
        <pc:sldLayoutChg chg="del">
          <pc:chgData name="Gregory Rakness" userId="e762933e-c412-4afc-9c3c-ec92fae47034" providerId="ADAL" clId="{50D94A94-2037-AB40-8F8E-B18B127FB4B8}" dt="2023-10-19T15:20:46.889" v="1060" actId="700"/>
          <pc:sldLayoutMkLst>
            <pc:docMk/>
            <pc:sldMasterMk cId="1359787408" sldId="2147484129"/>
            <pc:sldLayoutMk cId="35507612" sldId="2147484135"/>
          </pc:sldLayoutMkLst>
        </pc:sldLayoutChg>
        <pc:sldLayoutChg chg="del">
          <pc:chgData name="Gregory Rakness" userId="e762933e-c412-4afc-9c3c-ec92fae47034" providerId="ADAL" clId="{50D94A94-2037-AB40-8F8E-B18B127FB4B8}" dt="2023-10-19T15:20:46.889" v="1060" actId="700"/>
          <pc:sldLayoutMkLst>
            <pc:docMk/>
            <pc:sldMasterMk cId="1359787408" sldId="2147484129"/>
            <pc:sldLayoutMk cId="3744222220" sldId="2147484136"/>
          </pc:sldLayoutMkLst>
        </pc:sldLayoutChg>
        <pc:sldLayoutChg chg="del">
          <pc:chgData name="Gregory Rakness" userId="e762933e-c412-4afc-9c3c-ec92fae47034" providerId="ADAL" clId="{50D94A94-2037-AB40-8F8E-B18B127FB4B8}" dt="2023-10-19T15:20:46.889" v="1060" actId="700"/>
          <pc:sldLayoutMkLst>
            <pc:docMk/>
            <pc:sldMasterMk cId="1359787408" sldId="2147484129"/>
            <pc:sldLayoutMk cId="3036816825" sldId="2147484137"/>
          </pc:sldLayoutMkLst>
        </pc:sldLayoutChg>
        <pc:sldLayoutChg chg="del">
          <pc:chgData name="Gregory Rakness" userId="e762933e-c412-4afc-9c3c-ec92fae47034" providerId="ADAL" clId="{50D94A94-2037-AB40-8F8E-B18B127FB4B8}" dt="2023-10-19T15:20:46.889" v="1060" actId="700"/>
          <pc:sldLayoutMkLst>
            <pc:docMk/>
            <pc:sldMasterMk cId="1359787408" sldId="2147484129"/>
            <pc:sldLayoutMk cId="2122201440" sldId="2147484138"/>
          </pc:sldLayoutMkLst>
        </pc:sldLayoutChg>
        <pc:sldLayoutChg chg="del">
          <pc:chgData name="Gregory Rakness" userId="e762933e-c412-4afc-9c3c-ec92fae47034" providerId="ADAL" clId="{50D94A94-2037-AB40-8F8E-B18B127FB4B8}" dt="2023-10-19T15:20:46.889" v="1060" actId="700"/>
          <pc:sldLayoutMkLst>
            <pc:docMk/>
            <pc:sldMasterMk cId="1359787408" sldId="2147484129"/>
            <pc:sldLayoutMk cId="3317869209" sldId="2147484139"/>
          </pc:sldLayoutMkLst>
        </pc:sldLayoutChg>
        <pc:sldLayoutChg chg="del">
          <pc:chgData name="Gregory Rakness" userId="e762933e-c412-4afc-9c3c-ec92fae47034" providerId="ADAL" clId="{50D94A94-2037-AB40-8F8E-B18B127FB4B8}" dt="2023-10-19T15:20:46.889" v="1060" actId="700"/>
          <pc:sldLayoutMkLst>
            <pc:docMk/>
            <pc:sldMasterMk cId="1359787408" sldId="2147484129"/>
            <pc:sldLayoutMk cId="2528022012" sldId="2147484140"/>
          </pc:sldLayoutMkLst>
        </pc:sldLayoutChg>
      </pc:sldMasterChg>
    </pc:docChg>
  </pc:docChgLst>
  <pc:docChgLst>
    <pc:chgData name="Gregory Rakness" userId="e762933e-c412-4afc-9c3c-ec92fae47034" providerId="ADAL" clId="{553E49FF-5D78-8240-943E-39CA25F3CF5F}"/>
    <pc:docChg chg="undo custSel addSld delSld modSld sldOrd">
      <pc:chgData name="Gregory Rakness" userId="e762933e-c412-4afc-9c3c-ec92fae47034" providerId="ADAL" clId="{553E49FF-5D78-8240-943E-39CA25F3CF5F}" dt="2023-11-03T13:37:42.298" v="1340" actId="2696"/>
      <pc:docMkLst>
        <pc:docMk/>
      </pc:docMkLst>
      <pc:sldChg chg="addSp delSp modSp add mod chgLayout">
        <pc:chgData name="Gregory Rakness" userId="e762933e-c412-4afc-9c3c-ec92fae47034" providerId="ADAL" clId="{553E49FF-5D78-8240-943E-39CA25F3CF5F}" dt="2023-11-03T13:32:18.525" v="1339"/>
        <pc:sldMkLst>
          <pc:docMk/>
          <pc:sldMk cId="2115841051" sldId="5993"/>
        </pc:sldMkLst>
        <pc:spChg chg="mod ord">
          <ac:chgData name="Gregory Rakness" userId="e762933e-c412-4afc-9c3c-ec92fae47034" providerId="ADAL" clId="{553E49FF-5D78-8240-943E-39CA25F3CF5F}" dt="2023-11-02T22:33:03.055" v="761" actId="700"/>
          <ac:spMkLst>
            <pc:docMk/>
            <pc:sldMk cId="2115841051" sldId="5993"/>
            <ac:spMk id="2" creationId="{480A7080-E395-C377-F643-A831AB086C82}"/>
          </ac:spMkLst>
        </pc:spChg>
        <pc:spChg chg="add mod">
          <ac:chgData name="Gregory Rakness" userId="e762933e-c412-4afc-9c3c-ec92fae47034" providerId="ADAL" clId="{553E49FF-5D78-8240-943E-39CA25F3CF5F}" dt="2023-11-03T13:31:52.520" v="1328" actId="1038"/>
          <ac:spMkLst>
            <pc:docMk/>
            <pc:sldMk cId="2115841051" sldId="5993"/>
            <ac:spMk id="3" creationId="{5E8F1CC1-C632-443C-C997-3C545A4B4AA6}"/>
          </ac:spMkLst>
        </pc:spChg>
        <pc:spChg chg="mod ord">
          <ac:chgData name="Gregory Rakness" userId="e762933e-c412-4afc-9c3c-ec92fae47034" providerId="ADAL" clId="{553E49FF-5D78-8240-943E-39CA25F3CF5F}" dt="2023-11-02T22:33:03.055" v="761" actId="700"/>
          <ac:spMkLst>
            <pc:docMk/>
            <pc:sldMk cId="2115841051" sldId="5993"/>
            <ac:spMk id="4" creationId="{0EB1DE22-761B-EA0D-0E53-BF8F8B04B5A7}"/>
          </ac:spMkLst>
        </pc:spChg>
        <pc:spChg chg="mod">
          <ac:chgData name="Gregory Rakness" userId="e762933e-c412-4afc-9c3c-ec92fae47034" providerId="ADAL" clId="{553E49FF-5D78-8240-943E-39CA25F3CF5F}" dt="2023-11-02T22:33:39.439" v="788" actId="1076"/>
          <ac:spMkLst>
            <pc:docMk/>
            <pc:sldMk cId="2115841051" sldId="5993"/>
            <ac:spMk id="5" creationId="{1E032640-E3E3-215C-D3E4-555DDF160062}"/>
          </ac:spMkLst>
        </pc:spChg>
        <pc:spChg chg="add mod">
          <ac:chgData name="Gregory Rakness" userId="e762933e-c412-4afc-9c3c-ec92fae47034" providerId="ADAL" clId="{553E49FF-5D78-8240-943E-39CA25F3CF5F}" dt="2023-11-03T13:29:31.917" v="1187" actId="1035"/>
          <ac:spMkLst>
            <pc:docMk/>
            <pc:sldMk cId="2115841051" sldId="5993"/>
            <ac:spMk id="6" creationId="{243D06D1-E52C-25F0-9A2B-2B4077FD6C9D}"/>
          </ac:spMkLst>
        </pc:spChg>
        <pc:spChg chg="add mod">
          <ac:chgData name="Gregory Rakness" userId="e762933e-c412-4afc-9c3c-ec92fae47034" providerId="ADAL" clId="{553E49FF-5D78-8240-943E-39CA25F3CF5F}" dt="2023-11-03T13:31:48.180" v="1319" actId="1036"/>
          <ac:spMkLst>
            <pc:docMk/>
            <pc:sldMk cId="2115841051" sldId="5993"/>
            <ac:spMk id="7" creationId="{B9F02A5B-A95B-0C37-1C10-7382E389A413}"/>
          </ac:spMkLst>
        </pc:spChg>
        <pc:spChg chg="del">
          <ac:chgData name="Gregory Rakness" userId="e762933e-c412-4afc-9c3c-ec92fae47034" providerId="ADAL" clId="{553E49FF-5D78-8240-943E-39CA25F3CF5F}" dt="2023-11-02T22:31:26.692" v="723" actId="478"/>
          <ac:spMkLst>
            <pc:docMk/>
            <pc:sldMk cId="2115841051" sldId="5993"/>
            <ac:spMk id="7" creationId="{CD47DB82-B6A8-8B07-7396-AD2FE81A0249}"/>
          </ac:spMkLst>
        </pc:spChg>
        <pc:spChg chg="add mod">
          <ac:chgData name="Gregory Rakness" userId="e762933e-c412-4afc-9c3c-ec92fae47034" providerId="ADAL" clId="{553E49FF-5D78-8240-943E-39CA25F3CF5F}" dt="2023-11-03T13:32:08.018" v="1338" actId="1037"/>
          <ac:spMkLst>
            <pc:docMk/>
            <pc:sldMk cId="2115841051" sldId="5993"/>
            <ac:spMk id="9" creationId="{C6EB580E-94CE-F13C-3801-3654C7E512A7}"/>
          </ac:spMkLst>
        </pc:spChg>
        <pc:spChg chg="add del mod ord">
          <ac:chgData name="Gregory Rakness" userId="e762933e-c412-4afc-9c3c-ec92fae47034" providerId="ADAL" clId="{553E49FF-5D78-8240-943E-39CA25F3CF5F}" dt="2023-11-02T22:33:05.379" v="762" actId="478"/>
          <ac:spMkLst>
            <pc:docMk/>
            <pc:sldMk cId="2115841051" sldId="5993"/>
            <ac:spMk id="11" creationId="{38DEDD8B-641F-A869-45B8-9BD91EE33711}"/>
          </ac:spMkLst>
        </pc:spChg>
        <pc:spChg chg="add mod">
          <ac:chgData name="Gregory Rakness" userId="e762933e-c412-4afc-9c3c-ec92fae47034" providerId="ADAL" clId="{553E49FF-5D78-8240-943E-39CA25F3CF5F}" dt="2023-11-03T13:32:18.525" v="1339"/>
          <ac:spMkLst>
            <pc:docMk/>
            <pc:sldMk cId="2115841051" sldId="5993"/>
            <ac:spMk id="11" creationId="{A2E0A200-8213-F080-5D94-FB4B776BCB53}"/>
          </ac:spMkLst>
        </pc:spChg>
        <pc:spChg chg="del">
          <ac:chgData name="Gregory Rakness" userId="e762933e-c412-4afc-9c3c-ec92fae47034" providerId="ADAL" clId="{553E49FF-5D78-8240-943E-39CA25F3CF5F}" dt="2023-11-02T22:31:30.792" v="727" actId="478"/>
          <ac:spMkLst>
            <pc:docMk/>
            <pc:sldMk cId="2115841051" sldId="5993"/>
            <ac:spMk id="12" creationId="{5B33D6D1-1DEC-06CA-F55E-59B21D0D9588}"/>
          </ac:spMkLst>
        </pc:spChg>
        <pc:spChg chg="add mod">
          <ac:chgData name="Gregory Rakness" userId="e762933e-c412-4afc-9c3c-ec92fae47034" providerId="ADAL" clId="{553E49FF-5D78-8240-943E-39CA25F3CF5F}" dt="2023-11-03T13:28:52.981" v="1127" actId="1076"/>
          <ac:spMkLst>
            <pc:docMk/>
            <pc:sldMk cId="2115841051" sldId="5993"/>
            <ac:spMk id="13" creationId="{01F9DC05-AA95-14D9-3213-A5200892150B}"/>
          </ac:spMkLst>
        </pc:spChg>
        <pc:spChg chg="del">
          <ac:chgData name="Gregory Rakness" userId="e762933e-c412-4afc-9c3c-ec92fae47034" providerId="ADAL" clId="{553E49FF-5D78-8240-943E-39CA25F3CF5F}" dt="2023-11-02T22:31:39.465" v="735" actId="478"/>
          <ac:spMkLst>
            <pc:docMk/>
            <pc:sldMk cId="2115841051" sldId="5993"/>
            <ac:spMk id="16" creationId="{C4FFDF20-7AC3-C12F-8A03-458C64AA13EF}"/>
          </ac:spMkLst>
        </pc:spChg>
        <pc:spChg chg="del">
          <ac:chgData name="Gregory Rakness" userId="e762933e-c412-4afc-9c3c-ec92fae47034" providerId="ADAL" clId="{553E49FF-5D78-8240-943E-39CA25F3CF5F}" dt="2023-11-02T22:31:33.700" v="729" actId="478"/>
          <ac:spMkLst>
            <pc:docMk/>
            <pc:sldMk cId="2115841051" sldId="5993"/>
            <ac:spMk id="30" creationId="{4D8E9F80-5EE4-37FE-7912-908E472003CF}"/>
          </ac:spMkLst>
        </pc:spChg>
        <pc:picChg chg="add mod">
          <ac:chgData name="Gregory Rakness" userId="e762933e-c412-4afc-9c3c-ec92fae47034" providerId="ADAL" clId="{553E49FF-5D78-8240-943E-39CA25F3CF5F}" dt="2023-11-03T13:32:04.084" v="1333" actId="1035"/>
          <ac:picMkLst>
            <pc:docMk/>
            <pc:sldMk cId="2115841051" sldId="5993"/>
            <ac:picMk id="8" creationId="{EE35AE46-09B9-3937-93A8-B9484ED94A3C}"/>
          </ac:picMkLst>
        </pc:picChg>
        <pc:picChg chg="mod">
          <ac:chgData name="Gregory Rakness" userId="e762933e-c412-4afc-9c3c-ec92fae47034" providerId="ADAL" clId="{553E49FF-5D78-8240-943E-39CA25F3CF5F}" dt="2023-11-03T13:28:50.037" v="1126" actId="1076"/>
          <ac:picMkLst>
            <pc:docMk/>
            <pc:sldMk cId="2115841051" sldId="5993"/>
            <ac:picMk id="10" creationId="{51D14CDB-D6A5-D0F2-030E-F868FE41E9C8}"/>
          </ac:picMkLst>
        </pc:picChg>
        <pc:cxnChg chg="del">
          <ac:chgData name="Gregory Rakness" userId="e762933e-c412-4afc-9c3c-ec92fae47034" providerId="ADAL" clId="{553E49FF-5D78-8240-943E-39CA25F3CF5F}" dt="2023-11-02T22:31:37.781" v="734" actId="478"/>
          <ac:cxnSpMkLst>
            <pc:docMk/>
            <pc:sldMk cId="2115841051" sldId="5993"/>
            <ac:cxnSpMk id="18" creationId="{4D2846D9-8DAA-1EBE-22BB-3752250D6AC8}"/>
          </ac:cxnSpMkLst>
        </pc:cxnChg>
        <pc:cxnChg chg="del">
          <ac:chgData name="Gregory Rakness" userId="e762933e-c412-4afc-9c3c-ec92fae47034" providerId="ADAL" clId="{553E49FF-5D78-8240-943E-39CA25F3CF5F}" dt="2023-11-02T22:31:37.162" v="733" actId="478"/>
          <ac:cxnSpMkLst>
            <pc:docMk/>
            <pc:sldMk cId="2115841051" sldId="5993"/>
            <ac:cxnSpMk id="19" creationId="{B085F653-AD07-269A-A434-105C5CEDA520}"/>
          </ac:cxnSpMkLst>
        </pc:cxnChg>
        <pc:cxnChg chg="del">
          <ac:chgData name="Gregory Rakness" userId="e762933e-c412-4afc-9c3c-ec92fae47034" providerId="ADAL" clId="{553E49FF-5D78-8240-943E-39CA25F3CF5F}" dt="2023-11-02T22:31:36.434" v="732" actId="478"/>
          <ac:cxnSpMkLst>
            <pc:docMk/>
            <pc:sldMk cId="2115841051" sldId="5993"/>
            <ac:cxnSpMk id="22" creationId="{7DFF4AFC-99FB-E714-C8BD-FAB2A097AB51}"/>
          </ac:cxnSpMkLst>
        </pc:cxnChg>
        <pc:cxnChg chg="del">
          <ac:chgData name="Gregory Rakness" userId="e762933e-c412-4afc-9c3c-ec92fae47034" providerId="ADAL" clId="{553E49FF-5D78-8240-943E-39CA25F3CF5F}" dt="2023-11-02T22:31:35.686" v="731" actId="478"/>
          <ac:cxnSpMkLst>
            <pc:docMk/>
            <pc:sldMk cId="2115841051" sldId="5993"/>
            <ac:cxnSpMk id="25" creationId="{CBA12070-7214-2D93-DD55-5EE6F02A3378}"/>
          </ac:cxnSpMkLst>
        </pc:cxnChg>
        <pc:cxnChg chg="del">
          <ac:chgData name="Gregory Rakness" userId="e762933e-c412-4afc-9c3c-ec92fae47034" providerId="ADAL" clId="{553E49FF-5D78-8240-943E-39CA25F3CF5F}" dt="2023-11-02T22:31:34.848" v="730" actId="478"/>
          <ac:cxnSpMkLst>
            <pc:docMk/>
            <pc:sldMk cId="2115841051" sldId="5993"/>
            <ac:cxnSpMk id="27" creationId="{D75E2529-46B8-9D8C-D5EF-F88AD1043BA1}"/>
          </ac:cxnSpMkLst>
        </pc:cxnChg>
        <pc:cxnChg chg="del">
          <ac:chgData name="Gregory Rakness" userId="e762933e-c412-4afc-9c3c-ec92fae47034" providerId="ADAL" clId="{553E49FF-5D78-8240-943E-39CA25F3CF5F}" dt="2023-11-02T22:31:27.722" v="724" actId="478"/>
          <ac:cxnSpMkLst>
            <pc:docMk/>
            <pc:sldMk cId="2115841051" sldId="5993"/>
            <ac:cxnSpMk id="31" creationId="{C591169D-025C-EFBB-049B-B3E42F23287C}"/>
          </ac:cxnSpMkLst>
        </pc:cxnChg>
        <pc:cxnChg chg="del">
          <ac:chgData name="Gregory Rakness" userId="e762933e-c412-4afc-9c3c-ec92fae47034" providerId="ADAL" clId="{553E49FF-5D78-8240-943E-39CA25F3CF5F}" dt="2023-11-02T22:31:29.055" v="725" actId="478"/>
          <ac:cxnSpMkLst>
            <pc:docMk/>
            <pc:sldMk cId="2115841051" sldId="5993"/>
            <ac:cxnSpMk id="34" creationId="{3465FBC4-9349-6F27-A0D3-5CEE96B09816}"/>
          </ac:cxnSpMkLst>
        </pc:cxnChg>
        <pc:cxnChg chg="del">
          <ac:chgData name="Gregory Rakness" userId="e762933e-c412-4afc-9c3c-ec92fae47034" providerId="ADAL" clId="{553E49FF-5D78-8240-943E-39CA25F3CF5F}" dt="2023-11-02T22:31:29.972" v="726" actId="478"/>
          <ac:cxnSpMkLst>
            <pc:docMk/>
            <pc:sldMk cId="2115841051" sldId="5993"/>
            <ac:cxnSpMk id="35" creationId="{492F8043-16FE-3FEC-4CD6-06E054FCD742}"/>
          </ac:cxnSpMkLst>
        </pc:cxnChg>
        <pc:cxnChg chg="del">
          <ac:chgData name="Gregory Rakness" userId="e762933e-c412-4afc-9c3c-ec92fae47034" providerId="ADAL" clId="{553E49FF-5D78-8240-943E-39CA25F3CF5F}" dt="2023-11-02T22:31:31.690" v="728" actId="478"/>
          <ac:cxnSpMkLst>
            <pc:docMk/>
            <pc:sldMk cId="2115841051" sldId="5993"/>
            <ac:cxnSpMk id="36" creationId="{C1736A26-AA77-4CD7-96B1-DADEB1F9A98F}"/>
          </ac:cxnSpMkLst>
        </pc:cxnChg>
      </pc:sldChg>
      <pc:sldChg chg="del">
        <pc:chgData name="Gregory Rakness" userId="e762933e-c412-4afc-9c3c-ec92fae47034" providerId="ADAL" clId="{553E49FF-5D78-8240-943E-39CA25F3CF5F}" dt="2023-11-02T22:16:59.952" v="53" actId="2696"/>
        <pc:sldMkLst>
          <pc:docMk/>
          <pc:sldMk cId="4064634217" sldId="6125"/>
        </pc:sldMkLst>
      </pc:sldChg>
      <pc:sldChg chg="del">
        <pc:chgData name="Gregory Rakness" userId="e762933e-c412-4afc-9c3c-ec92fae47034" providerId="ADAL" clId="{553E49FF-5D78-8240-943E-39CA25F3CF5F}" dt="2023-11-02T22:29:41.015" v="647" actId="2696"/>
        <pc:sldMkLst>
          <pc:docMk/>
          <pc:sldMk cId="270221613" sldId="6127"/>
        </pc:sldMkLst>
      </pc:sldChg>
      <pc:sldChg chg="del">
        <pc:chgData name="Gregory Rakness" userId="e762933e-c412-4afc-9c3c-ec92fae47034" providerId="ADAL" clId="{553E49FF-5D78-8240-943E-39CA25F3CF5F}" dt="2023-11-02T22:30:46.212" v="665" actId="2696"/>
        <pc:sldMkLst>
          <pc:docMk/>
          <pc:sldMk cId="1535926435" sldId="6128"/>
        </pc:sldMkLst>
      </pc:sldChg>
      <pc:sldChg chg="delSp modSp mod ord">
        <pc:chgData name="Gregory Rakness" userId="e762933e-c412-4afc-9c3c-ec92fae47034" providerId="ADAL" clId="{553E49FF-5D78-8240-943E-39CA25F3CF5F}" dt="2023-11-03T13:24:55.935" v="999" actId="20577"/>
        <pc:sldMkLst>
          <pc:docMk/>
          <pc:sldMk cId="514182674" sldId="6129"/>
        </pc:sldMkLst>
        <pc:spChg chg="mod">
          <ac:chgData name="Gregory Rakness" userId="e762933e-c412-4afc-9c3c-ec92fae47034" providerId="ADAL" clId="{553E49FF-5D78-8240-943E-39CA25F3CF5F}" dt="2023-11-03T13:24:55.935" v="999" actId="20577"/>
          <ac:spMkLst>
            <pc:docMk/>
            <pc:sldMk cId="514182674" sldId="6129"/>
            <ac:spMk id="2" creationId="{6BB5887C-8594-2FA8-E5FC-3123636D7EE9}"/>
          </ac:spMkLst>
        </pc:spChg>
        <pc:spChg chg="mod">
          <ac:chgData name="Gregory Rakness" userId="e762933e-c412-4afc-9c3c-ec92fae47034" providerId="ADAL" clId="{553E49FF-5D78-8240-943E-39CA25F3CF5F}" dt="2023-11-02T22:30:05.571" v="663" actId="1035"/>
          <ac:spMkLst>
            <pc:docMk/>
            <pc:sldMk cId="514182674" sldId="6129"/>
            <ac:spMk id="3" creationId="{7E7B7FED-ADF4-73BB-570C-6F8D09A44CEF}"/>
          </ac:spMkLst>
        </pc:spChg>
        <pc:spChg chg="del">
          <ac:chgData name="Gregory Rakness" userId="e762933e-c412-4afc-9c3c-ec92fae47034" providerId="ADAL" clId="{553E49FF-5D78-8240-943E-39CA25F3CF5F}" dt="2023-11-02T22:30:10.210" v="664" actId="478"/>
          <ac:spMkLst>
            <pc:docMk/>
            <pc:sldMk cId="514182674" sldId="6129"/>
            <ac:spMk id="6" creationId="{1A6C8C86-4F15-95A7-7BEB-66B378A35B58}"/>
          </ac:spMkLst>
        </pc:spChg>
      </pc:sldChg>
      <pc:sldChg chg="addSp modSp new mod">
        <pc:chgData name="Gregory Rakness" userId="e762933e-c412-4afc-9c3c-ec92fae47034" providerId="ADAL" clId="{553E49FF-5D78-8240-943E-39CA25F3CF5F}" dt="2023-11-02T22:29:31.469" v="646" actId="14100"/>
        <pc:sldMkLst>
          <pc:docMk/>
          <pc:sldMk cId="1767747375" sldId="6130"/>
        </pc:sldMkLst>
        <pc:spChg chg="mod">
          <ac:chgData name="Gregory Rakness" userId="e762933e-c412-4afc-9c3c-ec92fae47034" providerId="ADAL" clId="{553E49FF-5D78-8240-943E-39CA25F3CF5F}" dt="2023-11-02T22:26:29.902" v="352" actId="20577"/>
          <ac:spMkLst>
            <pc:docMk/>
            <pc:sldMk cId="1767747375" sldId="6130"/>
            <ac:spMk id="2" creationId="{11A386DC-1EC6-D6CA-B83C-AA2F01A51304}"/>
          </ac:spMkLst>
        </pc:spChg>
        <pc:spChg chg="mod">
          <ac:chgData name="Gregory Rakness" userId="e762933e-c412-4afc-9c3c-ec92fae47034" providerId="ADAL" clId="{553E49FF-5D78-8240-943E-39CA25F3CF5F}" dt="2023-11-02T22:28:19.671" v="523" actId="20577"/>
          <ac:spMkLst>
            <pc:docMk/>
            <pc:sldMk cId="1767747375" sldId="6130"/>
            <ac:spMk id="3" creationId="{D7FE978E-2F9A-0FF7-E4DA-03198E1A9B61}"/>
          </ac:spMkLst>
        </pc:spChg>
        <pc:spChg chg="add mod">
          <ac:chgData name="Gregory Rakness" userId="e762933e-c412-4afc-9c3c-ec92fae47034" providerId="ADAL" clId="{553E49FF-5D78-8240-943E-39CA25F3CF5F}" dt="2023-11-02T22:28:29.214" v="524" actId="122"/>
          <ac:spMkLst>
            <pc:docMk/>
            <pc:sldMk cId="1767747375" sldId="6130"/>
            <ac:spMk id="8" creationId="{8D1E7AA4-3BD0-7819-406A-CDD0D217DFA9}"/>
          </ac:spMkLst>
        </pc:spChg>
        <pc:spChg chg="add mod">
          <ac:chgData name="Gregory Rakness" userId="e762933e-c412-4afc-9c3c-ec92fae47034" providerId="ADAL" clId="{553E49FF-5D78-8240-943E-39CA25F3CF5F}" dt="2023-11-02T22:28:03.670" v="493" actId="1076"/>
          <ac:spMkLst>
            <pc:docMk/>
            <pc:sldMk cId="1767747375" sldId="6130"/>
            <ac:spMk id="9" creationId="{856E2E82-D90B-3025-C0AE-EEFF2EF3ED94}"/>
          </ac:spMkLst>
        </pc:spChg>
        <pc:spChg chg="add mod">
          <ac:chgData name="Gregory Rakness" userId="e762933e-c412-4afc-9c3c-ec92fae47034" providerId="ADAL" clId="{553E49FF-5D78-8240-943E-39CA25F3CF5F}" dt="2023-11-02T22:29:31.469" v="646" actId="14100"/>
          <ac:spMkLst>
            <pc:docMk/>
            <pc:sldMk cId="1767747375" sldId="6130"/>
            <ac:spMk id="10" creationId="{C130E409-3E3A-4557-3A7D-A921B83CB447}"/>
          </ac:spMkLst>
        </pc:spChg>
        <pc:picChg chg="add mod">
          <ac:chgData name="Gregory Rakness" userId="e762933e-c412-4afc-9c3c-ec92fae47034" providerId="ADAL" clId="{553E49FF-5D78-8240-943E-39CA25F3CF5F}" dt="2023-11-02T22:26:46.803" v="354" actId="14100"/>
          <ac:picMkLst>
            <pc:docMk/>
            <pc:sldMk cId="1767747375" sldId="6130"/>
            <ac:picMk id="7" creationId="{0FF91A6F-E0A5-562E-BF4A-1D1600C56547}"/>
          </ac:picMkLst>
        </pc:picChg>
        <pc:cxnChg chg="add">
          <ac:chgData name="Gregory Rakness" userId="e762933e-c412-4afc-9c3c-ec92fae47034" providerId="ADAL" clId="{553E49FF-5D78-8240-943E-39CA25F3CF5F}" dt="2023-11-02T22:29:15.459" v="623" actId="11529"/>
          <ac:cxnSpMkLst>
            <pc:docMk/>
            <pc:sldMk cId="1767747375" sldId="6130"/>
            <ac:cxnSpMk id="12" creationId="{38D48CA1-FA1D-0A6B-C91B-09DDB703C004}"/>
          </ac:cxnSpMkLst>
        </pc:cxnChg>
      </pc:sldChg>
      <pc:sldChg chg="new del">
        <pc:chgData name="Gregory Rakness" userId="e762933e-c412-4afc-9c3c-ec92fae47034" providerId="ADAL" clId="{553E49FF-5D78-8240-943E-39CA25F3CF5F}" dt="2023-11-03T13:37:42.298" v="1340" actId="2696"/>
        <pc:sldMkLst>
          <pc:docMk/>
          <pc:sldMk cId="2104501204" sldId="6131"/>
        </pc:sldMkLst>
      </pc:sldChg>
      <pc:sldChg chg="modSp add mod">
        <pc:chgData name="Gregory Rakness" userId="e762933e-c412-4afc-9c3c-ec92fae47034" providerId="ADAL" clId="{553E49FF-5D78-8240-943E-39CA25F3CF5F}" dt="2023-11-03T13:27:42.281" v="1019" actId="20577"/>
        <pc:sldMkLst>
          <pc:docMk/>
          <pc:sldMk cId="1250049958" sldId="6132"/>
        </pc:sldMkLst>
        <pc:spChg chg="mod">
          <ac:chgData name="Gregory Rakness" userId="e762933e-c412-4afc-9c3c-ec92fae47034" providerId="ADAL" clId="{553E49FF-5D78-8240-943E-39CA25F3CF5F}" dt="2023-11-03T13:27:42.281" v="1019" actId="20577"/>
          <ac:spMkLst>
            <pc:docMk/>
            <pc:sldMk cId="1250049958" sldId="6132"/>
            <ac:spMk id="2" creationId="{6BB5887C-8594-2FA8-E5FC-3123636D7EE9}"/>
          </ac:spMkLst>
        </pc:spChg>
      </pc:sldChg>
      <pc:sldChg chg="modSp add mod">
        <pc:chgData name="Gregory Rakness" userId="e762933e-c412-4afc-9c3c-ec92fae47034" providerId="ADAL" clId="{553E49FF-5D78-8240-943E-39CA25F3CF5F}" dt="2023-11-03T13:28:07.229" v="1034" actId="20577"/>
        <pc:sldMkLst>
          <pc:docMk/>
          <pc:sldMk cId="111444723" sldId="6133"/>
        </pc:sldMkLst>
        <pc:spChg chg="mod">
          <ac:chgData name="Gregory Rakness" userId="e762933e-c412-4afc-9c3c-ec92fae47034" providerId="ADAL" clId="{553E49FF-5D78-8240-943E-39CA25F3CF5F}" dt="2023-11-03T13:28:07.229" v="1034" actId="20577"/>
          <ac:spMkLst>
            <pc:docMk/>
            <pc:sldMk cId="111444723" sldId="6133"/>
            <ac:spMk id="2" creationId="{6BB5887C-8594-2FA8-E5FC-3123636D7EE9}"/>
          </ac:spMkLst>
        </pc:spChg>
      </pc:sldChg>
    </pc:docChg>
  </pc:docChgLst>
  <pc:docChgLst>
    <pc:chgData name="Gregory Rakness" userId="e762933e-c412-4afc-9c3c-ec92fae47034" providerId="ADAL" clId="{668428AD-454A-B14A-BF24-85E768C2BDD7}"/>
    <pc:docChg chg="custSel modSld">
      <pc:chgData name="Gregory Rakness" userId="e762933e-c412-4afc-9c3c-ec92fae47034" providerId="ADAL" clId="{668428AD-454A-B14A-BF24-85E768C2BDD7}" dt="2023-02-09T19:58:50.334" v="859" actId="27636"/>
      <pc:docMkLst>
        <pc:docMk/>
      </pc:docMkLst>
      <pc:sldChg chg="modSp mod">
        <pc:chgData name="Gregory Rakness" userId="e762933e-c412-4afc-9c3c-ec92fae47034" providerId="ADAL" clId="{668428AD-454A-B14A-BF24-85E768C2BDD7}" dt="2023-02-09T18:57:38.897" v="264" actId="20577"/>
        <pc:sldMkLst>
          <pc:docMk/>
          <pc:sldMk cId="3692105397" sldId="5983"/>
        </pc:sldMkLst>
        <pc:spChg chg="mod">
          <ac:chgData name="Gregory Rakness" userId="e762933e-c412-4afc-9c3c-ec92fae47034" providerId="ADAL" clId="{668428AD-454A-B14A-BF24-85E768C2BDD7}" dt="2023-02-09T18:57:38.897" v="264" actId="20577"/>
          <ac:spMkLst>
            <pc:docMk/>
            <pc:sldMk cId="3692105397" sldId="5983"/>
            <ac:spMk id="2" creationId="{C5A2CC10-F5D6-2948-BD84-213EA00B7C10}"/>
          </ac:spMkLst>
        </pc:spChg>
      </pc:sldChg>
      <pc:sldChg chg="modSp mod">
        <pc:chgData name="Gregory Rakness" userId="e762933e-c412-4afc-9c3c-ec92fae47034" providerId="ADAL" clId="{668428AD-454A-B14A-BF24-85E768C2BDD7}" dt="2023-02-09T19:58:50.334" v="859" actId="27636"/>
        <pc:sldMkLst>
          <pc:docMk/>
          <pc:sldMk cId="1128510281" sldId="6119"/>
        </pc:sldMkLst>
        <pc:spChg chg="mod">
          <ac:chgData name="Gregory Rakness" userId="e762933e-c412-4afc-9c3c-ec92fae47034" providerId="ADAL" clId="{668428AD-454A-B14A-BF24-85E768C2BDD7}" dt="2023-02-09T19:58:50.334" v="859" actId="27636"/>
          <ac:spMkLst>
            <pc:docMk/>
            <pc:sldMk cId="1128510281" sldId="6119"/>
            <ac:spMk id="2" creationId="{B57A8DEA-B3FE-03C0-211F-56EBE77FDE8C}"/>
          </ac:spMkLst>
        </pc:spChg>
      </pc:sldChg>
    </pc:docChg>
  </pc:docChgLst>
  <pc:docChgLst>
    <pc:chgData name="Gregory Rakness" userId="e762933e-c412-4afc-9c3c-ec92fae47034" providerId="ADAL" clId="{836D65C4-21E2-164E-B4FC-B71FFF4BFD47}"/>
    <pc:docChg chg="custSel addSld delSld modSld sldOrd">
      <pc:chgData name="Gregory Rakness" userId="e762933e-c412-4afc-9c3c-ec92fae47034" providerId="ADAL" clId="{836D65C4-21E2-164E-B4FC-B71FFF4BFD47}" dt="2023-01-26T18:30:10.275" v="1787" actId="20577"/>
      <pc:docMkLst>
        <pc:docMk/>
      </pc:docMkLst>
      <pc:sldChg chg="modSp add del mod">
        <pc:chgData name="Gregory Rakness" userId="e762933e-c412-4afc-9c3c-ec92fae47034" providerId="ADAL" clId="{836D65C4-21E2-164E-B4FC-B71FFF4BFD47}" dt="2023-01-26T17:30:45.069" v="526" actId="20577"/>
        <pc:sldMkLst>
          <pc:docMk/>
          <pc:sldMk cId="2960779050" sldId="719"/>
        </pc:sldMkLst>
        <pc:spChg chg="mod">
          <ac:chgData name="Gregory Rakness" userId="e762933e-c412-4afc-9c3c-ec92fae47034" providerId="ADAL" clId="{836D65C4-21E2-164E-B4FC-B71FFF4BFD47}" dt="2023-01-26T17:30:45.069" v="526" actId="20577"/>
          <ac:spMkLst>
            <pc:docMk/>
            <pc:sldMk cId="2960779050" sldId="719"/>
            <ac:spMk id="2" creationId="{2603DC03-4F32-E842-ADE0-88A2B6DB0C81}"/>
          </ac:spMkLst>
        </pc:spChg>
      </pc:sldChg>
      <pc:sldChg chg="modSp add mod">
        <pc:chgData name="Gregory Rakness" userId="e762933e-c412-4afc-9c3c-ec92fae47034" providerId="ADAL" clId="{836D65C4-21E2-164E-B4FC-B71FFF4BFD47}" dt="2023-01-26T17:26:31.097" v="252" actId="207"/>
        <pc:sldMkLst>
          <pc:docMk/>
          <pc:sldMk cId="390444378" sldId="745"/>
        </pc:sldMkLst>
        <pc:spChg chg="mod">
          <ac:chgData name="Gregory Rakness" userId="e762933e-c412-4afc-9c3c-ec92fae47034" providerId="ADAL" clId="{836D65C4-21E2-164E-B4FC-B71FFF4BFD47}" dt="2023-01-26T17:25:31.942" v="92" actId="20577"/>
          <ac:spMkLst>
            <pc:docMk/>
            <pc:sldMk cId="390444378" sldId="745"/>
            <ac:spMk id="2" creationId="{430296CB-4E66-F369-304B-E8FDA18B575B}"/>
          </ac:spMkLst>
        </pc:spChg>
        <pc:spChg chg="mod">
          <ac:chgData name="Gregory Rakness" userId="e762933e-c412-4afc-9c3c-ec92fae47034" providerId="ADAL" clId="{836D65C4-21E2-164E-B4FC-B71FFF4BFD47}" dt="2023-01-26T17:26:31.097" v="252" actId="207"/>
          <ac:spMkLst>
            <pc:docMk/>
            <pc:sldMk cId="390444378" sldId="745"/>
            <ac:spMk id="3" creationId="{8864CF38-057B-1CC0-63F2-25C128D4B075}"/>
          </ac:spMkLst>
        </pc:spChg>
      </pc:sldChg>
      <pc:sldChg chg="add del">
        <pc:chgData name="Gregory Rakness" userId="e762933e-c412-4afc-9c3c-ec92fae47034" providerId="ADAL" clId="{836D65C4-21E2-164E-B4FC-B71FFF4BFD47}" dt="2023-01-26T17:24:01.504" v="80"/>
        <pc:sldMkLst>
          <pc:docMk/>
          <pc:sldMk cId="1570773879" sldId="747"/>
        </pc:sldMkLst>
      </pc:sldChg>
      <pc:sldChg chg="modSp mod">
        <pc:chgData name="Gregory Rakness" userId="e762933e-c412-4afc-9c3c-ec92fae47034" providerId="ADAL" clId="{836D65C4-21E2-164E-B4FC-B71FFF4BFD47}" dt="2023-01-26T18:22:34.877" v="1327" actId="20577"/>
        <pc:sldMkLst>
          <pc:docMk/>
          <pc:sldMk cId="3692105397" sldId="5983"/>
        </pc:sldMkLst>
        <pc:spChg chg="mod">
          <ac:chgData name="Gregory Rakness" userId="e762933e-c412-4afc-9c3c-ec92fae47034" providerId="ADAL" clId="{836D65C4-21E2-164E-B4FC-B71FFF4BFD47}" dt="2023-01-26T17:10:30.235" v="26" actId="20577"/>
          <ac:spMkLst>
            <pc:docMk/>
            <pc:sldMk cId="3692105397" sldId="5983"/>
            <ac:spMk id="2" creationId="{C5A2CC10-F5D6-2948-BD84-213EA00B7C10}"/>
          </ac:spMkLst>
        </pc:spChg>
        <pc:spChg chg="mod">
          <ac:chgData name="Gregory Rakness" userId="e762933e-c412-4afc-9c3c-ec92fae47034" providerId="ADAL" clId="{836D65C4-21E2-164E-B4FC-B71FFF4BFD47}" dt="2023-01-26T18:22:27.548" v="1319" actId="20577"/>
          <ac:spMkLst>
            <pc:docMk/>
            <pc:sldMk cId="3692105397" sldId="5983"/>
            <ac:spMk id="3" creationId="{8E0D43F3-43B8-9C43-AEBB-5E1491E84B1B}"/>
          </ac:spMkLst>
        </pc:spChg>
        <pc:spChg chg="mod">
          <ac:chgData name="Gregory Rakness" userId="e762933e-c412-4afc-9c3c-ec92fae47034" providerId="ADAL" clId="{836D65C4-21E2-164E-B4FC-B71FFF4BFD47}" dt="2023-01-26T18:22:34.877" v="1327" actId="20577"/>
          <ac:spMkLst>
            <pc:docMk/>
            <pc:sldMk cId="3692105397" sldId="5983"/>
            <ac:spMk id="4" creationId="{2CB93FBD-CC1B-4A48-A179-15F3B04E4724}"/>
          </ac:spMkLst>
        </pc:spChg>
      </pc:sldChg>
      <pc:sldChg chg="ord">
        <pc:chgData name="Gregory Rakness" userId="e762933e-c412-4afc-9c3c-ec92fae47034" providerId="ADAL" clId="{836D65C4-21E2-164E-B4FC-B71FFF4BFD47}" dt="2023-01-26T18:22:54.667" v="1328" actId="20578"/>
        <pc:sldMkLst>
          <pc:docMk/>
          <pc:sldMk cId="3933478389" sldId="6106"/>
        </pc:sldMkLst>
      </pc:sldChg>
      <pc:sldChg chg="del">
        <pc:chgData name="Gregory Rakness" userId="e762933e-c412-4afc-9c3c-ec92fae47034" providerId="ADAL" clId="{836D65C4-21E2-164E-B4FC-B71FFF4BFD47}" dt="2023-01-26T17:10:15.645" v="4" actId="2696"/>
        <pc:sldMkLst>
          <pc:docMk/>
          <pc:sldMk cId="3907626652" sldId="6109"/>
        </pc:sldMkLst>
      </pc:sldChg>
      <pc:sldChg chg="modSp mod chgLayout">
        <pc:chgData name="Gregory Rakness" userId="e762933e-c412-4afc-9c3c-ec92fae47034" providerId="ADAL" clId="{836D65C4-21E2-164E-B4FC-B71FFF4BFD47}" dt="2023-01-26T18:28:03.905" v="1729" actId="20577"/>
        <pc:sldMkLst>
          <pc:docMk/>
          <pc:sldMk cId="822292204" sldId="6115"/>
        </pc:sldMkLst>
        <pc:spChg chg="mod ord">
          <ac:chgData name="Gregory Rakness" userId="e762933e-c412-4afc-9c3c-ec92fae47034" providerId="ADAL" clId="{836D65C4-21E2-164E-B4FC-B71FFF4BFD47}" dt="2023-01-26T17:47:36.432" v="1292" actId="700"/>
          <ac:spMkLst>
            <pc:docMk/>
            <pc:sldMk cId="822292204" sldId="6115"/>
            <ac:spMk id="2" creationId="{EDBCD6CA-FD92-A7FD-9C92-28A6D194AC6A}"/>
          </ac:spMkLst>
        </pc:spChg>
        <pc:spChg chg="mod ord">
          <ac:chgData name="Gregory Rakness" userId="e762933e-c412-4afc-9c3c-ec92fae47034" providerId="ADAL" clId="{836D65C4-21E2-164E-B4FC-B71FFF4BFD47}" dt="2023-01-26T18:28:03.905" v="1729" actId="20577"/>
          <ac:spMkLst>
            <pc:docMk/>
            <pc:sldMk cId="822292204" sldId="6115"/>
            <ac:spMk id="3" creationId="{52ED7D08-C9C6-D692-A229-8AA6E5D7F3B8}"/>
          </ac:spMkLst>
        </pc:spChg>
        <pc:spChg chg="mod ord">
          <ac:chgData name="Gregory Rakness" userId="e762933e-c412-4afc-9c3c-ec92fae47034" providerId="ADAL" clId="{836D65C4-21E2-164E-B4FC-B71FFF4BFD47}" dt="2023-01-26T17:47:36.432" v="1292" actId="700"/>
          <ac:spMkLst>
            <pc:docMk/>
            <pc:sldMk cId="822292204" sldId="6115"/>
            <ac:spMk id="5" creationId="{B9317A64-6A58-142D-FDB5-1935AFA6B1A7}"/>
          </ac:spMkLst>
        </pc:spChg>
        <pc:spChg chg="mod ord">
          <ac:chgData name="Gregory Rakness" userId="e762933e-c412-4afc-9c3c-ec92fae47034" providerId="ADAL" clId="{836D65C4-21E2-164E-B4FC-B71FFF4BFD47}" dt="2023-01-26T17:47:36.432" v="1292" actId="700"/>
          <ac:spMkLst>
            <pc:docMk/>
            <pc:sldMk cId="822292204" sldId="6115"/>
            <ac:spMk id="6" creationId="{28163AAE-27B8-59AE-9148-FBC2E6BFDDE1}"/>
          </ac:spMkLst>
        </pc:spChg>
      </pc:sldChg>
      <pc:sldChg chg="modSp mod">
        <pc:chgData name="Gregory Rakness" userId="e762933e-c412-4afc-9c3c-ec92fae47034" providerId="ADAL" clId="{836D65C4-21E2-164E-B4FC-B71FFF4BFD47}" dt="2023-01-26T18:27:10.725" v="1654" actId="20577"/>
        <pc:sldMkLst>
          <pc:docMk/>
          <pc:sldMk cId="636296364" sldId="6116"/>
        </pc:sldMkLst>
        <pc:spChg chg="mod">
          <ac:chgData name="Gregory Rakness" userId="e762933e-c412-4afc-9c3c-ec92fae47034" providerId="ADAL" clId="{836D65C4-21E2-164E-B4FC-B71FFF4BFD47}" dt="2023-01-26T18:27:10.725" v="1654" actId="20577"/>
          <ac:spMkLst>
            <pc:docMk/>
            <pc:sldMk cId="636296364" sldId="6116"/>
            <ac:spMk id="2" creationId="{16FA74A3-A604-7364-0BD0-2930B4FABD13}"/>
          </ac:spMkLst>
        </pc:spChg>
      </pc:sldChg>
      <pc:sldChg chg="modSp mod">
        <pc:chgData name="Gregory Rakness" userId="e762933e-c412-4afc-9c3c-ec92fae47034" providerId="ADAL" clId="{836D65C4-21E2-164E-B4FC-B71FFF4BFD47}" dt="2023-01-26T18:28:27.679" v="1730" actId="113"/>
        <pc:sldMkLst>
          <pc:docMk/>
          <pc:sldMk cId="806612590" sldId="6117"/>
        </pc:sldMkLst>
        <pc:spChg chg="mod">
          <ac:chgData name="Gregory Rakness" userId="e762933e-c412-4afc-9c3c-ec92fae47034" providerId="ADAL" clId="{836D65C4-21E2-164E-B4FC-B71FFF4BFD47}" dt="2023-01-26T18:28:27.679" v="1730" actId="113"/>
          <ac:spMkLst>
            <pc:docMk/>
            <pc:sldMk cId="806612590" sldId="6117"/>
            <ac:spMk id="2" creationId="{83C59D10-D353-C503-34FF-37116ED66D17}"/>
          </ac:spMkLst>
        </pc:spChg>
      </pc:sldChg>
      <pc:sldChg chg="new">
        <pc:chgData name="Gregory Rakness" userId="e762933e-c412-4afc-9c3c-ec92fae47034" providerId="ADAL" clId="{836D65C4-21E2-164E-B4FC-B71FFF4BFD47}" dt="2023-01-26T17:22:27.026" v="77" actId="680"/>
        <pc:sldMkLst>
          <pc:docMk/>
          <pc:sldMk cId="3843627042" sldId="6118"/>
        </pc:sldMkLst>
      </pc:sldChg>
      <pc:sldChg chg="modSp new mod ord">
        <pc:chgData name="Gregory Rakness" userId="e762933e-c412-4afc-9c3c-ec92fae47034" providerId="ADAL" clId="{836D65C4-21E2-164E-B4FC-B71FFF4BFD47}" dt="2023-01-26T18:30:10.275" v="1787" actId="20577"/>
        <pc:sldMkLst>
          <pc:docMk/>
          <pc:sldMk cId="1128510281" sldId="6119"/>
        </pc:sldMkLst>
        <pc:spChg chg="mod">
          <ac:chgData name="Gregory Rakness" userId="e762933e-c412-4afc-9c3c-ec92fae47034" providerId="ADAL" clId="{836D65C4-21E2-164E-B4FC-B71FFF4BFD47}" dt="2023-01-26T18:30:10.275" v="1787" actId="20577"/>
          <ac:spMkLst>
            <pc:docMk/>
            <pc:sldMk cId="1128510281" sldId="6119"/>
            <ac:spMk id="2" creationId="{B57A8DEA-B3FE-03C0-211F-56EBE77FDE8C}"/>
          </ac:spMkLst>
        </pc:spChg>
        <pc:spChg chg="mod">
          <ac:chgData name="Gregory Rakness" userId="e762933e-c412-4afc-9c3c-ec92fae47034" providerId="ADAL" clId="{836D65C4-21E2-164E-B4FC-B71FFF4BFD47}" dt="2023-01-26T17:28:47.884" v="258" actId="20577"/>
          <ac:spMkLst>
            <pc:docMk/>
            <pc:sldMk cId="1128510281" sldId="6119"/>
            <ac:spMk id="3" creationId="{DFCFCB6F-40BE-8FD4-10A2-C3A1EBE6E5FC}"/>
          </ac:spMkLst>
        </pc:spChg>
      </pc:sldChg>
      <pc:sldChg chg="modSp new mod">
        <pc:chgData name="Gregory Rakness" userId="e762933e-c412-4afc-9c3c-ec92fae47034" providerId="ADAL" clId="{836D65C4-21E2-164E-B4FC-B71FFF4BFD47}" dt="2023-01-26T17:47:09.596" v="1277" actId="27636"/>
        <pc:sldMkLst>
          <pc:docMk/>
          <pc:sldMk cId="4294626471" sldId="6120"/>
        </pc:sldMkLst>
        <pc:spChg chg="mod">
          <ac:chgData name="Gregory Rakness" userId="e762933e-c412-4afc-9c3c-ec92fae47034" providerId="ADAL" clId="{836D65C4-21E2-164E-B4FC-B71FFF4BFD47}" dt="2023-01-26T17:47:09.596" v="1277" actId="27636"/>
          <ac:spMkLst>
            <pc:docMk/>
            <pc:sldMk cId="4294626471" sldId="6120"/>
            <ac:spMk id="2" creationId="{EEE3658E-64EE-F1B4-E419-EC992E5F9025}"/>
          </ac:spMkLst>
        </pc:spChg>
        <pc:spChg chg="mod">
          <ac:chgData name="Gregory Rakness" userId="e762933e-c412-4afc-9c3c-ec92fae47034" providerId="ADAL" clId="{836D65C4-21E2-164E-B4FC-B71FFF4BFD47}" dt="2023-01-26T17:30:38.204" v="515" actId="20577"/>
          <ac:spMkLst>
            <pc:docMk/>
            <pc:sldMk cId="4294626471" sldId="6120"/>
            <ac:spMk id="3" creationId="{601B3CBF-A9F3-49F7-1359-215F0172A8E1}"/>
          </ac:spMkLst>
        </pc:spChg>
      </pc:sldChg>
      <pc:sldChg chg="modSp new mod">
        <pc:chgData name="Gregory Rakness" userId="e762933e-c412-4afc-9c3c-ec92fae47034" providerId="ADAL" clId="{836D65C4-21E2-164E-B4FC-B71FFF4BFD47}" dt="2023-01-26T18:27:29.871" v="1656"/>
        <pc:sldMkLst>
          <pc:docMk/>
          <pc:sldMk cId="2052383231" sldId="6121"/>
        </pc:sldMkLst>
        <pc:spChg chg="mod">
          <ac:chgData name="Gregory Rakness" userId="e762933e-c412-4afc-9c3c-ec92fae47034" providerId="ADAL" clId="{836D65C4-21E2-164E-B4FC-B71FFF4BFD47}" dt="2023-01-26T18:27:29.871" v="1656"/>
          <ac:spMkLst>
            <pc:docMk/>
            <pc:sldMk cId="2052383231" sldId="6121"/>
            <ac:spMk id="3" creationId="{2C749273-5ED8-DE91-109D-78D6975A4952}"/>
          </ac:spMkLst>
        </pc:spChg>
      </pc:sldChg>
      <pc:sldChg chg="modSp add mod">
        <pc:chgData name="Gregory Rakness" userId="e762933e-c412-4afc-9c3c-ec92fae47034" providerId="ADAL" clId="{836D65C4-21E2-164E-B4FC-B71FFF4BFD47}" dt="2023-01-26T18:27:58.963" v="1726" actId="1036"/>
        <pc:sldMkLst>
          <pc:docMk/>
          <pc:sldMk cId="2924296509" sldId="6122"/>
        </pc:sldMkLst>
        <pc:spChg chg="mod">
          <ac:chgData name="Gregory Rakness" userId="e762933e-c412-4afc-9c3c-ec92fae47034" providerId="ADAL" clId="{836D65C4-21E2-164E-B4FC-B71FFF4BFD47}" dt="2023-01-26T18:27:58.963" v="1726" actId="1036"/>
          <ac:spMkLst>
            <pc:docMk/>
            <pc:sldMk cId="2924296509" sldId="6122"/>
            <ac:spMk id="3" creationId="{2C749273-5ED8-DE91-109D-78D6975A4952}"/>
          </ac:spMkLst>
        </pc:spChg>
      </pc:sldChg>
      <pc:sldChg chg="modSp add mod">
        <pc:chgData name="Gregory Rakness" userId="e762933e-c412-4afc-9c3c-ec92fae47034" providerId="ADAL" clId="{836D65C4-21E2-164E-B4FC-B71FFF4BFD47}" dt="2023-01-26T18:29:49.280" v="1767" actId="20577"/>
        <pc:sldMkLst>
          <pc:docMk/>
          <pc:sldMk cId="3129767257" sldId="6123"/>
        </pc:sldMkLst>
        <pc:spChg chg="mod">
          <ac:chgData name="Gregory Rakness" userId="e762933e-c412-4afc-9c3c-ec92fae47034" providerId="ADAL" clId="{836D65C4-21E2-164E-B4FC-B71FFF4BFD47}" dt="2023-01-26T18:29:49.280" v="1767" actId="20577"/>
          <ac:spMkLst>
            <pc:docMk/>
            <pc:sldMk cId="3129767257" sldId="6123"/>
            <ac:spMk id="3" creationId="{2C749273-5ED8-DE91-109D-78D6975A4952}"/>
          </ac:spMkLst>
        </pc:spChg>
      </pc:sldChg>
    </pc:docChg>
  </pc:docChgLst>
  <pc:docChgLst>
    <pc:chgData name="Gregory Rakness" userId="e762933e-c412-4afc-9c3c-ec92fae47034" providerId="ADAL" clId="{A9491A07-6D0B-5F48-9A53-98F2DA7D0057}"/>
    <pc:docChg chg="undo custSel addSld delSld modSld">
      <pc:chgData name="Gregory Rakness" userId="e762933e-c412-4afc-9c3c-ec92fae47034" providerId="ADAL" clId="{A9491A07-6D0B-5F48-9A53-98F2DA7D0057}" dt="2024-01-19T14:52:01.231" v="1331" actId="20577"/>
      <pc:docMkLst>
        <pc:docMk/>
      </pc:docMkLst>
      <pc:sldChg chg="del">
        <pc:chgData name="Gregory Rakness" userId="e762933e-c412-4afc-9c3c-ec92fae47034" providerId="ADAL" clId="{A9491A07-6D0B-5F48-9A53-98F2DA7D0057}" dt="2024-01-19T14:39:48.523" v="646" actId="2696"/>
        <pc:sldMkLst>
          <pc:docMk/>
          <pc:sldMk cId="593003904" sldId="296"/>
        </pc:sldMkLst>
      </pc:sldChg>
      <pc:sldChg chg="del">
        <pc:chgData name="Gregory Rakness" userId="e762933e-c412-4afc-9c3c-ec92fae47034" providerId="ADAL" clId="{A9491A07-6D0B-5F48-9A53-98F2DA7D0057}" dt="2024-01-19T14:39:50.747" v="647" actId="2696"/>
        <pc:sldMkLst>
          <pc:docMk/>
          <pc:sldMk cId="381281127" sldId="301"/>
        </pc:sldMkLst>
      </pc:sldChg>
      <pc:sldChg chg="modSp del mod">
        <pc:chgData name="Gregory Rakness" userId="e762933e-c412-4afc-9c3c-ec92fae47034" providerId="ADAL" clId="{A9491A07-6D0B-5F48-9A53-98F2DA7D0057}" dt="2024-01-19T14:44:44.030" v="999" actId="2696"/>
        <pc:sldMkLst>
          <pc:docMk/>
          <pc:sldMk cId="514182674" sldId="6129"/>
        </pc:sldMkLst>
        <pc:spChg chg="mod">
          <ac:chgData name="Gregory Rakness" userId="e762933e-c412-4afc-9c3c-ec92fae47034" providerId="ADAL" clId="{A9491A07-6D0B-5F48-9A53-98F2DA7D0057}" dt="2024-01-19T14:41:01.902" v="742" actId="20577"/>
          <ac:spMkLst>
            <pc:docMk/>
            <pc:sldMk cId="514182674" sldId="6129"/>
            <ac:spMk id="2" creationId="{6BB5887C-8594-2FA8-E5FC-3123636D7EE9}"/>
          </ac:spMkLst>
        </pc:spChg>
      </pc:sldChg>
      <pc:sldChg chg="modSp new mod">
        <pc:chgData name="Gregory Rakness" userId="e762933e-c412-4afc-9c3c-ec92fae47034" providerId="ADAL" clId="{A9491A07-6D0B-5F48-9A53-98F2DA7D0057}" dt="2024-01-19T14:52:01.231" v="1331" actId="20577"/>
        <pc:sldMkLst>
          <pc:docMk/>
          <pc:sldMk cId="4215677664" sldId="6130"/>
        </pc:sldMkLst>
        <pc:spChg chg="mod">
          <ac:chgData name="Gregory Rakness" userId="e762933e-c412-4afc-9c3c-ec92fae47034" providerId="ADAL" clId="{A9491A07-6D0B-5F48-9A53-98F2DA7D0057}" dt="2024-01-19T14:52:01.231" v="1331" actId="20577"/>
          <ac:spMkLst>
            <pc:docMk/>
            <pc:sldMk cId="4215677664" sldId="6130"/>
            <ac:spMk id="2" creationId="{A1A35ED4-0F87-FA37-7061-D84E09ECC300}"/>
          </ac:spMkLst>
        </pc:spChg>
        <pc:spChg chg="mod">
          <ac:chgData name="Gregory Rakness" userId="e762933e-c412-4afc-9c3c-ec92fae47034" providerId="ADAL" clId="{A9491A07-6D0B-5F48-9A53-98F2DA7D0057}" dt="2024-01-19T14:43:45.163" v="950"/>
          <ac:spMkLst>
            <pc:docMk/>
            <pc:sldMk cId="4215677664" sldId="6130"/>
            <ac:spMk id="3" creationId="{BF615EDB-48C2-9923-562F-7B371AB41968}"/>
          </ac:spMkLst>
        </pc:spChg>
      </pc:sldChg>
      <pc:sldChg chg="modSp del mod">
        <pc:chgData name="Gregory Rakness" userId="e762933e-c412-4afc-9c3c-ec92fae47034" providerId="ADAL" clId="{A9491A07-6D0B-5F48-9A53-98F2DA7D0057}" dt="2024-01-19T14:41:09.674" v="743" actId="2696"/>
        <pc:sldMkLst>
          <pc:docMk/>
          <pc:sldMk cId="1827856882" sldId="6643"/>
        </pc:sldMkLst>
        <pc:spChg chg="mod">
          <ac:chgData name="Gregory Rakness" userId="e762933e-c412-4afc-9c3c-ec92fae47034" providerId="ADAL" clId="{A9491A07-6D0B-5F48-9A53-98F2DA7D0057}" dt="2024-01-19T14:40:04.400" v="648" actId="20577"/>
          <ac:spMkLst>
            <pc:docMk/>
            <pc:sldMk cId="1827856882" sldId="6643"/>
            <ac:spMk id="2" creationId="{6BB5887C-8594-2FA8-E5FC-3123636D7EE9}"/>
          </ac:spMkLst>
        </pc:spChg>
      </pc:sldChg>
    </pc:docChg>
  </pc:docChgLst>
  <pc:docChgLst>
    <pc:chgData name="Gregory Rakness" userId="e762933e-c412-4afc-9c3c-ec92fae47034" providerId="ADAL" clId="{B1A1E88D-C3D5-1D40-A981-C96CEC4774F3}"/>
    <pc:docChg chg="custSel addSld delSld modSld">
      <pc:chgData name="Gregory Rakness" userId="e762933e-c412-4afc-9c3c-ec92fae47034" providerId="ADAL" clId="{B1A1E88D-C3D5-1D40-A981-C96CEC4774F3}" dt="2024-03-22T13:52:00.091" v="1617" actId="14100"/>
      <pc:docMkLst>
        <pc:docMk/>
      </pc:docMkLst>
      <pc:sldChg chg="del">
        <pc:chgData name="Gregory Rakness" userId="e762933e-c412-4afc-9c3c-ec92fae47034" providerId="ADAL" clId="{B1A1E88D-C3D5-1D40-A981-C96CEC4774F3}" dt="2024-03-22T13:35:46.054" v="177" actId="2696"/>
        <pc:sldMkLst>
          <pc:docMk/>
          <pc:sldMk cId="4215677664" sldId="6130"/>
        </pc:sldMkLst>
      </pc:sldChg>
      <pc:sldChg chg="modSp mod">
        <pc:chgData name="Gregory Rakness" userId="e762933e-c412-4afc-9c3c-ec92fae47034" providerId="ADAL" clId="{B1A1E88D-C3D5-1D40-A981-C96CEC4774F3}" dt="2024-03-22T13:29:42.335" v="41" actId="20577"/>
        <pc:sldMkLst>
          <pc:docMk/>
          <pc:sldMk cId="2577052944" sldId="6131"/>
        </pc:sldMkLst>
        <pc:spChg chg="mod">
          <ac:chgData name="Gregory Rakness" userId="e762933e-c412-4afc-9c3c-ec92fae47034" providerId="ADAL" clId="{B1A1E88D-C3D5-1D40-A981-C96CEC4774F3}" dt="2024-03-22T13:29:17.050" v="3" actId="20577"/>
          <ac:spMkLst>
            <pc:docMk/>
            <pc:sldMk cId="2577052944" sldId="6131"/>
            <ac:spMk id="2" creationId="{48028251-C17D-1BAE-B45C-C29EABEAB5F6}"/>
          </ac:spMkLst>
        </pc:spChg>
        <pc:spChg chg="mod">
          <ac:chgData name="Gregory Rakness" userId="e762933e-c412-4afc-9c3c-ec92fae47034" providerId="ADAL" clId="{B1A1E88D-C3D5-1D40-A981-C96CEC4774F3}" dt="2024-03-22T13:29:42.335" v="41" actId="20577"/>
          <ac:spMkLst>
            <pc:docMk/>
            <pc:sldMk cId="2577052944" sldId="6131"/>
            <ac:spMk id="5" creationId="{53142B73-5FD6-797D-9CC4-642CDB4A6DDB}"/>
          </ac:spMkLst>
        </pc:spChg>
      </pc:sldChg>
      <pc:sldChg chg="addSp delSp modSp new mod">
        <pc:chgData name="Gregory Rakness" userId="e762933e-c412-4afc-9c3c-ec92fae47034" providerId="ADAL" clId="{B1A1E88D-C3D5-1D40-A981-C96CEC4774F3}" dt="2024-03-22T13:52:00.091" v="1617" actId="14100"/>
        <pc:sldMkLst>
          <pc:docMk/>
          <pc:sldMk cId="3041493861" sldId="6132"/>
        </pc:sldMkLst>
        <pc:spChg chg="del mod">
          <ac:chgData name="Gregory Rakness" userId="e762933e-c412-4afc-9c3c-ec92fae47034" providerId="ADAL" clId="{B1A1E88D-C3D5-1D40-A981-C96CEC4774F3}" dt="2024-03-22T13:37:39.350" v="475" actId="478"/>
          <ac:spMkLst>
            <pc:docMk/>
            <pc:sldMk cId="3041493861" sldId="6132"/>
            <ac:spMk id="2" creationId="{C90C4215-2AC6-E88C-8AD1-2B18E490945F}"/>
          </ac:spMkLst>
        </pc:spChg>
        <pc:spChg chg="mod">
          <ac:chgData name="Gregory Rakness" userId="e762933e-c412-4afc-9c3c-ec92fae47034" providerId="ADAL" clId="{B1A1E88D-C3D5-1D40-A981-C96CEC4774F3}" dt="2024-03-22T13:38:00.142" v="500" actId="20577"/>
          <ac:spMkLst>
            <pc:docMk/>
            <pc:sldMk cId="3041493861" sldId="6132"/>
            <ac:spMk id="3" creationId="{1D1671BA-4B5C-0665-84AB-3778F2AA39BD}"/>
          </ac:spMkLst>
        </pc:spChg>
        <pc:spChg chg="add mod">
          <ac:chgData name="Gregory Rakness" userId="e762933e-c412-4afc-9c3c-ec92fae47034" providerId="ADAL" clId="{B1A1E88D-C3D5-1D40-A981-C96CEC4774F3}" dt="2024-03-22T13:52:00.091" v="1617" actId="14100"/>
          <ac:spMkLst>
            <pc:docMk/>
            <pc:sldMk cId="3041493861" sldId="6132"/>
            <ac:spMk id="8" creationId="{0E73FC26-CA30-8C00-62E2-08DF5B67446F}"/>
          </ac:spMkLst>
        </pc:spChg>
        <pc:spChg chg="add del mod">
          <ac:chgData name="Gregory Rakness" userId="e762933e-c412-4afc-9c3c-ec92fae47034" providerId="ADAL" clId="{B1A1E88D-C3D5-1D40-A981-C96CEC4774F3}" dt="2024-03-22T13:37:41.574" v="477" actId="478"/>
          <ac:spMkLst>
            <pc:docMk/>
            <pc:sldMk cId="3041493861" sldId="6132"/>
            <ac:spMk id="10" creationId="{2071CA11-2CD1-D805-DA05-E1DEB880EE3D}"/>
          </ac:spMkLst>
        </pc:spChg>
        <pc:picChg chg="add mod">
          <ac:chgData name="Gregory Rakness" userId="e762933e-c412-4afc-9c3c-ec92fae47034" providerId="ADAL" clId="{B1A1E88D-C3D5-1D40-A981-C96CEC4774F3}" dt="2024-03-22T13:36:46.247" v="281" actId="1076"/>
          <ac:picMkLst>
            <pc:docMk/>
            <pc:sldMk cId="3041493861" sldId="6132"/>
            <ac:picMk id="7" creationId="{C6848F4E-E8B4-A923-094C-50BFF565268C}"/>
          </ac:picMkLst>
        </pc:picChg>
      </pc:sldChg>
      <pc:sldChg chg="addSp delSp modSp new mod">
        <pc:chgData name="Gregory Rakness" userId="e762933e-c412-4afc-9c3c-ec92fae47034" providerId="ADAL" clId="{B1A1E88D-C3D5-1D40-A981-C96CEC4774F3}" dt="2024-03-22T13:37:49.210" v="478" actId="122"/>
        <pc:sldMkLst>
          <pc:docMk/>
          <pc:sldMk cId="3859745548" sldId="6133"/>
        </pc:sldMkLst>
        <pc:spChg chg="del">
          <ac:chgData name="Gregory Rakness" userId="e762933e-c412-4afc-9c3c-ec92fae47034" providerId="ADAL" clId="{B1A1E88D-C3D5-1D40-A981-C96CEC4774F3}" dt="2024-03-22T13:35:20.229" v="172" actId="931"/>
          <ac:spMkLst>
            <pc:docMk/>
            <pc:sldMk cId="3859745548" sldId="6133"/>
            <ac:spMk id="2" creationId="{0A6260E7-8BF1-A8C7-5329-23BE6105E328}"/>
          </ac:spMkLst>
        </pc:spChg>
        <pc:spChg chg="mod">
          <ac:chgData name="Gregory Rakness" userId="e762933e-c412-4afc-9c3c-ec92fae47034" providerId="ADAL" clId="{B1A1E88D-C3D5-1D40-A981-C96CEC4774F3}" dt="2024-03-22T13:36:03.988" v="227" actId="1036"/>
          <ac:spMkLst>
            <pc:docMk/>
            <pc:sldMk cId="3859745548" sldId="6133"/>
            <ac:spMk id="3" creationId="{38514AE1-C4D9-5B56-914D-661FC80C9A53}"/>
          </ac:spMkLst>
        </pc:spChg>
        <pc:spChg chg="add mod">
          <ac:chgData name="Gregory Rakness" userId="e762933e-c412-4afc-9c3c-ec92fae47034" providerId="ADAL" clId="{B1A1E88D-C3D5-1D40-A981-C96CEC4774F3}" dt="2024-03-22T13:37:49.210" v="478" actId="122"/>
          <ac:spMkLst>
            <pc:docMk/>
            <pc:sldMk cId="3859745548" sldId="6133"/>
            <ac:spMk id="8" creationId="{022222EF-94A7-6504-B71A-0FCB6EC70F10}"/>
          </ac:spMkLst>
        </pc:spChg>
        <pc:picChg chg="add mod">
          <ac:chgData name="Gregory Rakness" userId="e762933e-c412-4afc-9c3c-ec92fae47034" providerId="ADAL" clId="{B1A1E88D-C3D5-1D40-A981-C96CEC4774F3}" dt="2024-03-22T13:36:17.893" v="232" actId="14100"/>
          <ac:picMkLst>
            <pc:docMk/>
            <pc:sldMk cId="3859745548" sldId="6133"/>
            <ac:picMk id="7" creationId="{CD36155A-2492-7491-E4C0-53D4D6819FA2}"/>
          </ac:picMkLst>
        </pc:picChg>
      </pc:sldChg>
      <pc:sldChg chg="addSp delSp modSp new mod">
        <pc:chgData name="Gregory Rakness" userId="e762933e-c412-4afc-9c3c-ec92fae47034" providerId="ADAL" clId="{B1A1E88D-C3D5-1D40-A981-C96CEC4774F3}" dt="2024-03-22T13:44:18.065" v="923" actId="692"/>
        <pc:sldMkLst>
          <pc:docMk/>
          <pc:sldMk cId="1446963671" sldId="6134"/>
        </pc:sldMkLst>
        <pc:spChg chg="del">
          <ac:chgData name="Gregory Rakness" userId="e762933e-c412-4afc-9c3c-ec92fae47034" providerId="ADAL" clId="{B1A1E88D-C3D5-1D40-A981-C96CEC4774F3}" dt="2024-03-22T13:39:17.120" v="510" actId="931"/>
          <ac:spMkLst>
            <pc:docMk/>
            <pc:sldMk cId="1446963671" sldId="6134"/>
            <ac:spMk id="2" creationId="{BF75A6B3-036D-C0EC-D4E9-4E9794AC53A8}"/>
          </ac:spMkLst>
        </pc:spChg>
        <pc:spChg chg="mod">
          <ac:chgData name="Gregory Rakness" userId="e762933e-c412-4afc-9c3c-ec92fae47034" providerId="ADAL" clId="{B1A1E88D-C3D5-1D40-A981-C96CEC4774F3}" dt="2024-03-22T13:42:53.163" v="819" actId="20577"/>
          <ac:spMkLst>
            <pc:docMk/>
            <pc:sldMk cId="1446963671" sldId="6134"/>
            <ac:spMk id="3" creationId="{17595345-8A40-0A1C-30DC-0C55004F8D2A}"/>
          </ac:spMkLst>
        </pc:spChg>
        <pc:spChg chg="add mod">
          <ac:chgData name="Gregory Rakness" userId="e762933e-c412-4afc-9c3c-ec92fae47034" providerId="ADAL" clId="{B1A1E88D-C3D5-1D40-A981-C96CEC4774F3}" dt="2024-03-22T13:41:47.223" v="756" actId="122"/>
          <ac:spMkLst>
            <pc:docMk/>
            <pc:sldMk cId="1446963671" sldId="6134"/>
            <ac:spMk id="8" creationId="{075E6004-613A-7798-8EE8-4FD5F94596D2}"/>
          </ac:spMkLst>
        </pc:spChg>
        <pc:spChg chg="add mod">
          <ac:chgData name="Gregory Rakness" userId="e762933e-c412-4afc-9c3c-ec92fae47034" providerId="ADAL" clId="{B1A1E88D-C3D5-1D40-A981-C96CEC4774F3}" dt="2024-03-22T13:44:06.484" v="922" actId="20577"/>
          <ac:spMkLst>
            <pc:docMk/>
            <pc:sldMk cId="1446963671" sldId="6134"/>
            <ac:spMk id="12" creationId="{31256035-4295-9D78-ACD1-EAD09A3E39B0}"/>
          </ac:spMkLst>
        </pc:spChg>
        <pc:picChg chg="add mod">
          <ac:chgData name="Gregory Rakness" userId="e762933e-c412-4afc-9c3c-ec92fae47034" providerId="ADAL" clId="{B1A1E88D-C3D5-1D40-A981-C96CEC4774F3}" dt="2024-03-22T13:40:02.286" v="551" actId="1076"/>
          <ac:picMkLst>
            <pc:docMk/>
            <pc:sldMk cId="1446963671" sldId="6134"/>
            <ac:picMk id="7" creationId="{BB845910-DEF3-255E-DE41-57EDE369155E}"/>
          </ac:picMkLst>
        </pc:picChg>
        <pc:cxnChg chg="add mod">
          <ac:chgData name="Gregory Rakness" userId="e762933e-c412-4afc-9c3c-ec92fae47034" providerId="ADAL" clId="{B1A1E88D-C3D5-1D40-A981-C96CEC4774F3}" dt="2024-03-22T13:44:18.065" v="923" actId="692"/>
          <ac:cxnSpMkLst>
            <pc:docMk/>
            <pc:sldMk cId="1446963671" sldId="6134"/>
            <ac:cxnSpMk id="10" creationId="{C3E96AAC-DFBF-D3B0-475B-49F173E7B476}"/>
          </ac:cxnSpMkLst>
        </pc:cxnChg>
      </pc:sldChg>
      <pc:sldChg chg="addSp delSp modSp new mod">
        <pc:chgData name="Gregory Rakness" userId="e762933e-c412-4afc-9c3c-ec92fae47034" providerId="ADAL" clId="{B1A1E88D-C3D5-1D40-A981-C96CEC4774F3}" dt="2024-03-22T13:48:36.011" v="1222" actId="14100"/>
        <pc:sldMkLst>
          <pc:docMk/>
          <pc:sldMk cId="1854210383" sldId="6135"/>
        </pc:sldMkLst>
        <pc:spChg chg="del">
          <ac:chgData name="Gregory Rakness" userId="e762933e-c412-4afc-9c3c-ec92fae47034" providerId="ADAL" clId="{B1A1E88D-C3D5-1D40-A981-C96CEC4774F3}" dt="2024-03-22T13:43:37.569" v="907" actId="931"/>
          <ac:spMkLst>
            <pc:docMk/>
            <pc:sldMk cId="1854210383" sldId="6135"/>
            <ac:spMk id="2" creationId="{75D55AF2-EA37-E86D-86B2-7440BA2CAB48}"/>
          </ac:spMkLst>
        </pc:spChg>
        <pc:spChg chg="mod">
          <ac:chgData name="Gregory Rakness" userId="e762933e-c412-4afc-9c3c-ec92fae47034" providerId="ADAL" clId="{B1A1E88D-C3D5-1D40-A981-C96CEC4774F3}" dt="2024-03-22T13:43:30.534" v="906" actId="20577"/>
          <ac:spMkLst>
            <pc:docMk/>
            <pc:sldMk cId="1854210383" sldId="6135"/>
            <ac:spMk id="3" creationId="{8BFA85EA-336B-2ECA-1C08-C4C76EA1AE2C}"/>
          </ac:spMkLst>
        </pc:spChg>
        <pc:spChg chg="add mod">
          <ac:chgData name="Gregory Rakness" userId="e762933e-c412-4afc-9c3c-ec92fae47034" providerId="ADAL" clId="{B1A1E88D-C3D5-1D40-A981-C96CEC4774F3}" dt="2024-03-22T13:47:36.530" v="1184" actId="20577"/>
          <ac:spMkLst>
            <pc:docMk/>
            <pc:sldMk cId="1854210383" sldId="6135"/>
            <ac:spMk id="9" creationId="{F5B73313-E72A-BB10-D3CA-8621632E2566}"/>
          </ac:spMkLst>
        </pc:spChg>
        <pc:spChg chg="add mod">
          <ac:chgData name="Gregory Rakness" userId="e762933e-c412-4afc-9c3c-ec92fae47034" providerId="ADAL" clId="{B1A1E88D-C3D5-1D40-A981-C96CEC4774F3}" dt="2024-03-22T13:47:14.921" v="1127" actId="1037"/>
          <ac:spMkLst>
            <pc:docMk/>
            <pc:sldMk cId="1854210383" sldId="6135"/>
            <ac:spMk id="12" creationId="{5C51E54A-6C91-56F1-7DBE-ABBDCBA898B6}"/>
          </ac:spMkLst>
        </pc:spChg>
        <pc:spChg chg="add mod">
          <ac:chgData name="Gregory Rakness" userId="e762933e-c412-4afc-9c3c-ec92fae47034" providerId="ADAL" clId="{B1A1E88D-C3D5-1D40-A981-C96CEC4774F3}" dt="2024-03-22T13:48:25.157" v="1219" actId="20577"/>
          <ac:spMkLst>
            <pc:docMk/>
            <pc:sldMk cId="1854210383" sldId="6135"/>
            <ac:spMk id="19" creationId="{EFF3A958-BC16-A7D2-FFC9-7F5346295A48}"/>
          </ac:spMkLst>
        </pc:spChg>
        <pc:picChg chg="add mod">
          <ac:chgData name="Gregory Rakness" userId="e762933e-c412-4afc-9c3c-ec92fae47034" providerId="ADAL" clId="{B1A1E88D-C3D5-1D40-A981-C96CEC4774F3}" dt="2024-03-22T13:45:25.133" v="934" actId="1076"/>
          <ac:picMkLst>
            <pc:docMk/>
            <pc:sldMk cId="1854210383" sldId="6135"/>
            <ac:picMk id="7" creationId="{E59111AA-5558-96F2-2771-92F0A088B0C8}"/>
          </ac:picMkLst>
        </pc:picChg>
        <pc:cxnChg chg="add mod">
          <ac:chgData name="Gregory Rakness" userId="e762933e-c412-4afc-9c3c-ec92fae47034" providerId="ADAL" clId="{B1A1E88D-C3D5-1D40-A981-C96CEC4774F3}" dt="2024-03-22T13:48:10.616" v="1193" actId="1076"/>
          <ac:cxnSpMkLst>
            <pc:docMk/>
            <pc:sldMk cId="1854210383" sldId="6135"/>
            <ac:cxnSpMk id="8" creationId="{7B360CFE-722E-7C2B-5E38-6E29C181F472}"/>
          </ac:cxnSpMkLst>
        </pc:cxnChg>
        <pc:cxnChg chg="add mod">
          <ac:chgData name="Gregory Rakness" userId="e762933e-c412-4afc-9c3c-ec92fae47034" providerId="ADAL" clId="{B1A1E88D-C3D5-1D40-A981-C96CEC4774F3}" dt="2024-03-22T13:48:04.028" v="1191" actId="14100"/>
          <ac:cxnSpMkLst>
            <pc:docMk/>
            <pc:sldMk cId="1854210383" sldId="6135"/>
            <ac:cxnSpMk id="15" creationId="{359CD5A7-2F07-84BE-2FC5-92A8DA5C6282}"/>
          </ac:cxnSpMkLst>
        </pc:cxnChg>
        <pc:cxnChg chg="add mod">
          <ac:chgData name="Gregory Rakness" userId="e762933e-c412-4afc-9c3c-ec92fae47034" providerId="ADAL" clId="{B1A1E88D-C3D5-1D40-A981-C96CEC4774F3}" dt="2024-03-22T13:48:36.011" v="1222" actId="14100"/>
          <ac:cxnSpMkLst>
            <pc:docMk/>
            <pc:sldMk cId="1854210383" sldId="6135"/>
            <ac:cxnSpMk id="20" creationId="{9020ECA6-FB16-498E-9EFD-801A3D9BB1C5}"/>
          </ac:cxnSpMkLst>
        </pc:cxnChg>
      </pc:sldChg>
      <pc:sldChg chg="addSp delSp modSp new mod">
        <pc:chgData name="Gregory Rakness" userId="e762933e-c412-4afc-9c3c-ec92fae47034" providerId="ADAL" clId="{B1A1E88D-C3D5-1D40-A981-C96CEC4774F3}" dt="2024-03-22T13:51:43.722" v="1600" actId="20577"/>
        <pc:sldMkLst>
          <pc:docMk/>
          <pc:sldMk cId="2769250299" sldId="6136"/>
        </pc:sldMkLst>
        <pc:spChg chg="del">
          <ac:chgData name="Gregory Rakness" userId="e762933e-c412-4afc-9c3c-ec92fae47034" providerId="ADAL" clId="{B1A1E88D-C3D5-1D40-A981-C96CEC4774F3}" dt="2024-03-22T13:49:36.074" v="1270" actId="931"/>
          <ac:spMkLst>
            <pc:docMk/>
            <pc:sldMk cId="2769250299" sldId="6136"/>
            <ac:spMk id="2" creationId="{8F0C5D09-A3D3-F60D-E206-9EC07A498BCF}"/>
          </ac:spMkLst>
        </pc:spChg>
        <pc:spChg chg="mod">
          <ac:chgData name="Gregory Rakness" userId="e762933e-c412-4afc-9c3c-ec92fae47034" providerId="ADAL" clId="{B1A1E88D-C3D5-1D40-A981-C96CEC4774F3}" dt="2024-03-22T13:49:03.477" v="1269" actId="20577"/>
          <ac:spMkLst>
            <pc:docMk/>
            <pc:sldMk cId="2769250299" sldId="6136"/>
            <ac:spMk id="3" creationId="{09D87A16-806F-6FAF-267A-F18D374D3E2E}"/>
          </ac:spMkLst>
        </pc:spChg>
        <pc:spChg chg="add mod">
          <ac:chgData name="Gregory Rakness" userId="e762933e-c412-4afc-9c3c-ec92fae47034" providerId="ADAL" clId="{B1A1E88D-C3D5-1D40-A981-C96CEC4774F3}" dt="2024-03-22T13:51:43.722" v="1600" actId="20577"/>
          <ac:spMkLst>
            <pc:docMk/>
            <pc:sldMk cId="2769250299" sldId="6136"/>
            <ac:spMk id="8" creationId="{EDFA391E-D3B8-7929-9D5A-00A37CDB8B10}"/>
          </ac:spMkLst>
        </pc:spChg>
        <pc:picChg chg="add mod">
          <ac:chgData name="Gregory Rakness" userId="e762933e-c412-4afc-9c3c-ec92fae47034" providerId="ADAL" clId="{B1A1E88D-C3D5-1D40-A981-C96CEC4774F3}" dt="2024-03-22T13:49:43.320" v="1274" actId="1076"/>
          <ac:picMkLst>
            <pc:docMk/>
            <pc:sldMk cId="2769250299" sldId="6136"/>
            <ac:picMk id="7" creationId="{E316F640-97D2-A679-C26A-785FFF348372}"/>
          </ac:picMkLst>
        </pc:picChg>
      </pc:sldChg>
      <pc:sldChg chg="add del">
        <pc:chgData name="Gregory Rakness" userId="e762933e-c412-4afc-9c3c-ec92fae47034" providerId="ADAL" clId="{B1A1E88D-C3D5-1D40-A981-C96CEC4774F3}" dt="2024-03-22T13:35:41.916" v="176" actId="2696"/>
        <pc:sldMkLst>
          <pc:docMk/>
          <pc:sldMk cId="661013323" sldId="6655"/>
        </pc:sldMkLst>
      </pc:sldChg>
    </pc:docChg>
  </pc:docChgLst>
  <pc:docChgLst>
    <pc:chgData name="Gregory Rakness" userId="e762933e-c412-4afc-9c3c-ec92fae47034" providerId="ADAL" clId="{D85FA18B-BBE5-F84E-BB8E-999DABFD8F72}"/>
    <pc:docChg chg="custSel addSld modSld">
      <pc:chgData name="Gregory Rakness" userId="e762933e-c412-4afc-9c3c-ec92fae47034" providerId="ADAL" clId="{D85FA18B-BBE5-F84E-BB8E-999DABFD8F72}" dt="2023-07-21T20:23:01.665" v="807" actId="20577"/>
      <pc:docMkLst>
        <pc:docMk/>
      </pc:docMkLst>
      <pc:sldChg chg="modSp new mod">
        <pc:chgData name="Gregory Rakness" userId="e762933e-c412-4afc-9c3c-ec92fae47034" providerId="ADAL" clId="{D85FA18B-BBE5-F84E-BB8E-999DABFD8F72}" dt="2023-07-21T20:23:01.665" v="807" actId="20577"/>
        <pc:sldMkLst>
          <pc:docMk/>
          <pc:sldMk cId="94483901" sldId="6125"/>
        </pc:sldMkLst>
        <pc:spChg chg="mod">
          <ac:chgData name="Gregory Rakness" userId="e762933e-c412-4afc-9c3c-ec92fae47034" providerId="ADAL" clId="{D85FA18B-BBE5-F84E-BB8E-999DABFD8F72}" dt="2023-07-21T20:23:01.665" v="807" actId="20577"/>
          <ac:spMkLst>
            <pc:docMk/>
            <pc:sldMk cId="94483901" sldId="6125"/>
            <ac:spMk id="2" creationId="{796E544C-4620-80D0-68C6-E374509B16E2}"/>
          </ac:spMkLst>
        </pc:spChg>
        <pc:spChg chg="mod">
          <ac:chgData name="Gregory Rakness" userId="e762933e-c412-4afc-9c3c-ec92fae47034" providerId="ADAL" clId="{D85FA18B-BBE5-F84E-BB8E-999DABFD8F72}" dt="2023-07-21T15:34:46.657" v="659" actId="20577"/>
          <ac:spMkLst>
            <pc:docMk/>
            <pc:sldMk cId="94483901" sldId="6125"/>
            <ac:spMk id="3" creationId="{C7324388-C4D1-BE25-8D53-D2CD5AA1E9BF}"/>
          </ac:spMkLst>
        </pc:spChg>
      </pc:sldChg>
    </pc:docChg>
  </pc:docChgLst>
  <pc:docChgLst>
    <pc:chgData name="Gregory Rakness" userId="e762933e-c412-4afc-9c3c-ec92fae47034" providerId="ADAL" clId="{D871F0F8-227D-EF44-BB07-9102F6F2F79E}"/>
    <pc:docChg chg="undo custSel addSld delSld modSld">
      <pc:chgData name="Gregory Rakness" userId="e762933e-c412-4afc-9c3c-ec92fae47034" providerId="ADAL" clId="{D871F0F8-227D-EF44-BB07-9102F6F2F79E}" dt="2024-02-09T14:36:55.411" v="1596" actId="20577"/>
      <pc:docMkLst>
        <pc:docMk/>
      </pc:docMkLst>
      <pc:sldChg chg="addSp delSp modSp add mod modClrScheme chgLayout">
        <pc:chgData name="Gregory Rakness" userId="e762933e-c412-4afc-9c3c-ec92fae47034" providerId="ADAL" clId="{D871F0F8-227D-EF44-BB07-9102F6F2F79E}" dt="2024-02-09T14:36:42.203" v="1592" actId="20577"/>
        <pc:sldMkLst>
          <pc:docMk/>
          <pc:sldMk cId="0" sldId="258"/>
        </pc:sldMkLst>
        <pc:spChg chg="add mod ord">
          <ac:chgData name="Gregory Rakness" userId="e762933e-c412-4afc-9c3c-ec92fae47034" providerId="ADAL" clId="{D871F0F8-227D-EF44-BB07-9102F6F2F79E}" dt="2024-02-09T14:36:42.203" v="1592" actId="20577"/>
          <ac:spMkLst>
            <pc:docMk/>
            <pc:sldMk cId="0" sldId="258"/>
            <ac:spMk id="2" creationId="{2C5B48BB-B617-04B1-DA8E-9D13E705113D}"/>
          </ac:spMkLst>
        </pc:spChg>
        <pc:spChg chg="add mod ord">
          <ac:chgData name="Gregory Rakness" userId="e762933e-c412-4afc-9c3c-ec92fae47034" providerId="ADAL" clId="{D871F0F8-227D-EF44-BB07-9102F6F2F79E}" dt="2024-02-09T14:30:48.731" v="1534" actId="20577"/>
          <ac:spMkLst>
            <pc:docMk/>
            <pc:sldMk cId="0" sldId="258"/>
            <ac:spMk id="3" creationId="{77A67DD7-26D6-E787-F25B-032826F49762}"/>
          </ac:spMkLst>
        </pc:spChg>
        <pc:spChg chg="mod ord">
          <ac:chgData name="Gregory Rakness" userId="e762933e-c412-4afc-9c3c-ec92fae47034" providerId="ADAL" clId="{D871F0F8-227D-EF44-BB07-9102F6F2F79E}" dt="2024-02-08T23:05:04.058" v="643" actId="700"/>
          <ac:spMkLst>
            <pc:docMk/>
            <pc:sldMk cId="0" sldId="258"/>
            <ac:spMk id="137" creationId="{00000000-0000-0000-0000-000000000000}"/>
          </ac:spMkLst>
        </pc:spChg>
        <pc:spChg chg="mod ord">
          <ac:chgData name="Gregory Rakness" userId="e762933e-c412-4afc-9c3c-ec92fae47034" providerId="ADAL" clId="{D871F0F8-227D-EF44-BB07-9102F6F2F79E}" dt="2024-02-08T23:05:04.058" v="643" actId="700"/>
          <ac:spMkLst>
            <pc:docMk/>
            <pc:sldMk cId="0" sldId="258"/>
            <ac:spMk id="138" creationId="{00000000-0000-0000-0000-000000000000}"/>
          </ac:spMkLst>
        </pc:spChg>
        <pc:spChg chg="del mod">
          <ac:chgData name="Gregory Rakness" userId="e762933e-c412-4afc-9c3c-ec92fae47034" providerId="ADAL" clId="{D871F0F8-227D-EF44-BB07-9102F6F2F79E}" dt="2024-02-08T23:05:22.120" v="648"/>
          <ac:spMkLst>
            <pc:docMk/>
            <pc:sldMk cId="0" sldId="258"/>
            <ac:spMk id="139" creationId="{00000000-0000-0000-0000-000000000000}"/>
          </ac:spMkLst>
        </pc:spChg>
        <pc:spChg chg="del mod">
          <ac:chgData name="Gregory Rakness" userId="e762933e-c412-4afc-9c3c-ec92fae47034" providerId="ADAL" clId="{D871F0F8-227D-EF44-BB07-9102F6F2F79E}" dt="2024-02-09T14:30:16.100" v="1509" actId="478"/>
          <ac:spMkLst>
            <pc:docMk/>
            <pc:sldMk cId="0" sldId="258"/>
            <ac:spMk id="140" creationId="{00000000-0000-0000-0000-000000000000}"/>
          </ac:spMkLst>
        </pc:spChg>
        <pc:picChg chg="add mod">
          <ac:chgData name="Gregory Rakness" userId="e762933e-c412-4afc-9c3c-ec92fae47034" providerId="ADAL" clId="{D871F0F8-227D-EF44-BB07-9102F6F2F79E}" dt="2024-02-09T14:31:44.614" v="1553" actId="1076"/>
          <ac:picMkLst>
            <pc:docMk/>
            <pc:sldMk cId="0" sldId="258"/>
            <ac:picMk id="4" creationId="{07565752-5713-A646-40F7-2A333667ACDB}"/>
          </ac:picMkLst>
        </pc:picChg>
        <pc:picChg chg="mod">
          <ac:chgData name="Gregory Rakness" userId="e762933e-c412-4afc-9c3c-ec92fae47034" providerId="ADAL" clId="{D871F0F8-227D-EF44-BB07-9102F6F2F79E}" dt="2024-02-09T14:31:23.310" v="1545" actId="1076"/>
          <ac:picMkLst>
            <pc:docMk/>
            <pc:sldMk cId="0" sldId="258"/>
            <ac:picMk id="141" creationId="{00000000-0000-0000-0000-000000000000}"/>
          </ac:picMkLst>
        </pc:picChg>
        <pc:picChg chg="mod">
          <ac:chgData name="Gregory Rakness" userId="e762933e-c412-4afc-9c3c-ec92fae47034" providerId="ADAL" clId="{D871F0F8-227D-EF44-BB07-9102F6F2F79E}" dt="2024-02-09T14:31:36.491" v="1550" actId="166"/>
          <ac:picMkLst>
            <pc:docMk/>
            <pc:sldMk cId="0" sldId="258"/>
            <ac:picMk id="142" creationId="{00000000-0000-0000-0000-000000000000}"/>
          </ac:picMkLst>
        </pc:picChg>
        <pc:picChg chg="mod">
          <ac:chgData name="Gregory Rakness" userId="e762933e-c412-4afc-9c3c-ec92fae47034" providerId="ADAL" clId="{D871F0F8-227D-EF44-BB07-9102F6F2F79E}" dt="2024-02-09T14:31:46.155" v="1554" actId="1076"/>
          <ac:picMkLst>
            <pc:docMk/>
            <pc:sldMk cId="0" sldId="258"/>
            <ac:picMk id="143" creationId="{00000000-0000-0000-0000-000000000000}"/>
          </ac:picMkLst>
        </pc:picChg>
        <pc:picChg chg="del">
          <ac:chgData name="Gregory Rakness" userId="e762933e-c412-4afc-9c3c-ec92fae47034" providerId="ADAL" clId="{D871F0F8-227D-EF44-BB07-9102F6F2F79E}" dt="2024-02-09T14:31:08.308" v="1538" actId="478"/>
          <ac:picMkLst>
            <pc:docMk/>
            <pc:sldMk cId="0" sldId="258"/>
            <ac:picMk id="144" creationId="{00000000-0000-0000-0000-000000000000}"/>
          </ac:picMkLst>
        </pc:picChg>
      </pc:sldChg>
      <pc:sldChg chg="addSp delSp modSp add mod modClrScheme chgLayout">
        <pc:chgData name="Gregory Rakness" userId="e762933e-c412-4afc-9c3c-ec92fae47034" providerId="ADAL" clId="{D871F0F8-227D-EF44-BB07-9102F6F2F79E}" dt="2024-02-09T14:36:55.411" v="1596" actId="20577"/>
        <pc:sldMkLst>
          <pc:docMk/>
          <pc:sldMk cId="0" sldId="259"/>
        </pc:sldMkLst>
        <pc:spChg chg="add mod ord">
          <ac:chgData name="Gregory Rakness" userId="e762933e-c412-4afc-9c3c-ec92fae47034" providerId="ADAL" clId="{D871F0F8-227D-EF44-BB07-9102F6F2F79E}" dt="2024-02-09T14:32:19.354" v="1556"/>
          <ac:spMkLst>
            <pc:docMk/>
            <pc:sldMk cId="0" sldId="259"/>
            <ac:spMk id="2" creationId="{7E2FF654-3CD9-02F8-2257-5B208DB64BCD}"/>
          </ac:spMkLst>
        </pc:spChg>
        <pc:spChg chg="add mod ord">
          <ac:chgData name="Gregory Rakness" userId="e762933e-c412-4afc-9c3c-ec92fae47034" providerId="ADAL" clId="{D871F0F8-227D-EF44-BB07-9102F6F2F79E}" dt="2024-02-09T14:36:55.411" v="1596" actId="20577"/>
          <ac:spMkLst>
            <pc:docMk/>
            <pc:sldMk cId="0" sldId="259"/>
            <ac:spMk id="3" creationId="{BF695D81-CDBB-431B-2612-49E82B3C7ABD}"/>
          </ac:spMkLst>
        </pc:spChg>
        <pc:spChg chg="mod ord">
          <ac:chgData name="Gregory Rakness" userId="e762933e-c412-4afc-9c3c-ec92fae47034" providerId="ADAL" clId="{D871F0F8-227D-EF44-BB07-9102F6F2F79E}" dt="2024-02-08T23:06:51.907" v="659" actId="700"/>
          <ac:spMkLst>
            <pc:docMk/>
            <pc:sldMk cId="0" sldId="259"/>
            <ac:spMk id="149" creationId="{00000000-0000-0000-0000-000000000000}"/>
          </ac:spMkLst>
        </pc:spChg>
        <pc:spChg chg="mod ord">
          <ac:chgData name="Gregory Rakness" userId="e762933e-c412-4afc-9c3c-ec92fae47034" providerId="ADAL" clId="{D871F0F8-227D-EF44-BB07-9102F6F2F79E}" dt="2024-02-08T23:06:51.907" v="659" actId="700"/>
          <ac:spMkLst>
            <pc:docMk/>
            <pc:sldMk cId="0" sldId="259"/>
            <ac:spMk id="150" creationId="{00000000-0000-0000-0000-000000000000}"/>
          </ac:spMkLst>
        </pc:spChg>
        <pc:spChg chg="del mod">
          <ac:chgData name="Gregory Rakness" userId="e762933e-c412-4afc-9c3c-ec92fae47034" providerId="ADAL" clId="{D871F0F8-227D-EF44-BB07-9102F6F2F79E}" dt="2024-02-08T23:07:25.986" v="674" actId="478"/>
          <ac:spMkLst>
            <pc:docMk/>
            <pc:sldMk cId="0" sldId="259"/>
            <ac:spMk id="151" creationId="{00000000-0000-0000-0000-000000000000}"/>
          </ac:spMkLst>
        </pc:spChg>
        <pc:spChg chg="del mod">
          <ac:chgData name="Gregory Rakness" userId="e762933e-c412-4afc-9c3c-ec92fae47034" providerId="ADAL" clId="{D871F0F8-227D-EF44-BB07-9102F6F2F79E}" dt="2024-02-08T23:07:33.758" v="677" actId="478"/>
          <ac:spMkLst>
            <pc:docMk/>
            <pc:sldMk cId="0" sldId="259"/>
            <ac:spMk id="152" creationId="{00000000-0000-0000-0000-000000000000}"/>
          </ac:spMkLst>
        </pc:spChg>
        <pc:picChg chg="del">
          <ac:chgData name="Gregory Rakness" userId="e762933e-c412-4afc-9c3c-ec92fae47034" providerId="ADAL" clId="{D871F0F8-227D-EF44-BB07-9102F6F2F79E}" dt="2024-02-09T14:30:56.621" v="1535" actId="21"/>
          <ac:picMkLst>
            <pc:docMk/>
            <pc:sldMk cId="0" sldId="259"/>
            <ac:picMk id="153" creationId="{00000000-0000-0000-0000-000000000000}"/>
          </ac:picMkLst>
        </pc:picChg>
      </pc:sldChg>
      <pc:sldChg chg="modSp mod">
        <pc:chgData name="Gregory Rakness" userId="e762933e-c412-4afc-9c3c-ec92fae47034" providerId="ADAL" clId="{D871F0F8-227D-EF44-BB07-9102F6F2F79E}" dt="2024-02-09T14:23:04.546" v="1223" actId="20577"/>
        <pc:sldMkLst>
          <pc:docMk/>
          <pc:sldMk cId="4215677664" sldId="6130"/>
        </pc:sldMkLst>
        <pc:spChg chg="mod">
          <ac:chgData name="Gregory Rakness" userId="e762933e-c412-4afc-9c3c-ec92fae47034" providerId="ADAL" clId="{D871F0F8-227D-EF44-BB07-9102F6F2F79E}" dt="2024-02-09T14:23:04.546" v="1223" actId="20577"/>
          <ac:spMkLst>
            <pc:docMk/>
            <pc:sldMk cId="4215677664" sldId="6130"/>
            <ac:spMk id="2" creationId="{A1A35ED4-0F87-FA37-7061-D84E09ECC300}"/>
          </ac:spMkLst>
        </pc:spChg>
        <pc:spChg chg="mod">
          <ac:chgData name="Gregory Rakness" userId="e762933e-c412-4afc-9c3c-ec92fae47034" providerId="ADAL" clId="{D871F0F8-227D-EF44-BB07-9102F6F2F79E}" dt="2024-01-25T23:41:53.481" v="231"/>
          <ac:spMkLst>
            <pc:docMk/>
            <pc:sldMk cId="4215677664" sldId="6130"/>
            <ac:spMk id="3" creationId="{BF615EDB-48C2-9923-562F-7B371AB41968}"/>
          </ac:spMkLst>
        </pc:spChg>
      </pc:sldChg>
      <pc:sldChg chg="addSp modSp new mod">
        <pc:chgData name="Gregory Rakness" userId="e762933e-c412-4afc-9c3c-ec92fae47034" providerId="ADAL" clId="{D871F0F8-227D-EF44-BB07-9102F6F2F79E}" dt="2024-02-09T14:35:56.636" v="1583" actId="1076"/>
        <pc:sldMkLst>
          <pc:docMk/>
          <pc:sldMk cId="2577052944" sldId="6131"/>
        </pc:sldMkLst>
        <pc:spChg chg="mod">
          <ac:chgData name="Gregory Rakness" userId="e762933e-c412-4afc-9c3c-ec92fae47034" providerId="ADAL" clId="{D871F0F8-227D-EF44-BB07-9102F6F2F79E}" dt="2024-02-09T14:23:46.966" v="1318" actId="20577"/>
          <ac:spMkLst>
            <pc:docMk/>
            <pc:sldMk cId="2577052944" sldId="6131"/>
            <ac:spMk id="2" creationId="{48028251-C17D-1BAE-B45C-C29EABEAB5F6}"/>
          </ac:spMkLst>
        </pc:spChg>
        <pc:spChg chg="mod">
          <ac:chgData name="Gregory Rakness" userId="e762933e-c412-4afc-9c3c-ec92fae47034" providerId="ADAL" clId="{D871F0F8-227D-EF44-BB07-9102F6F2F79E}" dt="2024-02-09T14:23:21.941" v="1235" actId="20577"/>
          <ac:spMkLst>
            <pc:docMk/>
            <pc:sldMk cId="2577052944" sldId="6131"/>
            <ac:spMk id="3" creationId="{FDAEB71C-FAD1-7AE2-C34D-BC2379E73812}"/>
          </ac:spMkLst>
        </pc:spChg>
        <pc:spChg chg="add mod">
          <ac:chgData name="Gregory Rakness" userId="e762933e-c412-4afc-9c3c-ec92fae47034" providerId="ADAL" clId="{D871F0F8-227D-EF44-BB07-9102F6F2F79E}" dt="2024-02-09T14:35:56.636" v="1583" actId="1076"/>
          <ac:spMkLst>
            <pc:docMk/>
            <pc:sldMk cId="2577052944" sldId="6131"/>
            <ac:spMk id="5" creationId="{53142B73-5FD6-797D-9CC4-642CDB4A6DDB}"/>
          </ac:spMkLst>
        </pc:spChg>
      </pc:sldChg>
      <pc:sldChg chg="modSp new del mod">
        <pc:chgData name="Gregory Rakness" userId="e762933e-c412-4afc-9c3c-ec92fae47034" providerId="ADAL" clId="{D871F0F8-227D-EF44-BB07-9102F6F2F79E}" dt="2024-01-25T23:43:00.096" v="260" actId="2696"/>
        <pc:sldMkLst>
          <pc:docMk/>
          <pc:sldMk cId="3715139651" sldId="6131"/>
        </pc:sldMkLst>
        <pc:spChg chg="mod">
          <ac:chgData name="Gregory Rakness" userId="e762933e-c412-4afc-9c3c-ec92fae47034" providerId="ADAL" clId="{D871F0F8-227D-EF44-BB07-9102F6F2F79E}" dt="2024-01-25T23:42:37.074" v="248" actId="21"/>
          <ac:spMkLst>
            <pc:docMk/>
            <pc:sldMk cId="3715139651" sldId="6131"/>
            <ac:spMk id="2" creationId="{A7205692-3ABB-A88D-2D7B-305CE43B5EA9}"/>
          </ac:spMkLst>
        </pc:spChg>
      </pc:sldChg>
      <pc:sldChg chg="modSp new del mod">
        <pc:chgData name="Gregory Rakness" userId="e762933e-c412-4afc-9c3c-ec92fae47034" providerId="ADAL" clId="{D871F0F8-227D-EF44-BB07-9102F6F2F79E}" dt="2024-02-08T23:17:56.904" v="1089" actId="2696"/>
        <pc:sldMkLst>
          <pc:docMk/>
          <pc:sldMk cId="4201696322" sldId="6131"/>
        </pc:sldMkLst>
        <pc:spChg chg="mod">
          <ac:chgData name="Gregory Rakness" userId="e762933e-c412-4afc-9c3c-ec92fae47034" providerId="ADAL" clId="{D871F0F8-227D-EF44-BB07-9102F6F2F79E}" dt="2024-02-08T23:15:18.803" v="899" actId="21"/>
          <ac:spMkLst>
            <pc:docMk/>
            <pc:sldMk cId="4201696322" sldId="6131"/>
            <ac:spMk id="2" creationId="{6AA1C1FD-38F2-3324-4D9F-EB7AF19DDEA1}"/>
          </ac:spMkLst>
        </pc:spChg>
        <pc:spChg chg="mod">
          <ac:chgData name="Gregory Rakness" userId="e762933e-c412-4afc-9c3c-ec92fae47034" providerId="ADAL" clId="{D871F0F8-227D-EF44-BB07-9102F6F2F79E}" dt="2024-01-25T23:43:52.306" v="389" actId="20577"/>
          <ac:spMkLst>
            <pc:docMk/>
            <pc:sldMk cId="4201696322" sldId="6131"/>
            <ac:spMk id="3" creationId="{354136D1-189F-F841-721A-5A46A1EA4499}"/>
          </ac:spMkLst>
        </pc:spChg>
      </pc:sldChg>
    </pc:docChg>
  </pc:docChgLst>
  <pc:docChgLst>
    <pc:chgData name="Gregory Rakness" userId="e762933e-c412-4afc-9c3c-ec92fae47034" providerId="ADAL" clId="{67626898-FDD9-114D-A621-95C98FC2FDE6}"/>
    <pc:docChg chg="custSel addSld delSld modSld">
      <pc:chgData name="Gregory Rakness" userId="e762933e-c412-4afc-9c3c-ec92fae47034" providerId="ADAL" clId="{67626898-FDD9-114D-A621-95C98FC2FDE6}" dt="2023-11-30T21:31:27.348" v="674" actId="20577"/>
      <pc:docMkLst>
        <pc:docMk/>
      </pc:docMkLst>
      <pc:sldChg chg="modSp mod">
        <pc:chgData name="Gregory Rakness" userId="e762933e-c412-4afc-9c3c-ec92fae47034" providerId="ADAL" clId="{67626898-FDD9-114D-A621-95C98FC2FDE6}" dt="2023-11-30T21:31:27.348" v="674" actId="20577"/>
        <pc:sldMkLst>
          <pc:docMk/>
          <pc:sldMk cId="514182674" sldId="6129"/>
        </pc:sldMkLst>
        <pc:spChg chg="mod">
          <ac:chgData name="Gregory Rakness" userId="e762933e-c412-4afc-9c3c-ec92fae47034" providerId="ADAL" clId="{67626898-FDD9-114D-A621-95C98FC2FDE6}" dt="2023-11-30T21:31:27.348" v="674" actId="20577"/>
          <ac:spMkLst>
            <pc:docMk/>
            <pc:sldMk cId="514182674" sldId="6129"/>
            <ac:spMk id="2" creationId="{6BB5887C-8594-2FA8-E5FC-3123636D7EE9}"/>
          </ac:spMkLst>
        </pc:spChg>
      </pc:sldChg>
      <pc:sldChg chg="del">
        <pc:chgData name="Gregory Rakness" userId="e762933e-c412-4afc-9c3c-ec92fae47034" providerId="ADAL" clId="{67626898-FDD9-114D-A621-95C98FC2FDE6}" dt="2023-11-30T21:19:57.595" v="653" actId="2696"/>
        <pc:sldMkLst>
          <pc:docMk/>
          <pc:sldMk cId="1887601274" sldId="6134"/>
        </pc:sldMkLst>
      </pc:sldChg>
      <pc:sldChg chg="del">
        <pc:chgData name="Gregory Rakness" userId="e762933e-c412-4afc-9c3c-ec92fae47034" providerId="ADAL" clId="{67626898-FDD9-114D-A621-95C98FC2FDE6}" dt="2023-11-30T21:19:58.395" v="654" actId="2696"/>
        <pc:sldMkLst>
          <pc:docMk/>
          <pc:sldMk cId="1139499417" sldId="6135"/>
        </pc:sldMkLst>
      </pc:sldChg>
      <pc:sldChg chg="del">
        <pc:chgData name="Gregory Rakness" userId="e762933e-c412-4afc-9c3c-ec92fae47034" providerId="ADAL" clId="{67626898-FDD9-114D-A621-95C98FC2FDE6}" dt="2023-11-30T21:19:56.989" v="652" actId="2696"/>
        <pc:sldMkLst>
          <pc:docMk/>
          <pc:sldMk cId="2900283020" sldId="6136"/>
        </pc:sldMkLst>
      </pc:sldChg>
      <pc:sldChg chg="new del">
        <pc:chgData name="Gregory Rakness" userId="e762933e-c412-4afc-9c3c-ec92fae47034" providerId="ADAL" clId="{67626898-FDD9-114D-A621-95C98FC2FDE6}" dt="2023-11-30T21:19:53.066" v="651" actId="2696"/>
        <pc:sldMkLst>
          <pc:docMk/>
          <pc:sldMk cId="2879159730" sldId="6137"/>
        </pc:sldMkLst>
      </pc:sldChg>
      <pc:sldChg chg="modSp add mod">
        <pc:chgData name="Gregory Rakness" userId="e762933e-c412-4afc-9c3c-ec92fae47034" providerId="ADAL" clId="{67626898-FDD9-114D-A621-95C98FC2FDE6}" dt="2023-11-30T21:12:34.985" v="188" actId="20577"/>
        <pc:sldMkLst>
          <pc:docMk/>
          <pc:sldMk cId="1894800144" sldId="6641"/>
        </pc:sldMkLst>
        <pc:spChg chg="mod">
          <ac:chgData name="Gregory Rakness" userId="e762933e-c412-4afc-9c3c-ec92fae47034" providerId="ADAL" clId="{67626898-FDD9-114D-A621-95C98FC2FDE6}" dt="2023-11-30T21:12:34.985" v="188" actId="20577"/>
          <ac:spMkLst>
            <pc:docMk/>
            <pc:sldMk cId="1894800144" sldId="6641"/>
            <ac:spMk id="3" creationId="{70EE05E1-3C90-5FC7-2354-33F55F224170}"/>
          </ac:spMkLst>
        </pc:spChg>
        <pc:spChg chg="mod">
          <ac:chgData name="Gregory Rakness" userId="e762933e-c412-4afc-9c3c-ec92fae47034" providerId="ADAL" clId="{67626898-FDD9-114D-A621-95C98FC2FDE6}" dt="2023-11-30T21:12:15.992" v="182"/>
          <ac:spMkLst>
            <pc:docMk/>
            <pc:sldMk cId="1894800144" sldId="6641"/>
            <ac:spMk id="4" creationId="{72342F70-8475-F42A-6B83-812214BEF74C}"/>
          </ac:spMkLst>
        </pc:spChg>
        <pc:picChg chg="mod">
          <ac:chgData name="Gregory Rakness" userId="e762933e-c412-4afc-9c3c-ec92fae47034" providerId="ADAL" clId="{67626898-FDD9-114D-A621-95C98FC2FDE6}" dt="2023-11-30T21:12:29.494" v="186" actId="1076"/>
          <ac:picMkLst>
            <pc:docMk/>
            <pc:sldMk cId="1894800144" sldId="6641"/>
            <ac:picMk id="6" creationId="{36C85980-E085-C768-B26A-859D1BD8794E}"/>
          </ac:picMkLst>
        </pc:picChg>
      </pc:sldChg>
    </pc:docChg>
  </pc:docChgLst>
  <pc:docChgLst>
    <pc:chgData name="Gregory Rakness" userId="e762933e-c412-4afc-9c3c-ec92fae47034" providerId="ADAL" clId="{CD019742-8A6F-4743-BE2C-C3FBAF74956F}"/>
    <pc:docChg chg="modSld">
      <pc:chgData name="Gregory Rakness" userId="e762933e-c412-4afc-9c3c-ec92fae47034" providerId="ADAL" clId="{CD019742-8A6F-4743-BE2C-C3FBAF74956F}" dt="2023-01-23T15:56:21.371" v="10" actId="20577"/>
      <pc:docMkLst>
        <pc:docMk/>
      </pc:docMkLst>
      <pc:sldChg chg="modSp mod">
        <pc:chgData name="Gregory Rakness" userId="e762933e-c412-4afc-9c3c-ec92fae47034" providerId="ADAL" clId="{CD019742-8A6F-4743-BE2C-C3FBAF74956F}" dt="2023-01-23T15:56:21.371" v="10" actId="20577"/>
        <pc:sldMkLst>
          <pc:docMk/>
          <pc:sldMk cId="636296364" sldId="6116"/>
        </pc:sldMkLst>
        <pc:spChg chg="mod">
          <ac:chgData name="Gregory Rakness" userId="e762933e-c412-4afc-9c3c-ec92fae47034" providerId="ADAL" clId="{CD019742-8A6F-4743-BE2C-C3FBAF74956F}" dt="2023-01-23T15:56:21.371" v="10" actId="20577"/>
          <ac:spMkLst>
            <pc:docMk/>
            <pc:sldMk cId="636296364" sldId="6116"/>
            <ac:spMk id="2" creationId="{16FA74A3-A604-7364-0BD0-2930B4FABD13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4/4/24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4/4/24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22-Dec-2022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T Diehl (FNAL), G Rakness (FNAL)             AD 9am meeting      22-Mar-2024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22-Dec-2022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T Diehl (FNAL), G Rakness (FNAL)             AD 9am meeting      22-Mar-2024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/>
              <a:t>22-Dec-2022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T Diehl (FNAL), G Rakness (FNAL)             AD 9am meeting      22-Mar-2024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22-Dec-2022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T Diehl (FNAL), G Rakness (FNAL)             AD 9am meeting      22-Mar-2024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r>
              <a:rPr lang="en-US"/>
              <a:t>22-Dec-2022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/>
              <a:t>T Diehl (FNAL), G Rakness (FNAL)             AD 9am meeting      22-Mar-2024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22-Dec-2022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/>
              <a:t>T Diehl (FNAL), G Rakness (FNAL)             AD 9am meeting      22-Mar-2024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Bottom: Title &amp; Content">
  <p:cSld name="1_Logo Bottom: Title &amp; Conten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>
            <a:spLocks noGrp="1"/>
          </p:cNvSpPr>
          <p:nvPr>
            <p:ph type="body"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50505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68300" algn="l" rtl="0">
              <a:spcBef>
                <a:spcPts val="440"/>
              </a:spcBef>
              <a:spcAft>
                <a:spcPts val="0"/>
              </a:spcAft>
              <a:buClr>
                <a:srgbClr val="505050"/>
              </a:buClr>
              <a:buSzPts val="2200"/>
              <a:buFont typeface="Arial"/>
              <a:buChar char="–"/>
              <a:defRPr sz="22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rgbClr val="50505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rgbClr val="505050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rgbClr val="50505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dt" idx="10"/>
          </p:nvPr>
        </p:nvSpPr>
        <p:spPr>
          <a:xfrm>
            <a:off x="736827" y="6504214"/>
            <a:ext cx="675368" cy="2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22-Dec-2022</a:t>
            </a:r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ftr" idx="11"/>
          </p:nvPr>
        </p:nvSpPr>
        <p:spPr>
          <a:xfrm>
            <a:off x="1530603" y="6504214"/>
            <a:ext cx="6262118" cy="242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T Diehl (FNAL), G Rakness (FNAL)             AD 9am meeting      22-Mar-2024</a:t>
            </a:r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sldNum" idx="12"/>
          </p:nvPr>
        </p:nvSpPr>
        <p:spPr>
          <a:xfrm>
            <a:off x="222250" y="6504214"/>
            <a:ext cx="414338" cy="237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95356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5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1043047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rgbClr val="404040"/>
                </a:solidFill>
              </a:defRPr>
            </a:lvl1pPr>
            <a:lvl2pPr>
              <a:defRPr sz="1650">
                <a:solidFill>
                  <a:srgbClr val="404040"/>
                </a:solidFill>
              </a:defRPr>
            </a:lvl2pPr>
            <a:lvl3pPr>
              <a:defRPr sz="1500">
                <a:solidFill>
                  <a:srgbClr val="404040"/>
                </a:solidFill>
              </a:defRPr>
            </a:lvl3pPr>
            <a:lvl4pPr>
              <a:defRPr sz="1350">
                <a:solidFill>
                  <a:srgbClr val="404040"/>
                </a:solidFill>
              </a:defRPr>
            </a:lvl4pPr>
            <a:lvl5pPr marL="1543050" indent="-171450">
              <a:buFont typeface="Arial"/>
              <a:buChar char="•"/>
              <a:defRPr sz="135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4" y="651510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22-Dec-2022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675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 b="1"/>
              <a:t>T Diehl (FNAL), G Rakness (FNAL)             AD 9am meeting      22-Mar-2024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782C12-BDD2-4CC3-8FE8-9D788E373E0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55728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22-Dec-2022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T Diehl (FNAL), G Rakness (FNAL)             AD 9am meeting      22-Mar-2024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  <p:sldLayoutId id="2147484123" r:id="rId8"/>
    <p:sldLayoutId id="2147484124" r:id="rId9"/>
  </p:sldLayoutIdLst>
  <p:hf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indico.fnal.gov/event/64204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8028251-C17D-1BAE-B45C-C29EABEAB5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Tom Diehl (FNAL), Greg </a:t>
            </a:r>
            <a:r>
              <a:rPr lang="en-US" dirty="0" err="1"/>
              <a:t>Rakness</a:t>
            </a:r>
            <a:r>
              <a:rPr lang="en-US" dirty="0"/>
              <a:t> (FNAL)</a:t>
            </a:r>
          </a:p>
          <a:p>
            <a:r>
              <a:rPr lang="en-US" dirty="0"/>
              <a:t>Friday 9am AD meeting</a:t>
            </a:r>
          </a:p>
          <a:p>
            <a:r>
              <a:rPr lang="en-US" dirty="0"/>
              <a:t>05-Apr-2024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AEB71C-FAD1-7AE2-C34D-BC2379E7381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Mu2e report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142B73-5FD6-797D-9CC4-642CDB4A6DDB}"/>
              </a:ext>
            </a:extLst>
          </p:cNvPr>
          <p:cNvSpPr txBox="1"/>
          <p:nvPr/>
        </p:nvSpPr>
        <p:spPr>
          <a:xfrm>
            <a:off x="3957969" y="6031348"/>
            <a:ext cx="50159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https://indico.fnal.gov/event/64204/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77052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DEE695D-3715-FDB1-CA8D-D9A2959834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24593"/>
            <a:ext cx="4747162" cy="2287988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Upstream Transport Solenoid (</a:t>
            </a:r>
            <a:r>
              <a:rPr lang="en-US" dirty="0" err="1"/>
              <a:t>TSu</a:t>
            </a:r>
            <a:r>
              <a:rPr lang="en-US" dirty="0"/>
              <a:t>) </a:t>
            </a:r>
          </a:p>
          <a:p>
            <a:pPr lvl="1"/>
            <a:r>
              <a:rPr lang="en-US" dirty="0"/>
              <a:t>All stands welded to floor plates. Elevation needs to be adjusted, then metrology</a:t>
            </a:r>
          </a:p>
          <a:p>
            <a:pPr lvl="1"/>
            <a:r>
              <a:rPr lang="en-US" dirty="0"/>
              <a:t>Welding on access platform to </a:t>
            </a:r>
            <a:r>
              <a:rPr lang="en-US" dirty="0" err="1"/>
              <a:t>cryo</a:t>
            </a:r>
            <a:r>
              <a:rPr lang="en-US" dirty="0"/>
              <a:t> services to resume</a:t>
            </a:r>
          </a:p>
          <a:p>
            <a:r>
              <a:rPr lang="en-US" dirty="0"/>
              <a:t>Downstream Transport Solenoid (</a:t>
            </a:r>
            <a:r>
              <a:rPr lang="en-US" dirty="0" err="1"/>
              <a:t>TSd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All stands welded to floor plates. Elevation needs to be adjusted, then metrology </a:t>
            </a:r>
          </a:p>
          <a:p>
            <a:pPr lvl="1"/>
            <a:r>
              <a:rPr lang="en-US" dirty="0"/>
              <a:t>Leak checking fixture removed from solenoid end, getting ready to wire the connectors tree 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0683EF0-CFA0-8D69-9072-6AE7195FC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Transport Solenoids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D5EA61-1EC1-FBA2-E9A8-B8FA75ABCA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 Diehl (FNAL), G Rakness (FNAL)             AD 9am meeting      22-Mar-2024</a:t>
            </a:r>
            <a:endParaRPr lang="en-US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AF1903-FFCE-820B-026B-8370041145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6" name="CC116F4B-EAEB-4560-BC75-8C5855F5F5AF" descr="IMG_6700.jpg">
            <a:extLst>
              <a:ext uri="{FF2B5EF4-FFF2-40B4-BE49-F238E27FC236}">
                <a16:creationId xmlns:a16="http://schemas.microsoft.com/office/drawing/2014/main" id="{4488E07A-6993-70CF-AD7E-9EF3DB6F22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094" y="817127"/>
            <a:ext cx="3972028" cy="529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3C10196-211B-F16F-F4E2-45D274017A9A}"/>
              </a:ext>
            </a:extLst>
          </p:cNvPr>
          <p:cNvCxnSpPr>
            <a:cxnSpLocks/>
          </p:cNvCxnSpPr>
          <p:nvPr/>
        </p:nvCxnSpPr>
        <p:spPr>
          <a:xfrm>
            <a:off x="4078907" y="947854"/>
            <a:ext cx="2176927" cy="1204331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3C2E4B7-B2EE-6E9E-DFEA-112A45B94DB0}"/>
              </a:ext>
            </a:extLst>
          </p:cNvPr>
          <p:cNvCxnSpPr>
            <a:cxnSpLocks/>
          </p:cNvCxnSpPr>
          <p:nvPr/>
        </p:nvCxnSpPr>
        <p:spPr>
          <a:xfrm>
            <a:off x="4382429" y="2040673"/>
            <a:ext cx="2696658" cy="1616127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24FE9340-F9FF-4ED8-8EA1-809BFC83BE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419" y="2956227"/>
            <a:ext cx="4352686" cy="3264515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FB35DE9-850A-44A6-8AB8-8CD0CEDFA320}"/>
              </a:ext>
            </a:extLst>
          </p:cNvPr>
          <p:cNvCxnSpPr>
            <a:cxnSpLocks/>
          </p:cNvCxnSpPr>
          <p:nvPr/>
        </p:nvCxnSpPr>
        <p:spPr>
          <a:xfrm flipH="1">
            <a:off x="2602181" y="2364059"/>
            <a:ext cx="285985" cy="2798956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561FB62-35A7-79AA-0BA1-B5453D43BF45}"/>
              </a:ext>
            </a:extLst>
          </p:cNvPr>
          <p:cNvCxnSpPr>
            <a:cxnSpLocks/>
          </p:cNvCxnSpPr>
          <p:nvPr/>
        </p:nvCxnSpPr>
        <p:spPr>
          <a:xfrm>
            <a:off x="2888166" y="2364059"/>
            <a:ext cx="1082284" cy="2408663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79776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2CB492-44DC-1AD9-71FC-0C0893A937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DCA11DC-D67A-82B4-C1E6-89236BA057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2" y="971550"/>
            <a:ext cx="4454998" cy="5016655"/>
          </a:xfrm>
        </p:spPr>
        <p:txBody>
          <a:bodyPr>
            <a:normAutofit fontScale="92500"/>
          </a:bodyPr>
          <a:lstStyle/>
          <a:p>
            <a:r>
              <a:rPr lang="en-US" dirty="0"/>
              <a:t>Insulating vacuum</a:t>
            </a:r>
          </a:p>
          <a:p>
            <a:pPr lvl="1"/>
            <a:r>
              <a:rPr lang="en-US" dirty="0"/>
              <a:t>Control cables pulled to the pipe chase alcove </a:t>
            </a:r>
          </a:p>
          <a:p>
            <a:pPr lvl="1"/>
            <a:r>
              <a:rPr lang="en-US" dirty="0"/>
              <a:t>3 turbo pumps installed, 4th turbo being refurbished</a:t>
            </a:r>
          </a:p>
          <a:p>
            <a:r>
              <a:rPr lang="en-US" dirty="0"/>
              <a:t>Solenoids power supplies </a:t>
            </a:r>
          </a:p>
          <a:p>
            <a:pPr lvl="1"/>
            <a:r>
              <a:rPr lang="en-US" dirty="0"/>
              <a:t>Work continues in the power supply room intermittently </a:t>
            </a:r>
          </a:p>
          <a:p>
            <a:r>
              <a:rPr lang="en-US" dirty="0"/>
              <a:t>Controls and monitoring</a:t>
            </a:r>
          </a:p>
          <a:p>
            <a:pPr lvl="1"/>
            <a:r>
              <a:rPr lang="en-US" dirty="0"/>
              <a:t>Feedbox + Transfer line – connector tree wiring resumed</a:t>
            </a:r>
          </a:p>
          <a:p>
            <a:r>
              <a:rPr lang="en-US" dirty="0"/>
              <a:t>Helium vent lines </a:t>
            </a:r>
          </a:p>
          <a:p>
            <a:pPr lvl="1"/>
            <a:r>
              <a:rPr lang="en-US" dirty="0"/>
              <a:t>Feedbox to vent header installation ongoing 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3FBFEC-B543-0B1E-0B5C-2615B4E12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Solenoids infrastructure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247F8D-C7B4-0A48-F2F7-20F8B90B17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/>
              <a:t>T Diehl (FNAL), G Rakness (FNAL)             AD 9am meeting      22-Mar-2024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ADCB38-DE5A-186E-AAC1-E22730D319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782C12-BDD2-4CC3-8FE8-9D788E373E06}" type="slidenum">
              <a:rPr lang="en-US" altLang="en-US">
                <a:ea typeface="MS PGothic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altLang="en-US" dirty="0">
              <a:ea typeface="MS PGothic" panose="020B0600070205080204" pitchFamily="34" charset="-128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435AD0C3-4E1B-9BE8-5EC2-751F8F7A0B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545"/>
          <a:stretch/>
        </p:blipFill>
        <p:spPr bwMode="auto">
          <a:xfrm>
            <a:off x="5374744" y="386202"/>
            <a:ext cx="3334851" cy="2390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E3D54F62-56A6-3342-440D-2AEB3CE4C5AE}"/>
              </a:ext>
            </a:extLst>
          </p:cNvPr>
          <p:cNvCxnSpPr>
            <a:cxnSpLocks/>
          </p:cNvCxnSpPr>
          <p:nvPr/>
        </p:nvCxnSpPr>
        <p:spPr>
          <a:xfrm>
            <a:off x="4694663" y="2289683"/>
            <a:ext cx="869796" cy="85527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2">
            <a:extLst>
              <a:ext uri="{FF2B5EF4-FFF2-40B4-BE49-F238E27FC236}">
                <a16:creationId xmlns:a16="http://schemas.microsoft.com/office/drawing/2014/main" id="{284E52C4-CCEF-7510-07E6-55EADB2BF4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4454998" cy="2505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3982126-6411-5E94-780E-3FDAD26C45AC}"/>
              </a:ext>
            </a:extLst>
          </p:cNvPr>
          <p:cNvCxnSpPr>
            <a:cxnSpLocks/>
          </p:cNvCxnSpPr>
          <p:nvPr/>
        </p:nvCxnSpPr>
        <p:spPr>
          <a:xfrm flipV="1">
            <a:off x="3824867" y="4572000"/>
            <a:ext cx="2497874" cy="836307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85143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17E8A01-6327-B043-4FDE-B97AD6AB16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1" y="949248"/>
            <a:ext cx="8525106" cy="242244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Equipment Cooling Water </a:t>
            </a:r>
          </a:p>
          <a:p>
            <a:pPr lvl="1"/>
            <a:r>
              <a:rPr lang="en-US" dirty="0"/>
              <a:t>Cut into CUB complete</a:t>
            </a:r>
          </a:p>
          <a:p>
            <a:pPr lvl="1"/>
            <a:r>
              <a:rPr lang="en-US" dirty="0"/>
              <a:t>Installation of piping ongoing in mechanical room and sidewalk </a:t>
            </a:r>
          </a:p>
          <a:p>
            <a:r>
              <a:rPr lang="en-US" dirty="0"/>
              <a:t>Compressed air lines </a:t>
            </a:r>
          </a:p>
          <a:p>
            <a:pPr lvl="1"/>
            <a:r>
              <a:rPr lang="en-US" dirty="0"/>
              <a:t>Installation in West wall relief and Production Solenoid area ongoing</a:t>
            </a:r>
          </a:p>
          <a:p>
            <a:pPr lvl="2"/>
            <a:r>
              <a:rPr lang="en-US" dirty="0"/>
              <a:t>Will use AD scanner in pipe chase alcove and RHR to install more anchors.  HA approved to work overhead. 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BF2F271-422C-8D29-0AF7-10AA1C278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Equipment infrastructure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8FC482-6DEB-6D1B-839C-3127AB3741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 Diehl (FNAL), G Rakness (FNAL)             AD 9am meeting      22-Mar-2024</a:t>
            </a:r>
            <a:endParaRPr lang="en-US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559B79-9E4B-879E-4D5F-F17F072CB7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D4B80215-8F1D-EAFA-88C4-85EAE0DF15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1" t="14172" r="1110" b="16953"/>
          <a:stretch/>
        </p:blipFill>
        <p:spPr bwMode="auto">
          <a:xfrm>
            <a:off x="1043758" y="3429000"/>
            <a:ext cx="6568263" cy="2636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4F86CCA-8B74-303F-90E3-9880D5281BA8}"/>
              </a:ext>
            </a:extLst>
          </p:cNvPr>
          <p:cNvCxnSpPr>
            <a:cxnSpLocks/>
          </p:cNvCxnSpPr>
          <p:nvPr/>
        </p:nvCxnSpPr>
        <p:spPr>
          <a:xfrm flipH="1">
            <a:off x="4493941" y="1940312"/>
            <a:ext cx="2921620" cy="2107581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73474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7418AA9-710B-23F0-7EB7-D1DC924817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1" y="971551"/>
            <a:ext cx="5068228" cy="4827084"/>
          </a:xfrm>
        </p:spPr>
        <p:txBody>
          <a:bodyPr>
            <a:normAutofit fontScale="92500"/>
          </a:bodyPr>
          <a:lstStyle/>
          <a:p>
            <a:r>
              <a:rPr lang="en-US" dirty="0"/>
              <a:t>Detector external stands </a:t>
            </a:r>
          </a:p>
          <a:p>
            <a:pPr lvl="1"/>
            <a:r>
              <a:rPr lang="en-US" dirty="0"/>
              <a:t>Inspection of top surfaces of top portions complete </a:t>
            </a:r>
          </a:p>
          <a:p>
            <a:r>
              <a:rPr lang="en-US" dirty="0"/>
              <a:t>Tracker chiller </a:t>
            </a:r>
          </a:p>
          <a:p>
            <a:pPr lvl="1"/>
            <a:r>
              <a:rPr lang="en-US" dirty="0"/>
              <a:t>Installation of piping ongoing</a:t>
            </a:r>
          </a:p>
          <a:p>
            <a:r>
              <a:rPr lang="en-US" dirty="0"/>
              <a:t>Tracker and Calo cables and fibers</a:t>
            </a:r>
          </a:p>
          <a:p>
            <a:pPr lvl="1"/>
            <a:r>
              <a:rPr lang="en-US" dirty="0"/>
              <a:t>Installation continues</a:t>
            </a:r>
          </a:p>
          <a:p>
            <a:r>
              <a:rPr lang="en-US" dirty="0"/>
              <a:t>Data Acquisition</a:t>
            </a:r>
          </a:p>
          <a:p>
            <a:pPr lvl="1"/>
            <a:r>
              <a:rPr lang="en-US" dirty="0"/>
              <a:t>Construction Readiness Review held:  repurposing nodes from Muon g-2 </a:t>
            </a:r>
          </a:p>
          <a:p>
            <a:r>
              <a:rPr lang="en-US" dirty="0"/>
              <a:t>Calorimeter DT generator </a:t>
            </a:r>
          </a:p>
          <a:p>
            <a:pPr lvl="1"/>
            <a:r>
              <a:rPr lang="en-US" dirty="0"/>
              <a:t>ORC held 04-Apr </a:t>
            </a:r>
            <a:r>
              <a:rPr lang="en-US" dirty="0">
                <a:sym typeface="Wingdings" pitchFamily="2" charset="2"/>
              </a:rPr>
              <a:t> following up on action items</a:t>
            </a: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4E84452-AF69-5A9E-18A7-AAFCFD347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Detector subsystem infrastructure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86975A-7403-BE3E-14CD-8BA7091513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 Diehl (FNAL), G Rakness (FNAL)             AD 9am meeting      22-Mar-2024</a:t>
            </a:r>
            <a:endParaRPr lang="en-US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8E8F13-EEFE-BD24-E569-C072A1E296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236B485-A09A-E880-CAD1-D134B256CF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2946" y="971551"/>
            <a:ext cx="3462453" cy="3835124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CC965C6-92FD-4891-1993-BEAF3C6B52A5}"/>
              </a:ext>
            </a:extLst>
          </p:cNvPr>
          <p:cNvCxnSpPr>
            <a:cxnSpLocks/>
          </p:cNvCxnSpPr>
          <p:nvPr/>
        </p:nvCxnSpPr>
        <p:spPr>
          <a:xfrm>
            <a:off x="4661210" y="1572322"/>
            <a:ext cx="1226634" cy="669073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7092316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ermilab  -  Read-Only" id="{1A61E460-69C1-5C47-8A1F-C0F1628F06BD}" vid="{58F86324-3A72-294A-AB8A-96D9BB58B7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Fermilab_PPT_090815</Template>
  <TotalTime>47154</TotalTime>
  <Words>314</Words>
  <Application>Microsoft Macintosh PowerPoint</Application>
  <PresentationFormat>On-screen Show (4:3)</PresentationFormat>
  <Paragraphs>48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MS PGothic</vt:lpstr>
      <vt:lpstr>Arial</vt:lpstr>
      <vt:lpstr>Calibri</vt:lpstr>
      <vt:lpstr>Helvetica</vt:lpstr>
      <vt:lpstr>Helvetica Neue</vt:lpstr>
      <vt:lpstr>Wingdings</vt:lpstr>
      <vt:lpstr>Fermilab_PPT_090815</vt:lpstr>
      <vt:lpstr>PowerPoint Presentation</vt:lpstr>
      <vt:lpstr>Transport Solenoids</vt:lpstr>
      <vt:lpstr>Solenoids infrastructure</vt:lpstr>
      <vt:lpstr>Equipment infrastructure</vt:lpstr>
      <vt:lpstr>Detector subsystem infrastructure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Gregory Rakness</dc:creator>
  <cp:lastModifiedBy>Gregory Rakness</cp:lastModifiedBy>
  <cp:revision>935</cp:revision>
  <cp:lastPrinted>2020-11-05T17:47:55Z</cp:lastPrinted>
  <dcterms:created xsi:type="dcterms:W3CDTF">2020-01-09T15:14:09Z</dcterms:created>
  <dcterms:modified xsi:type="dcterms:W3CDTF">2024-04-05T13:53:58Z</dcterms:modified>
</cp:coreProperties>
</file>