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1"/>
  </p:notesMasterIdLst>
  <p:handoutMasterIdLst>
    <p:handoutMasterId r:id="rId12"/>
  </p:handoutMasterIdLst>
  <p:sldIdLst>
    <p:sldId id="265" r:id="rId4"/>
    <p:sldId id="286" r:id="rId5"/>
    <p:sldId id="319" r:id="rId6"/>
    <p:sldId id="320" r:id="rId7"/>
    <p:sldId id="321" r:id="rId8"/>
    <p:sldId id="322" r:id="rId9"/>
    <p:sldId id="311" r:id="rId1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9"/>
            <p14:sldId id="320"/>
            <p14:sldId id="321"/>
            <p14:sldId id="322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4/5/2024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4/5/2024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4/5/2024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April 5,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4/5/2024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1037855"/>
            <a:ext cx="8686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&amp; ESS2 Electrostatic Septa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was transported to NWA on Tuesday, now in test cave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Vacuum pump-down underway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High voltage conditioning begins next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assembly has been paused, will resume at A0 Clean Room next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main A0 Air Conditioning unit expected to be tested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towards permission for beam operation, beginning sign-offs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LCW leak on header fitting behind Q206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progress on finishing D30 mechanical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Reconnected most of cabling in D30 that was removed for planned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Performing tunnel inspections of water valves and cabling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592-D15C-F3B0-E16C-1ABA7E25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C58B-EC6F-BEBD-0442-F9C91056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vacuum pump-down at NWA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C9F1-3195-252E-0D97-8D0387A8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4/5/2024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0D98-0C7B-8D7F-E3DB-0C4C88BC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8369-C496-CA58-F952-48208DC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7B9B25-FB40-BB3C-21D5-399919F3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18" y="855746"/>
            <a:ext cx="6753626" cy="53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1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behind Q206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4/5/2024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70640A-6ACD-63BE-7D15-629AB0B9304B}"/>
              </a:ext>
            </a:extLst>
          </p:cNvPr>
          <p:cNvGrpSpPr/>
          <p:nvPr/>
        </p:nvGrpSpPr>
        <p:grpSpPr>
          <a:xfrm>
            <a:off x="1084447" y="875899"/>
            <a:ext cx="7174028" cy="5380521"/>
            <a:chOff x="1524000" y="0"/>
            <a:chExt cx="9144000" cy="6858000"/>
          </a:xfrm>
        </p:grpSpPr>
        <p:pic>
          <p:nvPicPr>
            <p:cNvPr id="8" name="Picture 7" descr="A machine with wires and pipes&#10;&#10;Description automatically generated">
              <a:extLst>
                <a:ext uri="{FF2B5EF4-FFF2-40B4-BE49-F238E27FC236}">
                  <a16:creationId xmlns:a16="http://schemas.microsoft.com/office/drawing/2014/main" id="{FD4C60A1-2ADE-5816-12CA-E6462A125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74B5AF-2916-9E5E-BC25-C09A9BC1515D}"/>
                </a:ext>
              </a:extLst>
            </p:cNvPr>
            <p:cNvSpPr/>
            <p:nvPr/>
          </p:nvSpPr>
          <p:spPr>
            <a:xfrm>
              <a:off x="6506678" y="2204186"/>
              <a:ext cx="1097280" cy="108123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04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M4 Line components being reinstalled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4/5/2024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pic>
        <p:nvPicPr>
          <p:cNvPr id="12" name="Picture 11" descr="A machine with many wires&#10;&#10;Description automatically generated">
            <a:extLst>
              <a:ext uri="{FF2B5EF4-FFF2-40B4-BE49-F238E27FC236}">
                <a16:creationId xmlns:a16="http://schemas.microsoft.com/office/drawing/2014/main" id="{6718ABD8-5D9E-CE06-1E47-DF44F7E5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1" r="7541"/>
          <a:stretch/>
        </p:blipFill>
        <p:spPr>
          <a:xfrm>
            <a:off x="654234" y="886050"/>
            <a:ext cx="7825339" cy="5346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4BD99A-4015-C8BF-9D7B-EAFDB00488B6}"/>
              </a:ext>
            </a:extLst>
          </p:cNvPr>
          <p:cNvSpPr txBox="1"/>
          <p:nvPr/>
        </p:nvSpPr>
        <p:spPr>
          <a:xfrm>
            <a:off x="6275673" y="1190754"/>
            <a:ext cx="176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PWC900 goes here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B626A6-93BF-C919-5093-FBECA9FD569F}"/>
              </a:ext>
            </a:extLst>
          </p:cNvPr>
          <p:cNvCxnSpPr>
            <a:cxnSpLocks/>
          </p:cNvCxnSpPr>
          <p:nvPr/>
        </p:nvCxnSpPr>
        <p:spPr>
          <a:xfrm flipH="1">
            <a:off x="6180138" y="1498531"/>
            <a:ext cx="808037" cy="572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8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56621-E2A0-D1AE-FAB7-4D149104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FEB616-0FA0-8B1F-430B-895BD905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23" y="847928"/>
            <a:ext cx="8249208" cy="5311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AC50C-ABE2-1FF9-3DBB-897421C3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awaiting vacuum spools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642503-35EE-880A-65FE-F4EC41FF84C0}"/>
              </a:ext>
            </a:extLst>
          </p:cNvPr>
          <p:cNvSpPr/>
          <p:nvPr/>
        </p:nvSpPr>
        <p:spPr>
          <a:xfrm>
            <a:off x="5736659" y="2746386"/>
            <a:ext cx="1925350" cy="1147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4FB10E-6429-A127-84E9-13B5DC311508}"/>
              </a:ext>
            </a:extLst>
          </p:cNvPr>
          <p:cNvSpPr/>
          <p:nvPr/>
        </p:nvSpPr>
        <p:spPr>
          <a:xfrm>
            <a:off x="1097280" y="2021306"/>
            <a:ext cx="2117557" cy="1225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32F451-9713-B417-EC1F-7C8894171F2D}"/>
              </a:ext>
            </a:extLst>
          </p:cNvPr>
          <p:cNvCxnSpPr>
            <a:cxnSpLocks/>
          </p:cNvCxnSpPr>
          <p:nvPr/>
        </p:nvCxnSpPr>
        <p:spPr>
          <a:xfrm>
            <a:off x="2675823" y="2964580"/>
            <a:ext cx="7315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8C8077-14B0-D177-F1A0-7983FC51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altLang="en-US" sz="1200"/>
              <a:t>4/5/2024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0307E1-430D-EF63-A3D7-D96F1678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74BCEA-4C80-3083-7338-3F88A183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652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20740"/>
            <a:ext cx="8672513" cy="56260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high voltage conditioning expected to start Wednesday at NWA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assembly will resume at A0 Clean Room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A/C unit for Clean Room working well, main A/C unit nearly ready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new A0 Clean Room A/C units probably months away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close up D30 vacuum and pump down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spools for prototype ESS2 need to be installed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spool already installed at ESS1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line above Q206 being reinstalled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leak check and pump-down will follow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continues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AP-0 Water Cage and rad fence area simplified while not running beam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resume beam operation later this month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start-up sign-offs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re-core Delivery Ring, Extraction &amp; M4 Enclosures from Shutdown keys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need to safety test these three enclosures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4/5/2024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565710</TotalTime>
  <Words>359</Words>
  <Application>Microsoft Office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ESS1 vacuum pump-down at NWA</vt:lpstr>
      <vt:lpstr>Leak behind Q206</vt:lpstr>
      <vt:lpstr>M4 Line components being reinstalled</vt:lpstr>
      <vt:lpstr>ESS2 awaiting vacuum spools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1105</cp:revision>
  <cp:lastPrinted>2016-10-17T16:36:40Z</cp:lastPrinted>
  <dcterms:created xsi:type="dcterms:W3CDTF">2014-12-17T13:45:40Z</dcterms:created>
  <dcterms:modified xsi:type="dcterms:W3CDTF">2024-04-05T13:15:06Z</dcterms:modified>
</cp:coreProperties>
</file>