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24" r:id="rId2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38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C77A7EB2-0BF7-4F08-A9F5-946AB7CDB406}" type="datetimeFigureOut">
              <a:rPr lang="en-US" smtClean="0"/>
              <a:t>4/5/2024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244D852-7B8C-49C2-BE39-CC6742135F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789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4D852-7B8C-49C2-BE39-CC6742135F9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784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4/5/2024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955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4/5/2024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845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4/5/2024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024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4/5/2024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494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4/5/2024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312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4/5/2024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416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4/5/2024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784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4/5/2024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795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4/5/2024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043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4/5/2024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661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4/5/2024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25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E3561-F5FF-43A1-BF51-0E077EFE0037}" type="datetimeFigureOut">
              <a:rPr lang="en-US" smtClean="0"/>
              <a:t>4/5/2024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932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684920" y="90512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93662" y="4419600"/>
            <a:ext cx="8610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This week: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1" dirty="0" smtClean="0"/>
              <a:t>Delivered beam on $15’s to MI/RR from 3-4E12 p/pulse.  Rates over 800kW achieved in RR/MI.</a:t>
            </a:r>
            <a:endParaRPr lang="en-US" sz="14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1" dirty="0"/>
              <a:t>Beam to BNB at 5Hz,  </a:t>
            </a:r>
            <a:r>
              <a:rPr lang="en-US" sz="1400" b="1" dirty="0" smtClean="0"/>
              <a:t>3-5E12 p/ </a:t>
            </a:r>
            <a:r>
              <a:rPr lang="en-US" sz="1400" b="1" dirty="0"/>
              <a:t>pulse </a:t>
            </a:r>
            <a:r>
              <a:rPr lang="en-US" sz="1400" b="1" dirty="0" smtClean="0"/>
              <a:t>4-9E16 </a:t>
            </a:r>
            <a:r>
              <a:rPr lang="en-US" sz="1400" b="1" dirty="0"/>
              <a:t>p/hr</a:t>
            </a:r>
            <a:r>
              <a:rPr lang="en-US" sz="1400" b="1" dirty="0" smtClean="0"/>
              <a:t>. over week</a:t>
            </a:r>
            <a:endParaRPr lang="en-US" sz="14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1" dirty="0" smtClean="0"/>
              <a:t>RF experts recovered all RF stations, all are available going into weekend.</a:t>
            </a:r>
            <a:endParaRPr lang="en-US" sz="14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1" dirty="0" smtClean="0"/>
              <a:t>Analog Mode 2 damper Phase waveform card was bad and was replaced, Digital Mode 2 </a:t>
            </a:r>
            <a:r>
              <a:rPr lang="en-US" sz="1400" b="1" dirty="0" smtClean="0"/>
              <a:t>causing issues so was left off for experts to investigate.</a:t>
            </a:r>
            <a:endParaRPr lang="en-US" sz="14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1" dirty="0" err="1" smtClean="0"/>
              <a:t>Linac</a:t>
            </a:r>
            <a:r>
              <a:rPr lang="en-US" sz="1400" b="1" dirty="0" smtClean="0"/>
              <a:t>/Booster </a:t>
            </a:r>
            <a:r>
              <a:rPr lang="en-US" sz="1400" b="1" dirty="0" err="1" smtClean="0"/>
              <a:t>Debuncher</a:t>
            </a:r>
            <a:r>
              <a:rPr lang="en-US" sz="1400" b="1" dirty="0" smtClean="0"/>
              <a:t> </a:t>
            </a:r>
            <a:r>
              <a:rPr lang="en-US" sz="1400" b="1" dirty="0" smtClean="0"/>
              <a:t>Phase </a:t>
            </a:r>
            <a:r>
              <a:rPr lang="en-US" sz="1400" b="1" dirty="0" smtClean="0"/>
              <a:t>was reverted back to previous operating point to improve efficiency, will reassess the optimal operating point.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1" dirty="0" smtClean="0"/>
              <a:t>Tuned at higher beam intensities on $17 with 6E12 pulses at low duty </a:t>
            </a:r>
            <a:r>
              <a:rPr lang="en-US" sz="1400" b="1" smtClean="0"/>
              <a:t>cycle. </a:t>
            </a:r>
            <a:endParaRPr lang="en-US" sz="14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1" dirty="0" smtClean="0"/>
              <a:t>Late Thursday beam loss issues went into owls with GMPS4 PS having issues. Experts trouble shooting.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4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5644112" y="2817674"/>
            <a:ext cx="3160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286000" y="31533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Booster Operations </a:t>
            </a:r>
            <a:r>
              <a:rPr lang="en-US" sz="2400" b="1" dirty="0" smtClean="0"/>
              <a:t>3/29/24 </a:t>
            </a:r>
            <a:r>
              <a:rPr lang="en-US" sz="2400" b="1" dirty="0"/>
              <a:t>– </a:t>
            </a:r>
            <a:r>
              <a:rPr lang="en-US" sz="2400" b="1" dirty="0" smtClean="0"/>
              <a:t>4</a:t>
            </a:r>
            <a:r>
              <a:rPr lang="en-US" sz="2400" b="1" dirty="0" smtClean="0"/>
              <a:t>/5/24</a:t>
            </a:r>
            <a:endParaRPr lang="en-US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958219" y="2602231"/>
            <a:ext cx="4038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 smtClean="0"/>
              <a:t>RF </a:t>
            </a:r>
            <a:r>
              <a:rPr lang="en-US" sz="1200" b="1" dirty="0" smtClean="0"/>
              <a:t>experts tuning stations with increased beam </a:t>
            </a:r>
            <a:r>
              <a:rPr lang="en-US" sz="1200" b="1" dirty="0" smtClean="0"/>
              <a:t>loading.</a:t>
            </a:r>
            <a:endParaRPr lang="en-US" sz="12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 smtClean="0"/>
              <a:t>Booster Gradient Magnet PD testing </a:t>
            </a:r>
            <a:r>
              <a:rPr lang="en-US" sz="1200" b="1" dirty="0" smtClean="0"/>
              <a:t>continues.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 smtClean="0"/>
              <a:t> PESD</a:t>
            </a:r>
            <a:r>
              <a:rPr lang="en-US" sz="1200" b="1" dirty="0" smtClean="0"/>
              <a:t> PS checkout at E4R planning continues.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 smtClean="0"/>
              <a:t>Controls resolved data recovery issues with Booster IPM, Thanks to Instrumentation and Controls.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 smtClean="0"/>
              <a:t>Controls fixed file access bug /Feature in Orbit smoothing program B80 and B40 BPM program.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 smtClean="0"/>
              <a:t>Instrumentation Split signals for BPM locations L22 and S22 all planes for new BPM hardware development.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/>
              <a:t>Thanks to Ops for their efforts in maintaining Booster operations.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4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1" t="20000" r="1401" b="2222"/>
          <a:stretch/>
        </p:blipFill>
        <p:spPr>
          <a:xfrm>
            <a:off x="366386" y="493199"/>
            <a:ext cx="4586614" cy="356736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3497" y="417657"/>
            <a:ext cx="2908044" cy="211494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545218" y="1915625"/>
            <a:ext cx="13151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DT ~10.5hrs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98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5227</TotalTime>
  <Words>227</Words>
  <Application>Microsoft Office PowerPoint</Application>
  <PresentationFormat>On-screen Show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Fermilab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temp</dc:creator>
  <cp:lastModifiedBy>bd-cap-cns2pc</cp:lastModifiedBy>
  <cp:revision>898</cp:revision>
  <cp:lastPrinted>2021-02-19T14:10:48Z</cp:lastPrinted>
  <dcterms:created xsi:type="dcterms:W3CDTF">2014-12-05T13:27:43Z</dcterms:created>
  <dcterms:modified xsi:type="dcterms:W3CDTF">2024-04-05T13:48:27Z</dcterms:modified>
</cp:coreProperties>
</file>