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01448-5F50-4C60-913A-3FD1FF3A3DB7}" v="14" dt="2024-04-04T16:02:12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7" d="100"/>
          <a:sy n="77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A9701448-5F50-4C60-913A-3FD1FF3A3DB7}"/>
    <pc:docChg chg="custSel modSld">
      <pc:chgData name="Jerry N. Makara" userId="336db413-2475-4489-92f2-557bb2c40f7b" providerId="ADAL" clId="{A9701448-5F50-4C60-913A-3FD1FF3A3DB7}" dt="2024-04-04T16:02:42.045" v="362" actId="20577"/>
      <pc:docMkLst>
        <pc:docMk/>
      </pc:docMkLst>
      <pc:sldChg chg="addSp delSp modSp mod">
        <pc:chgData name="Jerry N. Makara" userId="336db413-2475-4489-92f2-557bb2c40f7b" providerId="ADAL" clId="{A9701448-5F50-4C60-913A-3FD1FF3A3DB7}" dt="2024-04-04T16:02:42.045" v="362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A9701448-5F50-4C60-913A-3FD1FF3A3DB7}" dt="2024-04-04T16:02:30.148" v="302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A9701448-5F50-4C60-913A-3FD1FF3A3DB7}" dt="2024-04-04T16:02:42.045" v="362" actId="20577"/>
          <ac:spMkLst>
            <pc:docMk/>
            <pc:sldMk cId="3368589570" sldId="256"/>
            <ac:spMk id="42" creationId="{B9BC3B8F-CADD-466B-B020-C18B639C554B}"/>
          </ac:spMkLst>
        </pc:spChg>
        <pc:graphicFrameChg chg="mod">
          <ac:chgData name="Jerry N. Makara" userId="336db413-2475-4489-92f2-557bb2c40f7b" providerId="ADAL" clId="{A9701448-5F50-4C60-913A-3FD1FF3A3DB7}" dt="2024-04-04T15:59:42.463" v="6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A9701448-5F50-4C60-913A-3FD1FF3A3DB7}" dt="2024-04-04T16:01:52.645" v="272" actId="1076"/>
          <ac:picMkLst>
            <pc:docMk/>
            <pc:sldMk cId="3368589570" sldId="256"/>
            <ac:picMk id="10" creationId="{B127B275-F820-4BFF-2CA0-0D0A75EC8688}"/>
          </ac:picMkLst>
        </pc:picChg>
        <pc:picChg chg="del">
          <ac:chgData name="Jerry N. Makara" userId="336db413-2475-4489-92f2-557bb2c40f7b" providerId="ADAL" clId="{A9701448-5F50-4C60-913A-3FD1FF3A3DB7}" dt="2024-04-04T15:59:49.726" v="7" actId="478"/>
          <ac:picMkLst>
            <pc:docMk/>
            <pc:sldMk cId="3368589570" sldId="256"/>
            <ac:picMk id="17" creationId="{C078D197-8807-6582-68FA-96BD5B8E904D}"/>
          </ac:picMkLst>
        </pc:picChg>
        <pc:picChg chg="add mod">
          <ac:chgData name="Jerry N. Makara" userId="336db413-2475-4489-92f2-557bb2c40f7b" providerId="ADAL" clId="{A9701448-5F50-4C60-913A-3FD1FF3A3DB7}" dt="2024-04-04T15:59:59.903" v="10" actId="1076"/>
          <ac:picMkLst>
            <pc:docMk/>
            <pc:sldMk cId="3368589570" sldId="256"/>
            <ac:picMk id="18" creationId="{86EF09F0-9DDF-23D0-485C-600D64340174}"/>
          </ac:picMkLst>
        </pc:picChg>
        <pc:picChg chg="mod">
          <ac:chgData name="Jerry N. Makara" userId="336db413-2475-4489-92f2-557bb2c40f7b" providerId="ADAL" clId="{A9701448-5F50-4C60-913A-3FD1FF3A3DB7}" dt="2024-04-04T16:02:12.460" v="281" actId="1035"/>
          <ac:picMkLst>
            <pc:docMk/>
            <pc:sldMk cId="3368589570" sldId="256"/>
            <ac:picMk id="19" creationId="{25C50B83-57C2-D842-5D4C-35D291E37C86}"/>
          </ac:picMkLst>
        </pc:picChg>
        <pc:picChg chg="del">
          <ac:chgData name="Jerry N. Makara" userId="336db413-2475-4489-92f2-557bb2c40f7b" providerId="ADAL" clId="{A9701448-5F50-4C60-913A-3FD1FF3A3DB7}" dt="2024-04-04T15:59:53.401" v="8" actId="478"/>
          <ac:picMkLst>
            <pc:docMk/>
            <pc:sldMk cId="3368589570" sldId="256"/>
            <ac:picMk id="21" creationId="{FA27CF2D-F325-A625-7B81-8C6DEF20BADF}"/>
          </ac:picMkLst>
        </pc:picChg>
        <pc:picChg chg="mod">
          <ac:chgData name="Jerry N. Makara" userId="336db413-2475-4489-92f2-557bb2c40f7b" providerId="ADAL" clId="{A9701448-5F50-4C60-913A-3FD1FF3A3DB7}" dt="2024-04-04T16:01:55.031" v="273" actId="1076"/>
          <ac:picMkLst>
            <pc:docMk/>
            <pc:sldMk cId="3368589570" sldId="256"/>
            <ac:picMk id="23" creationId="{C214F7C8-DB00-4C78-02E1-7915CEE16ED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4/5/2024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4/5/2024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494422341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246769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cold running fine though 40 K internal heater power supply died; SCP will shut off next week for repairs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HECM29 connections 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has 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installed and connections in progress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shut </a:t>
            </a:r>
            <a:r>
              <a:rPr lang="en-US" sz="1600" b="1" i="1" dirty="0" err="1">
                <a:solidFill>
                  <a:srgbClr val="0070C0"/>
                </a:solidFill>
              </a:rPr>
              <a:t>dpwm</a:t>
            </a:r>
            <a:r>
              <a:rPr lang="en-US" sz="1600" b="1" i="1" dirty="0">
                <a:solidFill>
                  <a:srgbClr val="0070C0"/>
                </a:solidFill>
              </a:rPr>
              <a:t> 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</a:t>
            </a:r>
            <a:endParaRPr lang="en-US" sz="1600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K operations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 with LN2 Tank 50 being warmed up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371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7" y="121141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400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14" y="88987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77" y="16764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8D4B4962-A2B2-0BE0-8219-B5456AA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C8A3A054-32A0-4B48-5852-EAAAFDEC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54" y="2204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purl.org/dc/elements/1.1/"/>
    <ds:schemaRef ds:uri="80f98ee2-02c5-41e6-abe0-ab32a5fdb6f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60be5cd-4c94-4515-a0c2-dc219a5a553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27639</TotalTime>
  <Words>154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1026</cp:revision>
  <dcterms:created xsi:type="dcterms:W3CDTF">2013-09-14T14:02:30Z</dcterms:created>
  <dcterms:modified xsi:type="dcterms:W3CDTF">2024-04-04T16:02:44Z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