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8"/>
  </p:notesMasterIdLst>
  <p:handoutMasterIdLst>
    <p:handoutMasterId r:id="rId9"/>
  </p:handoutMasterIdLst>
  <p:sldIdLst>
    <p:sldId id="298" r:id="rId5"/>
    <p:sldId id="256" r:id="rId6"/>
    <p:sldId id="259" r:id="rId7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8"/>
    <p:restoredTop sz="93667" autoAdjust="0"/>
  </p:normalViewPr>
  <p:slideViewPr>
    <p:cSldViewPr>
      <p:cViewPr varScale="1">
        <p:scale>
          <a:sx n="173" d="100"/>
          <a:sy n="173" d="100"/>
        </p:scale>
        <p:origin x="100" y="120"/>
      </p:cViewPr>
      <p:guideLst>
        <p:guide orient="horz" pos="2880"/>
        <p:guide pos="216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6"/>
            <a:ext cx="77724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79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1" y="4903967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928688"/>
            <a:ext cx="8229600" cy="375682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7783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4005459"/>
            <a:ext cx="3017520" cy="686499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906274"/>
            <a:ext cx="4959767" cy="3785684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60" y="905206"/>
            <a:ext cx="3004665" cy="303523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920353"/>
            <a:ext cx="8229600" cy="3365738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4379811"/>
            <a:ext cx="8229596" cy="32980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344241"/>
            <a:ext cx="8229600" cy="5264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4458"/>
            <a:ext cx="8293100" cy="42695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928687"/>
            <a:ext cx="8293100" cy="3634979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324459"/>
            <a:ext cx="8293100" cy="41158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928687"/>
            <a:ext cx="3998846" cy="3634979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928687"/>
            <a:ext cx="3998846" cy="3634979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6" y="4010528"/>
            <a:ext cx="4003605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60" y="324460"/>
            <a:ext cx="8304267" cy="43463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4010528"/>
            <a:ext cx="4067130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928687"/>
            <a:ext cx="3998846" cy="2919413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928687"/>
            <a:ext cx="3998846" cy="2919413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324459"/>
            <a:ext cx="8293100" cy="48521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928690"/>
            <a:ext cx="8293100" cy="363497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457438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3881930"/>
            <a:ext cx="3017520" cy="68649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928688"/>
            <a:ext cx="5033962" cy="363974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1823"/>
            <a:ext cx="82931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928688"/>
            <a:ext cx="3017524" cy="2792016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88595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6" y="920355"/>
            <a:ext cx="8296275" cy="3181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5" y="4264588"/>
            <a:ext cx="8293095" cy="3298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319178"/>
            <a:ext cx="8293096" cy="45282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 April 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58"/>
            <a:ext cx="8293100" cy="42695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28687"/>
            <a:ext cx="8293100" cy="363497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24457"/>
            <a:ext cx="8293100" cy="41158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928687"/>
            <a:ext cx="3998846" cy="363497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928687"/>
            <a:ext cx="3998846" cy="363497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4010527"/>
            <a:ext cx="4003605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324458"/>
            <a:ext cx="8304267" cy="43463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4010527"/>
            <a:ext cx="4067130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928687"/>
            <a:ext cx="3998846" cy="291941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928687"/>
            <a:ext cx="3998846" cy="291941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24457"/>
            <a:ext cx="8293100" cy="48521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928688"/>
            <a:ext cx="8293100" cy="363497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57438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3881930"/>
            <a:ext cx="3017520" cy="68649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928688"/>
            <a:ext cx="5033962" cy="363974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823"/>
            <a:ext cx="82931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928688"/>
            <a:ext cx="3017524" cy="2792016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920353"/>
            <a:ext cx="8296275" cy="3181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4264588"/>
            <a:ext cx="8293095" cy="3298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319177"/>
            <a:ext cx="8293096" cy="45282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 April 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4769168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4874895"/>
            <a:ext cx="541020" cy="1657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4860035"/>
            <a:ext cx="1185672" cy="1908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4769168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4874895"/>
            <a:ext cx="541020" cy="1657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4860035"/>
            <a:ext cx="1185672" cy="1908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928688"/>
            <a:ext cx="8229600" cy="33855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67710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846518"/>
            <a:ext cx="998567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846518"/>
            <a:ext cx="4349311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846518"/>
            <a:ext cx="425194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346888"/>
            <a:ext cx="8229600" cy="48532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30" y="905827"/>
            <a:ext cx="8232771" cy="3802727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905827"/>
            <a:ext cx="3990750" cy="377372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911791"/>
            <a:ext cx="3990750" cy="377372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4141112"/>
            <a:ext cx="4003605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6" y="4141112"/>
            <a:ext cx="4003605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905206"/>
            <a:ext cx="3990750" cy="3135087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905206"/>
            <a:ext cx="3990750" cy="3135087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4769168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4874895"/>
            <a:ext cx="541020" cy="1657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71432"/>
            <a:ext cx="82550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987795"/>
            <a:ext cx="837819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60" y="4903967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4912161"/>
            <a:ext cx="4892514" cy="12804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768226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4867140"/>
            <a:ext cx="561974" cy="1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4862798"/>
            <a:ext cx="419100" cy="14401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4768454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4866324"/>
            <a:ext cx="1136650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40" y="4866324"/>
            <a:ext cx="5616575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7" y="4866324"/>
            <a:ext cx="525463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4862798"/>
            <a:ext cx="419100" cy="14401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4768454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4866323"/>
            <a:ext cx="1136650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4866323"/>
            <a:ext cx="5616575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866323"/>
            <a:ext cx="525463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FBDC6-30D0-36E4-4200-FCDB0D511C3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AA05F-6FCA-9E41-A43A-6BEC0F54976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1733072" y="4903967"/>
            <a:ext cx="2638552" cy="182383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Photon Detector Consortium Meeting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75A741-7829-1DCD-F842-84FF60F620FA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62000" y="4903967"/>
            <a:ext cx="1944498" cy="184666"/>
          </a:xfrm>
        </p:spPr>
        <p:txBody>
          <a:bodyPr/>
          <a:lstStyle/>
          <a:p>
            <a:pPr marL="12700"/>
            <a:r>
              <a:rPr lang="en-US"/>
              <a:t>9 April 24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BAD3F6-F196-36E8-CB85-CBC696F3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3769"/>
            <a:ext cx="9144000" cy="313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1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432111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3549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158878"/>
            <a:ext cx="3598164" cy="161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4480560"/>
            <a:ext cx="1370076" cy="4183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57200" y="1143000"/>
            <a:ext cx="8089900" cy="489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Technical Update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7200" y="234315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David Warner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Photon Detector Consortium Meeting</a:t>
            </a: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March 26, 2024</a:t>
            </a: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021568B-EA6D-554C-BD77-580DE103F19E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3733800" y="4885662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9 April 24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1F1D163-CFE8-E63B-955F-3919E95460A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2714752" cy="10617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Photon Detector Consortium Meeting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30BC259-161D-2E74-6CCC-676AB8FDC0D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48532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46C0A"/>
                </a:solidFill>
              </a:rPr>
              <a:t>Upcoming Events Calendar</a:t>
            </a:r>
            <a:br>
              <a:rPr lang="en-US" dirty="0">
                <a:solidFill>
                  <a:srgbClr val="E46C0A"/>
                </a:solidFill>
              </a:rPr>
            </a:br>
            <a:endParaRPr lang="en-US" dirty="0">
              <a:solidFill>
                <a:srgbClr val="E46C0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>
          <a:xfrm>
            <a:off x="454030" y="361950"/>
            <a:ext cx="8232771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Physics/performance validation runs: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Cold box runs: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HD PDS June 2024.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VD PDS (Module 1 run) April 2024 (ongoing), June/July 2024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ProtoDUNEs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NP04 (Ongoing through ~August 2024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NP02 Fall 2024</a:t>
            </a:r>
          </a:p>
          <a:p>
            <a:r>
              <a:rPr lang="en-US" dirty="0">
                <a:solidFill>
                  <a:srgbClr val="000000"/>
                </a:solidFill>
              </a:rPr>
              <a:t>Collaboration meeting: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May 20-24 (Fermilab).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We are working to schedule </a:t>
            </a:r>
            <a:r>
              <a:rPr lang="en-US" dirty="0" err="1">
                <a:solidFill>
                  <a:srgbClr val="000000"/>
                </a:solidFill>
              </a:rPr>
              <a:t>aPDS</a:t>
            </a:r>
            <a:r>
              <a:rPr lang="en-US" dirty="0">
                <a:solidFill>
                  <a:srgbClr val="000000"/>
                </a:solidFill>
              </a:rPr>
              <a:t> PRR/Schedule swap workshop during the weekend of May 18/19 at FNAL. Details to follow soon! It will be available on Zoom for those unable to attend in person.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72D23-BA29-BC65-8BD5-F01E0692561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F427A-271B-DE4D-9E31-A964F81D3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7D9D1-06F0-9259-EEE1-F3F0AF69D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4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78936</TotalTime>
  <Words>129</Words>
  <Application>Microsoft Office PowerPoint</Application>
  <PresentationFormat>On-screen Show (16:9)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PowerPoint Presentation</vt:lpstr>
      <vt:lpstr>Upcoming Events Calendar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Warner,David</cp:lastModifiedBy>
  <cp:revision>615</cp:revision>
  <cp:lastPrinted>2017-02-24T18:10:33Z</cp:lastPrinted>
  <dcterms:created xsi:type="dcterms:W3CDTF">2016-07-13T11:29:54Z</dcterms:created>
  <dcterms:modified xsi:type="dcterms:W3CDTF">2024-04-09T13:58:12Z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