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4/8/2024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4/8/2024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4/8/2024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4/8/2024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4/8/2024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4/8/2024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4/8/2024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4/8/2024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4/8/2024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4/8/2024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4/8/2024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4/8/2024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AM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Keymonty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Bullock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Monday, April 8,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974" y="1050208"/>
            <a:ext cx="4524867" cy="52168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MI-40 Sump work completed.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GMPS #4 output voltage issues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PESD and Booster Group were able to recover by ~1400hrs on Friday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MIRF issues over the weekend (MIRF06, 08, 14, 20)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Experts are working on recovering the stations</a:t>
            </a:r>
            <a:endParaRPr lang="en-US" sz="1800" dirty="0"/>
          </a:p>
          <a:p>
            <a:r>
              <a:rPr lang="en-US" sz="1800" b="1" dirty="0"/>
              <a:t>Beam to NuMI, BNB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Friday…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4/8/2024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Bullock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6" name="Picture 5" descr="A graph with numbers and a red line&#10;&#10;Description automatically generated">
            <a:extLst>
              <a:ext uri="{FF2B5EF4-FFF2-40B4-BE49-F238E27FC236}">
                <a16:creationId xmlns:a16="http://schemas.microsoft.com/office/drawing/2014/main" id="{B3A9FCDB-75AD-7715-953B-03BFA6E41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179269" y="1737716"/>
            <a:ext cx="5308863" cy="35601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795</TotalTime>
  <Words>74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AM Meeting</vt:lpstr>
      <vt:lpstr>Since Friday…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106</cp:revision>
  <cp:lastPrinted>2014-01-20T19:40:21Z</cp:lastPrinted>
  <dcterms:created xsi:type="dcterms:W3CDTF">2019-06-21T13:10:56Z</dcterms:created>
  <dcterms:modified xsi:type="dcterms:W3CDTF">2024-04-08T13:39:51Z</dcterms:modified>
</cp:coreProperties>
</file>