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97" r:id="rId3"/>
    <p:sldId id="284" r:id="rId4"/>
    <p:sldId id="285" r:id="rId5"/>
    <p:sldId id="287" r:id="rId6"/>
    <p:sldId id="258" r:id="rId7"/>
    <p:sldId id="259" r:id="rId8"/>
    <p:sldId id="260" r:id="rId9"/>
    <p:sldId id="309" r:id="rId10"/>
    <p:sldId id="264" r:id="rId11"/>
    <p:sldId id="286" r:id="rId12"/>
    <p:sldId id="262" r:id="rId13"/>
    <p:sldId id="263" r:id="rId14"/>
    <p:sldId id="265" r:id="rId15"/>
    <p:sldId id="313" r:id="rId16"/>
    <p:sldId id="266" r:id="rId17"/>
    <p:sldId id="267" r:id="rId18"/>
    <p:sldId id="268" r:id="rId19"/>
    <p:sldId id="315" r:id="rId20"/>
    <p:sldId id="317" r:id="rId21"/>
    <p:sldId id="318" r:id="rId22"/>
    <p:sldId id="319" r:id="rId23"/>
    <p:sldId id="321" r:id="rId24"/>
    <p:sldId id="325" r:id="rId25"/>
    <p:sldId id="324" r:id="rId26"/>
    <p:sldId id="322" r:id="rId27"/>
    <p:sldId id="327" r:id="rId28"/>
    <p:sldId id="323" r:id="rId29"/>
    <p:sldId id="32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33"/>
    <a:srgbClr val="4F81BD"/>
    <a:srgbClr val="C0504D"/>
    <a:srgbClr val="FCE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98" d="100"/>
          <a:sy n="98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nning\Darkmatter\VPSA-Colorado\UGA-data-n-analysis\May2011-calibration\May11-11-calib\calib-booster-compare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nning\Darkmatter\Distillation-column\commissioning\Oct-2011-commissioning\analysis\Product-analog-spectra.xlsx" TargetMode="External"/><Relationship Id="rId2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nning\Darkmatter\Distillation-column\commissioning\Oct-2011-commissioning\N2-pressure-v-time.xlsx" TargetMode="External"/><Relationship Id="rId2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nning\Darkmatter\Distillation-column\commissioning\Oct-2011-commissioning\batch-purification.xlsx" TargetMode="External"/><Relationship Id="rId2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Calibration gas versus VPSA stage 2 output</a:t>
            </a:r>
            <a:endParaRPr lang="en-US" sz="280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'VPSA &amp; Calib gas data'!$B$1</c:f>
              <c:strCache>
                <c:ptCount val="1"/>
                <c:pt idx="0">
                  <c:v>Calib gas pressure (torr)
2.5% Ar, 27.5% He, and 70% N2</c:v>
                </c:pt>
              </c:strCache>
            </c:strRef>
          </c:tx>
          <c:marker>
            <c:symbol val="none"/>
          </c:marker>
          <c:xVal>
            <c:numRef>
              <c:f>'VPSA &amp; Calib gas data'!$A$2:$A$664</c:f>
              <c:numCache>
                <c:formatCode>General</c:formatCode>
                <c:ptCount val="663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2.0</c:v>
                </c:pt>
                <c:pt idx="11">
                  <c:v>2.1</c:v>
                </c:pt>
                <c:pt idx="12">
                  <c:v>2.2</c:v>
                </c:pt>
                <c:pt idx="13">
                  <c:v>2.3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3.0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4.0</c:v>
                </c:pt>
                <c:pt idx="31">
                  <c:v>4.1</c:v>
                </c:pt>
                <c:pt idx="32">
                  <c:v>4.2</c:v>
                </c:pt>
                <c:pt idx="33">
                  <c:v>4.3</c:v>
                </c:pt>
                <c:pt idx="34">
                  <c:v>4.4</c:v>
                </c:pt>
                <c:pt idx="35">
                  <c:v>4.5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4.9</c:v>
                </c:pt>
                <c:pt idx="40">
                  <c:v>5.0</c:v>
                </c:pt>
                <c:pt idx="41">
                  <c:v>5.1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6.0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7.0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8.0</c:v>
                </c:pt>
                <c:pt idx="71">
                  <c:v>8.1</c:v>
                </c:pt>
                <c:pt idx="72">
                  <c:v>8.200000000000001</c:v>
                </c:pt>
                <c:pt idx="73">
                  <c:v>8.3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8.700000000000001</c:v>
                </c:pt>
                <c:pt idx="78">
                  <c:v>8.8</c:v>
                </c:pt>
                <c:pt idx="79">
                  <c:v>8.9</c:v>
                </c:pt>
                <c:pt idx="80">
                  <c:v>9.0</c:v>
                </c:pt>
                <c:pt idx="81">
                  <c:v>9.1</c:v>
                </c:pt>
                <c:pt idx="82">
                  <c:v>9.200000000000001</c:v>
                </c:pt>
                <c:pt idx="83">
                  <c:v>9.3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9.700000000000001</c:v>
                </c:pt>
                <c:pt idx="88">
                  <c:v>9.8</c:v>
                </c:pt>
                <c:pt idx="89">
                  <c:v>9.9</c:v>
                </c:pt>
                <c:pt idx="90">
                  <c:v>10.0</c:v>
                </c:pt>
                <c:pt idx="91">
                  <c:v>10.1</c:v>
                </c:pt>
                <c:pt idx="92">
                  <c:v>10.2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11.0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12.0</c:v>
                </c:pt>
                <c:pt idx="111">
                  <c:v>12.1</c:v>
                </c:pt>
                <c:pt idx="112">
                  <c:v>12.2</c:v>
                </c:pt>
                <c:pt idx="113">
                  <c:v>12.3</c:v>
                </c:pt>
                <c:pt idx="114">
                  <c:v>12.4</c:v>
                </c:pt>
                <c:pt idx="115">
                  <c:v>12.5</c:v>
                </c:pt>
                <c:pt idx="116">
                  <c:v>12.6</c:v>
                </c:pt>
                <c:pt idx="117">
                  <c:v>12.7</c:v>
                </c:pt>
                <c:pt idx="118">
                  <c:v>12.8</c:v>
                </c:pt>
                <c:pt idx="119">
                  <c:v>12.9</c:v>
                </c:pt>
                <c:pt idx="120">
                  <c:v>13.0</c:v>
                </c:pt>
                <c:pt idx="121">
                  <c:v>13.1</c:v>
                </c:pt>
                <c:pt idx="122">
                  <c:v>13.2</c:v>
                </c:pt>
                <c:pt idx="123">
                  <c:v>13.3</c:v>
                </c:pt>
                <c:pt idx="124">
                  <c:v>13.4</c:v>
                </c:pt>
                <c:pt idx="125">
                  <c:v>13.5</c:v>
                </c:pt>
                <c:pt idx="126">
                  <c:v>13.6</c:v>
                </c:pt>
                <c:pt idx="127">
                  <c:v>13.7</c:v>
                </c:pt>
                <c:pt idx="128">
                  <c:v>13.8</c:v>
                </c:pt>
                <c:pt idx="129">
                  <c:v>13.9</c:v>
                </c:pt>
                <c:pt idx="130">
                  <c:v>14.0</c:v>
                </c:pt>
                <c:pt idx="131">
                  <c:v>14.1</c:v>
                </c:pt>
                <c:pt idx="132">
                  <c:v>14.2</c:v>
                </c:pt>
                <c:pt idx="133">
                  <c:v>14.3</c:v>
                </c:pt>
                <c:pt idx="134">
                  <c:v>14.4</c:v>
                </c:pt>
                <c:pt idx="135">
                  <c:v>14.5</c:v>
                </c:pt>
                <c:pt idx="136">
                  <c:v>14.6</c:v>
                </c:pt>
                <c:pt idx="137">
                  <c:v>14.7</c:v>
                </c:pt>
                <c:pt idx="138">
                  <c:v>14.8</c:v>
                </c:pt>
                <c:pt idx="139">
                  <c:v>14.9</c:v>
                </c:pt>
                <c:pt idx="140">
                  <c:v>15.0</c:v>
                </c:pt>
                <c:pt idx="141">
                  <c:v>15.1</c:v>
                </c:pt>
                <c:pt idx="142">
                  <c:v>15.2</c:v>
                </c:pt>
                <c:pt idx="143">
                  <c:v>15.3</c:v>
                </c:pt>
                <c:pt idx="144">
                  <c:v>15.4</c:v>
                </c:pt>
                <c:pt idx="145">
                  <c:v>15.5</c:v>
                </c:pt>
                <c:pt idx="146">
                  <c:v>15.6</c:v>
                </c:pt>
                <c:pt idx="147">
                  <c:v>15.7</c:v>
                </c:pt>
                <c:pt idx="148">
                  <c:v>15.8</c:v>
                </c:pt>
                <c:pt idx="149">
                  <c:v>15.9</c:v>
                </c:pt>
                <c:pt idx="150">
                  <c:v>16.0</c:v>
                </c:pt>
                <c:pt idx="151">
                  <c:v>16.1</c:v>
                </c:pt>
                <c:pt idx="152">
                  <c:v>16.2</c:v>
                </c:pt>
                <c:pt idx="153">
                  <c:v>16.3</c:v>
                </c:pt>
                <c:pt idx="154">
                  <c:v>16.4</c:v>
                </c:pt>
                <c:pt idx="155">
                  <c:v>16.5</c:v>
                </c:pt>
                <c:pt idx="156">
                  <c:v>16.6</c:v>
                </c:pt>
                <c:pt idx="157">
                  <c:v>16.7</c:v>
                </c:pt>
                <c:pt idx="158">
                  <c:v>16.8</c:v>
                </c:pt>
                <c:pt idx="159">
                  <c:v>16.9</c:v>
                </c:pt>
                <c:pt idx="160">
                  <c:v>17.0</c:v>
                </c:pt>
                <c:pt idx="161">
                  <c:v>17.1</c:v>
                </c:pt>
                <c:pt idx="162">
                  <c:v>17.2</c:v>
                </c:pt>
                <c:pt idx="163">
                  <c:v>17.3</c:v>
                </c:pt>
                <c:pt idx="164">
                  <c:v>17.4</c:v>
                </c:pt>
                <c:pt idx="165">
                  <c:v>17.5</c:v>
                </c:pt>
                <c:pt idx="166">
                  <c:v>17.6</c:v>
                </c:pt>
                <c:pt idx="167">
                  <c:v>17.7</c:v>
                </c:pt>
                <c:pt idx="168">
                  <c:v>17.8</c:v>
                </c:pt>
                <c:pt idx="169">
                  <c:v>17.9</c:v>
                </c:pt>
                <c:pt idx="170">
                  <c:v>18.0</c:v>
                </c:pt>
                <c:pt idx="171">
                  <c:v>18.1</c:v>
                </c:pt>
                <c:pt idx="172">
                  <c:v>18.2</c:v>
                </c:pt>
                <c:pt idx="173">
                  <c:v>18.3</c:v>
                </c:pt>
                <c:pt idx="174">
                  <c:v>18.4</c:v>
                </c:pt>
                <c:pt idx="175">
                  <c:v>18.5</c:v>
                </c:pt>
                <c:pt idx="176">
                  <c:v>18.6</c:v>
                </c:pt>
                <c:pt idx="177">
                  <c:v>18.7</c:v>
                </c:pt>
                <c:pt idx="178">
                  <c:v>18.8</c:v>
                </c:pt>
                <c:pt idx="179">
                  <c:v>18.9</c:v>
                </c:pt>
                <c:pt idx="180">
                  <c:v>19.0</c:v>
                </c:pt>
                <c:pt idx="181">
                  <c:v>19.1</c:v>
                </c:pt>
                <c:pt idx="182">
                  <c:v>19.2</c:v>
                </c:pt>
                <c:pt idx="183">
                  <c:v>19.3</c:v>
                </c:pt>
                <c:pt idx="184">
                  <c:v>19.4</c:v>
                </c:pt>
                <c:pt idx="185">
                  <c:v>19.5</c:v>
                </c:pt>
                <c:pt idx="186">
                  <c:v>19.6</c:v>
                </c:pt>
                <c:pt idx="187">
                  <c:v>19.7</c:v>
                </c:pt>
                <c:pt idx="188">
                  <c:v>19.8</c:v>
                </c:pt>
                <c:pt idx="189">
                  <c:v>19.9</c:v>
                </c:pt>
                <c:pt idx="190">
                  <c:v>20.0</c:v>
                </c:pt>
                <c:pt idx="191">
                  <c:v>20.1</c:v>
                </c:pt>
                <c:pt idx="192">
                  <c:v>20.2</c:v>
                </c:pt>
                <c:pt idx="193">
                  <c:v>20.3</c:v>
                </c:pt>
                <c:pt idx="194">
                  <c:v>20.4</c:v>
                </c:pt>
                <c:pt idx="195">
                  <c:v>20.5</c:v>
                </c:pt>
                <c:pt idx="196">
                  <c:v>20.6</c:v>
                </c:pt>
                <c:pt idx="197">
                  <c:v>20.7</c:v>
                </c:pt>
                <c:pt idx="198">
                  <c:v>20.8</c:v>
                </c:pt>
                <c:pt idx="199">
                  <c:v>20.9</c:v>
                </c:pt>
                <c:pt idx="200">
                  <c:v>21.0</c:v>
                </c:pt>
                <c:pt idx="201">
                  <c:v>21.1</c:v>
                </c:pt>
                <c:pt idx="202">
                  <c:v>21.2</c:v>
                </c:pt>
                <c:pt idx="203">
                  <c:v>21.3</c:v>
                </c:pt>
                <c:pt idx="204">
                  <c:v>21.4</c:v>
                </c:pt>
                <c:pt idx="205">
                  <c:v>21.5</c:v>
                </c:pt>
                <c:pt idx="206">
                  <c:v>21.6</c:v>
                </c:pt>
                <c:pt idx="207">
                  <c:v>21.7</c:v>
                </c:pt>
                <c:pt idx="208">
                  <c:v>21.8</c:v>
                </c:pt>
                <c:pt idx="209">
                  <c:v>21.9</c:v>
                </c:pt>
                <c:pt idx="210">
                  <c:v>22.0</c:v>
                </c:pt>
                <c:pt idx="211">
                  <c:v>22.1</c:v>
                </c:pt>
                <c:pt idx="212">
                  <c:v>22.2</c:v>
                </c:pt>
                <c:pt idx="213">
                  <c:v>22.3</c:v>
                </c:pt>
                <c:pt idx="214">
                  <c:v>22.4</c:v>
                </c:pt>
                <c:pt idx="215">
                  <c:v>22.5</c:v>
                </c:pt>
                <c:pt idx="216">
                  <c:v>22.6</c:v>
                </c:pt>
                <c:pt idx="217">
                  <c:v>22.7</c:v>
                </c:pt>
                <c:pt idx="218">
                  <c:v>22.8</c:v>
                </c:pt>
                <c:pt idx="219">
                  <c:v>22.9</c:v>
                </c:pt>
                <c:pt idx="220">
                  <c:v>23.0</c:v>
                </c:pt>
                <c:pt idx="221">
                  <c:v>23.1</c:v>
                </c:pt>
                <c:pt idx="222">
                  <c:v>23.2</c:v>
                </c:pt>
                <c:pt idx="223">
                  <c:v>23.3</c:v>
                </c:pt>
                <c:pt idx="224">
                  <c:v>23.4</c:v>
                </c:pt>
                <c:pt idx="225">
                  <c:v>23.5</c:v>
                </c:pt>
                <c:pt idx="226">
                  <c:v>23.6</c:v>
                </c:pt>
                <c:pt idx="227">
                  <c:v>23.7</c:v>
                </c:pt>
                <c:pt idx="228">
                  <c:v>23.8</c:v>
                </c:pt>
                <c:pt idx="229">
                  <c:v>23.9</c:v>
                </c:pt>
                <c:pt idx="230">
                  <c:v>24.0</c:v>
                </c:pt>
                <c:pt idx="231">
                  <c:v>24.1</c:v>
                </c:pt>
                <c:pt idx="232">
                  <c:v>24.2</c:v>
                </c:pt>
                <c:pt idx="233">
                  <c:v>24.3</c:v>
                </c:pt>
                <c:pt idx="234">
                  <c:v>24.4</c:v>
                </c:pt>
                <c:pt idx="235">
                  <c:v>24.5</c:v>
                </c:pt>
                <c:pt idx="236">
                  <c:v>24.6</c:v>
                </c:pt>
                <c:pt idx="237">
                  <c:v>24.7</c:v>
                </c:pt>
                <c:pt idx="238">
                  <c:v>24.8</c:v>
                </c:pt>
                <c:pt idx="239">
                  <c:v>24.9</c:v>
                </c:pt>
                <c:pt idx="240">
                  <c:v>25.0</c:v>
                </c:pt>
                <c:pt idx="241">
                  <c:v>25.1</c:v>
                </c:pt>
                <c:pt idx="242">
                  <c:v>25.2</c:v>
                </c:pt>
                <c:pt idx="243">
                  <c:v>25.3</c:v>
                </c:pt>
                <c:pt idx="244">
                  <c:v>25.4</c:v>
                </c:pt>
                <c:pt idx="245">
                  <c:v>25.5</c:v>
                </c:pt>
                <c:pt idx="246">
                  <c:v>25.6</c:v>
                </c:pt>
                <c:pt idx="247">
                  <c:v>25.7</c:v>
                </c:pt>
                <c:pt idx="248">
                  <c:v>25.8</c:v>
                </c:pt>
                <c:pt idx="249">
                  <c:v>25.9</c:v>
                </c:pt>
                <c:pt idx="250">
                  <c:v>26.0</c:v>
                </c:pt>
                <c:pt idx="251">
                  <c:v>26.1</c:v>
                </c:pt>
                <c:pt idx="252">
                  <c:v>26.2</c:v>
                </c:pt>
                <c:pt idx="253">
                  <c:v>26.3</c:v>
                </c:pt>
                <c:pt idx="254">
                  <c:v>26.4</c:v>
                </c:pt>
                <c:pt idx="255">
                  <c:v>26.5</c:v>
                </c:pt>
                <c:pt idx="256">
                  <c:v>26.6</c:v>
                </c:pt>
                <c:pt idx="257">
                  <c:v>26.7</c:v>
                </c:pt>
                <c:pt idx="258">
                  <c:v>26.8</c:v>
                </c:pt>
                <c:pt idx="259">
                  <c:v>26.9</c:v>
                </c:pt>
                <c:pt idx="260">
                  <c:v>27.0</c:v>
                </c:pt>
                <c:pt idx="261">
                  <c:v>27.1</c:v>
                </c:pt>
                <c:pt idx="262">
                  <c:v>27.2</c:v>
                </c:pt>
                <c:pt idx="263">
                  <c:v>27.3</c:v>
                </c:pt>
                <c:pt idx="264">
                  <c:v>27.4</c:v>
                </c:pt>
                <c:pt idx="265">
                  <c:v>27.5</c:v>
                </c:pt>
                <c:pt idx="266">
                  <c:v>27.6</c:v>
                </c:pt>
                <c:pt idx="267">
                  <c:v>27.7</c:v>
                </c:pt>
                <c:pt idx="268">
                  <c:v>27.8</c:v>
                </c:pt>
                <c:pt idx="269">
                  <c:v>27.9</c:v>
                </c:pt>
                <c:pt idx="270">
                  <c:v>28.0</c:v>
                </c:pt>
                <c:pt idx="271">
                  <c:v>28.1</c:v>
                </c:pt>
                <c:pt idx="272">
                  <c:v>28.2</c:v>
                </c:pt>
                <c:pt idx="273">
                  <c:v>28.3</c:v>
                </c:pt>
                <c:pt idx="274">
                  <c:v>28.4</c:v>
                </c:pt>
                <c:pt idx="275">
                  <c:v>28.5</c:v>
                </c:pt>
                <c:pt idx="276">
                  <c:v>28.6</c:v>
                </c:pt>
                <c:pt idx="277">
                  <c:v>28.7</c:v>
                </c:pt>
                <c:pt idx="278">
                  <c:v>28.8</c:v>
                </c:pt>
                <c:pt idx="279">
                  <c:v>28.9</c:v>
                </c:pt>
                <c:pt idx="280">
                  <c:v>29.0</c:v>
                </c:pt>
                <c:pt idx="281">
                  <c:v>29.1</c:v>
                </c:pt>
                <c:pt idx="282">
                  <c:v>29.2</c:v>
                </c:pt>
                <c:pt idx="283">
                  <c:v>29.3</c:v>
                </c:pt>
                <c:pt idx="284">
                  <c:v>29.4</c:v>
                </c:pt>
                <c:pt idx="285">
                  <c:v>29.5</c:v>
                </c:pt>
                <c:pt idx="286">
                  <c:v>29.6</c:v>
                </c:pt>
                <c:pt idx="287">
                  <c:v>29.7</c:v>
                </c:pt>
                <c:pt idx="288">
                  <c:v>29.8</c:v>
                </c:pt>
                <c:pt idx="289">
                  <c:v>29.9</c:v>
                </c:pt>
                <c:pt idx="290">
                  <c:v>30.0</c:v>
                </c:pt>
                <c:pt idx="291">
                  <c:v>30.1</c:v>
                </c:pt>
                <c:pt idx="292">
                  <c:v>30.2</c:v>
                </c:pt>
                <c:pt idx="293">
                  <c:v>30.3</c:v>
                </c:pt>
                <c:pt idx="294">
                  <c:v>30.4</c:v>
                </c:pt>
                <c:pt idx="295">
                  <c:v>30.5</c:v>
                </c:pt>
                <c:pt idx="296">
                  <c:v>30.6</c:v>
                </c:pt>
                <c:pt idx="297">
                  <c:v>30.7</c:v>
                </c:pt>
                <c:pt idx="298">
                  <c:v>30.8</c:v>
                </c:pt>
                <c:pt idx="299">
                  <c:v>30.9</c:v>
                </c:pt>
                <c:pt idx="300">
                  <c:v>31.0</c:v>
                </c:pt>
                <c:pt idx="301">
                  <c:v>31.1</c:v>
                </c:pt>
                <c:pt idx="302">
                  <c:v>31.2</c:v>
                </c:pt>
                <c:pt idx="303">
                  <c:v>31.3</c:v>
                </c:pt>
                <c:pt idx="304">
                  <c:v>31.4</c:v>
                </c:pt>
                <c:pt idx="305">
                  <c:v>31.5</c:v>
                </c:pt>
                <c:pt idx="306">
                  <c:v>31.6</c:v>
                </c:pt>
                <c:pt idx="307">
                  <c:v>31.7</c:v>
                </c:pt>
                <c:pt idx="308">
                  <c:v>31.8</c:v>
                </c:pt>
                <c:pt idx="309">
                  <c:v>31.9</c:v>
                </c:pt>
                <c:pt idx="310">
                  <c:v>32.0</c:v>
                </c:pt>
                <c:pt idx="311">
                  <c:v>32.1</c:v>
                </c:pt>
                <c:pt idx="312">
                  <c:v>32.2</c:v>
                </c:pt>
                <c:pt idx="313">
                  <c:v>32.3</c:v>
                </c:pt>
                <c:pt idx="314">
                  <c:v>32.4</c:v>
                </c:pt>
                <c:pt idx="315">
                  <c:v>32.5</c:v>
                </c:pt>
                <c:pt idx="316">
                  <c:v>32.6</c:v>
                </c:pt>
                <c:pt idx="317">
                  <c:v>32.7</c:v>
                </c:pt>
                <c:pt idx="318">
                  <c:v>32.8</c:v>
                </c:pt>
                <c:pt idx="319">
                  <c:v>32.9</c:v>
                </c:pt>
                <c:pt idx="320">
                  <c:v>33.0</c:v>
                </c:pt>
                <c:pt idx="321">
                  <c:v>33.1</c:v>
                </c:pt>
                <c:pt idx="322">
                  <c:v>33.2</c:v>
                </c:pt>
                <c:pt idx="323">
                  <c:v>33.3</c:v>
                </c:pt>
                <c:pt idx="324">
                  <c:v>33.4</c:v>
                </c:pt>
                <c:pt idx="325">
                  <c:v>33.5</c:v>
                </c:pt>
                <c:pt idx="326">
                  <c:v>33.6</c:v>
                </c:pt>
                <c:pt idx="327">
                  <c:v>33.7</c:v>
                </c:pt>
                <c:pt idx="328">
                  <c:v>33.8</c:v>
                </c:pt>
                <c:pt idx="329">
                  <c:v>33.9</c:v>
                </c:pt>
                <c:pt idx="330">
                  <c:v>34.0</c:v>
                </c:pt>
                <c:pt idx="331">
                  <c:v>34.1</c:v>
                </c:pt>
                <c:pt idx="332">
                  <c:v>34.2</c:v>
                </c:pt>
                <c:pt idx="333">
                  <c:v>34.3</c:v>
                </c:pt>
                <c:pt idx="334">
                  <c:v>34.4</c:v>
                </c:pt>
                <c:pt idx="335">
                  <c:v>34.5</c:v>
                </c:pt>
                <c:pt idx="336">
                  <c:v>34.6</c:v>
                </c:pt>
                <c:pt idx="337">
                  <c:v>34.7</c:v>
                </c:pt>
                <c:pt idx="338">
                  <c:v>34.8</c:v>
                </c:pt>
                <c:pt idx="339">
                  <c:v>34.9</c:v>
                </c:pt>
                <c:pt idx="340">
                  <c:v>35.0</c:v>
                </c:pt>
                <c:pt idx="341">
                  <c:v>35.1</c:v>
                </c:pt>
                <c:pt idx="342">
                  <c:v>35.2</c:v>
                </c:pt>
                <c:pt idx="343">
                  <c:v>35.3</c:v>
                </c:pt>
                <c:pt idx="344">
                  <c:v>35.4</c:v>
                </c:pt>
                <c:pt idx="345">
                  <c:v>35.5</c:v>
                </c:pt>
                <c:pt idx="346">
                  <c:v>35.6</c:v>
                </c:pt>
                <c:pt idx="347">
                  <c:v>35.7</c:v>
                </c:pt>
                <c:pt idx="348">
                  <c:v>35.8</c:v>
                </c:pt>
                <c:pt idx="349">
                  <c:v>35.9</c:v>
                </c:pt>
                <c:pt idx="350">
                  <c:v>36.0</c:v>
                </c:pt>
                <c:pt idx="351">
                  <c:v>36.1</c:v>
                </c:pt>
                <c:pt idx="352">
                  <c:v>36.2</c:v>
                </c:pt>
                <c:pt idx="353">
                  <c:v>36.3</c:v>
                </c:pt>
                <c:pt idx="354">
                  <c:v>36.4</c:v>
                </c:pt>
                <c:pt idx="355">
                  <c:v>36.5</c:v>
                </c:pt>
                <c:pt idx="356">
                  <c:v>36.6</c:v>
                </c:pt>
                <c:pt idx="357">
                  <c:v>36.7</c:v>
                </c:pt>
                <c:pt idx="358">
                  <c:v>36.8</c:v>
                </c:pt>
                <c:pt idx="359">
                  <c:v>36.9</c:v>
                </c:pt>
                <c:pt idx="360">
                  <c:v>37.0</c:v>
                </c:pt>
                <c:pt idx="361">
                  <c:v>37.1</c:v>
                </c:pt>
                <c:pt idx="362">
                  <c:v>37.2</c:v>
                </c:pt>
                <c:pt idx="363">
                  <c:v>37.3</c:v>
                </c:pt>
                <c:pt idx="364">
                  <c:v>37.4</c:v>
                </c:pt>
                <c:pt idx="365">
                  <c:v>37.5</c:v>
                </c:pt>
                <c:pt idx="366">
                  <c:v>37.6</c:v>
                </c:pt>
                <c:pt idx="367">
                  <c:v>37.7</c:v>
                </c:pt>
                <c:pt idx="368">
                  <c:v>37.8</c:v>
                </c:pt>
                <c:pt idx="369">
                  <c:v>37.9</c:v>
                </c:pt>
                <c:pt idx="370">
                  <c:v>38.0</c:v>
                </c:pt>
                <c:pt idx="371">
                  <c:v>38.1</c:v>
                </c:pt>
                <c:pt idx="372">
                  <c:v>38.2</c:v>
                </c:pt>
                <c:pt idx="373">
                  <c:v>38.3</c:v>
                </c:pt>
                <c:pt idx="374">
                  <c:v>38.4</c:v>
                </c:pt>
                <c:pt idx="375">
                  <c:v>38.5</c:v>
                </c:pt>
                <c:pt idx="376">
                  <c:v>38.6</c:v>
                </c:pt>
                <c:pt idx="377">
                  <c:v>38.7</c:v>
                </c:pt>
                <c:pt idx="378">
                  <c:v>38.8</c:v>
                </c:pt>
                <c:pt idx="379">
                  <c:v>38.9</c:v>
                </c:pt>
                <c:pt idx="380">
                  <c:v>39.0</c:v>
                </c:pt>
                <c:pt idx="381">
                  <c:v>39.1</c:v>
                </c:pt>
                <c:pt idx="382">
                  <c:v>39.2</c:v>
                </c:pt>
                <c:pt idx="383">
                  <c:v>39.3</c:v>
                </c:pt>
                <c:pt idx="384">
                  <c:v>39.4</c:v>
                </c:pt>
                <c:pt idx="385">
                  <c:v>39.5</c:v>
                </c:pt>
                <c:pt idx="386">
                  <c:v>39.6</c:v>
                </c:pt>
                <c:pt idx="387">
                  <c:v>39.7</c:v>
                </c:pt>
                <c:pt idx="388">
                  <c:v>39.8</c:v>
                </c:pt>
                <c:pt idx="389">
                  <c:v>39.9</c:v>
                </c:pt>
                <c:pt idx="390">
                  <c:v>40.0</c:v>
                </c:pt>
                <c:pt idx="391">
                  <c:v>40.1</c:v>
                </c:pt>
                <c:pt idx="392">
                  <c:v>40.2</c:v>
                </c:pt>
                <c:pt idx="393">
                  <c:v>40.3</c:v>
                </c:pt>
                <c:pt idx="394">
                  <c:v>40.4</c:v>
                </c:pt>
                <c:pt idx="395">
                  <c:v>40.5</c:v>
                </c:pt>
                <c:pt idx="396">
                  <c:v>40.6</c:v>
                </c:pt>
                <c:pt idx="397">
                  <c:v>40.7</c:v>
                </c:pt>
                <c:pt idx="398">
                  <c:v>40.8</c:v>
                </c:pt>
                <c:pt idx="399">
                  <c:v>40.9</c:v>
                </c:pt>
                <c:pt idx="400">
                  <c:v>41.0</c:v>
                </c:pt>
                <c:pt idx="401">
                  <c:v>41.1</c:v>
                </c:pt>
                <c:pt idx="402">
                  <c:v>41.2</c:v>
                </c:pt>
                <c:pt idx="403">
                  <c:v>41.3</c:v>
                </c:pt>
                <c:pt idx="404">
                  <c:v>41.4</c:v>
                </c:pt>
                <c:pt idx="405">
                  <c:v>41.5</c:v>
                </c:pt>
                <c:pt idx="406">
                  <c:v>41.6</c:v>
                </c:pt>
                <c:pt idx="407">
                  <c:v>41.7</c:v>
                </c:pt>
                <c:pt idx="408">
                  <c:v>41.8</c:v>
                </c:pt>
                <c:pt idx="409">
                  <c:v>41.9</c:v>
                </c:pt>
                <c:pt idx="410">
                  <c:v>42.0</c:v>
                </c:pt>
                <c:pt idx="411">
                  <c:v>42.1</c:v>
                </c:pt>
                <c:pt idx="412">
                  <c:v>42.2</c:v>
                </c:pt>
                <c:pt idx="413">
                  <c:v>42.3</c:v>
                </c:pt>
                <c:pt idx="414">
                  <c:v>42.4</c:v>
                </c:pt>
                <c:pt idx="415">
                  <c:v>42.5</c:v>
                </c:pt>
                <c:pt idx="416">
                  <c:v>42.6</c:v>
                </c:pt>
                <c:pt idx="417">
                  <c:v>42.7</c:v>
                </c:pt>
                <c:pt idx="418">
                  <c:v>42.8</c:v>
                </c:pt>
                <c:pt idx="419">
                  <c:v>42.9</c:v>
                </c:pt>
                <c:pt idx="420">
                  <c:v>43.0</c:v>
                </c:pt>
                <c:pt idx="421">
                  <c:v>43.1</c:v>
                </c:pt>
                <c:pt idx="422">
                  <c:v>43.2</c:v>
                </c:pt>
                <c:pt idx="423">
                  <c:v>43.3</c:v>
                </c:pt>
                <c:pt idx="424">
                  <c:v>43.4</c:v>
                </c:pt>
                <c:pt idx="425">
                  <c:v>43.5</c:v>
                </c:pt>
                <c:pt idx="426">
                  <c:v>43.6</c:v>
                </c:pt>
                <c:pt idx="427">
                  <c:v>43.7</c:v>
                </c:pt>
                <c:pt idx="428">
                  <c:v>43.8</c:v>
                </c:pt>
                <c:pt idx="429">
                  <c:v>43.9</c:v>
                </c:pt>
                <c:pt idx="430">
                  <c:v>44.0</c:v>
                </c:pt>
                <c:pt idx="431">
                  <c:v>44.1</c:v>
                </c:pt>
                <c:pt idx="432">
                  <c:v>44.2</c:v>
                </c:pt>
                <c:pt idx="433">
                  <c:v>44.3</c:v>
                </c:pt>
                <c:pt idx="434">
                  <c:v>44.4</c:v>
                </c:pt>
                <c:pt idx="435">
                  <c:v>44.5</c:v>
                </c:pt>
                <c:pt idx="436">
                  <c:v>44.6</c:v>
                </c:pt>
                <c:pt idx="437">
                  <c:v>44.7</c:v>
                </c:pt>
                <c:pt idx="438">
                  <c:v>44.8</c:v>
                </c:pt>
                <c:pt idx="439">
                  <c:v>44.9</c:v>
                </c:pt>
                <c:pt idx="440">
                  <c:v>45.0</c:v>
                </c:pt>
                <c:pt idx="441">
                  <c:v>45.1</c:v>
                </c:pt>
                <c:pt idx="442">
                  <c:v>45.2</c:v>
                </c:pt>
                <c:pt idx="443">
                  <c:v>45.3</c:v>
                </c:pt>
                <c:pt idx="444">
                  <c:v>45.4</c:v>
                </c:pt>
                <c:pt idx="445">
                  <c:v>45.5</c:v>
                </c:pt>
                <c:pt idx="446">
                  <c:v>45.6</c:v>
                </c:pt>
                <c:pt idx="447">
                  <c:v>45.7</c:v>
                </c:pt>
                <c:pt idx="448">
                  <c:v>45.8</c:v>
                </c:pt>
                <c:pt idx="449">
                  <c:v>45.9</c:v>
                </c:pt>
                <c:pt idx="450">
                  <c:v>46.0</c:v>
                </c:pt>
                <c:pt idx="451">
                  <c:v>46.1</c:v>
                </c:pt>
                <c:pt idx="452">
                  <c:v>46.2</c:v>
                </c:pt>
                <c:pt idx="453">
                  <c:v>46.3</c:v>
                </c:pt>
                <c:pt idx="454">
                  <c:v>46.4</c:v>
                </c:pt>
                <c:pt idx="455">
                  <c:v>46.5</c:v>
                </c:pt>
                <c:pt idx="456">
                  <c:v>46.6</c:v>
                </c:pt>
                <c:pt idx="457">
                  <c:v>46.7</c:v>
                </c:pt>
                <c:pt idx="458">
                  <c:v>46.8</c:v>
                </c:pt>
                <c:pt idx="459">
                  <c:v>46.9</c:v>
                </c:pt>
                <c:pt idx="460">
                  <c:v>47.0</c:v>
                </c:pt>
                <c:pt idx="461">
                  <c:v>47.1</c:v>
                </c:pt>
                <c:pt idx="462">
                  <c:v>47.2</c:v>
                </c:pt>
                <c:pt idx="463">
                  <c:v>47.3</c:v>
                </c:pt>
                <c:pt idx="464">
                  <c:v>47.4</c:v>
                </c:pt>
                <c:pt idx="465">
                  <c:v>47.5</c:v>
                </c:pt>
                <c:pt idx="466">
                  <c:v>47.6</c:v>
                </c:pt>
                <c:pt idx="467">
                  <c:v>47.7</c:v>
                </c:pt>
                <c:pt idx="468">
                  <c:v>47.8</c:v>
                </c:pt>
                <c:pt idx="469">
                  <c:v>47.9</c:v>
                </c:pt>
                <c:pt idx="470">
                  <c:v>48.0</c:v>
                </c:pt>
                <c:pt idx="471">
                  <c:v>48.1</c:v>
                </c:pt>
                <c:pt idx="472">
                  <c:v>48.2</c:v>
                </c:pt>
                <c:pt idx="473">
                  <c:v>48.3</c:v>
                </c:pt>
                <c:pt idx="474">
                  <c:v>48.4</c:v>
                </c:pt>
                <c:pt idx="475">
                  <c:v>48.5</c:v>
                </c:pt>
                <c:pt idx="476">
                  <c:v>48.6</c:v>
                </c:pt>
                <c:pt idx="477">
                  <c:v>48.7</c:v>
                </c:pt>
                <c:pt idx="478">
                  <c:v>48.8</c:v>
                </c:pt>
                <c:pt idx="479">
                  <c:v>48.9</c:v>
                </c:pt>
                <c:pt idx="480">
                  <c:v>49.0</c:v>
                </c:pt>
                <c:pt idx="481">
                  <c:v>49.1</c:v>
                </c:pt>
                <c:pt idx="482">
                  <c:v>49.2</c:v>
                </c:pt>
                <c:pt idx="483">
                  <c:v>49.3</c:v>
                </c:pt>
                <c:pt idx="484">
                  <c:v>49.4</c:v>
                </c:pt>
                <c:pt idx="485">
                  <c:v>49.5</c:v>
                </c:pt>
                <c:pt idx="486">
                  <c:v>49.6</c:v>
                </c:pt>
                <c:pt idx="487">
                  <c:v>49.7</c:v>
                </c:pt>
                <c:pt idx="488">
                  <c:v>49.8</c:v>
                </c:pt>
                <c:pt idx="489">
                  <c:v>49.9</c:v>
                </c:pt>
                <c:pt idx="490">
                  <c:v>50.0</c:v>
                </c:pt>
                <c:pt idx="491">
                  <c:v>50.1</c:v>
                </c:pt>
                <c:pt idx="492">
                  <c:v>50.2</c:v>
                </c:pt>
                <c:pt idx="493">
                  <c:v>50.3</c:v>
                </c:pt>
                <c:pt idx="494">
                  <c:v>50.4</c:v>
                </c:pt>
                <c:pt idx="495">
                  <c:v>50.5</c:v>
                </c:pt>
                <c:pt idx="496">
                  <c:v>50.6</c:v>
                </c:pt>
                <c:pt idx="497">
                  <c:v>50.7</c:v>
                </c:pt>
                <c:pt idx="498">
                  <c:v>50.8</c:v>
                </c:pt>
                <c:pt idx="499">
                  <c:v>50.9</c:v>
                </c:pt>
                <c:pt idx="500">
                  <c:v>51.0</c:v>
                </c:pt>
                <c:pt idx="501">
                  <c:v>51.1</c:v>
                </c:pt>
                <c:pt idx="502">
                  <c:v>51.2</c:v>
                </c:pt>
                <c:pt idx="503">
                  <c:v>51.3</c:v>
                </c:pt>
                <c:pt idx="504">
                  <c:v>51.4</c:v>
                </c:pt>
                <c:pt idx="505">
                  <c:v>51.5</c:v>
                </c:pt>
                <c:pt idx="506">
                  <c:v>51.6</c:v>
                </c:pt>
                <c:pt idx="507">
                  <c:v>51.7</c:v>
                </c:pt>
                <c:pt idx="508">
                  <c:v>51.8</c:v>
                </c:pt>
                <c:pt idx="509">
                  <c:v>51.9</c:v>
                </c:pt>
                <c:pt idx="510">
                  <c:v>52.0</c:v>
                </c:pt>
                <c:pt idx="511">
                  <c:v>52.1</c:v>
                </c:pt>
                <c:pt idx="512">
                  <c:v>52.2</c:v>
                </c:pt>
                <c:pt idx="513">
                  <c:v>52.3</c:v>
                </c:pt>
                <c:pt idx="514">
                  <c:v>52.4</c:v>
                </c:pt>
                <c:pt idx="515">
                  <c:v>52.5</c:v>
                </c:pt>
                <c:pt idx="516">
                  <c:v>52.6</c:v>
                </c:pt>
                <c:pt idx="517">
                  <c:v>52.7</c:v>
                </c:pt>
                <c:pt idx="518">
                  <c:v>52.8</c:v>
                </c:pt>
                <c:pt idx="519">
                  <c:v>52.9</c:v>
                </c:pt>
                <c:pt idx="520">
                  <c:v>53.0</c:v>
                </c:pt>
                <c:pt idx="521">
                  <c:v>53.1</c:v>
                </c:pt>
                <c:pt idx="522">
                  <c:v>53.2</c:v>
                </c:pt>
                <c:pt idx="523">
                  <c:v>53.3</c:v>
                </c:pt>
                <c:pt idx="524">
                  <c:v>53.4</c:v>
                </c:pt>
                <c:pt idx="525">
                  <c:v>53.5</c:v>
                </c:pt>
                <c:pt idx="526">
                  <c:v>53.6</c:v>
                </c:pt>
                <c:pt idx="527">
                  <c:v>53.7</c:v>
                </c:pt>
                <c:pt idx="528">
                  <c:v>53.8</c:v>
                </c:pt>
                <c:pt idx="529">
                  <c:v>53.9</c:v>
                </c:pt>
                <c:pt idx="530">
                  <c:v>54.0</c:v>
                </c:pt>
                <c:pt idx="531">
                  <c:v>54.1</c:v>
                </c:pt>
                <c:pt idx="532">
                  <c:v>54.2</c:v>
                </c:pt>
                <c:pt idx="533">
                  <c:v>54.3</c:v>
                </c:pt>
                <c:pt idx="534">
                  <c:v>54.4</c:v>
                </c:pt>
                <c:pt idx="535">
                  <c:v>54.5</c:v>
                </c:pt>
                <c:pt idx="536">
                  <c:v>54.6</c:v>
                </c:pt>
                <c:pt idx="537">
                  <c:v>54.7</c:v>
                </c:pt>
                <c:pt idx="538">
                  <c:v>54.8</c:v>
                </c:pt>
                <c:pt idx="539">
                  <c:v>54.9</c:v>
                </c:pt>
                <c:pt idx="540">
                  <c:v>55.0</c:v>
                </c:pt>
                <c:pt idx="541">
                  <c:v>55.1</c:v>
                </c:pt>
                <c:pt idx="542">
                  <c:v>55.2</c:v>
                </c:pt>
                <c:pt idx="543">
                  <c:v>55.3</c:v>
                </c:pt>
                <c:pt idx="544">
                  <c:v>55.4</c:v>
                </c:pt>
                <c:pt idx="545">
                  <c:v>55.5</c:v>
                </c:pt>
                <c:pt idx="546">
                  <c:v>55.6</c:v>
                </c:pt>
                <c:pt idx="547">
                  <c:v>55.7</c:v>
                </c:pt>
                <c:pt idx="548">
                  <c:v>55.8</c:v>
                </c:pt>
                <c:pt idx="549">
                  <c:v>55.9</c:v>
                </c:pt>
                <c:pt idx="550">
                  <c:v>56.0</c:v>
                </c:pt>
                <c:pt idx="551">
                  <c:v>56.1</c:v>
                </c:pt>
                <c:pt idx="552">
                  <c:v>56.2</c:v>
                </c:pt>
                <c:pt idx="553">
                  <c:v>56.3</c:v>
                </c:pt>
                <c:pt idx="554">
                  <c:v>56.4</c:v>
                </c:pt>
                <c:pt idx="555">
                  <c:v>56.5</c:v>
                </c:pt>
                <c:pt idx="556">
                  <c:v>56.6</c:v>
                </c:pt>
                <c:pt idx="557">
                  <c:v>56.7</c:v>
                </c:pt>
                <c:pt idx="558">
                  <c:v>56.8</c:v>
                </c:pt>
                <c:pt idx="559">
                  <c:v>56.9</c:v>
                </c:pt>
                <c:pt idx="560">
                  <c:v>57.0</c:v>
                </c:pt>
                <c:pt idx="561">
                  <c:v>57.1</c:v>
                </c:pt>
                <c:pt idx="562">
                  <c:v>57.2</c:v>
                </c:pt>
                <c:pt idx="563">
                  <c:v>57.3</c:v>
                </c:pt>
                <c:pt idx="564">
                  <c:v>57.4</c:v>
                </c:pt>
                <c:pt idx="565">
                  <c:v>57.5</c:v>
                </c:pt>
                <c:pt idx="566">
                  <c:v>57.6</c:v>
                </c:pt>
                <c:pt idx="567">
                  <c:v>57.7</c:v>
                </c:pt>
                <c:pt idx="568">
                  <c:v>57.8</c:v>
                </c:pt>
                <c:pt idx="569">
                  <c:v>57.9</c:v>
                </c:pt>
                <c:pt idx="570">
                  <c:v>58.0</c:v>
                </c:pt>
                <c:pt idx="571">
                  <c:v>58.1</c:v>
                </c:pt>
                <c:pt idx="572">
                  <c:v>58.2</c:v>
                </c:pt>
                <c:pt idx="573">
                  <c:v>58.3</c:v>
                </c:pt>
                <c:pt idx="574">
                  <c:v>58.4</c:v>
                </c:pt>
                <c:pt idx="575">
                  <c:v>58.5</c:v>
                </c:pt>
                <c:pt idx="576">
                  <c:v>58.6</c:v>
                </c:pt>
                <c:pt idx="577">
                  <c:v>58.7</c:v>
                </c:pt>
                <c:pt idx="578">
                  <c:v>58.8</c:v>
                </c:pt>
                <c:pt idx="579">
                  <c:v>58.9</c:v>
                </c:pt>
                <c:pt idx="580">
                  <c:v>59.0</c:v>
                </c:pt>
                <c:pt idx="581">
                  <c:v>59.1</c:v>
                </c:pt>
                <c:pt idx="582">
                  <c:v>59.2</c:v>
                </c:pt>
                <c:pt idx="583">
                  <c:v>59.3</c:v>
                </c:pt>
                <c:pt idx="584">
                  <c:v>59.4</c:v>
                </c:pt>
                <c:pt idx="585">
                  <c:v>59.5</c:v>
                </c:pt>
                <c:pt idx="586">
                  <c:v>59.6</c:v>
                </c:pt>
                <c:pt idx="587">
                  <c:v>59.7</c:v>
                </c:pt>
                <c:pt idx="588">
                  <c:v>59.8</c:v>
                </c:pt>
                <c:pt idx="589">
                  <c:v>59.9</c:v>
                </c:pt>
                <c:pt idx="590">
                  <c:v>60.0</c:v>
                </c:pt>
                <c:pt idx="591">
                  <c:v>60.1</c:v>
                </c:pt>
                <c:pt idx="592">
                  <c:v>60.2</c:v>
                </c:pt>
                <c:pt idx="593">
                  <c:v>60.3</c:v>
                </c:pt>
                <c:pt idx="594">
                  <c:v>60.4</c:v>
                </c:pt>
                <c:pt idx="595">
                  <c:v>60.5</c:v>
                </c:pt>
                <c:pt idx="596">
                  <c:v>60.6</c:v>
                </c:pt>
                <c:pt idx="597">
                  <c:v>60.7</c:v>
                </c:pt>
                <c:pt idx="598">
                  <c:v>60.8</c:v>
                </c:pt>
                <c:pt idx="599">
                  <c:v>60.9</c:v>
                </c:pt>
                <c:pt idx="600">
                  <c:v>61.0</c:v>
                </c:pt>
                <c:pt idx="601">
                  <c:v>61.1</c:v>
                </c:pt>
                <c:pt idx="602">
                  <c:v>61.2</c:v>
                </c:pt>
                <c:pt idx="603">
                  <c:v>61.3</c:v>
                </c:pt>
                <c:pt idx="604">
                  <c:v>61.4</c:v>
                </c:pt>
                <c:pt idx="605">
                  <c:v>61.5</c:v>
                </c:pt>
                <c:pt idx="606">
                  <c:v>61.6</c:v>
                </c:pt>
                <c:pt idx="607">
                  <c:v>61.7</c:v>
                </c:pt>
                <c:pt idx="608">
                  <c:v>61.8</c:v>
                </c:pt>
                <c:pt idx="609">
                  <c:v>61.9</c:v>
                </c:pt>
                <c:pt idx="610">
                  <c:v>62.0</c:v>
                </c:pt>
                <c:pt idx="611">
                  <c:v>62.1</c:v>
                </c:pt>
                <c:pt idx="612">
                  <c:v>62.2</c:v>
                </c:pt>
                <c:pt idx="613">
                  <c:v>62.3</c:v>
                </c:pt>
                <c:pt idx="614">
                  <c:v>62.4</c:v>
                </c:pt>
                <c:pt idx="615">
                  <c:v>62.5</c:v>
                </c:pt>
                <c:pt idx="616">
                  <c:v>62.6</c:v>
                </c:pt>
                <c:pt idx="617">
                  <c:v>62.7</c:v>
                </c:pt>
                <c:pt idx="618">
                  <c:v>62.8</c:v>
                </c:pt>
                <c:pt idx="619">
                  <c:v>62.9</c:v>
                </c:pt>
                <c:pt idx="620">
                  <c:v>63.0</c:v>
                </c:pt>
                <c:pt idx="621">
                  <c:v>63.1</c:v>
                </c:pt>
                <c:pt idx="622">
                  <c:v>63.2</c:v>
                </c:pt>
                <c:pt idx="623">
                  <c:v>63.3</c:v>
                </c:pt>
                <c:pt idx="624">
                  <c:v>63.4</c:v>
                </c:pt>
                <c:pt idx="625">
                  <c:v>63.5</c:v>
                </c:pt>
                <c:pt idx="626">
                  <c:v>63.6</c:v>
                </c:pt>
                <c:pt idx="627">
                  <c:v>63.7</c:v>
                </c:pt>
                <c:pt idx="628">
                  <c:v>63.8</c:v>
                </c:pt>
                <c:pt idx="629">
                  <c:v>63.9</c:v>
                </c:pt>
                <c:pt idx="630">
                  <c:v>64.0</c:v>
                </c:pt>
                <c:pt idx="631">
                  <c:v>64.1</c:v>
                </c:pt>
                <c:pt idx="632">
                  <c:v>64.2</c:v>
                </c:pt>
                <c:pt idx="633">
                  <c:v>64.3</c:v>
                </c:pt>
                <c:pt idx="634">
                  <c:v>64.4</c:v>
                </c:pt>
                <c:pt idx="635">
                  <c:v>64.5</c:v>
                </c:pt>
                <c:pt idx="636">
                  <c:v>64.6</c:v>
                </c:pt>
                <c:pt idx="637">
                  <c:v>64.7</c:v>
                </c:pt>
                <c:pt idx="638">
                  <c:v>64.8</c:v>
                </c:pt>
                <c:pt idx="639">
                  <c:v>64.9</c:v>
                </c:pt>
                <c:pt idx="640">
                  <c:v>65.0</c:v>
                </c:pt>
              </c:numCache>
            </c:numRef>
          </c:xVal>
          <c:yVal>
            <c:numRef>
              <c:f>'VPSA &amp; Calib gas data'!$B$2:$B$664</c:f>
              <c:numCache>
                <c:formatCode>0.00E+00</c:formatCode>
                <c:ptCount val="663"/>
                <c:pt idx="0">
                  <c:v>9.40000000000001E-11</c:v>
                </c:pt>
                <c:pt idx="1">
                  <c:v>9.93000000000001E-11</c:v>
                </c:pt>
                <c:pt idx="2">
                  <c:v>1.17E-10</c:v>
                </c:pt>
                <c:pt idx="3">
                  <c:v>1.99E-10</c:v>
                </c:pt>
                <c:pt idx="4">
                  <c:v>3.45E-10</c:v>
                </c:pt>
                <c:pt idx="5">
                  <c:v>7.71E-10</c:v>
                </c:pt>
                <c:pt idx="6">
                  <c:v>1.32E-9</c:v>
                </c:pt>
                <c:pt idx="7">
                  <c:v>1.62E-9</c:v>
                </c:pt>
                <c:pt idx="8">
                  <c:v>1.94E-9</c:v>
                </c:pt>
                <c:pt idx="9">
                  <c:v>2.39E-9</c:v>
                </c:pt>
                <c:pt idx="10">
                  <c:v>2.67E-9</c:v>
                </c:pt>
                <c:pt idx="11">
                  <c:v>2.59E-9</c:v>
                </c:pt>
                <c:pt idx="12">
                  <c:v>2.38E-9</c:v>
                </c:pt>
                <c:pt idx="13">
                  <c:v>2.1E-9</c:v>
                </c:pt>
                <c:pt idx="14">
                  <c:v>1.57E-9</c:v>
                </c:pt>
                <c:pt idx="15">
                  <c:v>7.86E-10</c:v>
                </c:pt>
                <c:pt idx="16">
                  <c:v>3.41E-10</c:v>
                </c:pt>
                <c:pt idx="17">
                  <c:v>2.08E-10</c:v>
                </c:pt>
                <c:pt idx="18">
                  <c:v>1.58E-10</c:v>
                </c:pt>
                <c:pt idx="19">
                  <c:v>1.42E-10</c:v>
                </c:pt>
                <c:pt idx="20">
                  <c:v>1.47E-10</c:v>
                </c:pt>
                <c:pt idx="21">
                  <c:v>1.76E-10</c:v>
                </c:pt>
                <c:pt idx="22">
                  <c:v>2.41E-10</c:v>
                </c:pt>
                <c:pt idx="23">
                  <c:v>3.93E-10</c:v>
                </c:pt>
                <c:pt idx="24">
                  <c:v>8.29E-10</c:v>
                </c:pt>
                <c:pt idx="25">
                  <c:v>3.67E-9</c:v>
                </c:pt>
                <c:pt idx="26">
                  <c:v>1.01E-8</c:v>
                </c:pt>
                <c:pt idx="27">
                  <c:v>1.37E-8</c:v>
                </c:pt>
                <c:pt idx="28">
                  <c:v>2.42E-8</c:v>
                </c:pt>
                <c:pt idx="29">
                  <c:v>4.02E-8</c:v>
                </c:pt>
                <c:pt idx="30">
                  <c:v>4.38E-8</c:v>
                </c:pt>
                <c:pt idx="31">
                  <c:v>4.41E-8</c:v>
                </c:pt>
                <c:pt idx="32">
                  <c:v>4.35E-8</c:v>
                </c:pt>
                <c:pt idx="33">
                  <c:v>3.13E-8</c:v>
                </c:pt>
                <c:pt idx="34">
                  <c:v>1.12E-8</c:v>
                </c:pt>
                <c:pt idx="35">
                  <c:v>1.72E-9</c:v>
                </c:pt>
                <c:pt idx="36">
                  <c:v>3.89E-10</c:v>
                </c:pt>
                <c:pt idx="37">
                  <c:v>1.72E-10</c:v>
                </c:pt>
                <c:pt idx="38">
                  <c:v>8.53E-11</c:v>
                </c:pt>
                <c:pt idx="39">
                  <c:v>5.1E-11</c:v>
                </c:pt>
                <c:pt idx="40">
                  <c:v>2.85E-11</c:v>
                </c:pt>
                <c:pt idx="41">
                  <c:v>1.52E-11</c:v>
                </c:pt>
                <c:pt idx="42">
                  <c:v>5.19E-12</c:v>
                </c:pt>
                <c:pt idx="43">
                  <c:v>-2.55E-13</c:v>
                </c:pt>
                <c:pt idx="44">
                  <c:v>-3.46E-12</c:v>
                </c:pt>
                <c:pt idx="45">
                  <c:v>-4.43E-12</c:v>
                </c:pt>
                <c:pt idx="46">
                  <c:v>-4.61E-12</c:v>
                </c:pt>
                <c:pt idx="47">
                  <c:v>-5.98E-12</c:v>
                </c:pt>
                <c:pt idx="48">
                  <c:v>-5.57E-12</c:v>
                </c:pt>
                <c:pt idx="49">
                  <c:v>-6.11E-12</c:v>
                </c:pt>
                <c:pt idx="50">
                  <c:v>-6.47E-12</c:v>
                </c:pt>
                <c:pt idx="51">
                  <c:v>-1.16E-11</c:v>
                </c:pt>
                <c:pt idx="52">
                  <c:v>-9.65000000000001E-12</c:v>
                </c:pt>
                <c:pt idx="53">
                  <c:v>-1.13E-11</c:v>
                </c:pt>
                <c:pt idx="54">
                  <c:v>-1.06E-11</c:v>
                </c:pt>
                <c:pt idx="55">
                  <c:v>-7.86E-12</c:v>
                </c:pt>
                <c:pt idx="56">
                  <c:v>-1.01E-11</c:v>
                </c:pt>
                <c:pt idx="57">
                  <c:v>-7.69E-12</c:v>
                </c:pt>
                <c:pt idx="58">
                  <c:v>-6.85E-12</c:v>
                </c:pt>
                <c:pt idx="59">
                  <c:v>-7.71E-12</c:v>
                </c:pt>
                <c:pt idx="60">
                  <c:v>-5.68E-12</c:v>
                </c:pt>
                <c:pt idx="61">
                  <c:v>-6.21E-12</c:v>
                </c:pt>
                <c:pt idx="62">
                  <c:v>-5.42E-12</c:v>
                </c:pt>
                <c:pt idx="63">
                  <c:v>-5.8E-12</c:v>
                </c:pt>
                <c:pt idx="64">
                  <c:v>-6.69E-12</c:v>
                </c:pt>
                <c:pt idx="65">
                  <c:v>-5.68E-12</c:v>
                </c:pt>
                <c:pt idx="66">
                  <c:v>-3.64E-12</c:v>
                </c:pt>
                <c:pt idx="67">
                  <c:v>-2.75E-12</c:v>
                </c:pt>
                <c:pt idx="68">
                  <c:v>-2.04E-12</c:v>
                </c:pt>
                <c:pt idx="69">
                  <c:v>-1.55E-12</c:v>
                </c:pt>
                <c:pt idx="70">
                  <c:v>-2.83E-12</c:v>
                </c:pt>
                <c:pt idx="71">
                  <c:v>-2.93E-12</c:v>
                </c:pt>
                <c:pt idx="72">
                  <c:v>-1.53E-12</c:v>
                </c:pt>
                <c:pt idx="73">
                  <c:v>-3.0E-12</c:v>
                </c:pt>
                <c:pt idx="74">
                  <c:v>-2.8E-13</c:v>
                </c:pt>
                <c:pt idx="75">
                  <c:v>-1.81E-12</c:v>
                </c:pt>
                <c:pt idx="76">
                  <c:v>-3.11E-12</c:v>
                </c:pt>
                <c:pt idx="77">
                  <c:v>-2.72E-12</c:v>
                </c:pt>
                <c:pt idx="78">
                  <c:v>-2.34E-12</c:v>
                </c:pt>
                <c:pt idx="79">
                  <c:v>-2.88E-12</c:v>
                </c:pt>
                <c:pt idx="80">
                  <c:v>-2.83E-12</c:v>
                </c:pt>
                <c:pt idx="81">
                  <c:v>-4.28E-12</c:v>
                </c:pt>
                <c:pt idx="82">
                  <c:v>-4.63E-12</c:v>
                </c:pt>
                <c:pt idx="83">
                  <c:v>-4.38E-12</c:v>
                </c:pt>
                <c:pt idx="84">
                  <c:v>-3.21E-12</c:v>
                </c:pt>
                <c:pt idx="85">
                  <c:v>-3.21E-12</c:v>
                </c:pt>
                <c:pt idx="86">
                  <c:v>-5.37E-12</c:v>
                </c:pt>
                <c:pt idx="87">
                  <c:v>-5.35E-12</c:v>
                </c:pt>
                <c:pt idx="88">
                  <c:v>-5.96E-12</c:v>
                </c:pt>
                <c:pt idx="89">
                  <c:v>-6.77E-12</c:v>
                </c:pt>
                <c:pt idx="90">
                  <c:v>-5.27E-12</c:v>
                </c:pt>
                <c:pt idx="91">
                  <c:v>-5.45E-12</c:v>
                </c:pt>
                <c:pt idx="92">
                  <c:v>-6.41E-12</c:v>
                </c:pt>
                <c:pt idx="93">
                  <c:v>-1.99E-12</c:v>
                </c:pt>
                <c:pt idx="94">
                  <c:v>-2.19E-12</c:v>
                </c:pt>
                <c:pt idx="95">
                  <c:v>-1.93E-12</c:v>
                </c:pt>
                <c:pt idx="96">
                  <c:v>-2.72E-12</c:v>
                </c:pt>
                <c:pt idx="97">
                  <c:v>-1.78E-12</c:v>
                </c:pt>
                <c:pt idx="98">
                  <c:v>-2.47E-12</c:v>
                </c:pt>
                <c:pt idx="99">
                  <c:v>-1.71E-12</c:v>
                </c:pt>
                <c:pt idx="100">
                  <c:v>-6.62E-13</c:v>
                </c:pt>
                <c:pt idx="101">
                  <c:v>-2.85E-12</c:v>
                </c:pt>
                <c:pt idx="102">
                  <c:v>3.16E-12</c:v>
                </c:pt>
                <c:pt idx="103">
                  <c:v>2.55E-12</c:v>
                </c:pt>
                <c:pt idx="104">
                  <c:v>-5.09E-13</c:v>
                </c:pt>
                <c:pt idx="105">
                  <c:v>-6.36E-13</c:v>
                </c:pt>
                <c:pt idx="106">
                  <c:v>-7.89E-13</c:v>
                </c:pt>
                <c:pt idx="107">
                  <c:v>-2.8E-13</c:v>
                </c:pt>
                <c:pt idx="108">
                  <c:v>2.55E-12</c:v>
                </c:pt>
                <c:pt idx="109">
                  <c:v>2.01E-12</c:v>
                </c:pt>
                <c:pt idx="110">
                  <c:v>5.29E-12</c:v>
                </c:pt>
                <c:pt idx="111">
                  <c:v>6.21E-12</c:v>
                </c:pt>
                <c:pt idx="112">
                  <c:v>5.32E-12</c:v>
                </c:pt>
                <c:pt idx="113">
                  <c:v>5.57E-12</c:v>
                </c:pt>
                <c:pt idx="114">
                  <c:v>3.87E-12</c:v>
                </c:pt>
                <c:pt idx="115">
                  <c:v>3.21E-12</c:v>
                </c:pt>
                <c:pt idx="116">
                  <c:v>2.34E-12</c:v>
                </c:pt>
                <c:pt idx="117">
                  <c:v>-1.17E-12</c:v>
                </c:pt>
                <c:pt idx="118">
                  <c:v>-2.29E-13</c:v>
                </c:pt>
                <c:pt idx="119">
                  <c:v>2.8E-13</c:v>
                </c:pt>
                <c:pt idx="120">
                  <c:v>3.97E-12</c:v>
                </c:pt>
                <c:pt idx="121">
                  <c:v>1.1E-11</c:v>
                </c:pt>
                <c:pt idx="122">
                  <c:v>2.08E-11</c:v>
                </c:pt>
                <c:pt idx="123">
                  <c:v>4.1E-11</c:v>
                </c:pt>
                <c:pt idx="124">
                  <c:v>1.07E-10</c:v>
                </c:pt>
                <c:pt idx="125">
                  <c:v>5.15E-10</c:v>
                </c:pt>
                <c:pt idx="126">
                  <c:v>3.2E-9</c:v>
                </c:pt>
                <c:pt idx="127">
                  <c:v>5.91E-9</c:v>
                </c:pt>
                <c:pt idx="128">
                  <c:v>6.63E-9</c:v>
                </c:pt>
                <c:pt idx="129">
                  <c:v>8.44E-9</c:v>
                </c:pt>
                <c:pt idx="130">
                  <c:v>9.42E-9</c:v>
                </c:pt>
                <c:pt idx="131">
                  <c:v>9.2E-9</c:v>
                </c:pt>
                <c:pt idx="132">
                  <c:v>7.22E-9</c:v>
                </c:pt>
                <c:pt idx="133">
                  <c:v>5.44E-9</c:v>
                </c:pt>
                <c:pt idx="134">
                  <c:v>1.32E-9</c:v>
                </c:pt>
                <c:pt idx="135">
                  <c:v>3.71E-10</c:v>
                </c:pt>
                <c:pt idx="136">
                  <c:v>1.89E-10</c:v>
                </c:pt>
                <c:pt idx="137">
                  <c:v>1.06E-10</c:v>
                </c:pt>
                <c:pt idx="138">
                  <c:v>7.55E-11</c:v>
                </c:pt>
                <c:pt idx="139">
                  <c:v>5.71E-11</c:v>
                </c:pt>
                <c:pt idx="140">
                  <c:v>4.65E-11</c:v>
                </c:pt>
                <c:pt idx="141">
                  <c:v>3.9E-11</c:v>
                </c:pt>
                <c:pt idx="142">
                  <c:v>3.17E-11</c:v>
                </c:pt>
                <c:pt idx="143">
                  <c:v>2.55E-11</c:v>
                </c:pt>
                <c:pt idx="144">
                  <c:v>1.61E-11</c:v>
                </c:pt>
                <c:pt idx="145">
                  <c:v>1.09E-11</c:v>
                </c:pt>
                <c:pt idx="146">
                  <c:v>1.32E-11</c:v>
                </c:pt>
                <c:pt idx="147">
                  <c:v>1.62E-11</c:v>
                </c:pt>
                <c:pt idx="148">
                  <c:v>1.64E-11</c:v>
                </c:pt>
                <c:pt idx="149">
                  <c:v>2.27E-11</c:v>
                </c:pt>
                <c:pt idx="150">
                  <c:v>2.48E-11</c:v>
                </c:pt>
                <c:pt idx="151">
                  <c:v>2.71E-11</c:v>
                </c:pt>
                <c:pt idx="152">
                  <c:v>2.64E-11</c:v>
                </c:pt>
                <c:pt idx="153">
                  <c:v>2.22E-11</c:v>
                </c:pt>
                <c:pt idx="154">
                  <c:v>1.42E-11</c:v>
                </c:pt>
                <c:pt idx="155">
                  <c:v>1.22E-11</c:v>
                </c:pt>
                <c:pt idx="156">
                  <c:v>1.86E-11</c:v>
                </c:pt>
                <c:pt idx="157">
                  <c:v>2.92E-11</c:v>
                </c:pt>
                <c:pt idx="158">
                  <c:v>3.81E-11</c:v>
                </c:pt>
                <c:pt idx="159">
                  <c:v>4.61E-11</c:v>
                </c:pt>
                <c:pt idx="160">
                  <c:v>5.95E-11</c:v>
                </c:pt>
                <c:pt idx="161">
                  <c:v>6.91E-11</c:v>
                </c:pt>
                <c:pt idx="162">
                  <c:v>6.88E-11</c:v>
                </c:pt>
                <c:pt idx="163">
                  <c:v>6.12E-11</c:v>
                </c:pt>
                <c:pt idx="164">
                  <c:v>4.34E-11</c:v>
                </c:pt>
                <c:pt idx="165">
                  <c:v>3.33E-11</c:v>
                </c:pt>
                <c:pt idx="166">
                  <c:v>6.14E-11</c:v>
                </c:pt>
                <c:pt idx="167">
                  <c:v>1.07E-10</c:v>
                </c:pt>
                <c:pt idx="168">
                  <c:v>1.53E-10</c:v>
                </c:pt>
                <c:pt idx="169">
                  <c:v>1.82E-10</c:v>
                </c:pt>
                <c:pt idx="170">
                  <c:v>2.19E-10</c:v>
                </c:pt>
                <c:pt idx="171">
                  <c:v>2.41E-10</c:v>
                </c:pt>
                <c:pt idx="172">
                  <c:v>2.37E-10</c:v>
                </c:pt>
                <c:pt idx="173">
                  <c:v>2.17E-10</c:v>
                </c:pt>
                <c:pt idx="174">
                  <c:v>1.47E-10</c:v>
                </c:pt>
                <c:pt idx="175">
                  <c:v>7.88E-11</c:v>
                </c:pt>
                <c:pt idx="176">
                  <c:v>5.03E-11</c:v>
                </c:pt>
                <c:pt idx="177">
                  <c:v>3.31E-11</c:v>
                </c:pt>
                <c:pt idx="178">
                  <c:v>2.37E-11</c:v>
                </c:pt>
                <c:pt idx="179">
                  <c:v>1.71E-11</c:v>
                </c:pt>
                <c:pt idx="180">
                  <c:v>1.01E-11</c:v>
                </c:pt>
                <c:pt idx="181">
                  <c:v>6.95E-12</c:v>
                </c:pt>
                <c:pt idx="182">
                  <c:v>5.07E-12</c:v>
                </c:pt>
                <c:pt idx="183">
                  <c:v>5.73E-12</c:v>
                </c:pt>
                <c:pt idx="184">
                  <c:v>8.93E-12</c:v>
                </c:pt>
                <c:pt idx="185">
                  <c:v>3.84E-11</c:v>
                </c:pt>
                <c:pt idx="186">
                  <c:v>1.55E-10</c:v>
                </c:pt>
                <c:pt idx="187">
                  <c:v>3.33E-10</c:v>
                </c:pt>
                <c:pt idx="188">
                  <c:v>4.52E-10</c:v>
                </c:pt>
                <c:pt idx="189">
                  <c:v>5.37E-10</c:v>
                </c:pt>
                <c:pt idx="190">
                  <c:v>5.94E-10</c:v>
                </c:pt>
                <c:pt idx="191">
                  <c:v>6.13E-10</c:v>
                </c:pt>
                <c:pt idx="192">
                  <c:v>5.67E-10</c:v>
                </c:pt>
                <c:pt idx="193">
                  <c:v>4.72E-10</c:v>
                </c:pt>
                <c:pt idx="194">
                  <c:v>2.36E-10</c:v>
                </c:pt>
                <c:pt idx="195">
                  <c:v>1.22E-10</c:v>
                </c:pt>
                <c:pt idx="196">
                  <c:v>7.23E-11</c:v>
                </c:pt>
                <c:pt idx="197">
                  <c:v>4.57E-11</c:v>
                </c:pt>
                <c:pt idx="198">
                  <c:v>2.86E-11</c:v>
                </c:pt>
                <c:pt idx="199">
                  <c:v>1.93E-11</c:v>
                </c:pt>
                <c:pt idx="200">
                  <c:v>1.36E-11</c:v>
                </c:pt>
                <c:pt idx="201">
                  <c:v>1.12E-11</c:v>
                </c:pt>
                <c:pt idx="202">
                  <c:v>1.03E-11</c:v>
                </c:pt>
                <c:pt idx="203">
                  <c:v>8.17E-12</c:v>
                </c:pt>
                <c:pt idx="204">
                  <c:v>6.11E-12</c:v>
                </c:pt>
                <c:pt idx="205">
                  <c:v>9.67000000000001E-13</c:v>
                </c:pt>
                <c:pt idx="206">
                  <c:v>9.42000000000001E-13</c:v>
                </c:pt>
                <c:pt idx="207">
                  <c:v>8.14E-13</c:v>
                </c:pt>
                <c:pt idx="208">
                  <c:v>-2.95E-12</c:v>
                </c:pt>
                <c:pt idx="209">
                  <c:v>-3.33E-12</c:v>
                </c:pt>
                <c:pt idx="210">
                  <c:v>1.53E-12</c:v>
                </c:pt>
                <c:pt idx="211">
                  <c:v>4.94E-12</c:v>
                </c:pt>
                <c:pt idx="212">
                  <c:v>6.11E-13</c:v>
                </c:pt>
                <c:pt idx="213">
                  <c:v>-1.81E-12</c:v>
                </c:pt>
                <c:pt idx="214">
                  <c:v>-8.40000000000001E-13</c:v>
                </c:pt>
                <c:pt idx="215">
                  <c:v>4.07E-13</c:v>
                </c:pt>
                <c:pt idx="216">
                  <c:v>1.53E-13</c:v>
                </c:pt>
                <c:pt idx="217">
                  <c:v>-2.55E-14</c:v>
                </c:pt>
                <c:pt idx="218">
                  <c:v>-4.33E-13</c:v>
                </c:pt>
                <c:pt idx="219">
                  <c:v>-1.6E-12</c:v>
                </c:pt>
                <c:pt idx="220">
                  <c:v>-3.74E-12</c:v>
                </c:pt>
                <c:pt idx="221">
                  <c:v>-2.11E-12</c:v>
                </c:pt>
                <c:pt idx="222">
                  <c:v>-1.81E-12</c:v>
                </c:pt>
                <c:pt idx="223">
                  <c:v>-2.7E-12</c:v>
                </c:pt>
                <c:pt idx="224">
                  <c:v>-1.3E-12</c:v>
                </c:pt>
                <c:pt idx="225">
                  <c:v>-3.54E-12</c:v>
                </c:pt>
                <c:pt idx="226">
                  <c:v>-1.17E-12</c:v>
                </c:pt>
                <c:pt idx="227">
                  <c:v>2.93E-12</c:v>
                </c:pt>
                <c:pt idx="228">
                  <c:v>2.29E-12</c:v>
                </c:pt>
                <c:pt idx="229">
                  <c:v>8.14E-13</c:v>
                </c:pt>
                <c:pt idx="230">
                  <c:v>2.29E-13</c:v>
                </c:pt>
                <c:pt idx="231">
                  <c:v>-2.37E-12</c:v>
                </c:pt>
                <c:pt idx="232">
                  <c:v>-9.93000000000002E-13</c:v>
                </c:pt>
                <c:pt idx="233">
                  <c:v>-1.63E-12</c:v>
                </c:pt>
                <c:pt idx="234">
                  <c:v>-2.98E-12</c:v>
                </c:pt>
                <c:pt idx="235">
                  <c:v>-9.42000000000001E-13</c:v>
                </c:pt>
                <c:pt idx="236">
                  <c:v>1.65E-12</c:v>
                </c:pt>
                <c:pt idx="237">
                  <c:v>3.03E-12</c:v>
                </c:pt>
                <c:pt idx="238">
                  <c:v>1.09E-12</c:v>
                </c:pt>
                <c:pt idx="239">
                  <c:v>-7.13E-13</c:v>
                </c:pt>
                <c:pt idx="240">
                  <c:v>8.40000000000001E-13</c:v>
                </c:pt>
                <c:pt idx="241">
                  <c:v>2.93E-12</c:v>
                </c:pt>
                <c:pt idx="242">
                  <c:v>1.78E-13</c:v>
                </c:pt>
                <c:pt idx="243">
                  <c:v>-1.53E-13</c:v>
                </c:pt>
                <c:pt idx="244">
                  <c:v>2.57E-12</c:v>
                </c:pt>
                <c:pt idx="245">
                  <c:v>2.77E-12</c:v>
                </c:pt>
                <c:pt idx="246">
                  <c:v>3.36E-12</c:v>
                </c:pt>
                <c:pt idx="247">
                  <c:v>3.67E-12</c:v>
                </c:pt>
                <c:pt idx="248">
                  <c:v>4.99E-12</c:v>
                </c:pt>
                <c:pt idx="249">
                  <c:v>5.88E-12</c:v>
                </c:pt>
                <c:pt idx="250">
                  <c:v>1.08E-11</c:v>
                </c:pt>
                <c:pt idx="251">
                  <c:v>1.42E-11</c:v>
                </c:pt>
                <c:pt idx="252">
                  <c:v>1.44E-11</c:v>
                </c:pt>
                <c:pt idx="253">
                  <c:v>1.67E-11</c:v>
                </c:pt>
                <c:pt idx="254">
                  <c:v>1.74E-11</c:v>
                </c:pt>
                <c:pt idx="255">
                  <c:v>2.23E-11</c:v>
                </c:pt>
                <c:pt idx="256">
                  <c:v>3.55E-11</c:v>
                </c:pt>
                <c:pt idx="257">
                  <c:v>5.32E-11</c:v>
                </c:pt>
                <c:pt idx="258">
                  <c:v>7.85E-11</c:v>
                </c:pt>
                <c:pt idx="259">
                  <c:v>1.22E-10</c:v>
                </c:pt>
                <c:pt idx="260">
                  <c:v>2.08E-10</c:v>
                </c:pt>
                <c:pt idx="261">
                  <c:v>3.88E-10</c:v>
                </c:pt>
                <c:pt idx="262">
                  <c:v>9.14E-10</c:v>
                </c:pt>
                <c:pt idx="263">
                  <c:v>2.96E-9</c:v>
                </c:pt>
                <c:pt idx="264">
                  <c:v>1.18E-8</c:v>
                </c:pt>
                <c:pt idx="265">
                  <c:v>5.35E-8</c:v>
                </c:pt>
                <c:pt idx="266">
                  <c:v>1.21E-7</c:v>
                </c:pt>
                <c:pt idx="267">
                  <c:v>1.67E-7</c:v>
                </c:pt>
                <c:pt idx="268">
                  <c:v>1.68E-7</c:v>
                </c:pt>
                <c:pt idx="269">
                  <c:v>1.65E-7</c:v>
                </c:pt>
                <c:pt idx="270">
                  <c:v>1.52E-7</c:v>
                </c:pt>
                <c:pt idx="271">
                  <c:v>1.55E-7</c:v>
                </c:pt>
                <c:pt idx="272">
                  <c:v>1.39E-7</c:v>
                </c:pt>
                <c:pt idx="273">
                  <c:v>5.5E-8</c:v>
                </c:pt>
                <c:pt idx="274">
                  <c:v>1.88E-9</c:v>
                </c:pt>
                <c:pt idx="275">
                  <c:v>5.8E-10</c:v>
                </c:pt>
                <c:pt idx="276">
                  <c:v>6.21E-10</c:v>
                </c:pt>
                <c:pt idx="277">
                  <c:v>9.18E-10</c:v>
                </c:pt>
                <c:pt idx="278">
                  <c:v>1.07E-9</c:v>
                </c:pt>
                <c:pt idx="279">
                  <c:v>1.11E-9</c:v>
                </c:pt>
                <c:pt idx="280">
                  <c:v>1.06E-9</c:v>
                </c:pt>
                <c:pt idx="281">
                  <c:v>1.07E-9</c:v>
                </c:pt>
                <c:pt idx="282">
                  <c:v>1.02E-9</c:v>
                </c:pt>
                <c:pt idx="283">
                  <c:v>8.54E-10</c:v>
                </c:pt>
                <c:pt idx="284">
                  <c:v>3.63E-10</c:v>
                </c:pt>
                <c:pt idx="285">
                  <c:v>1.69E-10</c:v>
                </c:pt>
                <c:pt idx="286">
                  <c:v>9.12E-11</c:v>
                </c:pt>
                <c:pt idx="287">
                  <c:v>6.5E-11</c:v>
                </c:pt>
                <c:pt idx="288">
                  <c:v>5.08E-11</c:v>
                </c:pt>
                <c:pt idx="289">
                  <c:v>3.85E-11</c:v>
                </c:pt>
                <c:pt idx="290">
                  <c:v>2.92E-11</c:v>
                </c:pt>
                <c:pt idx="291">
                  <c:v>2.79E-11</c:v>
                </c:pt>
                <c:pt idx="292">
                  <c:v>2.73E-11</c:v>
                </c:pt>
                <c:pt idx="293">
                  <c:v>2.2E-11</c:v>
                </c:pt>
                <c:pt idx="294">
                  <c:v>1.25E-11</c:v>
                </c:pt>
                <c:pt idx="295">
                  <c:v>5.7E-12</c:v>
                </c:pt>
                <c:pt idx="296">
                  <c:v>7.64E-14</c:v>
                </c:pt>
                <c:pt idx="297">
                  <c:v>-9.93000000000002E-13</c:v>
                </c:pt>
                <c:pt idx="298">
                  <c:v>-2.95E-12</c:v>
                </c:pt>
                <c:pt idx="299">
                  <c:v>-4.76E-12</c:v>
                </c:pt>
                <c:pt idx="300">
                  <c:v>-7.38E-12</c:v>
                </c:pt>
                <c:pt idx="301">
                  <c:v>-9.34E-12</c:v>
                </c:pt>
                <c:pt idx="302">
                  <c:v>-7.94E-12</c:v>
                </c:pt>
                <c:pt idx="303">
                  <c:v>-6.36E-12</c:v>
                </c:pt>
                <c:pt idx="304">
                  <c:v>-5.65E-12</c:v>
                </c:pt>
                <c:pt idx="305">
                  <c:v>7.03E-12</c:v>
                </c:pt>
                <c:pt idx="306">
                  <c:v>3.66E-11</c:v>
                </c:pt>
                <c:pt idx="307">
                  <c:v>7.79E-11</c:v>
                </c:pt>
                <c:pt idx="308">
                  <c:v>1.11E-10</c:v>
                </c:pt>
                <c:pt idx="309">
                  <c:v>1.34E-10</c:v>
                </c:pt>
                <c:pt idx="310">
                  <c:v>1.48E-10</c:v>
                </c:pt>
                <c:pt idx="311">
                  <c:v>1.46E-10</c:v>
                </c:pt>
                <c:pt idx="312">
                  <c:v>1.36E-10</c:v>
                </c:pt>
                <c:pt idx="313">
                  <c:v>1.09E-10</c:v>
                </c:pt>
                <c:pt idx="314">
                  <c:v>6.84E-11</c:v>
                </c:pt>
                <c:pt idx="315">
                  <c:v>4.18E-11</c:v>
                </c:pt>
                <c:pt idx="316">
                  <c:v>2.31E-11</c:v>
                </c:pt>
                <c:pt idx="317">
                  <c:v>1.16E-11</c:v>
                </c:pt>
                <c:pt idx="318">
                  <c:v>5.09E-12</c:v>
                </c:pt>
                <c:pt idx="319">
                  <c:v>1.81E-12</c:v>
                </c:pt>
                <c:pt idx="320">
                  <c:v>3.31E-13</c:v>
                </c:pt>
                <c:pt idx="321">
                  <c:v>2.8E-13</c:v>
                </c:pt>
                <c:pt idx="322">
                  <c:v>-5.85E-13</c:v>
                </c:pt>
                <c:pt idx="323">
                  <c:v>-1.04E-12</c:v>
                </c:pt>
                <c:pt idx="324">
                  <c:v>-3.21E-12</c:v>
                </c:pt>
                <c:pt idx="325">
                  <c:v>-3.89E-12</c:v>
                </c:pt>
                <c:pt idx="326">
                  <c:v>-1.96E-12</c:v>
                </c:pt>
                <c:pt idx="327">
                  <c:v>-2.67E-12</c:v>
                </c:pt>
                <c:pt idx="328">
                  <c:v>-9.16000000000002E-13</c:v>
                </c:pt>
                <c:pt idx="329">
                  <c:v>1.48E-12</c:v>
                </c:pt>
                <c:pt idx="330">
                  <c:v>2.37E-12</c:v>
                </c:pt>
                <c:pt idx="331">
                  <c:v>1.25E-12</c:v>
                </c:pt>
                <c:pt idx="332">
                  <c:v>1.25E-12</c:v>
                </c:pt>
                <c:pt idx="333">
                  <c:v>6.11E-13</c:v>
                </c:pt>
                <c:pt idx="334">
                  <c:v>4.33E-13</c:v>
                </c:pt>
                <c:pt idx="335">
                  <c:v>2.57E-12</c:v>
                </c:pt>
                <c:pt idx="336">
                  <c:v>-3.39E-12</c:v>
                </c:pt>
                <c:pt idx="337">
                  <c:v>-4.17E-12</c:v>
                </c:pt>
                <c:pt idx="338">
                  <c:v>-3.39E-12</c:v>
                </c:pt>
                <c:pt idx="339">
                  <c:v>-4.51E-12</c:v>
                </c:pt>
                <c:pt idx="340">
                  <c:v>-4.15E-12</c:v>
                </c:pt>
                <c:pt idx="341">
                  <c:v>-3.87E-12</c:v>
                </c:pt>
                <c:pt idx="342">
                  <c:v>-2.34E-12</c:v>
                </c:pt>
                <c:pt idx="343">
                  <c:v>-1.25E-12</c:v>
                </c:pt>
                <c:pt idx="344">
                  <c:v>2.55E-14</c:v>
                </c:pt>
                <c:pt idx="345">
                  <c:v>1.22E-12</c:v>
                </c:pt>
                <c:pt idx="346">
                  <c:v>4.63E-12</c:v>
                </c:pt>
                <c:pt idx="347">
                  <c:v>1.56E-11</c:v>
                </c:pt>
                <c:pt idx="348">
                  <c:v>2.04E-11</c:v>
                </c:pt>
                <c:pt idx="349">
                  <c:v>2.35E-11</c:v>
                </c:pt>
                <c:pt idx="350">
                  <c:v>2.51E-11</c:v>
                </c:pt>
                <c:pt idx="351">
                  <c:v>2.4E-11</c:v>
                </c:pt>
                <c:pt idx="352">
                  <c:v>2.28E-11</c:v>
                </c:pt>
                <c:pt idx="353">
                  <c:v>1.58E-11</c:v>
                </c:pt>
                <c:pt idx="354">
                  <c:v>1.11E-11</c:v>
                </c:pt>
                <c:pt idx="355">
                  <c:v>6.72E-12</c:v>
                </c:pt>
                <c:pt idx="356">
                  <c:v>3.77E-12</c:v>
                </c:pt>
                <c:pt idx="357">
                  <c:v>2.52E-12</c:v>
                </c:pt>
                <c:pt idx="358">
                  <c:v>7.13E-13</c:v>
                </c:pt>
                <c:pt idx="359">
                  <c:v>-1.27E-13</c:v>
                </c:pt>
                <c:pt idx="360">
                  <c:v>1.99E-12</c:v>
                </c:pt>
                <c:pt idx="361">
                  <c:v>7.64E-13</c:v>
                </c:pt>
                <c:pt idx="362">
                  <c:v>-4.4E-12</c:v>
                </c:pt>
                <c:pt idx="363">
                  <c:v>-4.07E-12</c:v>
                </c:pt>
                <c:pt idx="364">
                  <c:v>4.84E-13</c:v>
                </c:pt>
                <c:pt idx="365">
                  <c:v>1.25E-12</c:v>
                </c:pt>
                <c:pt idx="366">
                  <c:v>1.3E-12</c:v>
                </c:pt>
                <c:pt idx="367">
                  <c:v>4.07E-12</c:v>
                </c:pt>
                <c:pt idx="368">
                  <c:v>1.6E-12</c:v>
                </c:pt>
                <c:pt idx="369">
                  <c:v>4.07E-12</c:v>
                </c:pt>
                <c:pt idx="370">
                  <c:v>8.53E-12</c:v>
                </c:pt>
                <c:pt idx="371">
                  <c:v>5.88E-12</c:v>
                </c:pt>
                <c:pt idx="372">
                  <c:v>4.89E-12</c:v>
                </c:pt>
                <c:pt idx="373">
                  <c:v>5.04E-12</c:v>
                </c:pt>
                <c:pt idx="374">
                  <c:v>4.68E-12</c:v>
                </c:pt>
                <c:pt idx="375">
                  <c:v>4.4E-12</c:v>
                </c:pt>
                <c:pt idx="376">
                  <c:v>4.33E-12</c:v>
                </c:pt>
                <c:pt idx="377">
                  <c:v>3.03E-12</c:v>
                </c:pt>
                <c:pt idx="378">
                  <c:v>2.85E-12</c:v>
                </c:pt>
                <c:pt idx="379">
                  <c:v>7.97E-12</c:v>
                </c:pt>
                <c:pt idx="380">
                  <c:v>1.67E-11</c:v>
                </c:pt>
                <c:pt idx="381">
                  <c:v>3.06E-11</c:v>
                </c:pt>
                <c:pt idx="382">
                  <c:v>5.99E-11</c:v>
                </c:pt>
                <c:pt idx="383">
                  <c:v>1.5E-10</c:v>
                </c:pt>
                <c:pt idx="384">
                  <c:v>5.6E-10</c:v>
                </c:pt>
                <c:pt idx="385">
                  <c:v>2.71E-9</c:v>
                </c:pt>
                <c:pt idx="386">
                  <c:v>6.39E-9</c:v>
                </c:pt>
                <c:pt idx="387">
                  <c:v>7.96E-9</c:v>
                </c:pt>
                <c:pt idx="388">
                  <c:v>8.62E-9</c:v>
                </c:pt>
                <c:pt idx="389">
                  <c:v>7.88E-9</c:v>
                </c:pt>
                <c:pt idx="390">
                  <c:v>7.4E-9</c:v>
                </c:pt>
                <c:pt idx="391">
                  <c:v>6.48E-9</c:v>
                </c:pt>
                <c:pt idx="392">
                  <c:v>4.47E-9</c:v>
                </c:pt>
                <c:pt idx="393">
                  <c:v>1.4E-9</c:v>
                </c:pt>
                <c:pt idx="394">
                  <c:v>4.23E-10</c:v>
                </c:pt>
                <c:pt idx="395">
                  <c:v>1.91E-10</c:v>
                </c:pt>
                <c:pt idx="396">
                  <c:v>9.66000000000001E-11</c:v>
                </c:pt>
                <c:pt idx="397">
                  <c:v>5.95E-11</c:v>
                </c:pt>
                <c:pt idx="398">
                  <c:v>3.78E-11</c:v>
                </c:pt>
                <c:pt idx="399">
                  <c:v>2.36E-11</c:v>
                </c:pt>
                <c:pt idx="400">
                  <c:v>1.29E-11</c:v>
                </c:pt>
                <c:pt idx="401">
                  <c:v>7.1E-12</c:v>
                </c:pt>
                <c:pt idx="402">
                  <c:v>6.08E-12</c:v>
                </c:pt>
                <c:pt idx="403">
                  <c:v>3.97E-12</c:v>
                </c:pt>
                <c:pt idx="404">
                  <c:v>1.25E-12</c:v>
                </c:pt>
                <c:pt idx="405">
                  <c:v>2.52E-12</c:v>
                </c:pt>
                <c:pt idx="406">
                  <c:v>-1.78E-13</c:v>
                </c:pt>
                <c:pt idx="407">
                  <c:v>-4.05E-12</c:v>
                </c:pt>
                <c:pt idx="408">
                  <c:v>-5.7E-12</c:v>
                </c:pt>
                <c:pt idx="409">
                  <c:v>-6.29E-12</c:v>
                </c:pt>
                <c:pt idx="410">
                  <c:v>-6.11E-12</c:v>
                </c:pt>
                <c:pt idx="411">
                  <c:v>-6.67E-12</c:v>
                </c:pt>
                <c:pt idx="412">
                  <c:v>-8.96E-12</c:v>
                </c:pt>
                <c:pt idx="413">
                  <c:v>-6.69E-12</c:v>
                </c:pt>
                <c:pt idx="414">
                  <c:v>-5.83E-12</c:v>
                </c:pt>
                <c:pt idx="415">
                  <c:v>-4.68E-12</c:v>
                </c:pt>
                <c:pt idx="416">
                  <c:v>-3.74E-12</c:v>
                </c:pt>
                <c:pt idx="417">
                  <c:v>-1.17E-12</c:v>
                </c:pt>
                <c:pt idx="418">
                  <c:v>-4.12E-12</c:v>
                </c:pt>
                <c:pt idx="419">
                  <c:v>-2.88E-12</c:v>
                </c:pt>
                <c:pt idx="420">
                  <c:v>-2.6E-12</c:v>
                </c:pt>
                <c:pt idx="421">
                  <c:v>-1.91E-12</c:v>
                </c:pt>
                <c:pt idx="422">
                  <c:v>-3.87E-12</c:v>
                </c:pt>
                <c:pt idx="423">
                  <c:v>-4.15E-12</c:v>
                </c:pt>
                <c:pt idx="424">
                  <c:v>-1.02E-12</c:v>
                </c:pt>
                <c:pt idx="425">
                  <c:v>3.54E-12</c:v>
                </c:pt>
                <c:pt idx="426">
                  <c:v>1.37E-11</c:v>
                </c:pt>
                <c:pt idx="427">
                  <c:v>2.63E-11</c:v>
                </c:pt>
                <c:pt idx="428">
                  <c:v>3.91E-11</c:v>
                </c:pt>
                <c:pt idx="429">
                  <c:v>4.76E-11</c:v>
                </c:pt>
                <c:pt idx="430">
                  <c:v>5.14E-11</c:v>
                </c:pt>
                <c:pt idx="431">
                  <c:v>5.49E-11</c:v>
                </c:pt>
                <c:pt idx="432">
                  <c:v>5.37E-11</c:v>
                </c:pt>
                <c:pt idx="433">
                  <c:v>3.84E-11</c:v>
                </c:pt>
                <c:pt idx="434">
                  <c:v>2.52E-11</c:v>
                </c:pt>
                <c:pt idx="435">
                  <c:v>1.67E-11</c:v>
                </c:pt>
                <c:pt idx="436">
                  <c:v>1.16E-11</c:v>
                </c:pt>
                <c:pt idx="437">
                  <c:v>9.34E-12</c:v>
                </c:pt>
                <c:pt idx="438">
                  <c:v>6.62E-12</c:v>
                </c:pt>
                <c:pt idx="439">
                  <c:v>2.77E-12</c:v>
                </c:pt>
                <c:pt idx="440">
                  <c:v>3.05E-13</c:v>
                </c:pt>
                <c:pt idx="441">
                  <c:v>-4.58E-13</c:v>
                </c:pt>
                <c:pt idx="442">
                  <c:v>-1.81E-12</c:v>
                </c:pt>
                <c:pt idx="443">
                  <c:v>-2.34E-12</c:v>
                </c:pt>
                <c:pt idx="444">
                  <c:v>-2.21E-12</c:v>
                </c:pt>
                <c:pt idx="445">
                  <c:v>-7.38E-13</c:v>
                </c:pt>
                <c:pt idx="446">
                  <c:v>1.4E-12</c:v>
                </c:pt>
                <c:pt idx="447">
                  <c:v>5.35E-13</c:v>
                </c:pt>
                <c:pt idx="448">
                  <c:v>-2.14E-12</c:v>
                </c:pt>
                <c:pt idx="449">
                  <c:v>-4.66E-12</c:v>
                </c:pt>
                <c:pt idx="450">
                  <c:v>-4.38E-12</c:v>
                </c:pt>
                <c:pt idx="451">
                  <c:v>-5.7E-12</c:v>
                </c:pt>
                <c:pt idx="452">
                  <c:v>-6.9E-12</c:v>
                </c:pt>
                <c:pt idx="453">
                  <c:v>-3.72E-12</c:v>
                </c:pt>
                <c:pt idx="454">
                  <c:v>6.87E-13</c:v>
                </c:pt>
                <c:pt idx="455">
                  <c:v>-6.11E-13</c:v>
                </c:pt>
                <c:pt idx="456">
                  <c:v>-1.3E-12</c:v>
                </c:pt>
                <c:pt idx="457">
                  <c:v>-1.07E-12</c:v>
                </c:pt>
                <c:pt idx="458">
                  <c:v>-3.16E-12</c:v>
                </c:pt>
                <c:pt idx="459">
                  <c:v>-3.39E-12</c:v>
                </c:pt>
                <c:pt idx="460">
                  <c:v>1.53E-13</c:v>
                </c:pt>
                <c:pt idx="461">
                  <c:v>1.32E-12</c:v>
                </c:pt>
                <c:pt idx="462">
                  <c:v>1.32E-12</c:v>
                </c:pt>
                <c:pt idx="463">
                  <c:v>-2.55E-14</c:v>
                </c:pt>
                <c:pt idx="464">
                  <c:v>-1.93E-12</c:v>
                </c:pt>
                <c:pt idx="465">
                  <c:v>-2.34E-12</c:v>
                </c:pt>
                <c:pt idx="466">
                  <c:v>0.0</c:v>
                </c:pt>
                <c:pt idx="467">
                  <c:v>1.53E-12</c:v>
                </c:pt>
                <c:pt idx="468">
                  <c:v>7.38E-13</c:v>
                </c:pt>
                <c:pt idx="469">
                  <c:v>2.55E-14</c:v>
                </c:pt>
                <c:pt idx="470">
                  <c:v>4.84E-13</c:v>
                </c:pt>
                <c:pt idx="471">
                  <c:v>-3.31E-13</c:v>
                </c:pt>
                <c:pt idx="472">
                  <c:v>-2.55E-14</c:v>
                </c:pt>
                <c:pt idx="473">
                  <c:v>2.42E-12</c:v>
                </c:pt>
                <c:pt idx="474">
                  <c:v>2.37E-12</c:v>
                </c:pt>
                <c:pt idx="475">
                  <c:v>3.69E-12</c:v>
                </c:pt>
                <c:pt idx="476">
                  <c:v>3.51E-12</c:v>
                </c:pt>
                <c:pt idx="477">
                  <c:v>2.16E-12</c:v>
                </c:pt>
                <c:pt idx="478">
                  <c:v>1.15E-12</c:v>
                </c:pt>
                <c:pt idx="479">
                  <c:v>2.9E-12</c:v>
                </c:pt>
                <c:pt idx="480">
                  <c:v>4.3E-12</c:v>
                </c:pt>
                <c:pt idx="481">
                  <c:v>1.45E-12</c:v>
                </c:pt>
                <c:pt idx="482">
                  <c:v>3.82E-13</c:v>
                </c:pt>
                <c:pt idx="483">
                  <c:v>2.55E-12</c:v>
                </c:pt>
                <c:pt idx="484">
                  <c:v>4.94E-12</c:v>
                </c:pt>
                <c:pt idx="485">
                  <c:v>4.58E-13</c:v>
                </c:pt>
                <c:pt idx="486">
                  <c:v>-1.35E-12</c:v>
                </c:pt>
                <c:pt idx="487">
                  <c:v>-7.38E-13</c:v>
                </c:pt>
                <c:pt idx="488">
                  <c:v>-1.81E-12</c:v>
                </c:pt>
                <c:pt idx="489">
                  <c:v>-2.39E-12</c:v>
                </c:pt>
                <c:pt idx="490">
                  <c:v>-4.84E-13</c:v>
                </c:pt>
                <c:pt idx="491">
                  <c:v>-1.3E-12</c:v>
                </c:pt>
                <c:pt idx="492">
                  <c:v>2.55E-13</c:v>
                </c:pt>
                <c:pt idx="493">
                  <c:v>7.38E-13</c:v>
                </c:pt>
                <c:pt idx="494">
                  <c:v>-6.87E-13</c:v>
                </c:pt>
                <c:pt idx="495">
                  <c:v>-9.42000000000001E-13</c:v>
                </c:pt>
                <c:pt idx="496">
                  <c:v>1.91E-12</c:v>
                </c:pt>
                <c:pt idx="497">
                  <c:v>2.34E-12</c:v>
                </c:pt>
                <c:pt idx="498">
                  <c:v>7.64E-13</c:v>
                </c:pt>
                <c:pt idx="499">
                  <c:v>-1.48E-12</c:v>
                </c:pt>
                <c:pt idx="500">
                  <c:v>-8.65000000000001E-13</c:v>
                </c:pt>
                <c:pt idx="501">
                  <c:v>-1.53E-13</c:v>
                </c:pt>
                <c:pt idx="502">
                  <c:v>1.65E-12</c:v>
                </c:pt>
                <c:pt idx="503">
                  <c:v>2.01E-12</c:v>
                </c:pt>
                <c:pt idx="504">
                  <c:v>1.09E-12</c:v>
                </c:pt>
                <c:pt idx="505">
                  <c:v>1.6E-12</c:v>
                </c:pt>
                <c:pt idx="506">
                  <c:v>4.07E-13</c:v>
                </c:pt>
                <c:pt idx="507">
                  <c:v>1.32E-12</c:v>
                </c:pt>
                <c:pt idx="508">
                  <c:v>1.93E-12</c:v>
                </c:pt>
                <c:pt idx="509">
                  <c:v>9.42000000000001E-13</c:v>
                </c:pt>
                <c:pt idx="510">
                  <c:v>1.02E-12</c:v>
                </c:pt>
                <c:pt idx="511">
                  <c:v>1.78E-13</c:v>
                </c:pt>
                <c:pt idx="512">
                  <c:v>-5.35E-13</c:v>
                </c:pt>
                <c:pt idx="513">
                  <c:v>6.87E-13</c:v>
                </c:pt>
                <c:pt idx="514">
                  <c:v>7.89E-13</c:v>
                </c:pt>
                <c:pt idx="515">
                  <c:v>8.65000000000001E-13</c:v>
                </c:pt>
                <c:pt idx="516">
                  <c:v>4.33E-13</c:v>
                </c:pt>
                <c:pt idx="517">
                  <c:v>2.62E-12</c:v>
                </c:pt>
                <c:pt idx="518">
                  <c:v>1.96E-12</c:v>
                </c:pt>
                <c:pt idx="519">
                  <c:v>8.65000000000001E-13</c:v>
                </c:pt>
                <c:pt idx="520">
                  <c:v>-1.88E-12</c:v>
                </c:pt>
                <c:pt idx="521">
                  <c:v>1.53E-13</c:v>
                </c:pt>
                <c:pt idx="522">
                  <c:v>-7.38E-13</c:v>
                </c:pt>
                <c:pt idx="523">
                  <c:v>-1.88E-12</c:v>
                </c:pt>
                <c:pt idx="524">
                  <c:v>-2.29E-13</c:v>
                </c:pt>
                <c:pt idx="525">
                  <c:v>8.91000000000001E-13</c:v>
                </c:pt>
                <c:pt idx="526">
                  <c:v>2.95E-12</c:v>
                </c:pt>
                <c:pt idx="527">
                  <c:v>-1.02E-13</c:v>
                </c:pt>
                <c:pt idx="528">
                  <c:v>-1.35E-12</c:v>
                </c:pt>
                <c:pt idx="529">
                  <c:v>-1.58E-12</c:v>
                </c:pt>
                <c:pt idx="530">
                  <c:v>-8.65000000000001E-13</c:v>
                </c:pt>
                <c:pt idx="531">
                  <c:v>-1.48E-12</c:v>
                </c:pt>
                <c:pt idx="532">
                  <c:v>-7.38E-13</c:v>
                </c:pt>
                <c:pt idx="533">
                  <c:v>1.48E-12</c:v>
                </c:pt>
                <c:pt idx="534">
                  <c:v>1.27E-13</c:v>
                </c:pt>
                <c:pt idx="535">
                  <c:v>-2.9E-12</c:v>
                </c:pt>
                <c:pt idx="536">
                  <c:v>4.84E-13</c:v>
                </c:pt>
                <c:pt idx="537">
                  <c:v>2.21E-12</c:v>
                </c:pt>
                <c:pt idx="538">
                  <c:v>1.15E-12</c:v>
                </c:pt>
                <c:pt idx="539">
                  <c:v>1.32E-12</c:v>
                </c:pt>
                <c:pt idx="540">
                  <c:v>1.37E-12</c:v>
                </c:pt>
                <c:pt idx="541">
                  <c:v>-6.11E-13</c:v>
                </c:pt>
                <c:pt idx="542">
                  <c:v>2.55E-12</c:v>
                </c:pt>
                <c:pt idx="543">
                  <c:v>2.55E-12</c:v>
                </c:pt>
                <c:pt idx="544">
                  <c:v>3.56E-13</c:v>
                </c:pt>
                <c:pt idx="545">
                  <c:v>-7.64E-14</c:v>
                </c:pt>
                <c:pt idx="546">
                  <c:v>2.62E-12</c:v>
                </c:pt>
                <c:pt idx="547">
                  <c:v>-1.22E-12</c:v>
                </c:pt>
                <c:pt idx="548">
                  <c:v>2.49E-12</c:v>
                </c:pt>
                <c:pt idx="549">
                  <c:v>3.56E-12</c:v>
                </c:pt>
                <c:pt idx="550">
                  <c:v>-1.71E-12</c:v>
                </c:pt>
                <c:pt idx="551">
                  <c:v>-7.64E-13</c:v>
                </c:pt>
                <c:pt idx="552">
                  <c:v>2.14E-12</c:v>
                </c:pt>
                <c:pt idx="553">
                  <c:v>1.5E-12</c:v>
                </c:pt>
                <c:pt idx="554">
                  <c:v>9.16000000000002E-13</c:v>
                </c:pt>
                <c:pt idx="555">
                  <c:v>1.35E-12</c:v>
                </c:pt>
                <c:pt idx="556">
                  <c:v>-3.82E-13</c:v>
                </c:pt>
                <c:pt idx="557">
                  <c:v>-6.11E-13</c:v>
                </c:pt>
                <c:pt idx="558">
                  <c:v>-1.78E-12</c:v>
                </c:pt>
                <c:pt idx="559">
                  <c:v>-1.27E-12</c:v>
                </c:pt>
                <c:pt idx="560">
                  <c:v>1.93E-12</c:v>
                </c:pt>
                <c:pt idx="561">
                  <c:v>2.77E-12</c:v>
                </c:pt>
                <c:pt idx="562">
                  <c:v>2.19E-12</c:v>
                </c:pt>
                <c:pt idx="563">
                  <c:v>1.12E-12</c:v>
                </c:pt>
                <c:pt idx="564">
                  <c:v>-1.07E-12</c:v>
                </c:pt>
                <c:pt idx="565">
                  <c:v>-1.25E-12</c:v>
                </c:pt>
                <c:pt idx="566">
                  <c:v>-3.31E-13</c:v>
                </c:pt>
                <c:pt idx="567">
                  <c:v>1.65E-12</c:v>
                </c:pt>
                <c:pt idx="568">
                  <c:v>-4.07E-13</c:v>
                </c:pt>
                <c:pt idx="569">
                  <c:v>5.09E-13</c:v>
                </c:pt>
                <c:pt idx="570">
                  <c:v>5.35E-13</c:v>
                </c:pt>
                <c:pt idx="571">
                  <c:v>8.65000000000001E-13</c:v>
                </c:pt>
                <c:pt idx="572">
                  <c:v>4.58E-13</c:v>
                </c:pt>
                <c:pt idx="573">
                  <c:v>-1.78E-13</c:v>
                </c:pt>
                <c:pt idx="574">
                  <c:v>2.16E-12</c:v>
                </c:pt>
                <c:pt idx="575">
                  <c:v>1.2E-12</c:v>
                </c:pt>
                <c:pt idx="576">
                  <c:v>3.08E-12</c:v>
                </c:pt>
                <c:pt idx="577">
                  <c:v>1.2E-12</c:v>
                </c:pt>
                <c:pt idx="578">
                  <c:v>2.14E-12</c:v>
                </c:pt>
                <c:pt idx="579">
                  <c:v>2.39E-12</c:v>
                </c:pt>
                <c:pt idx="580">
                  <c:v>3.11E-12</c:v>
                </c:pt>
                <c:pt idx="581">
                  <c:v>3.21E-12</c:v>
                </c:pt>
                <c:pt idx="582">
                  <c:v>2.01E-12</c:v>
                </c:pt>
                <c:pt idx="583">
                  <c:v>2.34E-12</c:v>
                </c:pt>
                <c:pt idx="584">
                  <c:v>3.79E-12</c:v>
                </c:pt>
                <c:pt idx="585">
                  <c:v>3.77E-12</c:v>
                </c:pt>
                <c:pt idx="586">
                  <c:v>2.34E-12</c:v>
                </c:pt>
                <c:pt idx="587">
                  <c:v>9.67000000000001E-13</c:v>
                </c:pt>
                <c:pt idx="588">
                  <c:v>2.65E-12</c:v>
                </c:pt>
                <c:pt idx="589">
                  <c:v>2.29E-12</c:v>
                </c:pt>
                <c:pt idx="590">
                  <c:v>1.3E-12</c:v>
                </c:pt>
                <c:pt idx="591">
                  <c:v>1.07E-12</c:v>
                </c:pt>
                <c:pt idx="592">
                  <c:v>1.53E-13</c:v>
                </c:pt>
                <c:pt idx="593">
                  <c:v>8.91000000000001E-13</c:v>
                </c:pt>
                <c:pt idx="594">
                  <c:v>7.64E-13</c:v>
                </c:pt>
                <c:pt idx="595">
                  <c:v>1.27E-12</c:v>
                </c:pt>
                <c:pt idx="596">
                  <c:v>1.53E-12</c:v>
                </c:pt>
                <c:pt idx="597">
                  <c:v>1.83E-12</c:v>
                </c:pt>
                <c:pt idx="598">
                  <c:v>4.33E-13</c:v>
                </c:pt>
                <c:pt idx="599">
                  <c:v>6.11E-13</c:v>
                </c:pt>
                <c:pt idx="600">
                  <c:v>4.33E-13</c:v>
                </c:pt>
                <c:pt idx="601">
                  <c:v>1.15E-12</c:v>
                </c:pt>
                <c:pt idx="602">
                  <c:v>-1.4E-12</c:v>
                </c:pt>
                <c:pt idx="603">
                  <c:v>-2.11E-12</c:v>
                </c:pt>
                <c:pt idx="604">
                  <c:v>-2.01E-12</c:v>
                </c:pt>
                <c:pt idx="605">
                  <c:v>-1.5E-12</c:v>
                </c:pt>
                <c:pt idx="606">
                  <c:v>2.62E-12</c:v>
                </c:pt>
                <c:pt idx="607">
                  <c:v>3.64E-12</c:v>
                </c:pt>
                <c:pt idx="608">
                  <c:v>2.8E-12</c:v>
                </c:pt>
                <c:pt idx="609">
                  <c:v>4.53E-12</c:v>
                </c:pt>
                <c:pt idx="610">
                  <c:v>4.79E-12</c:v>
                </c:pt>
                <c:pt idx="611">
                  <c:v>6.21E-12</c:v>
                </c:pt>
                <c:pt idx="612">
                  <c:v>6.16E-12</c:v>
                </c:pt>
                <c:pt idx="613">
                  <c:v>3.67E-12</c:v>
                </c:pt>
                <c:pt idx="614">
                  <c:v>3.95E-12</c:v>
                </c:pt>
                <c:pt idx="615">
                  <c:v>5.14E-12</c:v>
                </c:pt>
                <c:pt idx="616">
                  <c:v>5.63E-12</c:v>
                </c:pt>
                <c:pt idx="617">
                  <c:v>5.07E-12</c:v>
                </c:pt>
                <c:pt idx="618">
                  <c:v>9.16000000000002E-13</c:v>
                </c:pt>
                <c:pt idx="619">
                  <c:v>-1.43E-12</c:v>
                </c:pt>
                <c:pt idx="620">
                  <c:v>7.64E-13</c:v>
                </c:pt>
                <c:pt idx="621">
                  <c:v>1.22E-12</c:v>
                </c:pt>
                <c:pt idx="622">
                  <c:v>2.21E-12</c:v>
                </c:pt>
                <c:pt idx="623">
                  <c:v>-2.8E-13</c:v>
                </c:pt>
                <c:pt idx="624">
                  <c:v>2.55E-13</c:v>
                </c:pt>
                <c:pt idx="625">
                  <c:v>4.84E-13</c:v>
                </c:pt>
                <c:pt idx="626">
                  <c:v>3.05E-13</c:v>
                </c:pt>
                <c:pt idx="627">
                  <c:v>1.3E-12</c:v>
                </c:pt>
                <c:pt idx="628">
                  <c:v>8.65000000000001E-13</c:v>
                </c:pt>
                <c:pt idx="629">
                  <c:v>6.36E-13</c:v>
                </c:pt>
                <c:pt idx="630">
                  <c:v>-4.84E-13</c:v>
                </c:pt>
                <c:pt idx="631">
                  <c:v>-1.02E-13</c:v>
                </c:pt>
                <c:pt idx="632">
                  <c:v>1.12E-12</c:v>
                </c:pt>
                <c:pt idx="633">
                  <c:v>1.2E-12</c:v>
                </c:pt>
                <c:pt idx="634">
                  <c:v>-3.05E-13</c:v>
                </c:pt>
                <c:pt idx="635">
                  <c:v>1.02E-13</c:v>
                </c:pt>
                <c:pt idx="636">
                  <c:v>2.65E-12</c:v>
                </c:pt>
                <c:pt idx="637">
                  <c:v>2.47E-12</c:v>
                </c:pt>
                <c:pt idx="638">
                  <c:v>-1.4E-12</c:v>
                </c:pt>
                <c:pt idx="639">
                  <c:v>2.55E-14</c:v>
                </c:pt>
                <c:pt idx="640">
                  <c:v>2.24E-12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'VPSA &amp; Calib gas data'!$C$1</c:f>
              <c:strCache>
                <c:ptCount val="1"/>
                <c:pt idx="0">
                  <c:v>Booster gas pressure (torr)</c:v>
                </c:pt>
              </c:strCache>
            </c:strRef>
          </c:tx>
          <c:marker>
            <c:symbol val="none"/>
          </c:marker>
          <c:xVal>
            <c:numRef>
              <c:f>'VPSA &amp; Calib gas data'!$A$2:$A$664</c:f>
              <c:numCache>
                <c:formatCode>General</c:formatCode>
                <c:ptCount val="663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2.0</c:v>
                </c:pt>
                <c:pt idx="11">
                  <c:v>2.1</c:v>
                </c:pt>
                <c:pt idx="12">
                  <c:v>2.2</c:v>
                </c:pt>
                <c:pt idx="13">
                  <c:v>2.3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3.0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4.0</c:v>
                </c:pt>
                <c:pt idx="31">
                  <c:v>4.1</c:v>
                </c:pt>
                <c:pt idx="32">
                  <c:v>4.2</c:v>
                </c:pt>
                <c:pt idx="33">
                  <c:v>4.3</c:v>
                </c:pt>
                <c:pt idx="34">
                  <c:v>4.4</c:v>
                </c:pt>
                <c:pt idx="35">
                  <c:v>4.5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4.9</c:v>
                </c:pt>
                <c:pt idx="40">
                  <c:v>5.0</c:v>
                </c:pt>
                <c:pt idx="41">
                  <c:v>5.1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6.0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7.0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8.0</c:v>
                </c:pt>
                <c:pt idx="71">
                  <c:v>8.1</c:v>
                </c:pt>
                <c:pt idx="72">
                  <c:v>8.200000000000001</c:v>
                </c:pt>
                <c:pt idx="73">
                  <c:v>8.3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8.700000000000001</c:v>
                </c:pt>
                <c:pt idx="78">
                  <c:v>8.8</c:v>
                </c:pt>
                <c:pt idx="79">
                  <c:v>8.9</c:v>
                </c:pt>
                <c:pt idx="80">
                  <c:v>9.0</c:v>
                </c:pt>
                <c:pt idx="81">
                  <c:v>9.1</c:v>
                </c:pt>
                <c:pt idx="82">
                  <c:v>9.200000000000001</c:v>
                </c:pt>
                <c:pt idx="83">
                  <c:v>9.3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9.700000000000001</c:v>
                </c:pt>
                <c:pt idx="88">
                  <c:v>9.8</c:v>
                </c:pt>
                <c:pt idx="89">
                  <c:v>9.9</c:v>
                </c:pt>
                <c:pt idx="90">
                  <c:v>10.0</c:v>
                </c:pt>
                <c:pt idx="91">
                  <c:v>10.1</c:v>
                </c:pt>
                <c:pt idx="92">
                  <c:v>10.2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11.0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12.0</c:v>
                </c:pt>
                <c:pt idx="111">
                  <c:v>12.1</c:v>
                </c:pt>
                <c:pt idx="112">
                  <c:v>12.2</c:v>
                </c:pt>
                <c:pt idx="113">
                  <c:v>12.3</c:v>
                </c:pt>
                <c:pt idx="114">
                  <c:v>12.4</c:v>
                </c:pt>
                <c:pt idx="115">
                  <c:v>12.5</c:v>
                </c:pt>
                <c:pt idx="116">
                  <c:v>12.6</c:v>
                </c:pt>
                <c:pt idx="117">
                  <c:v>12.7</c:v>
                </c:pt>
                <c:pt idx="118">
                  <c:v>12.8</c:v>
                </c:pt>
                <c:pt idx="119">
                  <c:v>12.9</c:v>
                </c:pt>
                <c:pt idx="120">
                  <c:v>13.0</c:v>
                </c:pt>
                <c:pt idx="121">
                  <c:v>13.1</c:v>
                </c:pt>
                <c:pt idx="122">
                  <c:v>13.2</c:v>
                </c:pt>
                <c:pt idx="123">
                  <c:v>13.3</c:v>
                </c:pt>
                <c:pt idx="124">
                  <c:v>13.4</c:v>
                </c:pt>
                <c:pt idx="125">
                  <c:v>13.5</c:v>
                </c:pt>
                <c:pt idx="126">
                  <c:v>13.6</c:v>
                </c:pt>
                <c:pt idx="127">
                  <c:v>13.7</c:v>
                </c:pt>
                <c:pt idx="128">
                  <c:v>13.8</c:v>
                </c:pt>
                <c:pt idx="129">
                  <c:v>13.9</c:v>
                </c:pt>
                <c:pt idx="130">
                  <c:v>14.0</c:v>
                </c:pt>
                <c:pt idx="131">
                  <c:v>14.1</c:v>
                </c:pt>
                <c:pt idx="132">
                  <c:v>14.2</c:v>
                </c:pt>
                <c:pt idx="133">
                  <c:v>14.3</c:v>
                </c:pt>
                <c:pt idx="134">
                  <c:v>14.4</c:v>
                </c:pt>
                <c:pt idx="135">
                  <c:v>14.5</c:v>
                </c:pt>
                <c:pt idx="136">
                  <c:v>14.6</c:v>
                </c:pt>
                <c:pt idx="137">
                  <c:v>14.7</c:v>
                </c:pt>
                <c:pt idx="138">
                  <c:v>14.8</c:v>
                </c:pt>
                <c:pt idx="139">
                  <c:v>14.9</c:v>
                </c:pt>
                <c:pt idx="140">
                  <c:v>15.0</c:v>
                </c:pt>
                <c:pt idx="141">
                  <c:v>15.1</c:v>
                </c:pt>
                <c:pt idx="142">
                  <c:v>15.2</c:v>
                </c:pt>
                <c:pt idx="143">
                  <c:v>15.3</c:v>
                </c:pt>
                <c:pt idx="144">
                  <c:v>15.4</c:v>
                </c:pt>
                <c:pt idx="145">
                  <c:v>15.5</c:v>
                </c:pt>
                <c:pt idx="146">
                  <c:v>15.6</c:v>
                </c:pt>
                <c:pt idx="147">
                  <c:v>15.7</c:v>
                </c:pt>
                <c:pt idx="148">
                  <c:v>15.8</c:v>
                </c:pt>
                <c:pt idx="149">
                  <c:v>15.9</c:v>
                </c:pt>
                <c:pt idx="150">
                  <c:v>16.0</c:v>
                </c:pt>
                <c:pt idx="151">
                  <c:v>16.1</c:v>
                </c:pt>
                <c:pt idx="152">
                  <c:v>16.2</c:v>
                </c:pt>
                <c:pt idx="153">
                  <c:v>16.3</c:v>
                </c:pt>
                <c:pt idx="154">
                  <c:v>16.4</c:v>
                </c:pt>
                <c:pt idx="155">
                  <c:v>16.5</c:v>
                </c:pt>
                <c:pt idx="156">
                  <c:v>16.6</c:v>
                </c:pt>
                <c:pt idx="157">
                  <c:v>16.7</c:v>
                </c:pt>
                <c:pt idx="158">
                  <c:v>16.8</c:v>
                </c:pt>
                <c:pt idx="159">
                  <c:v>16.9</c:v>
                </c:pt>
                <c:pt idx="160">
                  <c:v>17.0</c:v>
                </c:pt>
                <c:pt idx="161">
                  <c:v>17.1</c:v>
                </c:pt>
                <c:pt idx="162">
                  <c:v>17.2</c:v>
                </c:pt>
                <c:pt idx="163">
                  <c:v>17.3</c:v>
                </c:pt>
                <c:pt idx="164">
                  <c:v>17.4</c:v>
                </c:pt>
                <c:pt idx="165">
                  <c:v>17.5</c:v>
                </c:pt>
                <c:pt idx="166">
                  <c:v>17.6</c:v>
                </c:pt>
                <c:pt idx="167">
                  <c:v>17.7</c:v>
                </c:pt>
                <c:pt idx="168">
                  <c:v>17.8</c:v>
                </c:pt>
                <c:pt idx="169">
                  <c:v>17.9</c:v>
                </c:pt>
                <c:pt idx="170">
                  <c:v>18.0</c:v>
                </c:pt>
                <c:pt idx="171">
                  <c:v>18.1</c:v>
                </c:pt>
                <c:pt idx="172">
                  <c:v>18.2</c:v>
                </c:pt>
                <c:pt idx="173">
                  <c:v>18.3</c:v>
                </c:pt>
                <c:pt idx="174">
                  <c:v>18.4</c:v>
                </c:pt>
                <c:pt idx="175">
                  <c:v>18.5</c:v>
                </c:pt>
                <c:pt idx="176">
                  <c:v>18.6</c:v>
                </c:pt>
                <c:pt idx="177">
                  <c:v>18.7</c:v>
                </c:pt>
                <c:pt idx="178">
                  <c:v>18.8</c:v>
                </c:pt>
                <c:pt idx="179">
                  <c:v>18.9</c:v>
                </c:pt>
                <c:pt idx="180">
                  <c:v>19.0</c:v>
                </c:pt>
                <c:pt idx="181">
                  <c:v>19.1</c:v>
                </c:pt>
                <c:pt idx="182">
                  <c:v>19.2</c:v>
                </c:pt>
                <c:pt idx="183">
                  <c:v>19.3</c:v>
                </c:pt>
                <c:pt idx="184">
                  <c:v>19.4</c:v>
                </c:pt>
                <c:pt idx="185">
                  <c:v>19.5</c:v>
                </c:pt>
                <c:pt idx="186">
                  <c:v>19.6</c:v>
                </c:pt>
                <c:pt idx="187">
                  <c:v>19.7</c:v>
                </c:pt>
                <c:pt idx="188">
                  <c:v>19.8</c:v>
                </c:pt>
                <c:pt idx="189">
                  <c:v>19.9</c:v>
                </c:pt>
                <c:pt idx="190">
                  <c:v>20.0</c:v>
                </c:pt>
                <c:pt idx="191">
                  <c:v>20.1</c:v>
                </c:pt>
                <c:pt idx="192">
                  <c:v>20.2</c:v>
                </c:pt>
                <c:pt idx="193">
                  <c:v>20.3</c:v>
                </c:pt>
                <c:pt idx="194">
                  <c:v>20.4</c:v>
                </c:pt>
                <c:pt idx="195">
                  <c:v>20.5</c:v>
                </c:pt>
                <c:pt idx="196">
                  <c:v>20.6</c:v>
                </c:pt>
                <c:pt idx="197">
                  <c:v>20.7</c:v>
                </c:pt>
                <c:pt idx="198">
                  <c:v>20.8</c:v>
                </c:pt>
                <c:pt idx="199">
                  <c:v>20.9</c:v>
                </c:pt>
                <c:pt idx="200">
                  <c:v>21.0</c:v>
                </c:pt>
                <c:pt idx="201">
                  <c:v>21.1</c:v>
                </c:pt>
                <c:pt idx="202">
                  <c:v>21.2</c:v>
                </c:pt>
                <c:pt idx="203">
                  <c:v>21.3</c:v>
                </c:pt>
                <c:pt idx="204">
                  <c:v>21.4</c:v>
                </c:pt>
                <c:pt idx="205">
                  <c:v>21.5</c:v>
                </c:pt>
                <c:pt idx="206">
                  <c:v>21.6</c:v>
                </c:pt>
                <c:pt idx="207">
                  <c:v>21.7</c:v>
                </c:pt>
                <c:pt idx="208">
                  <c:v>21.8</c:v>
                </c:pt>
                <c:pt idx="209">
                  <c:v>21.9</c:v>
                </c:pt>
                <c:pt idx="210">
                  <c:v>22.0</c:v>
                </c:pt>
                <c:pt idx="211">
                  <c:v>22.1</c:v>
                </c:pt>
                <c:pt idx="212">
                  <c:v>22.2</c:v>
                </c:pt>
                <c:pt idx="213">
                  <c:v>22.3</c:v>
                </c:pt>
                <c:pt idx="214">
                  <c:v>22.4</c:v>
                </c:pt>
                <c:pt idx="215">
                  <c:v>22.5</c:v>
                </c:pt>
                <c:pt idx="216">
                  <c:v>22.6</c:v>
                </c:pt>
                <c:pt idx="217">
                  <c:v>22.7</c:v>
                </c:pt>
                <c:pt idx="218">
                  <c:v>22.8</c:v>
                </c:pt>
                <c:pt idx="219">
                  <c:v>22.9</c:v>
                </c:pt>
                <c:pt idx="220">
                  <c:v>23.0</c:v>
                </c:pt>
                <c:pt idx="221">
                  <c:v>23.1</c:v>
                </c:pt>
                <c:pt idx="222">
                  <c:v>23.2</c:v>
                </c:pt>
                <c:pt idx="223">
                  <c:v>23.3</c:v>
                </c:pt>
                <c:pt idx="224">
                  <c:v>23.4</c:v>
                </c:pt>
                <c:pt idx="225">
                  <c:v>23.5</c:v>
                </c:pt>
                <c:pt idx="226">
                  <c:v>23.6</c:v>
                </c:pt>
                <c:pt idx="227">
                  <c:v>23.7</c:v>
                </c:pt>
                <c:pt idx="228">
                  <c:v>23.8</c:v>
                </c:pt>
                <c:pt idx="229">
                  <c:v>23.9</c:v>
                </c:pt>
                <c:pt idx="230">
                  <c:v>24.0</c:v>
                </c:pt>
                <c:pt idx="231">
                  <c:v>24.1</c:v>
                </c:pt>
                <c:pt idx="232">
                  <c:v>24.2</c:v>
                </c:pt>
                <c:pt idx="233">
                  <c:v>24.3</c:v>
                </c:pt>
                <c:pt idx="234">
                  <c:v>24.4</c:v>
                </c:pt>
                <c:pt idx="235">
                  <c:v>24.5</c:v>
                </c:pt>
                <c:pt idx="236">
                  <c:v>24.6</c:v>
                </c:pt>
                <c:pt idx="237">
                  <c:v>24.7</c:v>
                </c:pt>
                <c:pt idx="238">
                  <c:v>24.8</c:v>
                </c:pt>
                <c:pt idx="239">
                  <c:v>24.9</c:v>
                </c:pt>
                <c:pt idx="240">
                  <c:v>25.0</c:v>
                </c:pt>
                <c:pt idx="241">
                  <c:v>25.1</c:v>
                </c:pt>
                <c:pt idx="242">
                  <c:v>25.2</c:v>
                </c:pt>
                <c:pt idx="243">
                  <c:v>25.3</c:v>
                </c:pt>
                <c:pt idx="244">
                  <c:v>25.4</c:v>
                </c:pt>
                <c:pt idx="245">
                  <c:v>25.5</c:v>
                </c:pt>
                <c:pt idx="246">
                  <c:v>25.6</c:v>
                </c:pt>
                <c:pt idx="247">
                  <c:v>25.7</c:v>
                </c:pt>
                <c:pt idx="248">
                  <c:v>25.8</c:v>
                </c:pt>
                <c:pt idx="249">
                  <c:v>25.9</c:v>
                </c:pt>
                <c:pt idx="250">
                  <c:v>26.0</c:v>
                </c:pt>
                <c:pt idx="251">
                  <c:v>26.1</c:v>
                </c:pt>
                <c:pt idx="252">
                  <c:v>26.2</c:v>
                </c:pt>
                <c:pt idx="253">
                  <c:v>26.3</c:v>
                </c:pt>
                <c:pt idx="254">
                  <c:v>26.4</c:v>
                </c:pt>
                <c:pt idx="255">
                  <c:v>26.5</c:v>
                </c:pt>
                <c:pt idx="256">
                  <c:v>26.6</c:v>
                </c:pt>
                <c:pt idx="257">
                  <c:v>26.7</c:v>
                </c:pt>
                <c:pt idx="258">
                  <c:v>26.8</c:v>
                </c:pt>
                <c:pt idx="259">
                  <c:v>26.9</c:v>
                </c:pt>
                <c:pt idx="260">
                  <c:v>27.0</c:v>
                </c:pt>
                <c:pt idx="261">
                  <c:v>27.1</c:v>
                </c:pt>
                <c:pt idx="262">
                  <c:v>27.2</c:v>
                </c:pt>
                <c:pt idx="263">
                  <c:v>27.3</c:v>
                </c:pt>
                <c:pt idx="264">
                  <c:v>27.4</c:v>
                </c:pt>
                <c:pt idx="265">
                  <c:v>27.5</c:v>
                </c:pt>
                <c:pt idx="266">
                  <c:v>27.6</c:v>
                </c:pt>
                <c:pt idx="267">
                  <c:v>27.7</c:v>
                </c:pt>
                <c:pt idx="268">
                  <c:v>27.8</c:v>
                </c:pt>
                <c:pt idx="269">
                  <c:v>27.9</c:v>
                </c:pt>
                <c:pt idx="270">
                  <c:v>28.0</c:v>
                </c:pt>
                <c:pt idx="271">
                  <c:v>28.1</c:v>
                </c:pt>
                <c:pt idx="272">
                  <c:v>28.2</c:v>
                </c:pt>
                <c:pt idx="273">
                  <c:v>28.3</c:v>
                </c:pt>
                <c:pt idx="274">
                  <c:v>28.4</c:v>
                </c:pt>
                <c:pt idx="275">
                  <c:v>28.5</c:v>
                </c:pt>
                <c:pt idx="276">
                  <c:v>28.6</c:v>
                </c:pt>
                <c:pt idx="277">
                  <c:v>28.7</c:v>
                </c:pt>
                <c:pt idx="278">
                  <c:v>28.8</c:v>
                </c:pt>
                <c:pt idx="279">
                  <c:v>28.9</c:v>
                </c:pt>
                <c:pt idx="280">
                  <c:v>29.0</c:v>
                </c:pt>
                <c:pt idx="281">
                  <c:v>29.1</c:v>
                </c:pt>
                <c:pt idx="282">
                  <c:v>29.2</c:v>
                </c:pt>
                <c:pt idx="283">
                  <c:v>29.3</c:v>
                </c:pt>
                <c:pt idx="284">
                  <c:v>29.4</c:v>
                </c:pt>
                <c:pt idx="285">
                  <c:v>29.5</c:v>
                </c:pt>
                <c:pt idx="286">
                  <c:v>29.6</c:v>
                </c:pt>
                <c:pt idx="287">
                  <c:v>29.7</c:v>
                </c:pt>
                <c:pt idx="288">
                  <c:v>29.8</c:v>
                </c:pt>
                <c:pt idx="289">
                  <c:v>29.9</c:v>
                </c:pt>
                <c:pt idx="290">
                  <c:v>30.0</c:v>
                </c:pt>
                <c:pt idx="291">
                  <c:v>30.1</c:v>
                </c:pt>
                <c:pt idx="292">
                  <c:v>30.2</c:v>
                </c:pt>
                <c:pt idx="293">
                  <c:v>30.3</c:v>
                </c:pt>
                <c:pt idx="294">
                  <c:v>30.4</c:v>
                </c:pt>
                <c:pt idx="295">
                  <c:v>30.5</c:v>
                </c:pt>
                <c:pt idx="296">
                  <c:v>30.6</c:v>
                </c:pt>
                <c:pt idx="297">
                  <c:v>30.7</c:v>
                </c:pt>
                <c:pt idx="298">
                  <c:v>30.8</c:v>
                </c:pt>
                <c:pt idx="299">
                  <c:v>30.9</c:v>
                </c:pt>
                <c:pt idx="300">
                  <c:v>31.0</c:v>
                </c:pt>
                <c:pt idx="301">
                  <c:v>31.1</c:v>
                </c:pt>
                <c:pt idx="302">
                  <c:v>31.2</c:v>
                </c:pt>
                <c:pt idx="303">
                  <c:v>31.3</c:v>
                </c:pt>
                <c:pt idx="304">
                  <c:v>31.4</c:v>
                </c:pt>
                <c:pt idx="305">
                  <c:v>31.5</c:v>
                </c:pt>
                <c:pt idx="306">
                  <c:v>31.6</c:v>
                </c:pt>
                <c:pt idx="307">
                  <c:v>31.7</c:v>
                </c:pt>
                <c:pt idx="308">
                  <c:v>31.8</c:v>
                </c:pt>
                <c:pt idx="309">
                  <c:v>31.9</c:v>
                </c:pt>
                <c:pt idx="310">
                  <c:v>32.0</c:v>
                </c:pt>
                <c:pt idx="311">
                  <c:v>32.1</c:v>
                </c:pt>
                <c:pt idx="312">
                  <c:v>32.2</c:v>
                </c:pt>
                <c:pt idx="313">
                  <c:v>32.3</c:v>
                </c:pt>
                <c:pt idx="314">
                  <c:v>32.4</c:v>
                </c:pt>
                <c:pt idx="315">
                  <c:v>32.5</c:v>
                </c:pt>
                <c:pt idx="316">
                  <c:v>32.6</c:v>
                </c:pt>
                <c:pt idx="317">
                  <c:v>32.7</c:v>
                </c:pt>
                <c:pt idx="318">
                  <c:v>32.8</c:v>
                </c:pt>
                <c:pt idx="319">
                  <c:v>32.9</c:v>
                </c:pt>
                <c:pt idx="320">
                  <c:v>33.0</c:v>
                </c:pt>
                <c:pt idx="321">
                  <c:v>33.1</c:v>
                </c:pt>
                <c:pt idx="322">
                  <c:v>33.2</c:v>
                </c:pt>
                <c:pt idx="323">
                  <c:v>33.3</c:v>
                </c:pt>
                <c:pt idx="324">
                  <c:v>33.4</c:v>
                </c:pt>
                <c:pt idx="325">
                  <c:v>33.5</c:v>
                </c:pt>
                <c:pt idx="326">
                  <c:v>33.6</c:v>
                </c:pt>
                <c:pt idx="327">
                  <c:v>33.7</c:v>
                </c:pt>
                <c:pt idx="328">
                  <c:v>33.8</c:v>
                </c:pt>
                <c:pt idx="329">
                  <c:v>33.9</c:v>
                </c:pt>
                <c:pt idx="330">
                  <c:v>34.0</c:v>
                </c:pt>
                <c:pt idx="331">
                  <c:v>34.1</c:v>
                </c:pt>
                <c:pt idx="332">
                  <c:v>34.2</c:v>
                </c:pt>
                <c:pt idx="333">
                  <c:v>34.3</c:v>
                </c:pt>
                <c:pt idx="334">
                  <c:v>34.4</c:v>
                </c:pt>
                <c:pt idx="335">
                  <c:v>34.5</c:v>
                </c:pt>
                <c:pt idx="336">
                  <c:v>34.6</c:v>
                </c:pt>
                <c:pt idx="337">
                  <c:v>34.7</c:v>
                </c:pt>
                <c:pt idx="338">
                  <c:v>34.8</c:v>
                </c:pt>
                <c:pt idx="339">
                  <c:v>34.9</c:v>
                </c:pt>
                <c:pt idx="340">
                  <c:v>35.0</c:v>
                </c:pt>
                <c:pt idx="341">
                  <c:v>35.1</c:v>
                </c:pt>
                <c:pt idx="342">
                  <c:v>35.2</c:v>
                </c:pt>
                <c:pt idx="343">
                  <c:v>35.3</c:v>
                </c:pt>
                <c:pt idx="344">
                  <c:v>35.4</c:v>
                </c:pt>
                <c:pt idx="345">
                  <c:v>35.5</c:v>
                </c:pt>
                <c:pt idx="346">
                  <c:v>35.6</c:v>
                </c:pt>
                <c:pt idx="347">
                  <c:v>35.7</c:v>
                </c:pt>
                <c:pt idx="348">
                  <c:v>35.8</c:v>
                </c:pt>
                <c:pt idx="349">
                  <c:v>35.9</c:v>
                </c:pt>
                <c:pt idx="350">
                  <c:v>36.0</c:v>
                </c:pt>
                <c:pt idx="351">
                  <c:v>36.1</c:v>
                </c:pt>
                <c:pt idx="352">
                  <c:v>36.2</c:v>
                </c:pt>
                <c:pt idx="353">
                  <c:v>36.3</c:v>
                </c:pt>
                <c:pt idx="354">
                  <c:v>36.4</c:v>
                </c:pt>
                <c:pt idx="355">
                  <c:v>36.5</c:v>
                </c:pt>
                <c:pt idx="356">
                  <c:v>36.6</c:v>
                </c:pt>
                <c:pt idx="357">
                  <c:v>36.7</c:v>
                </c:pt>
                <c:pt idx="358">
                  <c:v>36.8</c:v>
                </c:pt>
                <c:pt idx="359">
                  <c:v>36.9</c:v>
                </c:pt>
                <c:pt idx="360">
                  <c:v>37.0</c:v>
                </c:pt>
                <c:pt idx="361">
                  <c:v>37.1</c:v>
                </c:pt>
                <c:pt idx="362">
                  <c:v>37.2</c:v>
                </c:pt>
                <c:pt idx="363">
                  <c:v>37.3</c:v>
                </c:pt>
                <c:pt idx="364">
                  <c:v>37.4</c:v>
                </c:pt>
                <c:pt idx="365">
                  <c:v>37.5</c:v>
                </c:pt>
                <c:pt idx="366">
                  <c:v>37.6</c:v>
                </c:pt>
                <c:pt idx="367">
                  <c:v>37.7</c:v>
                </c:pt>
                <c:pt idx="368">
                  <c:v>37.8</c:v>
                </c:pt>
                <c:pt idx="369">
                  <c:v>37.9</c:v>
                </c:pt>
                <c:pt idx="370">
                  <c:v>38.0</c:v>
                </c:pt>
                <c:pt idx="371">
                  <c:v>38.1</c:v>
                </c:pt>
                <c:pt idx="372">
                  <c:v>38.2</c:v>
                </c:pt>
                <c:pt idx="373">
                  <c:v>38.3</c:v>
                </c:pt>
                <c:pt idx="374">
                  <c:v>38.4</c:v>
                </c:pt>
                <c:pt idx="375">
                  <c:v>38.5</c:v>
                </c:pt>
                <c:pt idx="376">
                  <c:v>38.6</c:v>
                </c:pt>
                <c:pt idx="377">
                  <c:v>38.7</c:v>
                </c:pt>
                <c:pt idx="378">
                  <c:v>38.8</c:v>
                </c:pt>
                <c:pt idx="379">
                  <c:v>38.9</c:v>
                </c:pt>
                <c:pt idx="380">
                  <c:v>39.0</c:v>
                </c:pt>
                <c:pt idx="381">
                  <c:v>39.1</c:v>
                </c:pt>
                <c:pt idx="382">
                  <c:v>39.2</c:v>
                </c:pt>
                <c:pt idx="383">
                  <c:v>39.3</c:v>
                </c:pt>
                <c:pt idx="384">
                  <c:v>39.4</c:v>
                </c:pt>
                <c:pt idx="385">
                  <c:v>39.5</c:v>
                </c:pt>
                <c:pt idx="386">
                  <c:v>39.6</c:v>
                </c:pt>
                <c:pt idx="387">
                  <c:v>39.7</c:v>
                </c:pt>
                <c:pt idx="388">
                  <c:v>39.8</c:v>
                </c:pt>
                <c:pt idx="389">
                  <c:v>39.9</c:v>
                </c:pt>
                <c:pt idx="390">
                  <c:v>40.0</c:v>
                </c:pt>
                <c:pt idx="391">
                  <c:v>40.1</c:v>
                </c:pt>
                <c:pt idx="392">
                  <c:v>40.2</c:v>
                </c:pt>
                <c:pt idx="393">
                  <c:v>40.3</c:v>
                </c:pt>
                <c:pt idx="394">
                  <c:v>40.4</c:v>
                </c:pt>
                <c:pt idx="395">
                  <c:v>40.5</c:v>
                </c:pt>
                <c:pt idx="396">
                  <c:v>40.6</c:v>
                </c:pt>
                <c:pt idx="397">
                  <c:v>40.7</c:v>
                </c:pt>
                <c:pt idx="398">
                  <c:v>40.8</c:v>
                </c:pt>
                <c:pt idx="399">
                  <c:v>40.9</c:v>
                </c:pt>
                <c:pt idx="400">
                  <c:v>41.0</c:v>
                </c:pt>
                <c:pt idx="401">
                  <c:v>41.1</c:v>
                </c:pt>
                <c:pt idx="402">
                  <c:v>41.2</c:v>
                </c:pt>
                <c:pt idx="403">
                  <c:v>41.3</c:v>
                </c:pt>
                <c:pt idx="404">
                  <c:v>41.4</c:v>
                </c:pt>
                <c:pt idx="405">
                  <c:v>41.5</c:v>
                </c:pt>
                <c:pt idx="406">
                  <c:v>41.6</c:v>
                </c:pt>
                <c:pt idx="407">
                  <c:v>41.7</c:v>
                </c:pt>
                <c:pt idx="408">
                  <c:v>41.8</c:v>
                </c:pt>
                <c:pt idx="409">
                  <c:v>41.9</c:v>
                </c:pt>
                <c:pt idx="410">
                  <c:v>42.0</c:v>
                </c:pt>
                <c:pt idx="411">
                  <c:v>42.1</c:v>
                </c:pt>
                <c:pt idx="412">
                  <c:v>42.2</c:v>
                </c:pt>
                <c:pt idx="413">
                  <c:v>42.3</c:v>
                </c:pt>
                <c:pt idx="414">
                  <c:v>42.4</c:v>
                </c:pt>
                <c:pt idx="415">
                  <c:v>42.5</c:v>
                </c:pt>
                <c:pt idx="416">
                  <c:v>42.6</c:v>
                </c:pt>
                <c:pt idx="417">
                  <c:v>42.7</c:v>
                </c:pt>
                <c:pt idx="418">
                  <c:v>42.8</c:v>
                </c:pt>
                <c:pt idx="419">
                  <c:v>42.9</c:v>
                </c:pt>
                <c:pt idx="420">
                  <c:v>43.0</c:v>
                </c:pt>
                <c:pt idx="421">
                  <c:v>43.1</c:v>
                </c:pt>
                <c:pt idx="422">
                  <c:v>43.2</c:v>
                </c:pt>
                <c:pt idx="423">
                  <c:v>43.3</c:v>
                </c:pt>
                <c:pt idx="424">
                  <c:v>43.4</c:v>
                </c:pt>
                <c:pt idx="425">
                  <c:v>43.5</c:v>
                </c:pt>
                <c:pt idx="426">
                  <c:v>43.6</c:v>
                </c:pt>
                <c:pt idx="427">
                  <c:v>43.7</c:v>
                </c:pt>
                <c:pt idx="428">
                  <c:v>43.8</c:v>
                </c:pt>
                <c:pt idx="429">
                  <c:v>43.9</c:v>
                </c:pt>
                <c:pt idx="430">
                  <c:v>44.0</c:v>
                </c:pt>
                <c:pt idx="431">
                  <c:v>44.1</c:v>
                </c:pt>
                <c:pt idx="432">
                  <c:v>44.2</c:v>
                </c:pt>
                <c:pt idx="433">
                  <c:v>44.3</c:v>
                </c:pt>
                <c:pt idx="434">
                  <c:v>44.4</c:v>
                </c:pt>
                <c:pt idx="435">
                  <c:v>44.5</c:v>
                </c:pt>
                <c:pt idx="436">
                  <c:v>44.6</c:v>
                </c:pt>
                <c:pt idx="437">
                  <c:v>44.7</c:v>
                </c:pt>
                <c:pt idx="438">
                  <c:v>44.8</c:v>
                </c:pt>
                <c:pt idx="439">
                  <c:v>44.9</c:v>
                </c:pt>
                <c:pt idx="440">
                  <c:v>45.0</c:v>
                </c:pt>
                <c:pt idx="441">
                  <c:v>45.1</c:v>
                </c:pt>
                <c:pt idx="442">
                  <c:v>45.2</c:v>
                </c:pt>
                <c:pt idx="443">
                  <c:v>45.3</c:v>
                </c:pt>
                <c:pt idx="444">
                  <c:v>45.4</c:v>
                </c:pt>
                <c:pt idx="445">
                  <c:v>45.5</c:v>
                </c:pt>
                <c:pt idx="446">
                  <c:v>45.6</c:v>
                </c:pt>
                <c:pt idx="447">
                  <c:v>45.7</c:v>
                </c:pt>
                <c:pt idx="448">
                  <c:v>45.8</c:v>
                </c:pt>
                <c:pt idx="449">
                  <c:v>45.9</c:v>
                </c:pt>
                <c:pt idx="450">
                  <c:v>46.0</c:v>
                </c:pt>
                <c:pt idx="451">
                  <c:v>46.1</c:v>
                </c:pt>
                <c:pt idx="452">
                  <c:v>46.2</c:v>
                </c:pt>
                <c:pt idx="453">
                  <c:v>46.3</c:v>
                </c:pt>
                <c:pt idx="454">
                  <c:v>46.4</c:v>
                </c:pt>
                <c:pt idx="455">
                  <c:v>46.5</c:v>
                </c:pt>
                <c:pt idx="456">
                  <c:v>46.6</c:v>
                </c:pt>
                <c:pt idx="457">
                  <c:v>46.7</c:v>
                </c:pt>
                <c:pt idx="458">
                  <c:v>46.8</c:v>
                </c:pt>
                <c:pt idx="459">
                  <c:v>46.9</c:v>
                </c:pt>
                <c:pt idx="460">
                  <c:v>47.0</c:v>
                </c:pt>
                <c:pt idx="461">
                  <c:v>47.1</c:v>
                </c:pt>
                <c:pt idx="462">
                  <c:v>47.2</c:v>
                </c:pt>
                <c:pt idx="463">
                  <c:v>47.3</c:v>
                </c:pt>
                <c:pt idx="464">
                  <c:v>47.4</c:v>
                </c:pt>
                <c:pt idx="465">
                  <c:v>47.5</c:v>
                </c:pt>
                <c:pt idx="466">
                  <c:v>47.6</c:v>
                </c:pt>
                <c:pt idx="467">
                  <c:v>47.7</c:v>
                </c:pt>
                <c:pt idx="468">
                  <c:v>47.8</c:v>
                </c:pt>
                <c:pt idx="469">
                  <c:v>47.9</c:v>
                </c:pt>
                <c:pt idx="470">
                  <c:v>48.0</c:v>
                </c:pt>
                <c:pt idx="471">
                  <c:v>48.1</c:v>
                </c:pt>
                <c:pt idx="472">
                  <c:v>48.2</c:v>
                </c:pt>
                <c:pt idx="473">
                  <c:v>48.3</c:v>
                </c:pt>
                <c:pt idx="474">
                  <c:v>48.4</c:v>
                </c:pt>
                <c:pt idx="475">
                  <c:v>48.5</c:v>
                </c:pt>
                <c:pt idx="476">
                  <c:v>48.6</c:v>
                </c:pt>
                <c:pt idx="477">
                  <c:v>48.7</c:v>
                </c:pt>
                <c:pt idx="478">
                  <c:v>48.8</c:v>
                </c:pt>
                <c:pt idx="479">
                  <c:v>48.9</c:v>
                </c:pt>
                <c:pt idx="480">
                  <c:v>49.0</c:v>
                </c:pt>
                <c:pt idx="481">
                  <c:v>49.1</c:v>
                </c:pt>
                <c:pt idx="482">
                  <c:v>49.2</c:v>
                </c:pt>
                <c:pt idx="483">
                  <c:v>49.3</c:v>
                </c:pt>
                <c:pt idx="484">
                  <c:v>49.4</c:v>
                </c:pt>
                <c:pt idx="485">
                  <c:v>49.5</c:v>
                </c:pt>
                <c:pt idx="486">
                  <c:v>49.6</c:v>
                </c:pt>
                <c:pt idx="487">
                  <c:v>49.7</c:v>
                </c:pt>
                <c:pt idx="488">
                  <c:v>49.8</c:v>
                </c:pt>
                <c:pt idx="489">
                  <c:v>49.9</c:v>
                </c:pt>
                <c:pt idx="490">
                  <c:v>50.0</c:v>
                </c:pt>
                <c:pt idx="491">
                  <c:v>50.1</c:v>
                </c:pt>
                <c:pt idx="492">
                  <c:v>50.2</c:v>
                </c:pt>
                <c:pt idx="493">
                  <c:v>50.3</c:v>
                </c:pt>
                <c:pt idx="494">
                  <c:v>50.4</c:v>
                </c:pt>
                <c:pt idx="495">
                  <c:v>50.5</c:v>
                </c:pt>
                <c:pt idx="496">
                  <c:v>50.6</c:v>
                </c:pt>
                <c:pt idx="497">
                  <c:v>50.7</c:v>
                </c:pt>
                <c:pt idx="498">
                  <c:v>50.8</c:v>
                </c:pt>
                <c:pt idx="499">
                  <c:v>50.9</c:v>
                </c:pt>
                <c:pt idx="500">
                  <c:v>51.0</c:v>
                </c:pt>
                <c:pt idx="501">
                  <c:v>51.1</c:v>
                </c:pt>
                <c:pt idx="502">
                  <c:v>51.2</c:v>
                </c:pt>
                <c:pt idx="503">
                  <c:v>51.3</c:v>
                </c:pt>
                <c:pt idx="504">
                  <c:v>51.4</c:v>
                </c:pt>
                <c:pt idx="505">
                  <c:v>51.5</c:v>
                </c:pt>
                <c:pt idx="506">
                  <c:v>51.6</c:v>
                </c:pt>
                <c:pt idx="507">
                  <c:v>51.7</c:v>
                </c:pt>
                <c:pt idx="508">
                  <c:v>51.8</c:v>
                </c:pt>
                <c:pt idx="509">
                  <c:v>51.9</c:v>
                </c:pt>
                <c:pt idx="510">
                  <c:v>52.0</c:v>
                </c:pt>
                <c:pt idx="511">
                  <c:v>52.1</c:v>
                </c:pt>
                <c:pt idx="512">
                  <c:v>52.2</c:v>
                </c:pt>
                <c:pt idx="513">
                  <c:v>52.3</c:v>
                </c:pt>
                <c:pt idx="514">
                  <c:v>52.4</c:v>
                </c:pt>
                <c:pt idx="515">
                  <c:v>52.5</c:v>
                </c:pt>
                <c:pt idx="516">
                  <c:v>52.6</c:v>
                </c:pt>
                <c:pt idx="517">
                  <c:v>52.7</c:v>
                </c:pt>
                <c:pt idx="518">
                  <c:v>52.8</c:v>
                </c:pt>
                <c:pt idx="519">
                  <c:v>52.9</c:v>
                </c:pt>
                <c:pt idx="520">
                  <c:v>53.0</c:v>
                </c:pt>
                <c:pt idx="521">
                  <c:v>53.1</c:v>
                </c:pt>
                <c:pt idx="522">
                  <c:v>53.2</c:v>
                </c:pt>
                <c:pt idx="523">
                  <c:v>53.3</c:v>
                </c:pt>
                <c:pt idx="524">
                  <c:v>53.4</c:v>
                </c:pt>
                <c:pt idx="525">
                  <c:v>53.5</c:v>
                </c:pt>
                <c:pt idx="526">
                  <c:v>53.6</c:v>
                </c:pt>
                <c:pt idx="527">
                  <c:v>53.7</c:v>
                </c:pt>
                <c:pt idx="528">
                  <c:v>53.8</c:v>
                </c:pt>
                <c:pt idx="529">
                  <c:v>53.9</c:v>
                </c:pt>
                <c:pt idx="530">
                  <c:v>54.0</c:v>
                </c:pt>
                <c:pt idx="531">
                  <c:v>54.1</c:v>
                </c:pt>
                <c:pt idx="532">
                  <c:v>54.2</c:v>
                </c:pt>
                <c:pt idx="533">
                  <c:v>54.3</c:v>
                </c:pt>
                <c:pt idx="534">
                  <c:v>54.4</c:v>
                </c:pt>
                <c:pt idx="535">
                  <c:v>54.5</c:v>
                </c:pt>
                <c:pt idx="536">
                  <c:v>54.6</c:v>
                </c:pt>
                <c:pt idx="537">
                  <c:v>54.7</c:v>
                </c:pt>
                <c:pt idx="538">
                  <c:v>54.8</c:v>
                </c:pt>
                <c:pt idx="539">
                  <c:v>54.9</c:v>
                </c:pt>
                <c:pt idx="540">
                  <c:v>55.0</c:v>
                </c:pt>
                <c:pt idx="541">
                  <c:v>55.1</c:v>
                </c:pt>
                <c:pt idx="542">
                  <c:v>55.2</c:v>
                </c:pt>
                <c:pt idx="543">
                  <c:v>55.3</c:v>
                </c:pt>
                <c:pt idx="544">
                  <c:v>55.4</c:v>
                </c:pt>
                <c:pt idx="545">
                  <c:v>55.5</c:v>
                </c:pt>
                <c:pt idx="546">
                  <c:v>55.6</c:v>
                </c:pt>
                <c:pt idx="547">
                  <c:v>55.7</c:v>
                </c:pt>
                <c:pt idx="548">
                  <c:v>55.8</c:v>
                </c:pt>
                <c:pt idx="549">
                  <c:v>55.9</c:v>
                </c:pt>
                <c:pt idx="550">
                  <c:v>56.0</c:v>
                </c:pt>
                <c:pt idx="551">
                  <c:v>56.1</c:v>
                </c:pt>
                <c:pt idx="552">
                  <c:v>56.2</c:v>
                </c:pt>
                <c:pt idx="553">
                  <c:v>56.3</c:v>
                </c:pt>
                <c:pt idx="554">
                  <c:v>56.4</c:v>
                </c:pt>
                <c:pt idx="555">
                  <c:v>56.5</c:v>
                </c:pt>
                <c:pt idx="556">
                  <c:v>56.6</c:v>
                </c:pt>
                <c:pt idx="557">
                  <c:v>56.7</c:v>
                </c:pt>
                <c:pt idx="558">
                  <c:v>56.8</c:v>
                </c:pt>
                <c:pt idx="559">
                  <c:v>56.9</c:v>
                </c:pt>
                <c:pt idx="560">
                  <c:v>57.0</c:v>
                </c:pt>
                <c:pt idx="561">
                  <c:v>57.1</c:v>
                </c:pt>
                <c:pt idx="562">
                  <c:v>57.2</c:v>
                </c:pt>
                <c:pt idx="563">
                  <c:v>57.3</c:v>
                </c:pt>
                <c:pt idx="564">
                  <c:v>57.4</c:v>
                </c:pt>
                <c:pt idx="565">
                  <c:v>57.5</c:v>
                </c:pt>
                <c:pt idx="566">
                  <c:v>57.6</c:v>
                </c:pt>
                <c:pt idx="567">
                  <c:v>57.7</c:v>
                </c:pt>
                <c:pt idx="568">
                  <c:v>57.8</c:v>
                </c:pt>
                <c:pt idx="569">
                  <c:v>57.9</c:v>
                </c:pt>
                <c:pt idx="570">
                  <c:v>58.0</c:v>
                </c:pt>
                <c:pt idx="571">
                  <c:v>58.1</c:v>
                </c:pt>
                <c:pt idx="572">
                  <c:v>58.2</c:v>
                </c:pt>
                <c:pt idx="573">
                  <c:v>58.3</c:v>
                </c:pt>
                <c:pt idx="574">
                  <c:v>58.4</c:v>
                </c:pt>
                <c:pt idx="575">
                  <c:v>58.5</c:v>
                </c:pt>
                <c:pt idx="576">
                  <c:v>58.6</c:v>
                </c:pt>
                <c:pt idx="577">
                  <c:v>58.7</c:v>
                </c:pt>
                <c:pt idx="578">
                  <c:v>58.8</c:v>
                </c:pt>
                <c:pt idx="579">
                  <c:v>58.9</c:v>
                </c:pt>
                <c:pt idx="580">
                  <c:v>59.0</c:v>
                </c:pt>
                <c:pt idx="581">
                  <c:v>59.1</c:v>
                </c:pt>
                <c:pt idx="582">
                  <c:v>59.2</c:v>
                </c:pt>
                <c:pt idx="583">
                  <c:v>59.3</c:v>
                </c:pt>
                <c:pt idx="584">
                  <c:v>59.4</c:v>
                </c:pt>
                <c:pt idx="585">
                  <c:v>59.5</c:v>
                </c:pt>
                <c:pt idx="586">
                  <c:v>59.6</c:v>
                </c:pt>
                <c:pt idx="587">
                  <c:v>59.7</c:v>
                </c:pt>
                <c:pt idx="588">
                  <c:v>59.8</c:v>
                </c:pt>
                <c:pt idx="589">
                  <c:v>59.9</c:v>
                </c:pt>
                <c:pt idx="590">
                  <c:v>60.0</c:v>
                </c:pt>
                <c:pt idx="591">
                  <c:v>60.1</c:v>
                </c:pt>
                <c:pt idx="592">
                  <c:v>60.2</c:v>
                </c:pt>
                <c:pt idx="593">
                  <c:v>60.3</c:v>
                </c:pt>
                <c:pt idx="594">
                  <c:v>60.4</c:v>
                </c:pt>
                <c:pt idx="595">
                  <c:v>60.5</c:v>
                </c:pt>
                <c:pt idx="596">
                  <c:v>60.6</c:v>
                </c:pt>
                <c:pt idx="597">
                  <c:v>60.7</c:v>
                </c:pt>
                <c:pt idx="598">
                  <c:v>60.8</c:v>
                </c:pt>
                <c:pt idx="599">
                  <c:v>60.9</c:v>
                </c:pt>
                <c:pt idx="600">
                  <c:v>61.0</c:v>
                </c:pt>
                <c:pt idx="601">
                  <c:v>61.1</c:v>
                </c:pt>
                <c:pt idx="602">
                  <c:v>61.2</c:v>
                </c:pt>
                <c:pt idx="603">
                  <c:v>61.3</c:v>
                </c:pt>
                <c:pt idx="604">
                  <c:v>61.4</c:v>
                </c:pt>
                <c:pt idx="605">
                  <c:v>61.5</c:v>
                </c:pt>
                <c:pt idx="606">
                  <c:v>61.6</c:v>
                </c:pt>
                <c:pt idx="607">
                  <c:v>61.7</c:v>
                </c:pt>
                <c:pt idx="608">
                  <c:v>61.8</c:v>
                </c:pt>
                <c:pt idx="609">
                  <c:v>61.9</c:v>
                </c:pt>
                <c:pt idx="610">
                  <c:v>62.0</c:v>
                </c:pt>
                <c:pt idx="611">
                  <c:v>62.1</c:v>
                </c:pt>
                <c:pt idx="612">
                  <c:v>62.2</c:v>
                </c:pt>
                <c:pt idx="613">
                  <c:v>62.3</c:v>
                </c:pt>
                <c:pt idx="614">
                  <c:v>62.4</c:v>
                </c:pt>
                <c:pt idx="615">
                  <c:v>62.5</c:v>
                </c:pt>
                <c:pt idx="616">
                  <c:v>62.6</c:v>
                </c:pt>
                <c:pt idx="617">
                  <c:v>62.7</c:v>
                </c:pt>
                <c:pt idx="618">
                  <c:v>62.8</c:v>
                </c:pt>
                <c:pt idx="619">
                  <c:v>62.9</c:v>
                </c:pt>
                <c:pt idx="620">
                  <c:v>63.0</c:v>
                </c:pt>
                <c:pt idx="621">
                  <c:v>63.1</c:v>
                </c:pt>
                <c:pt idx="622">
                  <c:v>63.2</c:v>
                </c:pt>
                <c:pt idx="623">
                  <c:v>63.3</c:v>
                </c:pt>
                <c:pt idx="624">
                  <c:v>63.4</c:v>
                </c:pt>
                <c:pt idx="625">
                  <c:v>63.5</c:v>
                </c:pt>
                <c:pt idx="626">
                  <c:v>63.6</c:v>
                </c:pt>
                <c:pt idx="627">
                  <c:v>63.7</c:v>
                </c:pt>
                <c:pt idx="628">
                  <c:v>63.8</c:v>
                </c:pt>
                <c:pt idx="629">
                  <c:v>63.9</c:v>
                </c:pt>
                <c:pt idx="630">
                  <c:v>64.0</c:v>
                </c:pt>
                <c:pt idx="631">
                  <c:v>64.1</c:v>
                </c:pt>
                <c:pt idx="632">
                  <c:v>64.2</c:v>
                </c:pt>
                <c:pt idx="633">
                  <c:v>64.3</c:v>
                </c:pt>
                <c:pt idx="634">
                  <c:v>64.4</c:v>
                </c:pt>
                <c:pt idx="635">
                  <c:v>64.5</c:v>
                </c:pt>
                <c:pt idx="636">
                  <c:v>64.6</c:v>
                </c:pt>
                <c:pt idx="637">
                  <c:v>64.7</c:v>
                </c:pt>
                <c:pt idx="638">
                  <c:v>64.8</c:v>
                </c:pt>
                <c:pt idx="639">
                  <c:v>64.9</c:v>
                </c:pt>
                <c:pt idx="640">
                  <c:v>65.0</c:v>
                </c:pt>
              </c:numCache>
            </c:numRef>
          </c:xVal>
          <c:yVal>
            <c:numRef>
              <c:f>'VPSA &amp; Calib gas data'!$C$2:$C$664</c:f>
              <c:numCache>
                <c:formatCode>0.00E+00</c:formatCode>
                <c:ptCount val="663"/>
                <c:pt idx="0">
                  <c:v>6.8E-11</c:v>
                </c:pt>
                <c:pt idx="1">
                  <c:v>7.0E-11</c:v>
                </c:pt>
                <c:pt idx="2">
                  <c:v>8.44E-11</c:v>
                </c:pt>
                <c:pt idx="3">
                  <c:v>1.73E-10</c:v>
                </c:pt>
                <c:pt idx="4">
                  <c:v>3.51E-10</c:v>
                </c:pt>
                <c:pt idx="5">
                  <c:v>8.59E-10</c:v>
                </c:pt>
                <c:pt idx="6">
                  <c:v>1.52E-9</c:v>
                </c:pt>
                <c:pt idx="7">
                  <c:v>1.88E-9</c:v>
                </c:pt>
                <c:pt idx="8">
                  <c:v>2.24E-9</c:v>
                </c:pt>
                <c:pt idx="9">
                  <c:v>2.72E-9</c:v>
                </c:pt>
                <c:pt idx="10">
                  <c:v>3.04E-9</c:v>
                </c:pt>
                <c:pt idx="11">
                  <c:v>2.95E-9</c:v>
                </c:pt>
                <c:pt idx="12">
                  <c:v>2.7E-9</c:v>
                </c:pt>
                <c:pt idx="13">
                  <c:v>2.44E-9</c:v>
                </c:pt>
                <c:pt idx="14">
                  <c:v>1.8E-9</c:v>
                </c:pt>
                <c:pt idx="15">
                  <c:v>8.82E-10</c:v>
                </c:pt>
                <c:pt idx="16">
                  <c:v>3.97E-10</c:v>
                </c:pt>
                <c:pt idx="17">
                  <c:v>2.62E-10</c:v>
                </c:pt>
                <c:pt idx="18">
                  <c:v>2.21E-10</c:v>
                </c:pt>
                <c:pt idx="19">
                  <c:v>2.18E-10</c:v>
                </c:pt>
                <c:pt idx="20">
                  <c:v>2.42E-10</c:v>
                </c:pt>
                <c:pt idx="21">
                  <c:v>3.07E-10</c:v>
                </c:pt>
                <c:pt idx="22">
                  <c:v>4.46E-10</c:v>
                </c:pt>
                <c:pt idx="23">
                  <c:v>7.51E-10</c:v>
                </c:pt>
                <c:pt idx="24">
                  <c:v>1.69E-9</c:v>
                </c:pt>
                <c:pt idx="25">
                  <c:v>6.91E-9</c:v>
                </c:pt>
                <c:pt idx="26">
                  <c:v>1.84E-8</c:v>
                </c:pt>
                <c:pt idx="27">
                  <c:v>2.56E-8</c:v>
                </c:pt>
                <c:pt idx="28">
                  <c:v>4.54E-8</c:v>
                </c:pt>
                <c:pt idx="29">
                  <c:v>7.52E-8</c:v>
                </c:pt>
                <c:pt idx="30">
                  <c:v>8.23E-8</c:v>
                </c:pt>
                <c:pt idx="31">
                  <c:v>8.40000000000001E-8</c:v>
                </c:pt>
                <c:pt idx="32">
                  <c:v>8.26000000000001E-8</c:v>
                </c:pt>
                <c:pt idx="33">
                  <c:v>5.95E-8</c:v>
                </c:pt>
                <c:pt idx="34">
                  <c:v>2.03E-8</c:v>
                </c:pt>
                <c:pt idx="35">
                  <c:v>2.45E-9</c:v>
                </c:pt>
                <c:pt idx="36">
                  <c:v>4.55E-10</c:v>
                </c:pt>
                <c:pt idx="37">
                  <c:v>1.99E-10</c:v>
                </c:pt>
                <c:pt idx="38">
                  <c:v>9.57E-11</c:v>
                </c:pt>
                <c:pt idx="39">
                  <c:v>5.38E-11</c:v>
                </c:pt>
                <c:pt idx="40">
                  <c:v>2.76E-11</c:v>
                </c:pt>
                <c:pt idx="41">
                  <c:v>1.18E-11</c:v>
                </c:pt>
                <c:pt idx="42">
                  <c:v>3.39E-12</c:v>
                </c:pt>
                <c:pt idx="43">
                  <c:v>7.38E-13</c:v>
                </c:pt>
                <c:pt idx="44">
                  <c:v>-3.28E-12</c:v>
                </c:pt>
                <c:pt idx="45">
                  <c:v>-3.23E-12</c:v>
                </c:pt>
                <c:pt idx="46">
                  <c:v>-7.66E-12</c:v>
                </c:pt>
                <c:pt idx="47">
                  <c:v>-8.07000000000001E-12</c:v>
                </c:pt>
                <c:pt idx="48">
                  <c:v>-5.93E-12</c:v>
                </c:pt>
                <c:pt idx="49">
                  <c:v>-7.13E-12</c:v>
                </c:pt>
                <c:pt idx="50">
                  <c:v>-7.94E-12</c:v>
                </c:pt>
                <c:pt idx="51">
                  <c:v>-7.36E-12</c:v>
                </c:pt>
                <c:pt idx="52">
                  <c:v>-6.75E-12</c:v>
                </c:pt>
                <c:pt idx="53">
                  <c:v>-5.98E-12</c:v>
                </c:pt>
                <c:pt idx="54">
                  <c:v>-7.15E-12</c:v>
                </c:pt>
                <c:pt idx="55">
                  <c:v>-9.57E-12</c:v>
                </c:pt>
                <c:pt idx="56">
                  <c:v>-1.24E-11</c:v>
                </c:pt>
                <c:pt idx="57">
                  <c:v>-1.35E-11</c:v>
                </c:pt>
                <c:pt idx="58">
                  <c:v>-1.11E-11</c:v>
                </c:pt>
                <c:pt idx="59">
                  <c:v>-8.04E-12</c:v>
                </c:pt>
                <c:pt idx="60">
                  <c:v>-7.36E-12</c:v>
                </c:pt>
                <c:pt idx="61">
                  <c:v>-6.36E-12</c:v>
                </c:pt>
                <c:pt idx="62">
                  <c:v>-4.33E-12</c:v>
                </c:pt>
                <c:pt idx="63">
                  <c:v>-4.28E-12</c:v>
                </c:pt>
                <c:pt idx="64">
                  <c:v>-5.5E-12</c:v>
                </c:pt>
                <c:pt idx="65">
                  <c:v>-4.45E-12</c:v>
                </c:pt>
                <c:pt idx="66">
                  <c:v>-5.75E-12</c:v>
                </c:pt>
                <c:pt idx="67">
                  <c:v>-8.68E-12</c:v>
                </c:pt>
                <c:pt idx="68">
                  <c:v>-7.33E-12</c:v>
                </c:pt>
                <c:pt idx="69">
                  <c:v>-7.92E-12</c:v>
                </c:pt>
                <c:pt idx="70">
                  <c:v>-8.6E-12</c:v>
                </c:pt>
                <c:pt idx="71">
                  <c:v>-6.34E-12</c:v>
                </c:pt>
                <c:pt idx="72">
                  <c:v>-6.97E-12</c:v>
                </c:pt>
                <c:pt idx="73">
                  <c:v>-4.05E-12</c:v>
                </c:pt>
                <c:pt idx="74">
                  <c:v>-9.67000000000001E-13</c:v>
                </c:pt>
                <c:pt idx="75">
                  <c:v>-8.40000000000001E-13</c:v>
                </c:pt>
                <c:pt idx="76">
                  <c:v>-4.48E-12</c:v>
                </c:pt>
                <c:pt idx="77">
                  <c:v>-4.02E-12</c:v>
                </c:pt>
                <c:pt idx="78">
                  <c:v>-2.29E-12</c:v>
                </c:pt>
                <c:pt idx="79">
                  <c:v>-3.97E-12</c:v>
                </c:pt>
                <c:pt idx="80">
                  <c:v>-8.91000000000001E-13</c:v>
                </c:pt>
                <c:pt idx="81">
                  <c:v>-1.37E-12</c:v>
                </c:pt>
                <c:pt idx="82">
                  <c:v>-2.95E-12</c:v>
                </c:pt>
                <c:pt idx="83">
                  <c:v>-2.7E-12</c:v>
                </c:pt>
                <c:pt idx="84">
                  <c:v>-1.68E-12</c:v>
                </c:pt>
                <c:pt idx="85">
                  <c:v>-1.71E-12</c:v>
                </c:pt>
                <c:pt idx="86">
                  <c:v>-2.14E-12</c:v>
                </c:pt>
                <c:pt idx="87">
                  <c:v>-2.9E-12</c:v>
                </c:pt>
                <c:pt idx="88">
                  <c:v>-1.63E-12</c:v>
                </c:pt>
                <c:pt idx="89">
                  <c:v>-3.41E-12</c:v>
                </c:pt>
                <c:pt idx="90">
                  <c:v>-2.47E-12</c:v>
                </c:pt>
                <c:pt idx="91">
                  <c:v>-3.46E-12</c:v>
                </c:pt>
                <c:pt idx="92">
                  <c:v>-2.29E-12</c:v>
                </c:pt>
                <c:pt idx="93">
                  <c:v>-2.34E-12</c:v>
                </c:pt>
                <c:pt idx="94">
                  <c:v>9.93000000000002E-13</c:v>
                </c:pt>
                <c:pt idx="95">
                  <c:v>4.07E-13</c:v>
                </c:pt>
                <c:pt idx="96">
                  <c:v>-8.91000000000001E-13</c:v>
                </c:pt>
                <c:pt idx="97">
                  <c:v>-2.11E-12</c:v>
                </c:pt>
                <c:pt idx="98">
                  <c:v>-1.96E-12</c:v>
                </c:pt>
                <c:pt idx="99">
                  <c:v>-4.66E-12</c:v>
                </c:pt>
                <c:pt idx="100">
                  <c:v>-3.49E-12</c:v>
                </c:pt>
                <c:pt idx="101">
                  <c:v>-2.09E-12</c:v>
                </c:pt>
                <c:pt idx="102">
                  <c:v>-9.42000000000001E-13</c:v>
                </c:pt>
                <c:pt idx="103">
                  <c:v>-5.09E-13</c:v>
                </c:pt>
                <c:pt idx="104">
                  <c:v>1.6E-12</c:v>
                </c:pt>
                <c:pt idx="105">
                  <c:v>-7.13E-13</c:v>
                </c:pt>
                <c:pt idx="106">
                  <c:v>-2.49E-12</c:v>
                </c:pt>
                <c:pt idx="107">
                  <c:v>-3.28E-12</c:v>
                </c:pt>
                <c:pt idx="108">
                  <c:v>-2.55E-14</c:v>
                </c:pt>
                <c:pt idx="109">
                  <c:v>4.28E-12</c:v>
                </c:pt>
                <c:pt idx="110">
                  <c:v>2.34E-12</c:v>
                </c:pt>
                <c:pt idx="111">
                  <c:v>4.38E-12</c:v>
                </c:pt>
                <c:pt idx="112">
                  <c:v>2.32E-12</c:v>
                </c:pt>
                <c:pt idx="113">
                  <c:v>4.45E-12</c:v>
                </c:pt>
                <c:pt idx="114">
                  <c:v>4.17E-12</c:v>
                </c:pt>
                <c:pt idx="115">
                  <c:v>1.55E-12</c:v>
                </c:pt>
                <c:pt idx="116">
                  <c:v>-5.09E-14</c:v>
                </c:pt>
                <c:pt idx="117">
                  <c:v>-2.47E-12</c:v>
                </c:pt>
                <c:pt idx="118">
                  <c:v>-2.29E-13</c:v>
                </c:pt>
                <c:pt idx="119">
                  <c:v>2.8E-12</c:v>
                </c:pt>
                <c:pt idx="120">
                  <c:v>5.14E-12</c:v>
                </c:pt>
                <c:pt idx="121">
                  <c:v>1.02E-11</c:v>
                </c:pt>
                <c:pt idx="122">
                  <c:v>1.38E-11</c:v>
                </c:pt>
                <c:pt idx="123">
                  <c:v>2.34E-11</c:v>
                </c:pt>
                <c:pt idx="124">
                  <c:v>5.71E-11</c:v>
                </c:pt>
                <c:pt idx="125">
                  <c:v>2.33E-10</c:v>
                </c:pt>
                <c:pt idx="126">
                  <c:v>1.32E-9</c:v>
                </c:pt>
                <c:pt idx="127">
                  <c:v>3.43E-9</c:v>
                </c:pt>
                <c:pt idx="128">
                  <c:v>4.05E-9</c:v>
                </c:pt>
                <c:pt idx="129">
                  <c:v>5.17E-9</c:v>
                </c:pt>
                <c:pt idx="130">
                  <c:v>5.96E-9</c:v>
                </c:pt>
                <c:pt idx="131">
                  <c:v>5.85E-9</c:v>
                </c:pt>
                <c:pt idx="132">
                  <c:v>4.67E-9</c:v>
                </c:pt>
                <c:pt idx="133">
                  <c:v>3.48E-9</c:v>
                </c:pt>
                <c:pt idx="134">
                  <c:v>1.08E-9</c:v>
                </c:pt>
                <c:pt idx="135">
                  <c:v>3.42E-10</c:v>
                </c:pt>
                <c:pt idx="136">
                  <c:v>1.75E-10</c:v>
                </c:pt>
                <c:pt idx="137">
                  <c:v>9.78E-11</c:v>
                </c:pt>
                <c:pt idx="138">
                  <c:v>6.66E-11</c:v>
                </c:pt>
                <c:pt idx="139">
                  <c:v>4.79E-11</c:v>
                </c:pt>
                <c:pt idx="140">
                  <c:v>3.68E-11</c:v>
                </c:pt>
                <c:pt idx="141">
                  <c:v>2.97E-11</c:v>
                </c:pt>
                <c:pt idx="142">
                  <c:v>2.2E-11</c:v>
                </c:pt>
                <c:pt idx="143">
                  <c:v>1.62E-11</c:v>
                </c:pt>
                <c:pt idx="144">
                  <c:v>1.28E-11</c:v>
                </c:pt>
                <c:pt idx="145">
                  <c:v>9.95E-12</c:v>
                </c:pt>
                <c:pt idx="146">
                  <c:v>9.44E-12</c:v>
                </c:pt>
                <c:pt idx="147">
                  <c:v>1.17E-11</c:v>
                </c:pt>
                <c:pt idx="148">
                  <c:v>1.24E-11</c:v>
                </c:pt>
                <c:pt idx="149">
                  <c:v>1.46E-11</c:v>
                </c:pt>
                <c:pt idx="150">
                  <c:v>1.9E-11</c:v>
                </c:pt>
                <c:pt idx="151">
                  <c:v>1.91E-11</c:v>
                </c:pt>
                <c:pt idx="152">
                  <c:v>1.67E-11</c:v>
                </c:pt>
                <c:pt idx="153">
                  <c:v>1.46E-11</c:v>
                </c:pt>
                <c:pt idx="154">
                  <c:v>1.07E-11</c:v>
                </c:pt>
                <c:pt idx="155">
                  <c:v>8.48000000000001E-12</c:v>
                </c:pt>
                <c:pt idx="156">
                  <c:v>1.21E-11</c:v>
                </c:pt>
                <c:pt idx="157">
                  <c:v>2.53E-11</c:v>
                </c:pt>
                <c:pt idx="158">
                  <c:v>3.57E-11</c:v>
                </c:pt>
                <c:pt idx="159">
                  <c:v>4.72E-11</c:v>
                </c:pt>
                <c:pt idx="160">
                  <c:v>5.65E-11</c:v>
                </c:pt>
                <c:pt idx="161">
                  <c:v>6.12E-11</c:v>
                </c:pt>
                <c:pt idx="162">
                  <c:v>5.62E-11</c:v>
                </c:pt>
                <c:pt idx="163">
                  <c:v>5.23E-11</c:v>
                </c:pt>
                <c:pt idx="164">
                  <c:v>4.07E-11</c:v>
                </c:pt>
                <c:pt idx="165">
                  <c:v>3.4E-11</c:v>
                </c:pt>
                <c:pt idx="166">
                  <c:v>5.27E-11</c:v>
                </c:pt>
                <c:pt idx="167">
                  <c:v>9.34000000000001E-11</c:v>
                </c:pt>
                <c:pt idx="168">
                  <c:v>1.27E-10</c:v>
                </c:pt>
                <c:pt idx="169">
                  <c:v>1.59E-10</c:v>
                </c:pt>
                <c:pt idx="170">
                  <c:v>1.83E-10</c:v>
                </c:pt>
                <c:pt idx="171">
                  <c:v>2.02E-10</c:v>
                </c:pt>
                <c:pt idx="172">
                  <c:v>1.98E-10</c:v>
                </c:pt>
                <c:pt idx="173">
                  <c:v>1.8E-10</c:v>
                </c:pt>
                <c:pt idx="174">
                  <c:v>1.26E-10</c:v>
                </c:pt>
                <c:pt idx="175">
                  <c:v>6.85E-11</c:v>
                </c:pt>
                <c:pt idx="176">
                  <c:v>4.15E-11</c:v>
                </c:pt>
                <c:pt idx="177">
                  <c:v>2.71E-11</c:v>
                </c:pt>
                <c:pt idx="178">
                  <c:v>1.77E-11</c:v>
                </c:pt>
                <c:pt idx="179">
                  <c:v>1.14E-11</c:v>
                </c:pt>
                <c:pt idx="180">
                  <c:v>7.33E-12</c:v>
                </c:pt>
                <c:pt idx="181">
                  <c:v>3.54E-12</c:v>
                </c:pt>
                <c:pt idx="182">
                  <c:v>2.11E-12</c:v>
                </c:pt>
                <c:pt idx="183">
                  <c:v>3.77E-12</c:v>
                </c:pt>
                <c:pt idx="184">
                  <c:v>1.09E-11</c:v>
                </c:pt>
                <c:pt idx="185">
                  <c:v>4.91E-11</c:v>
                </c:pt>
                <c:pt idx="186">
                  <c:v>2.05E-10</c:v>
                </c:pt>
                <c:pt idx="187">
                  <c:v>4.57E-10</c:v>
                </c:pt>
                <c:pt idx="188">
                  <c:v>6.36E-10</c:v>
                </c:pt>
                <c:pt idx="189">
                  <c:v>7.58E-10</c:v>
                </c:pt>
                <c:pt idx="190">
                  <c:v>8.31E-10</c:v>
                </c:pt>
                <c:pt idx="191">
                  <c:v>8.47E-10</c:v>
                </c:pt>
                <c:pt idx="192">
                  <c:v>7.62E-10</c:v>
                </c:pt>
                <c:pt idx="193">
                  <c:v>6.22E-10</c:v>
                </c:pt>
                <c:pt idx="194">
                  <c:v>2.96E-10</c:v>
                </c:pt>
                <c:pt idx="195">
                  <c:v>1.45E-10</c:v>
                </c:pt>
                <c:pt idx="196">
                  <c:v>7.68E-11</c:v>
                </c:pt>
                <c:pt idx="197">
                  <c:v>4.82E-11</c:v>
                </c:pt>
                <c:pt idx="198">
                  <c:v>2.72E-11</c:v>
                </c:pt>
                <c:pt idx="199">
                  <c:v>1.57E-11</c:v>
                </c:pt>
                <c:pt idx="200">
                  <c:v>1.2E-11</c:v>
                </c:pt>
                <c:pt idx="201">
                  <c:v>9.21E-12</c:v>
                </c:pt>
                <c:pt idx="202">
                  <c:v>7.74E-12</c:v>
                </c:pt>
                <c:pt idx="203">
                  <c:v>5.17E-12</c:v>
                </c:pt>
                <c:pt idx="204">
                  <c:v>1.91E-12</c:v>
                </c:pt>
                <c:pt idx="205">
                  <c:v>1.6E-12</c:v>
                </c:pt>
                <c:pt idx="206">
                  <c:v>2.7E-12</c:v>
                </c:pt>
                <c:pt idx="207">
                  <c:v>1.91E-12</c:v>
                </c:pt>
                <c:pt idx="208">
                  <c:v>4.84E-13</c:v>
                </c:pt>
                <c:pt idx="209">
                  <c:v>7.89E-13</c:v>
                </c:pt>
                <c:pt idx="210">
                  <c:v>-1.93E-12</c:v>
                </c:pt>
                <c:pt idx="211">
                  <c:v>2.29E-13</c:v>
                </c:pt>
                <c:pt idx="212">
                  <c:v>1.71E-12</c:v>
                </c:pt>
                <c:pt idx="213">
                  <c:v>2.62E-12</c:v>
                </c:pt>
                <c:pt idx="214">
                  <c:v>2.8E-12</c:v>
                </c:pt>
                <c:pt idx="215">
                  <c:v>1.86E-12</c:v>
                </c:pt>
                <c:pt idx="216">
                  <c:v>1.27E-13</c:v>
                </c:pt>
                <c:pt idx="217">
                  <c:v>-2.06E-12</c:v>
                </c:pt>
                <c:pt idx="218">
                  <c:v>-1.65E-12</c:v>
                </c:pt>
                <c:pt idx="219">
                  <c:v>-2.19E-12</c:v>
                </c:pt>
                <c:pt idx="220">
                  <c:v>-2.44E-12</c:v>
                </c:pt>
                <c:pt idx="221">
                  <c:v>-3.56E-13</c:v>
                </c:pt>
                <c:pt idx="222">
                  <c:v>1.27E-13</c:v>
                </c:pt>
                <c:pt idx="223">
                  <c:v>5.09E-14</c:v>
                </c:pt>
                <c:pt idx="224">
                  <c:v>3.36E-12</c:v>
                </c:pt>
                <c:pt idx="225">
                  <c:v>1.71E-12</c:v>
                </c:pt>
                <c:pt idx="226">
                  <c:v>-6.11E-13</c:v>
                </c:pt>
                <c:pt idx="227">
                  <c:v>-3.05E-13</c:v>
                </c:pt>
                <c:pt idx="228">
                  <c:v>-8.65000000000001E-13</c:v>
                </c:pt>
                <c:pt idx="229">
                  <c:v>6.87E-13</c:v>
                </c:pt>
                <c:pt idx="230">
                  <c:v>-1.2E-12</c:v>
                </c:pt>
                <c:pt idx="231">
                  <c:v>-3.31E-12</c:v>
                </c:pt>
                <c:pt idx="232">
                  <c:v>-5.45E-12</c:v>
                </c:pt>
                <c:pt idx="233">
                  <c:v>-4.0E-12</c:v>
                </c:pt>
                <c:pt idx="234">
                  <c:v>-3.61E-12</c:v>
                </c:pt>
                <c:pt idx="235">
                  <c:v>6.62E-13</c:v>
                </c:pt>
                <c:pt idx="236">
                  <c:v>3.61E-12</c:v>
                </c:pt>
                <c:pt idx="237">
                  <c:v>1.12E-12</c:v>
                </c:pt>
                <c:pt idx="238">
                  <c:v>3.84E-12</c:v>
                </c:pt>
                <c:pt idx="239">
                  <c:v>3.56E-12</c:v>
                </c:pt>
                <c:pt idx="240">
                  <c:v>3.97E-12</c:v>
                </c:pt>
                <c:pt idx="241">
                  <c:v>1.5E-12</c:v>
                </c:pt>
                <c:pt idx="242">
                  <c:v>2.6E-12</c:v>
                </c:pt>
                <c:pt idx="243">
                  <c:v>2.44E-12</c:v>
                </c:pt>
                <c:pt idx="244">
                  <c:v>4.3E-12</c:v>
                </c:pt>
                <c:pt idx="245">
                  <c:v>5.22E-12</c:v>
                </c:pt>
                <c:pt idx="246">
                  <c:v>3.49E-12</c:v>
                </c:pt>
                <c:pt idx="247">
                  <c:v>5.96E-12</c:v>
                </c:pt>
                <c:pt idx="248">
                  <c:v>5.42E-12</c:v>
                </c:pt>
                <c:pt idx="249">
                  <c:v>5.52E-12</c:v>
                </c:pt>
                <c:pt idx="250">
                  <c:v>5.14E-12</c:v>
                </c:pt>
                <c:pt idx="251">
                  <c:v>5.98E-12</c:v>
                </c:pt>
                <c:pt idx="252">
                  <c:v>8.40000000000001E-12</c:v>
                </c:pt>
                <c:pt idx="253">
                  <c:v>8.40000000000001E-12</c:v>
                </c:pt>
                <c:pt idx="254">
                  <c:v>8.65E-12</c:v>
                </c:pt>
                <c:pt idx="255">
                  <c:v>1.24E-11</c:v>
                </c:pt>
                <c:pt idx="256">
                  <c:v>1.89E-11</c:v>
                </c:pt>
                <c:pt idx="257">
                  <c:v>2.92E-11</c:v>
                </c:pt>
                <c:pt idx="258">
                  <c:v>4.19E-11</c:v>
                </c:pt>
                <c:pt idx="259">
                  <c:v>6.4E-11</c:v>
                </c:pt>
                <c:pt idx="260">
                  <c:v>1.06E-10</c:v>
                </c:pt>
                <c:pt idx="261">
                  <c:v>2.09E-10</c:v>
                </c:pt>
                <c:pt idx="262">
                  <c:v>4.34E-10</c:v>
                </c:pt>
                <c:pt idx="263">
                  <c:v>1.23E-9</c:v>
                </c:pt>
                <c:pt idx="264">
                  <c:v>5.41E-9</c:v>
                </c:pt>
                <c:pt idx="265">
                  <c:v>2.74E-8</c:v>
                </c:pt>
                <c:pt idx="266">
                  <c:v>6.63E-8</c:v>
                </c:pt>
                <c:pt idx="267">
                  <c:v>9.7E-8</c:v>
                </c:pt>
                <c:pt idx="268">
                  <c:v>9.94E-8</c:v>
                </c:pt>
                <c:pt idx="269">
                  <c:v>9.72E-8</c:v>
                </c:pt>
                <c:pt idx="270">
                  <c:v>9.00000000000001E-8</c:v>
                </c:pt>
                <c:pt idx="271">
                  <c:v>9.14E-8</c:v>
                </c:pt>
                <c:pt idx="272">
                  <c:v>8.17000000000001E-8</c:v>
                </c:pt>
                <c:pt idx="273">
                  <c:v>3.44E-8</c:v>
                </c:pt>
                <c:pt idx="274">
                  <c:v>1.54E-9</c:v>
                </c:pt>
                <c:pt idx="275">
                  <c:v>4.53E-10</c:v>
                </c:pt>
                <c:pt idx="276">
                  <c:v>3.85E-10</c:v>
                </c:pt>
                <c:pt idx="277">
                  <c:v>5.03E-10</c:v>
                </c:pt>
                <c:pt idx="278">
                  <c:v>5.98E-10</c:v>
                </c:pt>
                <c:pt idx="279">
                  <c:v>6.37E-10</c:v>
                </c:pt>
                <c:pt idx="280">
                  <c:v>6.22E-10</c:v>
                </c:pt>
                <c:pt idx="281">
                  <c:v>6.24E-10</c:v>
                </c:pt>
                <c:pt idx="282">
                  <c:v>6.01E-10</c:v>
                </c:pt>
                <c:pt idx="283">
                  <c:v>5.23E-10</c:v>
                </c:pt>
                <c:pt idx="284">
                  <c:v>2.66E-10</c:v>
                </c:pt>
                <c:pt idx="285">
                  <c:v>1.26E-10</c:v>
                </c:pt>
                <c:pt idx="286">
                  <c:v>6.85E-11</c:v>
                </c:pt>
                <c:pt idx="287">
                  <c:v>4.58E-11</c:v>
                </c:pt>
                <c:pt idx="288">
                  <c:v>3.29E-11</c:v>
                </c:pt>
                <c:pt idx="289">
                  <c:v>2.62E-11</c:v>
                </c:pt>
                <c:pt idx="290">
                  <c:v>2.09E-11</c:v>
                </c:pt>
                <c:pt idx="291">
                  <c:v>1.94E-11</c:v>
                </c:pt>
                <c:pt idx="292">
                  <c:v>1.77E-11</c:v>
                </c:pt>
                <c:pt idx="293">
                  <c:v>1.51E-11</c:v>
                </c:pt>
                <c:pt idx="294">
                  <c:v>9.6E-12</c:v>
                </c:pt>
                <c:pt idx="295">
                  <c:v>3.23E-12</c:v>
                </c:pt>
                <c:pt idx="296">
                  <c:v>-1.27E-13</c:v>
                </c:pt>
                <c:pt idx="297">
                  <c:v>-1.27E-13</c:v>
                </c:pt>
                <c:pt idx="298">
                  <c:v>-3.31E-12</c:v>
                </c:pt>
                <c:pt idx="299">
                  <c:v>-5.37E-12</c:v>
                </c:pt>
                <c:pt idx="300">
                  <c:v>-6.54E-12</c:v>
                </c:pt>
                <c:pt idx="301">
                  <c:v>-7.76E-12</c:v>
                </c:pt>
                <c:pt idx="302">
                  <c:v>-7.08E-12</c:v>
                </c:pt>
                <c:pt idx="303">
                  <c:v>-5.27E-12</c:v>
                </c:pt>
                <c:pt idx="304">
                  <c:v>-3.16E-12</c:v>
                </c:pt>
                <c:pt idx="305">
                  <c:v>-2.55E-12</c:v>
                </c:pt>
                <c:pt idx="306">
                  <c:v>-7.13E-13</c:v>
                </c:pt>
                <c:pt idx="307">
                  <c:v>4.1E-12</c:v>
                </c:pt>
                <c:pt idx="308">
                  <c:v>9.54E-12</c:v>
                </c:pt>
                <c:pt idx="309">
                  <c:v>1.37E-11</c:v>
                </c:pt>
                <c:pt idx="310">
                  <c:v>1.7E-11</c:v>
                </c:pt>
                <c:pt idx="311">
                  <c:v>1.66E-11</c:v>
                </c:pt>
                <c:pt idx="312">
                  <c:v>1.81E-11</c:v>
                </c:pt>
                <c:pt idx="313">
                  <c:v>1.6E-11</c:v>
                </c:pt>
                <c:pt idx="314">
                  <c:v>1.2E-11</c:v>
                </c:pt>
                <c:pt idx="315">
                  <c:v>6.8E-12</c:v>
                </c:pt>
                <c:pt idx="316">
                  <c:v>4.0E-12</c:v>
                </c:pt>
                <c:pt idx="317">
                  <c:v>-3.56E-13</c:v>
                </c:pt>
                <c:pt idx="318">
                  <c:v>4.33E-13</c:v>
                </c:pt>
                <c:pt idx="319">
                  <c:v>2.62E-12</c:v>
                </c:pt>
                <c:pt idx="320">
                  <c:v>1.78E-12</c:v>
                </c:pt>
                <c:pt idx="321">
                  <c:v>-1.58E-12</c:v>
                </c:pt>
                <c:pt idx="322">
                  <c:v>-2.88E-12</c:v>
                </c:pt>
                <c:pt idx="323">
                  <c:v>-2.6E-12</c:v>
                </c:pt>
                <c:pt idx="324">
                  <c:v>-2.65E-12</c:v>
                </c:pt>
                <c:pt idx="325">
                  <c:v>-1.45E-12</c:v>
                </c:pt>
                <c:pt idx="326">
                  <c:v>-1.88E-12</c:v>
                </c:pt>
                <c:pt idx="327">
                  <c:v>-2.09E-12</c:v>
                </c:pt>
                <c:pt idx="328">
                  <c:v>-8.14E-13</c:v>
                </c:pt>
                <c:pt idx="329">
                  <c:v>-1.17E-12</c:v>
                </c:pt>
                <c:pt idx="330">
                  <c:v>-2.01E-12</c:v>
                </c:pt>
                <c:pt idx="331">
                  <c:v>-4.1E-12</c:v>
                </c:pt>
                <c:pt idx="332">
                  <c:v>-4.12E-12</c:v>
                </c:pt>
                <c:pt idx="333">
                  <c:v>-4.12E-12</c:v>
                </c:pt>
                <c:pt idx="334">
                  <c:v>-4.4E-12</c:v>
                </c:pt>
                <c:pt idx="335">
                  <c:v>-4.91E-12</c:v>
                </c:pt>
                <c:pt idx="336">
                  <c:v>-2.98E-12</c:v>
                </c:pt>
                <c:pt idx="337">
                  <c:v>-4.17E-12</c:v>
                </c:pt>
                <c:pt idx="338">
                  <c:v>-5.47E-12</c:v>
                </c:pt>
                <c:pt idx="339">
                  <c:v>-5.04E-12</c:v>
                </c:pt>
                <c:pt idx="340">
                  <c:v>-4.51E-12</c:v>
                </c:pt>
                <c:pt idx="341">
                  <c:v>-3.89E-12</c:v>
                </c:pt>
                <c:pt idx="342">
                  <c:v>-4.33E-12</c:v>
                </c:pt>
                <c:pt idx="343">
                  <c:v>-1.53E-12</c:v>
                </c:pt>
                <c:pt idx="344">
                  <c:v>1.27E-13</c:v>
                </c:pt>
                <c:pt idx="345">
                  <c:v>1.02E-13</c:v>
                </c:pt>
                <c:pt idx="346">
                  <c:v>9.16000000000002E-13</c:v>
                </c:pt>
                <c:pt idx="347">
                  <c:v>-2.42E-12</c:v>
                </c:pt>
                <c:pt idx="348">
                  <c:v>-3.56E-13</c:v>
                </c:pt>
                <c:pt idx="349">
                  <c:v>1.07E-12</c:v>
                </c:pt>
                <c:pt idx="350">
                  <c:v>9.93000000000002E-13</c:v>
                </c:pt>
                <c:pt idx="351">
                  <c:v>2.55E-12</c:v>
                </c:pt>
                <c:pt idx="352">
                  <c:v>3.0E-12</c:v>
                </c:pt>
                <c:pt idx="353">
                  <c:v>-2.04E-13</c:v>
                </c:pt>
                <c:pt idx="354">
                  <c:v>-2.37E-12</c:v>
                </c:pt>
                <c:pt idx="355">
                  <c:v>-3.72E-12</c:v>
                </c:pt>
                <c:pt idx="356">
                  <c:v>-2.83E-12</c:v>
                </c:pt>
                <c:pt idx="357">
                  <c:v>-3.56E-12</c:v>
                </c:pt>
                <c:pt idx="358">
                  <c:v>-1.65E-12</c:v>
                </c:pt>
                <c:pt idx="359">
                  <c:v>-2.83E-12</c:v>
                </c:pt>
                <c:pt idx="360">
                  <c:v>-1.45E-12</c:v>
                </c:pt>
                <c:pt idx="361">
                  <c:v>-2.29E-12</c:v>
                </c:pt>
                <c:pt idx="362">
                  <c:v>-3.08E-12</c:v>
                </c:pt>
                <c:pt idx="363">
                  <c:v>-2.19E-12</c:v>
                </c:pt>
                <c:pt idx="364">
                  <c:v>-6.87E-13</c:v>
                </c:pt>
                <c:pt idx="365">
                  <c:v>-2.75E-12</c:v>
                </c:pt>
                <c:pt idx="366">
                  <c:v>-2.95E-12</c:v>
                </c:pt>
                <c:pt idx="367">
                  <c:v>-2.88E-12</c:v>
                </c:pt>
                <c:pt idx="368">
                  <c:v>-1.43E-12</c:v>
                </c:pt>
                <c:pt idx="369">
                  <c:v>-9.67000000000001E-13</c:v>
                </c:pt>
                <c:pt idx="370">
                  <c:v>7.64E-14</c:v>
                </c:pt>
                <c:pt idx="371">
                  <c:v>2.09E-12</c:v>
                </c:pt>
                <c:pt idx="372">
                  <c:v>6.62E-13</c:v>
                </c:pt>
                <c:pt idx="373">
                  <c:v>2.85E-12</c:v>
                </c:pt>
                <c:pt idx="374">
                  <c:v>4.2E-12</c:v>
                </c:pt>
                <c:pt idx="375">
                  <c:v>4.05E-12</c:v>
                </c:pt>
                <c:pt idx="376">
                  <c:v>4.07E-12</c:v>
                </c:pt>
                <c:pt idx="377">
                  <c:v>3.61E-12</c:v>
                </c:pt>
                <c:pt idx="378">
                  <c:v>5.4E-12</c:v>
                </c:pt>
                <c:pt idx="379">
                  <c:v>1.16E-11</c:v>
                </c:pt>
                <c:pt idx="380">
                  <c:v>2.09E-11</c:v>
                </c:pt>
                <c:pt idx="381">
                  <c:v>4.02E-11</c:v>
                </c:pt>
                <c:pt idx="382">
                  <c:v>8.12E-11</c:v>
                </c:pt>
                <c:pt idx="383">
                  <c:v>2.01E-10</c:v>
                </c:pt>
                <c:pt idx="384">
                  <c:v>7.69E-10</c:v>
                </c:pt>
                <c:pt idx="385">
                  <c:v>3.96E-9</c:v>
                </c:pt>
                <c:pt idx="386">
                  <c:v>9.04E-9</c:v>
                </c:pt>
                <c:pt idx="387">
                  <c:v>1.13E-8</c:v>
                </c:pt>
                <c:pt idx="388">
                  <c:v>1.23E-8</c:v>
                </c:pt>
                <c:pt idx="389">
                  <c:v>1.12E-8</c:v>
                </c:pt>
                <c:pt idx="390">
                  <c:v>1.06E-8</c:v>
                </c:pt>
                <c:pt idx="391">
                  <c:v>9.28E-9</c:v>
                </c:pt>
                <c:pt idx="392">
                  <c:v>6.53E-9</c:v>
                </c:pt>
                <c:pt idx="393">
                  <c:v>2.22E-9</c:v>
                </c:pt>
                <c:pt idx="394">
                  <c:v>4.98E-10</c:v>
                </c:pt>
                <c:pt idx="395">
                  <c:v>2.13E-10</c:v>
                </c:pt>
                <c:pt idx="396">
                  <c:v>1.08E-10</c:v>
                </c:pt>
                <c:pt idx="397">
                  <c:v>6.25E-11</c:v>
                </c:pt>
                <c:pt idx="398">
                  <c:v>3.71E-11</c:v>
                </c:pt>
                <c:pt idx="399">
                  <c:v>2.05E-11</c:v>
                </c:pt>
                <c:pt idx="400">
                  <c:v>1.19E-11</c:v>
                </c:pt>
                <c:pt idx="401">
                  <c:v>5.57E-12</c:v>
                </c:pt>
                <c:pt idx="402">
                  <c:v>2.57E-12</c:v>
                </c:pt>
                <c:pt idx="403">
                  <c:v>-2.21E-12</c:v>
                </c:pt>
                <c:pt idx="404">
                  <c:v>-1.91E-12</c:v>
                </c:pt>
                <c:pt idx="405">
                  <c:v>-7.38E-13</c:v>
                </c:pt>
                <c:pt idx="406">
                  <c:v>-3.74E-12</c:v>
                </c:pt>
                <c:pt idx="407">
                  <c:v>-2.65E-12</c:v>
                </c:pt>
                <c:pt idx="408">
                  <c:v>-3.33E-12</c:v>
                </c:pt>
                <c:pt idx="409">
                  <c:v>-7.81E-12</c:v>
                </c:pt>
                <c:pt idx="410">
                  <c:v>-3.72E-12</c:v>
                </c:pt>
                <c:pt idx="411">
                  <c:v>-5.52E-12</c:v>
                </c:pt>
                <c:pt idx="412">
                  <c:v>-4.68E-12</c:v>
                </c:pt>
                <c:pt idx="413">
                  <c:v>-5.37E-12</c:v>
                </c:pt>
                <c:pt idx="414">
                  <c:v>-5.04E-12</c:v>
                </c:pt>
                <c:pt idx="415">
                  <c:v>-7.15E-12</c:v>
                </c:pt>
                <c:pt idx="416">
                  <c:v>-7.58E-12</c:v>
                </c:pt>
                <c:pt idx="417">
                  <c:v>-7.38E-12</c:v>
                </c:pt>
                <c:pt idx="418">
                  <c:v>-6.26E-12</c:v>
                </c:pt>
                <c:pt idx="419">
                  <c:v>-3.92E-12</c:v>
                </c:pt>
                <c:pt idx="420">
                  <c:v>-1.6E-12</c:v>
                </c:pt>
                <c:pt idx="421">
                  <c:v>-2.29E-12</c:v>
                </c:pt>
                <c:pt idx="422">
                  <c:v>-4.89E-12</c:v>
                </c:pt>
                <c:pt idx="423">
                  <c:v>-3.39E-12</c:v>
                </c:pt>
                <c:pt idx="424">
                  <c:v>-2.11E-12</c:v>
                </c:pt>
                <c:pt idx="425">
                  <c:v>2.14E-12</c:v>
                </c:pt>
                <c:pt idx="426">
                  <c:v>1.22E-11</c:v>
                </c:pt>
                <c:pt idx="427">
                  <c:v>2.77E-11</c:v>
                </c:pt>
                <c:pt idx="428">
                  <c:v>4.29E-11</c:v>
                </c:pt>
                <c:pt idx="429">
                  <c:v>5.56E-11</c:v>
                </c:pt>
                <c:pt idx="430">
                  <c:v>5.96E-11</c:v>
                </c:pt>
                <c:pt idx="431">
                  <c:v>6.21E-11</c:v>
                </c:pt>
                <c:pt idx="432">
                  <c:v>6.17E-11</c:v>
                </c:pt>
                <c:pt idx="433">
                  <c:v>4.78E-11</c:v>
                </c:pt>
                <c:pt idx="434">
                  <c:v>2.88E-11</c:v>
                </c:pt>
                <c:pt idx="435">
                  <c:v>1.67E-11</c:v>
                </c:pt>
                <c:pt idx="436">
                  <c:v>1.03E-11</c:v>
                </c:pt>
                <c:pt idx="437">
                  <c:v>5.19E-12</c:v>
                </c:pt>
                <c:pt idx="438">
                  <c:v>1.4E-12</c:v>
                </c:pt>
                <c:pt idx="439">
                  <c:v>-2.8E-13</c:v>
                </c:pt>
                <c:pt idx="440">
                  <c:v>-1.99E-12</c:v>
                </c:pt>
                <c:pt idx="441">
                  <c:v>7.64E-13</c:v>
                </c:pt>
                <c:pt idx="442">
                  <c:v>-4.58E-13</c:v>
                </c:pt>
                <c:pt idx="443">
                  <c:v>3.31E-13</c:v>
                </c:pt>
                <c:pt idx="444">
                  <c:v>-2.24E-12</c:v>
                </c:pt>
                <c:pt idx="445">
                  <c:v>-2.88E-12</c:v>
                </c:pt>
                <c:pt idx="446">
                  <c:v>-7.38E-13</c:v>
                </c:pt>
                <c:pt idx="447">
                  <c:v>2.19E-12</c:v>
                </c:pt>
                <c:pt idx="448">
                  <c:v>4.07E-13</c:v>
                </c:pt>
                <c:pt idx="449">
                  <c:v>-1.27E-13</c:v>
                </c:pt>
                <c:pt idx="450">
                  <c:v>-8.40000000000001E-13</c:v>
                </c:pt>
                <c:pt idx="451">
                  <c:v>1.45E-12</c:v>
                </c:pt>
                <c:pt idx="452">
                  <c:v>2.44E-12</c:v>
                </c:pt>
                <c:pt idx="453">
                  <c:v>-3.05E-13</c:v>
                </c:pt>
                <c:pt idx="454">
                  <c:v>-2.11E-12</c:v>
                </c:pt>
                <c:pt idx="455">
                  <c:v>-2.9E-12</c:v>
                </c:pt>
                <c:pt idx="456">
                  <c:v>-2.09E-12</c:v>
                </c:pt>
                <c:pt idx="457">
                  <c:v>-2.21E-12</c:v>
                </c:pt>
                <c:pt idx="458">
                  <c:v>-1.65E-12</c:v>
                </c:pt>
                <c:pt idx="459">
                  <c:v>-2.32E-12</c:v>
                </c:pt>
                <c:pt idx="460">
                  <c:v>-1.76E-12</c:v>
                </c:pt>
                <c:pt idx="461">
                  <c:v>-1.32E-12</c:v>
                </c:pt>
                <c:pt idx="462">
                  <c:v>-5.63E-12</c:v>
                </c:pt>
                <c:pt idx="463">
                  <c:v>-4.89E-12</c:v>
                </c:pt>
                <c:pt idx="464">
                  <c:v>-4.86E-12</c:v>
                </c:pt>
                <c:pt idx="465">
                  <c:v>-3.36E-12</c:v>
                </c:pt>
                <c:pt idx="466">
                  <c:v>-2.67E-12</c:v>
                </c:pt>
                <c:pt idx="467">
                  <c:v>-2.98E-12</c:v>
                </c:pt>
                <c:pt idx="468">
                  <c:v>-9.16000000000002E-13</c:v>
                </c:pt>
                <c:pt idx="469">
                  <c:v>-1.07E-12</c:v>
                </c:pt>
                <c:pt idx="470">
                  <c:v>-1.55E-12</c:v>
                </c:pt>
                <c:pt idx="471">
                  <c:v>-2.7E-12</c:v>
                </c:pt>
                <c:pt idx="472">
                  <c:v>-3.56E-12</c:v>
                </c:pt>
                <c:pt idx="473">
                  <c:v>-2.8E-12</c:v>
                </c:pt>
                <c:pt idx="474">
                  <c:v>-5.09E-14</c:v>
                </c:pt>
                <c:pt idx="475">
                  <c:v>9.67000000000001E-13</c:v>
                </c:pt>
                <c:pt idx="476">
                  <c:v>-8.65000000000001E-13</c:v>
                </c:pt>
                <c:pt idx="477">
                  <c:v>-1.99E-12</c:v>
                </c:pt>
                <c:pt idx="478">
                  <c:v>-4.07E-13</c:v>
                </c:pt>
                <c:pt idx="479">
                  <c:v>-2.24E-12</c:v>
                </c:pt>
                <c:pt idx="480">
                  <c:v>-1.83E-12</c:v>
                </c:pt>
                <c:pt idx="481">
                  <c:v>-8.40000000000001E-13</c:v>
                </c:pt>
                <c:pt idx="482">
                  <c:v>-3.51E-12</c:v>
                </c:pt>
                <c:pt idx="483">
                  <c:v>-5.35E-13</c:v>
                </c:pt>
                <c:pt idx="484">
                  <c:v>3.05E-13</c:v>
                </c:pt>
                <c:pt idx="485">
                  <c:v>7.38E-13</c:v>
                </c:pt>
                <c:pt idx="486">
                  <c:v>-2.55E-13</c:v>
                </c:pt>
                <c:pt idx="487">
                  <c:v>-5.55E-12</c:v>
                </c:pt>
                <c:pt idx="488">
                  <c:v>-5.37E-12</c:v>
                </c:pt>
                <c:pt idx="489">
                  <c:v>-4.4E-12</c:v>
                </c:pt>
                <c:pt idx="490">
                  <c:v>-5.35E-13</c:v>
                </c:pt>
                <c:pt idx="491">
                  <c:v>1.15E-12</c:v>
                </c:pt>
                <c:pt idx="492">
                  <c:v>-7.13E-13</c:v>
                </c:pt>
                <c:pt idx="493">
                  <c:v>1.91E-12</c:v>
                </c:pt>
                <c:pt idx="494">
                  <c:v>1.45E-12</c:v>
                </c:pt>
                <c:pt idx="495">
                  <c:v>0.0</c:v>
                </c:pt>
                <c:pt idx="496">
                  <c:v>2.32E-12</c:v>
                </c:pt>
                <c:pt idx="497">
                  <c:v>2.85E-12</c:v>
                </c:pt>
                <c:pt idx="498">
                  <c:v>-1.88E-12</c:v>
                </c:pt>
                <c:pt idx="499">
                  <c:v>-3.64E-12</c:v>
                </c:pt>
                <c:pt idx="500">
                  <c:v>-4.17E-12</c:v>
                </c:pt>
                <c:pt idx="501">
                  <c:v>2.55E-13</c:v>
                </c:pt>
                <c:pt idx="502">
                  <c:v>0.0</c:v>
                </c:pt>
                <c:pt idx="503">
                  <c:v>-5.09E-13</c:v>
                </c:pt>
                <c:pt idx="504">
                  <c:v>-8.91000000000001E-13</c:v>
                </c:pt>
                <c:pt idx="505">
                  <c:v>8.40000000000001E-13</c:v>
                </c:pt>
                <c:pt idx="506">
                  <c:v>4.56E-12</c:v>
                </c:pt>
                <c:pt idx="507">
                  <c:v>4.99E-12</c:v>
                </c:pt>
                <c:pt idx="508">
                  <c:v>2.72E-12</c:v>
                </c:pt>
                <c:pt idx="509">
                  <c:v>1.83E-12</c:v>
                </c:pt>
                <c:pt idx="510">
                  <c:v>1.88E-12</c:v>
                </c:pt>
                <c:pt idx="511">
                  <c:v>-6.87E-13</c:v>
                </c:pt>
                <c:pt idx="512">
                  <c:v>-1.65E-12</c:v>
                </c:pt>
                <c:pt idx="513">
                  <c:v>-3.05E-13</c:v>
                </c:pt>
                <c:pt idx="514">
                  <c:v>2.29E-12</c:v>
                </c:pt>
                <c:pt idx="515">
                  <c:v>2.8E-13</c:v>
                </c:pt>
                <c:pt idx="516">
                  <c:v>-1.53E-13</c:v>
                </c:pt>
                <c:pt idx="517">
                  <c:v>-2.65E-12</c:v>
                </c:pt>
                <c:pt idx="518">
                  <c:v>7.64E-14</c:v>
                </c:pt>
                <c:pt idx="519">
                  <c:v>2.01E-12</c:v>
                </c:pt>
                <c:pt idx="520">
                  <c:v>2.27E-12</c:v>
                </c:pt>
                <c:pt idx="521">
                  <c:v>-2.29E-12</c:v>
                </c:pt>
                <c:pt idx="522">
                  <c:v>1.88E-12</c:v>
                </c:pt>
                <c:pt idx="523">
                  <c:v>-5.09E-13</c:v>
                </c:pt>
                <c:pt idx="524">
                  <c:v>-2.8E-12</c:v>
                </c:pt>
                <c:pt idx="525">
                  <c:v>-1.45E-12</c:v>
                </c:pt>
                <c:pt idx="526">
                  <c:v>-2.47E-12</c:v>
                </c:pt>
                <c:pt idx="527">
                  <c:v>2.04E-13</c:v>
                </c:pt>
                <c:pt idx="528">
                  <c:v>5.35E-13</c:v>
                </c:pt>
                <c:pt idx="529">
                  <c:v>1.09E-12</c:v>
                </c:pt>
                <c:pt idx="530">
                  <c:v>-1.5E-12</c:v>
                </c:pt>
                <c:pt idx="531">
                  <c:v>-2.47E-12</c:v>
                </c:pt>
                <c:pt idx="532">
                  <c:v>-1.35E-12</c:v>
                </c:pt>
                <c:pt idx="533">
                  <c:v>-2.72E-12</c:v>
                </c:pt>
                <c:pt idx="534">
                  <c:v>-1.07E-12</c:v>
                </c:pt>
                <c:pt idx="535">
                  <c:v>-2.8E-12</c:v>
                </c:pt>
                <c:pt idx="536">
                  <c:v>-1.22E-12</c:v>
                </c:pt>
                <c:pt idx="537">
                  <c:v>4.84E-13</c:v>
                </c:pt>
                <c:pt idx="538">
                  <c:v>2.8E-12</c:v>
                </c:pt>
                <c:pt idx="539">
                  <c:v>3.23E-12</c:v>
                </c:pt>
                <c:pt idx="540">
                  <c:v>1.76E-12</c:v>
                </c:pt>
                <c:pt idx="541">
                  <c:v>1.55E-12</c:v>
                </c:pt>
                <c:pt idx="542">
                  <c:v>2.29E-13</c:v>
                </c:pt>
                <c:pt idx="543">
                  <c:v>2.29E-13</c:v>
                </c:pt>
                <c:pt idx="544">
                  <c:v>1.73E-12</c:v>
                </c:pt>
                <c:pt idx="545">
                  <c:v>1.07E-12</c:v>
                </c:pt>
                <c:pt idx="546">
                  <c:v>-6.11E-13</c:v>
                </c:pt>
                <c:pt idx="547">
                  <c:v>2.34E-12</c:v>
                </c:pt>
                <c:pt idx="548">
                  <c:v>3.21E-12</c:v>
                </c:pt>
                <c:pt idx="549">
                  <c:v>2.42E-12</c:v>
                </c:pt>
                <c:pt idx="550">
                  <c:v>1.6E-12</c:v>
                </c:pt>
                <c:pt idx="551">
                  <c:v>5.09E-13</c:v>
                </c:pt>
                <c:pt idx="552">
                  <c:v>5.35E-13</c:v>
                </c:pt>
                <c:pt idx="553">
                  <c:v>-1.73E-12</c:v>
                </c:pt>
                <c:pt idx="554">
                  <c:v>-7.89E-13</c:v>
                </c:pt>
                <c:pt idx="555">
                  <c:v>-3.56E-13</c:v>
                </c:pt>
                <c:pt idx="556">
                  <c:v>-2.04E-12</c:v>
                </c:pt>
                <c:pt idx="557">
                  <c:v>-1.65E-12</c:v>
                </c:pt>
                <c:pt idx="558">
                  <c:v>-3.31E-13</c:v>
                </c:pt>
                <c:pt idx="559">
                  <c:v>-2.11E-12</c:v>
                </c:pt>
                <c:pt idx="560">
                  <c:v>-3.64E-12</c:v>
                </c:pt>
                <c:pt idx="561">
                  <c:v>-1.86E-12</c:v>
                </c:pt>
                <c:pt idx="562">
                  <c:v>2.39E-12</c:v>
                </c:pt>
                <c:pt idx="563">
                  <c:v>4.79E-12</c:v>
                </c:pt>
                <c:pt idx="564">
                  <c:v>6.36E-12</c:v>
                </c:pt>
                <c:pt idx="565">
                  <c:v>5.8E-12</c:v>
                </c:pt>
                <c:pt idx="566">
                  <c:v>5.27E-12</c:v>
                </c:pt>
                <c:pt idx="567">
                  <c:v>1.45E-12</c:v>
                </c:pt>
                <c:pt idx="568">
                  <c:v>0.0</c:v>
                </c:pt>
                <c:pt idx="569">
                  <c:v>-8.40000000000001E-13</c:v>
                </c:pt>
                <c:pt idx="570">
                  <c:v>-8.91000000000001E-13</c:v>
                </c:pt>
                <c:pt idx="571">
                  <c:v>-1.15E-12</c:v>
                </c:pt>
                <c:pt idx="572">
                  <c:v>-8.14E-13</c:v>
                </c:pt>
                <c:pt idx="573">
                  <c:v>9.16000000000002E-13</c:v>
                </c:pt>
                <c:pt idx="574">
                  <c:v>6.62E-13</c:v>
                </c:pt>
                <c:pt idx="575">
                  <c:v>1.3E-12</c:v>
                </c:pt>
                <c:pt idx="576">
                  <c:v>2.72E-12</c:v>
                </c:pt>
                <c:pt idx="577">
                  <c:v>-2.55E-14</c:v>
                </c:pt>
                <c:pt idx="578">
                  <c:v>1.65E-12</c:v>
                </c:pt>
                <c:pt idx="579">
                  <c:v>6.62E-13</c:v>
                </c:pt>
                <c:pt idx="580">
                  <c:v>3.33E-12</c:v>
                </c:pt>
                <c:pt idx="581">
                  <c:v>3.21E-12</c:v>
                </c:pt>
                <c:pt idx="582">
                  <c:v>1.99E-12</c:v>
                </c:pt>
                <c:pt idx="583">
                  <c:v>8.91000000000001E-13</c:v>
                </c:pt>
                <c:pt idx="584">
                  <c:v>3.31E-13</c:v>
                </c:pt>
                <c:pt idx="585">
                  <c:v>-1.53E-13</c:v>
                </c:pt>
                <c:pt idx="586">
                  <c:v>-5.35E-13</c:v>
                </c:pt>
                <c:pt idx="587">
                  <c:v>9.16000000000002E-13</c:v>
                </c:pt>
                <c:pt idx="588">
                  <c:v>-7.13E-13</c:v>
                </c:pt>
                <c:pt idx="589">
                  <c:v>-6.36E-13</c:v>
                </c:pt>
                <c:pt idx="590">
                  <c:v>2.55E-14</c:v>
                </c:pt>
                <c:pt idx="591">
                  <c:v>2.32E-12</c:v>
                </c:pt>
                <c:pt idx="592">
                  <c:v>-1.15E-12</c:v>
                </c:pt>
                <c:pt idx="593">
                  <c:v>2.55E-13</c:v>
                </c:pt>
                <c:pt idx="594">
                  <c:v>-6.36E-13</c:v>
                </c:pt>
                <c:pt idx="595">
                  <c:v>-1.96E-12</c:v>
                </c:pt>
                <c:pt idx="596">
                  <c:v>-3.51E-12</c:v>
                </c:pt>
                <c:pt idx="597">
                  <c:v>-5.4E-12</c:v>
                </c:pt>
                <c:pt idx="598">
                  <c:v>-4.56E-12</c:v>
                </c:pt>
                <c:pt idx="599">
                  <c:v>-4.4E-12</c:v>
                </c:pt>
                <c:pt idx="600">
                  <c:v>-4.68E-12</c:v>
                </c:pt>
                <c:pt idx="601">
                  <c:v>-5.29E-12</c:v>
                </c:pt>
                <c:pt idx="602">
                  <c:v>-4.2E-12</c:v>
                </c:pt>
                <c:pt idx="603">
                  <c:v>-9.67000000000001E-13</c:v>
                </c:pt>
                <c:pt idx="604">
                  <c:v>2.42E-12</c:v>
                </c:pt>
                <c:pt idx="605">
                  <c:v>3.74E-12</c:v>
                </c:pt>
                <c:pt idx="606">
                  <c:v>1.5E-12</c:v>
                </c:pt>
                <c:pt idx="607">
                  <c:v>9.42000000000001E-13</c:v>
                </c:pt>
                <c:pt idx="608">
                  <c:v>8.65000000000001E-13</c:v>
                </c:pt>
                <c:pt idx="609">
                  <c:v>-1.53E-13</c:v>
                </c:pt>
                <c:pt idx="610">
                  <c:v>3.05E-13</c:v>
                </c:pt>
                <c:pt idx="611">
                  <c:v>-1.04E-12</c:v>
                </c:pt>
                <c:pt idx="612">
                  <c:v>-1.17E-12</c:v>
                </c:pt>
                <c:pt idx="613">
                  <c:v>1.15E-12</c:v>
                </c:pt>
                <c:pt idx="614">
                  <c:v>-4.07E-13</c:v>
                </c:pt>
                <c:pt idx="615">
                  <c:v>1.5E-12</c:v>
                </c:pt>
                <c:pt idx="616">
                  <c:v>3.84E-12</c:v>
                </c:pt>
                <c:pt idx="617">
                  <c:v>-1.65E-12</c:v>
                </c:pt>
                <c:pt idx="618">
                  <c:v>-8.65000000000001E-13</c:v>
                </c:pt>
                <c:pt idx="619">
                  <c:v>1.12E-12</c:v>
                </c:pt>
                <c:pt idx="620">
                  <c:v>5.6E-13</c:v>
                </c:pt>
                <c:pt idx="621">
                  <c:v>3.28E-12</c:v>
                </c:pt>
                <c:pt idx="622">
                  <c:v>6.62E-13</c:v>
                </c:pt>
                <c:pt idx="623">
                  <c:v>2.8E-13</c:v>
                </c:pt>
                <c:pt idx="624">
                  <c:v>7.64E-14</c:v>
                </c:pt>
                <c:pt idx="625">
                  <c:v>-1.53E-12</c:v>
                </c:pt>
                <c:pt idx="626">
                  <c:v>-3.82E-13</c:v>
                </c:pt>
                <c:pt idx="627">
                  <c:v>-2.29E-13</c:v>
                </c:pt>
                <c:pt idx="628">
                  <c:v>-2.04E-13</c:v>
                </c:pt>
                <c:pt idx="629">
                  <c:v>1.53E-13</c:v>
                </c:pt>
                <c:pt idx="630">
                  <c:v>1.5E-12</c:v>
                </c:pt>
                <c:pt idx="631">
                  <c:v>5.27E-12</c:v>
                </c:pt>
                <c:pt idx="632">
                  <c:v>2.67E-12</c:v>
                </c:pt>
                <c:pt idx="633">
                  <c:v>2.29E-12</c:v>
                </c:pt>
                <c:pt idx="634">
                  <c:v>3.69E-12</c:v>
                </c:pt>
                <c:pt idx="635">
                  <c:v>8.40000000000001E-13</c:v>
                </c:pt>
                <c:pt idx="636">
                  <c:v>2.65E-12</c:v>
                </c:pt>
                <c:pt idx="637">
                  <c:v>2.04E-12</c:v>
                </c:pt>
                <c:pt idx="638">
                  <c:v>1.99E-12</c:v>
                </c:pt>
                <c:pt idx="639">
                  <c:v>1.63E-12</c:v>
                </c:pt>
                <c:pt idx="640">
                  <c:v>3.31E-13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8824696"/>
        <c:axId val="-2109548680"/>
      </c:scatterChart>
      <c:valAx>
        <c:axId val="-2108824696"/>
        <c:scaling>
          <c:orientation val="minMax"/>
          <c:max val="50.0"/>
          <c:min val="0.0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Mass (AMU)</a:t>
                </a:r>
              </a:p>
            </c:rich>
          </c:tx>
          <c:layout>
            <c:manualLayout>
              <c:xMode val="edge"/>
              <c:yMode val="edge"/>
              <c:x val="0.399302245175297"/>
              <c:y val="0.954230691577754"/>
            </c:manualLayout>
          </c:layout>
          <c:overlay val="0"/>
          <c:spPr>
            <a:solidFill>
              <a:schemeClr val="bg1"/>
            </a:solidFill>
          </c:spPr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09548680"/>
        <c:crossesAt val="1.0E-12"/>
        <c:crossBetween val="midCat"/>
      </c:valAx>
      <c:valAx>
        <c:axId val="-2109548680"/>
        <c:scaling>
          <c:logBase val="10.0"/>
          <c:orientation val="minMax"/>
          <c:max val="1.0E-6"/>
          <c:min val="1.0E-1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Pressure (torr)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in"/>
        <c:tickLblPos val="nextTo"/>
        <c:txPr>
          <a:bodyPr rot="-2700000"/>
          <a:lstStyle/>
          <a:p>
            <a:pPr>
              <a:defRPr sz="1000" b="1"/>
            </a:pPr>
            <a:endParaRPr lang="en-US"/>
          </a:p>
        </c:txPr>
        <c:crossAx val="-21088246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1804017082611"/>
          <c:y val="0.123278526354418"/>
          <c:w val="0.312801392410694"/>
          <c:h val="0.14428132653631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Pure Argon RGA Spectrum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Pure Argon</c:v>
                </c:pt>
              </c:strCache>
            </c:strRef>
          </c:tx>
          <c:marker>
            <c:symbol val="none"/>
          </c:marker>
          <c:xVal>
            <c:numRef>
              <c:f>Sheet2!$A$2:$A$646</c:f>
              <c:numCache>
                <c:formatCode>General</c:formatCode>
                <c:ptCount val="645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2.0</c:v>
                </c:pt>
                <c:pt idx="11">
                  <c:v>2.1</c:v>
                </c:pt>
                <c:pt idx="12">
                  <c:v>2.2</c:v>
                </c:pt>
                <c:pt idx="13">
                  <c:v>2.3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3.0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4.0</c:v>
                </c:pt>
                <c:pt idx="31">
                  <c:v>4.1</c:v>
                </c:pt>
                <c:pt idx="32">
                  <c:v>4.2</c:v>
                </c:pt>
                <c:pt idx="33">
                  <c:v>4.3</c:v>
                </c:pt>
                <c:pt idx="34">
                  <c:v>4.4</c:v>
                </c:pt>
                <c:pt idx="35">
                  <c:v>4.5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4.9</c:v>
                </c:pt>
                <c:pt idx="40">
                  <c:v>5.0</c:v>
                </c:pt>
                <c:pt idx="41">
                  <c:v>5.1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6.0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7.0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8.0</c:v>
                </c:pt>
                <c:pt idx="71">
                  <c:v>8.1</c:v>
                </c:pt>
                <c:pt idx="72">
                  <c:v>8.200000000000001</c:v>
                </c:pt>
                <c:pt idx="73">
                  <c:v>8.3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8.700000000000001</c:v>
                </c:pt>
                <c:pt idx="78">
                  <c:v>8.8</c:v>
                </c:pt>
                <c:pt idx="79">
                  <c:v>8.9</c:v>
                </c:pt>
                <c:pt idx="80">
                  <c:v>9.0</c:v>
                </c:pt>
                <c:pt idx="81">
                  <c:v>9.1</c:v>
                </c:pt>
                <c:pt idx="82">
                  <c:v>9.200000000000001</c:v>
                </c:pt>
                <c:pt idx="83">
                  <c:v>9.3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9.700000000000001</c:v>
                </c:pt>
                <c:pt idx="88">
                  <c:v>9.8</c:v>
                </c:pt>
                <c:pt idx="89">
                  <c:v>9.9</c:v>
                </c:pt>
                <c:pt idx="90">
                  <c:v>10.0</c:v>
                </c:pt>
                <c:pt idx="91">
                  <c:v>10.1</c:v>
                </c:pt>
                <c:pt idx="92">
                  <c:v>10.2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11.0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12.0</c:v>
                </c:pt>
                <c:pt idx="111">
                  <c:v>12.1</c:v>
                </c:pt>
                <c:pt idx="112">
                  <c:v>12.2</c:v>
                </c:pt>
                <c:pt idx="113">
                  <c:v>12.3</c:v>
                </c:pt>
                <c:pt idx="114">
                  <c:v>12.4</c:v>
                </c:pt>
                <c:pt idx="115">
                  <c:v>12.5</c:v>
                </c:pt>
                <c:pt idx="116">
                  <c:v>12.6</c:v>
                </c:pt>
                <c:pt idx="117">
                  <c:v>12.7</c:v>
                </c:pt>
                <c:pt idx="118">
                  <c:v>12.8</c:v>
                </c:pt>
                <c:pt idx="119">
                  <c:v>12.9</c:v>
                </c:pt>
                <c:pt idx="120">
                  <c:v>13.0</c:v>
                </c:pt>
                <c:pt idx="121">
                  <c:v>13.1</c:v>
                </c:pt>
                <c:pt idx="122">
                  <c:v>13.2</c:v>
                </c:pt>
                <c:pt idx="123">
                  <c:v>13.3</c:v>
                </c:pt>
                <c:pt idx="124">
                  <c:v>13.4</c:v>
                </c:pt>
                <c:pt idx="125">
                  <c:v>13.5</c:v>
                </c:pt>
                <c:pt idx="126">
                  <c:v>13.6</c:v>
                </c:pt>
                <c:pt idx="127">
                  <c:v>13.7</c:v>
                </c:pt>
                <c:pt idx="128">
                  <c:v>13.8</c:v>
                </c:pt>
                <c:pt idx="129">
                  <c:v>13.9</c:v>
                </c:pt>
                <c:pt idx="130">
                  <c:v>14.0</c:v>
                </c:pt>
                <c:pt idx="131">
                  <c:v>14.1</c:v>
                </c:pt>
                <c:pt idx="132">
                  <c:v>14.2</c:v>
                </c:pt>
                <c:pt idx="133">
                  <c:v>14.3</c:v>
                </c:pt>
                <c:pt idx="134">
                  <c:v>14.4</c:v>
                </c:pt>
                <c:pt idx="135">
                  <c:v>14.5</c:v>
                </c:pt>
                <c:pt idx="136">
                  <c:v>14.6</c:v>
                </c:pt>
                <c:pt idx="137">
                  <c:v>14.7</c:v>
                </c:pt>
                <c:pt idx="138">
                  <c:v>14.8</c:v>
                </c:pt>
                <c:pt idx="139">
                  <c:v>14.9</c:v>
                </c:pt>
                <c:pt idx="140">
                  <c:v>15.0</c:v>
                </c:pt>
                <c:pt idx="141">
                  <c:v>15.1</c:v>
                </c:pt>
                <c:pt idx="142">
                  <c:v>15.2</c:v>
                </c:pt>
                <c:pt idx="143">
                  <c:v>15.3</c:v>
                </c:pt>
                <c:pt idx="144">
                  <c:v>15.4</c:v>
                </c:pt>
                <c:pt idx="145">
                  <c:v>15.5</c:v>
                </c:pt>
                <c:pt idx="146">
                  <c:v>15.6</c:v>
                </c:pt>
                <c:pt idx="147">
                  <c:v>15.7</c:v>
                </c:pt>
                <c:pt idx="148">
                  <c:v>15.8</c:v>
                </c:pt>
                <c:pt idx="149">
                  <c:v>15.9</c:v>
                </c:pt>
                <c:pt idx="150">
                  <c:v>16.0</c:v>
                </c:pt>
                <c:pt idx="151">
                  <c:v>16.1</c:v>
                </c:pt>
                <c:pt idx="152">
                  <c:v>16.2</c:v>
                </c:pt>
                <c:pt idx="153">
                  <c:v>16.3</c:v>
                </c:pt>
                <c:pt idx="154">
                  <c:v>16.4</c:v>
                </c:pt>
                <c:pt idx="155">
                  <c:v>16.5</c:v>
                </c:pt>
                <c:pt idx="156">
                  <c:v>16.6</c:v>
                </c:pt>
                <c:pt idx="157">
                  <c:v>16.7</c:v>
                </c:pt>
                <c:pt idx="158">
                  <c:v>16.8</c:v>
                </c:pt>
                <c:pt idx="159">
                  <c:v>16.9</c:v>
                </c:pt>
                <c:pt idx="160">
                  <c:v>17.0</c:v>
                </c:pt>
                <c:pt idx="161">
                  <c:v>17.1</c:v>
                </c:pt>
                <c:pt idx="162">
                  <c:v>17.2</c:v>
                </c:pt>
                <c:pt idx="163">
                  <c:v>17.3</c:v>
                </c:pt>
                <c:pt idx="164">
                  <c:v>17.4</c:v>
                </c:pt>
                <c:pt idx="165">
                  <c:v>17.5</c:v>
                </c:pt>
                <c:pt idx="166">
                  <c:v>17.6</c:v>
                </c:pt>
                <c:pt idx="167">
                  <c:v>17.7</c:v>
                </c:pt>
                <c:pt idx="168">
                  <c:v>17.8</c:v>
                </c:pt>
                <c:pt idx="169">
                  <c:v>17.9</c:v>
                </c:pt>
                <c:pt idx="170">
                  <c:v>18.0</c:v>
                </c:pt>
                <c:pt idx="171">
                  <c:v>18.1</c:v>
                </c:pt>
                <c:pt idx="172">
                  <c:v>18.2</c:v>
                </c:pt>
                <c:pt idx="173">
                  <c:v>18.3</c:v>
                </c:pt>
                <c:pt idx="174">
                  <c:v>18.4</c:v>
                </c:pt>
                <c:pt idx="175">
                  <c:v>18.5</c:v>
                </c:pt>
                <c:pt idx="176">
                  <c:v>18.6</c:v>
                </c:pt>
                <c:pt idx="177">
                  <c:v>18.7</c:v>
                </c:pt>
                <c:pt idx="178">
                  <c:v>18.8</c:v>
                </c:pt>
                <c:pt idx="179">
                  <c:v>18.9</c:v>
                </c:pt>
                <c:pt idx="180">
                  <c:v>19.0</c:v>
                </c:pt>
                <c:pt idx="181">
                  <c:v>19.1</c:v>
                </c:pt>
                <c:pt idx="182">
                  <c:v>19.2</c:v>
                </c:pt>
                <c:pt idx="183">
                  <c:v>19.3</c:v>
                </c:pt>
                <c:pt idx="184">
                  <c:v>19.4</c:v>
                </c:pt>
                <c:pt idx="185">
                  <c:v>19.5</c:v>
                </c:pt>
                <c:pt idx="186">
                  <c:v>19.6</c:v>
                </c:pt>
                <c:pt idx="187">
                  <c:v>19.7</c:v>
                </c:pt>
                <c:pt idx="188">
                  <c:v>19.8</c:v>
                </c:pt>
                <c:pt idx="189">
                  <c:v>19.9</c:v>
                </c:pt>
                <c:pt idx="190">
                  <c:v>20.0</c:v>
                </c:pt>
                <c:pt idx="191">
                  <c:v>20.1</c:v>
                </c:pt>
                <c:pt idx="192">
                  <c:v>20.2</c:v>
                </c:pt>
                <c:pt idx="193">
                  <c:v>20.3</c:v>
                </c:pt>
                <c:pt idx="194">
                  <c:v>20.4</c:v>
                </c:pt>
                <c:pt idx="195">
                  <c:v>20.5</c:v>
                </c:pt>
                <c:pt idx="196">
                  <c:v>20.6</c:v>
                </c:pt>
                <c:pt idx="197">
                  <c:v>20.7</c:v>
                </c:pt>
                <c:pt idx="198">
                  <c:v>20.8</c:v>
                </c:pt>
                <c:pt idx="199">
                  <c:v>20.9</c:v>
                </c:pt>
                <c:pt idx="200">
                  <c:v>21.0</c:v>
                </c:pt>
                <c:pt idx="201">
                  <c:v>21.1</c:v>
                </c:pt>
                <c:pt idx="202">
                  <c:v>21.2</c:v>
                </c:pt>
                <c:pt idx="203">
                  <c:v>21.3</c:v>
                </c:pt>
                <c:pt idx="204">
                  <c:v>21.4</c:v>
                </c:pt>
                <c:pt idx="205">
                  <c:v>21.5</c:v>
                </c:pt>
                <c:pt idx="206">
                  <c:v>21.6</c:v>
                </c:pt>
                <c:pt idx="207">
                  <c:v>21.7</c:v>
                </c:pt>
                <c:pt idx="208">
                  <c:v>21.8</c:v>
                </c:pt>
                <c:pt idx="209">
                  <c:v>21.9</c:v>
                </c:pt>
                <c:pt idx="210">
                  <c:v>22.0</c:v>
                </c:pt>
                <c:pt idx="211">
                  <c:v>22.1</c:v>
                </c:pt>
                <c:pt idx="212">
                  <c:v>22.2</c:v>
                </c:pt>
                <c:pt idx="213">
                  <c:v>22.3</c:v>
                </c:pt>
                <c:pt idx="214">
                  <c:v>22.4</c:v>
                </c:pt>
                <c:pt idx="215">
                  <c:v>22.5</c:v>
                </c:pt>
                <c:pt idx="216">
                  <c:v>22.6</c:v>
                </c:pt>
                <c:pt idx="217">
                  <c:v>22.7</c:v>
                </c:pt>
                <c:pt idx="218">
                  <c:v>22.8</c:v>
                </c:pt>
                <c:pt idx="219">
                  <c:v>22.9</c:v>
                </c:pt>
                <c:pt idx="220">
                  <c:v>23.0</c:v>
                </c:pt>
                <c:pt idx="221">
                  <c:v>23.1</c:v>
                </c:pt>
                <c:pt idx="222">
                  <c:v>23.2</c:v>
                </c:pt>
                <c:pt idx="223">
                  <c:v>23.3</c:v>
                </c:pt>
                <c:pt idx="224">
                  <c:v>23.4</c:v>
                </c:pt>
                <c:pt idx="225">
                  <c:v>23.5</c:v>
                </c:pt>
                <c:pt idx="226">
                  <c:v>23.6</c:v>
                </c:pt>
                <c:pt idx="227">
                  <c:v>23.7</c:v>
                </c:pt>
                <c:pt idx="228">
                  <c:v>23.8</c:v>
                </c:pt>
                <c:pt idx="229">
                  <c:v>23.9</c:v>
                </c:pt>
                <c:pt idx="230">
                  <c:v>24.0</c:v>
                </c:pt>
                <c:pt idx="231">
                  <c:v>24.1</c:v>
                </c:pt>
                <c:pt idx="232">
                  <c:v>24.2</c:v>
                </c:pt>
                <c:pt idx="233">
                  <c:v>24.3</c:v>
                </c:pt>
                <c:pt idx="234">
                  <c:v>24.4</c:v>
                </c:pt>
                <c:pt idx="235">
                  <c:v>24.5</c:v>
                </c:pt>
                <c:pt idx="236">
                  <c:v>24.6</c:v>
                </c:pt>
                <c:pt idx="237">
                  <c:v>24.7</c:v>
                </c:pt>
                <c:pt idx="238">
                  <c:v>24.8</c:v>
                </c:pt>
                <c:pt idx="239">
                  <c:v>24.9</c:v>
                </c:pt>
                <c:pt idx="240">
                  <c:v>25.0</c:v>
                </c:pt>
                <c:pt idx="241">
                  <c:v>25.1</c:v>
                </c:pt>
                <c:pt idx="242">
                  <c:v>25.2</c:v>
                </c:pt>
                <c:pt idx="243">
                  <c:v>25.3</c:v>
                </c:pt>
                <c:pt idx="244">
                  <c:v>25.4</c:v>
                </c:pt>
                <c:pt idx="245">
                  <c:v>25.5</c:v>
                </c:pt>
                <c:pt idx="246">
                  <c:v>25.6</c:v>
                </c:pt>
                <c:pt idx="247">
                  <c:v>25.7</c:v>
                </c:pt>
                <c:pt idx="248">
                  <c:v>25.8</c:v>
                </c:pt>
                <c:pt idx="249">
                  <c:v>25.9</c:v>
                </c:pt>
                <c:pt idx="250">
                  <c:v>26.0</c:v>
                </c:pt>
                <c:pt idx="251">
                  <c:v>26.1</c:v>
                </c:pt>
                <c:pt idx="252">
                  <c:v>26.2</c:v>
                </c:pt>
                <c:pt idx="253">
                  <c:v>26.3</c:v>
                </c:pt>
                <c:pt idx="254">
                  <c:v>26.4</c:v>
                </c:pt>
                <c:pt idx="255">
                  <c:v>26.5</c:v>
                </c:pt>
                <c:pt idx="256">
                  <c:v>26.6</c:v>
                </c:pt>
                <c:pt idx="257">
                  <c:v>26.7</c:v>
                </c:pt>
                <c:pt idx="258">
                  <c:v>26.8</c:v>
                </c:pt>
                <c:pt idx="259">
                  <c:v>26.9</c:v>
                </c:pt>
                <c:pt idx="260">
                  <c:v>27.0</c:v>
                </c:pt>
                <c:pt idx="261">
                  <c:v>27.1</c:v>
                </c:pt>
                <c:pt idx="262">
                  <c:v>27.2</c:v>
                </c:pt>
                <c:pt idx="263">
                  <c:v>27.3</c:v>
                </c:pt>
                <c:pt idx="264">
                  <c:v>27.4</c:v>
                </c:pt>
                <c:pt idx="265">
                  <c:v>27.5</c:v>
                </c:pt>
                <c:pt idx="266">
                  <c:v>27.6</c:v>
                </c:pt>
                <c:pt idx="267">
                  <c:v>27.7</c:v>
                </c:pt>
                <c:pt idx="268">
                  <c:v>27.8</c:v>
                </c:pt>
                <c:pt idx="269">
                  <c:v>27.9</c:v>
                </c:pt>
                <c:pt idx="270">
                  <c:v>28.0</c:v>
                </c:pt>
                <c:pt idx="271">
                  <c:v>28.1</c:v>
                </c:pt>
                <c:pt idx="272">
                  <c:v>28.2</c:v>
                </c:pt>
                <c:pt idx="273">
                  <c:v>28.3</c:v>
                </c:pt>
                <c:pt idx="274">
                  <c:v>28.4</c:v>
                </c:pt>
                <c:pt idx="275">
                  <c:v>28.5</c:v>
                </c:pt>
                <c:pt idx="276">
                  <c:v>28.6</c:v>
                </c:pt>
                <c:pt idx="277">
                  <c:v>28.7</c:v>
                </c:pt>
                <c:pt idx="278">
                  <c:v>28.8</c:v>
                </c:pt>
                <c:pt idx="279">
                  <c:v>28.9</c:v>
                </c:pt>
                <c:pt idx="280">
                  <c:v>29.0</c:v>
                </c:pt>
                <c:pt idx="281">
                  <c:v>29.1</c:v>
                </c:pt>
                <c:pt idx="282">
                  <c:v>29.2</c:v>
                </c:pt>
                <c:pt idx="283">
                  <c:v>29.3</c:v>
                </c:pt>
                <c:pt idx="284">
                  <c:v>29.4</c:v>
                </c:pt>
                <c:pt idx="285">
                  <c:v>29.5</c:v>
                </c:pt>
                <c:pt idx="286">
                  <c:v>29.6</c:v>
                </c:pt>
                <c:pt idx="287">
                  <c:v>29.7</c:v>
                </c:pt>
                <c:pt idx="288">
                  <c:v>29.8</c:v>
                </c:pt>
                <c:pt idx="289">
                  <c:v>29.9</c:v>
                </c:pt>
                <c:pt idx="290">
                  <c:v>30.0</c:v>
                </c:pt>
                <c:pt idx="291">
                  <c:v>30.1</c:v>
                </c:pt>
                <c:pt idx="292">
                  <c:v>30.2</c:v>
                </c:pt>
                <c:pt idx="293">
                  <c:v>30.3</c:v>
                </c:pt>
                <c:pt idx="294">
                  <c:v>30.4</c:v>
                </c:pt>
                <c:pt idx="295">
                  <c:v>30.5</c:v>
                </c:pt>
                <c:pt idx="296">
                  <c:v>30.6</c:v>
                </c:pt>
                <c:pt idx="297">
                  <c:v>30.7</c:v>
                </c:pt>
                <c:pt idx="298">
                  <c:v>30.8</c:v>
                </c:pt>
                <c:pt idx="299">
                  <c:v>30.9</c:v>
                </c:pt>
                <c:pt idx="300">
                  <c:v>31.0</c:v>
                </c:pt>
                <c:pt idx="301">
                  <c:v>31.1</c:v>
                </c:pt>
                <c:pt idx="302">
                  <c:v>31.2</c:v>
                </c:pt>
                <c:pt idx="303">
                  <c:v>31.3</c:v>
                </c:pt>
                <c:pt idx="304">
                  <c:v>31.4</c:v>
                </c:pt>
                <c:pt idx="305">
                  <c:v>31.5</c:v>
                </c:pt>
                <c:pt idx="306">
                  <c:v>31.6</c:v>
                </c:pt>
                <c:pt idx="307">
                  <c:v>31.7</c:v>
                </c:pt>
                <c:pt idx="308">
                  <c:v>31.8</c:v>
                </c:pt>
                <c:pt idx="309">
                  <c:v>31.9</c:v>
                </c:pt>
                <c:pt idx="310">
                  <c:v>32.0</c:v>
                </c:pt>
                <c:pt idx="311">
                  <c:v>32.1</c:v>
                </c:pt>
                <c:pt idx="312">
                  <c:v>32.2</c:v>
                </c:pt>
                <c:pt idx="313">
                  <c:v>32.3</c:v>
                </c:pt>
                <c:pt idx="314">
                  <c:v>32.4</c:v>
                </c:pt>
                <c:pt idx="315">
                  <c:v>32.5</c:v>
                </c:pt>
                <c:pt idx="316">
                  <c:v>32.6</c:v>
                </c:pt>
                <c:pt idx="317">
                  <c:v>32.7</c:v>
                </c:pt>
                <c:pt idx="318">
                  <c:v>32.8</c:v>
                </c:pt>
                <c:pt idx="319">
                  <c:v>32.9</c:v>
                </c:pt>
                <c:pt idx="320">
                  <c:v>33.0</c:v>
                </c:pt>
                <c:pt idx="321">
                  <c:v>33.1</c:v>
                </c:pt>
                <c:pt idx="322">
                  <c:v>33.2</c:v>
                </c:pt>
                <c:pt idx="323">
                  <c:v>33.3</c:v>
                </c:pt>
                <c:pt idx="324">
                  <c:v>33.4</c:v>
                </c:pt>
                <c:pt idx="325">
                  <c:v>33.5</c:v>
                </c:pt>
                <c:pt idx="326">
                  <c:v>33.6</c:v>
                </c:pt>
                <c:pt idx="327">
                  <c:v>33.7</c:v>
                </c:pt>
                <c:pt idx="328">
                  <c:v>33.8</c:v>
                </c:pt>
                <c:pt idx="329">
                  <c:v>33.9</c:v>
                </c:pt>
                <c:pt idx="330">
                  <c:v>34.0</c:v>
                </c:pt>
                <c:pt idx="331">
                  <c:v>34.1</c:v>
                </c:pt>
                <c:pt idx="332">
                  <c:v>34.2</c:v>
                </c:pt>
                <c:pt idx="333">
                  <c:v>34.3</c:v>
                </c:pt>
                <c:pt idx="334">
                  <c:v>34.4</c:v>
                </c:pt>
                <c:pt idx="335">
                  <c:v>34.5</c:v>
                </c:pt>
                <c:pt idx="336">
                  <c:v>34.6</c:v>
                </c:pt>
                <c:pt idx="337">
                  <c:v>34.7</c:v>
                </c:pt>
                <c:pt idx="338">
                  <c:v>34.8</c:v>
                </c:pt>
                <c:pt idx="339">
                  <c:v>34.9</c:v>
                </c:pt>
                <c:pt idx="340">
                  <c:v>35.0</c:v>
                </c:pt>
                <c:pt idx="341">
                  <c:v>35.1</c:v>
                </c:pt>
                <c:pt idx="342">
                  <c:v>35.2</c:v>
                </c:pt>
                <c:pt idx="343">
                  <c:v>35.3</c:v>
                </c:pt>
                <c:pt idx="344">
                  <c:v>35.4</c:v>
                </c:pt>
                <c:pt idx="345">
                  <c:v>35.5</c:v>
                </c:pt>
                <c:pt idx="346">
                  <c:v>35.6</c:v>
                </c:pt>
                <c:pt idx="347">
                  <c:v>35.7</c:v>
                </c:pt>
                <c:pt idx="348">
                  <c:v>35.8</c:v>
                </c:pt>
                <c:pt idx="349">
                  <c:v>35.9</c:v>
                </c:pt>
                <c:pt idx="350">
                  <c:v>36.0</c:v>
                </c:pt>
                <c:pt idx="351">
                  <c:v>36.1</c:v>
                </c:pt>
                <c:pt idx="352">
                  <c:v>36.2</c:v>
                </c:pt>
                <c:pt idx="353">
                  <c:v>36.3</c:v>
                </c:pt>
                <c:pt idx="354">
                  <c:v>36.4</c:v>
                </c:pt>
                <c:pt idx="355">
                  <c:v>36.5</c:v>
                </c:pt>
                <c:pt idx="356">
                  <c:v>36.6</c:v>
                </c:pt>
                <c:pt idx="357">
                  <c:v>36.7</c:v>
                </c:pt>
                <c:pt idx="358">
                  <c:v>36.8</c:v>
                </c:pt>
                <c:pt idx="359">
                  <c:v>36.9</c:v>
                </c:pt>
                <c:pt idx="360">
                  <c:v>37.0</c:v>
                </c:pt>
                <c:pt idx="361">
                  <c:v>37.1</c:v>
                </c:pt>
                <c:pt idx="362">
                  <c:v>37.2</c:v>
                </c:pt>
                <c:pt idx="363">
                  <c:v>37.3</c:v>
                </c:pt>
                <c:pt idx="364">
                  <c:v>37.4</c:v>
                </c:pt>
                <c:pt idx="365">
                  <c:v>37.5</c:v>
                </c:pt>
                <c:pt idx="366">
                  <c:v>37.6</c:v>
                </c:pt>
                <c:pt idx="367">
                  <c:v>37.7</c:v>
                </c:pt>
                <c:pt idx="368">
                  <c:v>37.8</c:v>
                </c:pt>
                <c:pt idx="369">
                  <c:v>37.9</c:v>
                </c:pt>
                <c:pt idx="370">
                  <c:v>38.0</c:v>
                </c:pt>
                <c:pt idx="371">
                  <c:v>38.1</c:v>
                </c:pt>
                <c:pt idx="372">
                  <c:v>38.2</c:v>
                </c:pt>
                <c:pt idx="373">
                  <c:v>38.3</c:v>
                </c:pt>
                <c:pt idx="374">
                  <c:v>38.4</c:v>
                </c:pt>
                <c:pt idx="375">
                  <c:v>38.5</c:v>
                </c:pt>
                <c:pt idx="376">
                  <c:v>38.6</c:v>
                </c:pt>
                <c:pt idx="377">
                  <c:v>38.7</c:v>
                </c:pt>
                <c:pt idx="378">
                  <c:v>38.8</c:v>
                </c:pt>
                <c:pt idx="379">
                  <c:v>38.9</c:v>
                </c:pt>
                <c:pt idx="380">
                  <c:v>39.0</c:v>
                </c:pt>
                <c:pt idx="381">
                  <c:v>39.1</c:v>
                </c:pt>
                <c:pt idx="382">
                  <c:v>39.2</c:v>
                </c:pt>
                <c:pt idx="383">
                  <c:v>39.3</c:v>
                </c:pt>
                <c:pt idx="384">
                  <c:v>39.4</c:v>
                </c:pt>
                <c:pt idx="385">
                  <c:v>39.5</c:v>
                </c:pt>
                <c:pt idx="386">
                  <c:v>39.6</c:v>
                </c:pt>
                <c:pt idx="387">
                  <c:v>39.7</c:v>
                </c:pt>
                <c:pt idx="388">
                  <c:v>39.8</c:v>
                </c:pt>
                <c:pt idx="389">
                  <c:v>39.9</c:v>
                </c:pt>
                <c:pt idx="390">
                  <c:v>40.0</c:v>
                </c:pt>
                <c:pt idx="391">
                  <c:v>40.1</c:v>
                </c:pt>
                <c:pt idx="392">
                  <c:v>40.2</c:v>
                </c:pt>
                <c:pt idx="393">
                  <c:v>40.3</c:v>
                </c:pt>
                <c:pt idx="394">
                  <c:v>40.4</c:v>
                </c:pt>
                <c:pt idx="395">
                  <c:v>40.5</c:v>
                </c:pt>
                <c:pt idx="396">
                  <c:v>40.6</c:v>
                </c:pt>
                <c:pt idx="397">
                  <c:v>40.7</c:v>
                </c:pt>
                <c:pt idx="398">
                  <c:v>40.8</c:v>
                </c:pt>
                <c:pt idx="399">
                  <c:v>40.9</c:v>
                </c:pt>
                <c:pt idx="400">
                  <c:v>41.0</c:v>
                </c:pt>
                <c:pt idx="401">
                  <c:v>41.1</c:v>
                </c:pt>
                <c:pt idx="402">
                  <c:v>41.2</c:v>
                </c:pt>
                <c:pt idx="403">
                  <c:v>41.3</c:v>
                </c:pt>
                <c:pt idx="404">
                  <c:v>41.4</c:v>
                </c:pt>
                <c:pt idx="405">
                  <c:v>41.5</c:v>
                </c:pt>
                <c:pt idx="406">
                  <c:v>41.6</c:v>
                </c:pt>
                <c:pt idx="407">
                  <c:v>41.7</c:v>
                </c:pt>
                <c:pt idx="408">
                  <c:v>41.8</c:v>
                </c:pt>
                <c:pt idx="409">
                  <c:v>41.9</c:v>
                </c:pt>
                <c:pt idx="410">
                  <c:v>42.0</c:v>
                </c:pt>
                <c:pt idx="411">
                  <c:v>42.1</c:v>
                </c:pt>
                <c:pt idx="412">
                  <c:v>42.2</c:v>
                </c:pt>
                <c:pt idx="413">
                  <c:v>42.3</c:v>
                </c:pt>
                <c:pt idx="414">
                  <c:v>42.4</c:v>
                </c:pt>
                <c:pt idx="415">
                  <c:v>42.5</c:v>
                </c:pt>
                <c:pt idx="416">
                  <c:v>42.6</c:v>
                </c:pt>
                <c:pt idx="417">
                  <c:v>42.7</c:v>
                </c:pt>
                <c:pt idx="418">
                  <c:v>42.8</c:v>
                </c:pt>
                <c:pt idx="419">
                  <c:v>42.9</c:v>
                </c:pt>
                <c:pt idx="420">
                  <c:v>43.0</c:v>
                </c:pt>
                <c:pt idx="421">
                  <c:v>43.1</c:v>
                </c:pt>
                <c:pt idx="422">
                  <c:v>43.2</c:v>
                </c:pt>
                <c:pt idx="423">
                  <c:v>43.3</c:v>
                </c:pt>
                <c:pt idx="424">
                  <c:v>43.4</c:v>
                </c:pt>
                <c:pt idx="425">
                  <c:v>43.5</c:v>
                </c:pt>
                <c:pt idx="426">
                  <c:v>43.6</c:v>
                </c:pt>
                <c:pt idx="427">
                  <c:v>43.7</c:v>
                </c:pt>
                <c:pt idx="428">
                  <c:v>43.8</c:v>
                </c:pt>
                <c:pt idx="429">
                  <c:v>43.9</c:v>
                </c:pt>
                <c:pt idx="430">
                  <c:v>44.0</c:v>
                </c:pt>
                <c:pt idx="431">
                  <c:v>44.1</c:v>
                </c:pt>
                <c:pt idx="432">
                  <c:v>44.2</c:v>
                </c:pt>
                <c:pt idx="433">
                  <c:v>44.3</c:v>
                </c:pt>
                <c:pt idx="434">
                  <c:v>44.4</c:v>
                </c:pt>
                <c:pt idx="435">
                  <c:v>44.5</c:v>
                </c:pt>
                <c:pt idx="436">
                  <c:v>44.6</c:v>
                </c:pt>
                <c:pt idx="437">
                  <c:v>44.7</c:v>
                </c:pt>
                <c:pt idx="438">
                  <c:v>44.8</c:v>
                </c:pt>
                <c:pt idx="439">
                  <c:v>44.9</c:v>
                </c:pt>
                <c:pt idx="440">
                  <c:v>45.0</c:v>
                </c:pt>
                <c:pt idx="441">
                  <c:v>45.1</c:v>
                </c:pt>
                <c:pt idx="442">
                  <c:v>45.2</c:v>
                </c:pt>
                <c:pt idx="443">
                  <c:v>45.3</c:v>
                </c:pt>
                <c:pt idx="444">
                  <c:v>45.4</c:v>
                </c:pt>
                <c:pt idx="445">
                  <c:v>45.5</c:v>
                </c:pt>
                <c:pt idx="446">
                  <c:v>45.6</c:v>
                </c:pt>
                <c:pt idx="447">
                  <c:v>45.7</c:v>
                </c:pt>
                <c:pt idx="448">
                  <c:v>45.8</c:v>
                </c:pt>
                <c:pt idx="449">
                  <c:v>45.9</c:v>
                </c:pt>
                <c:pt idx="450">
                  <c:v>46.0</c:v>
                </c:pt>
                <c:pt idx="451">
                  <c:v>46.1</c:v>
                </c:pt>
                <c:pt idx="452">
                  <c:v>46.2</c:v>
                </c:pt>
                <c:pt idx="453">
                  <c:v>46.3</c:v>
                </c:pt>
                <c:pt idx="454">
                  <c:v>46.4</c:v>
                </c:pt>
                <c:pt idx="455">
                  <c:v>46.5</c:v>
                </c:pt>
                <c:pt idx="456">
                  <c:v>46.6</c:v>
                </c:pt>
                <c:pt idx="457">
                  <c:v>46.7</c:v>
                </c:pt>
                <c:pt idx="458">
                  <c:v>46.8</c:v>
                </c:pt>
                <c:pt idx="459">
                  <c:v>46.9</c:v>
                </c:pt>
                <c:pt idx="460">
                  <c:v>47.0</c:v>
                </c:pt>
                <c:pt idx="461">
                  <c:v>47.1</c:v>
                </c:pt>
                <c:pt idx="462">
                  <c:v>47.2</c:v>
                </c:pt>
                <c:pt idx="463">
                  <c:v>47.3</c:v>
                </c:pt>
                <c:pt idx="464">
                  <c:v>47.4</c:v>
                </c:pt>
                <c:pt idx="465">
                  <c:v>47.5</c:v>
                </c:pt>
                <c:pt idx="466">
                  <c:v>47.6</c:v>
                </c:pt>
                <c:pt idx="467">
                  <c:v>47.7</c:v>
                </c:pt>
                <c:pt idx="468">
                  <c:v>47.8</c:v>
                </c:pt>
                <c:pt idx="469">
                  <c:v>47.9</c:v>
                </c:pt>
                <c:pt idx="470">
                  <c:v>48.0</c:v>
                </c:pt>
                <c:pt idx="471">
                  <c:v>48.1</c:v>
                </c:pt>
                <c:pt idx="472">
                  <c:v>48.2</c:v>
                </c:pt>
                <c:pt idx="473">
                  <c:v>48.3</c:v>
                </c:pt>
                <c:pt idx="474">
                  <c:v>48.4</c:v>
                </c:pt>
                <c:pt idx="475">
                  <c:v>48.5</c:v>
                </c:pt>
                <c:pt idx="476">
                  <c:v>48.6</c:v>
                </c:pt>
                <c:pt idx="477">
                  <c:v>48.7</c:v>
                </c:pt>
                <c:pt idx="478">
                  <c:v>48.8</c:v>
                </c:pt>
                <c:pt idx="479">
                  <c:v>48.9</c:v>
                </c:pt>
                <c:pt idx="480">
                  <c:v>49.0</c:v>
                </c:pt>
                <c:pt idx="481">
                  <c:v>49.1</c:v>
                </c:pt>
                <c:pt idx="482">
                  <c:v>49.2</c:v>
                </c:pt>
                <c:pt idx="483">
                  <c:v>49.3</c:v>
                </c:pt>
                <c:pt idx="484">
                  <c:v>49.4</c:v>
                </c:pt>
                <c:pt idx="485">
                  <c:v>49.5</c:v>
                </c:pt>
                <c:pt idx="486">
                  <c:v>49.6</c:v>
                </c:pt>
                <c:pt idx="487">
                  <c:v>49.7</c:v>
                </c:pt>
                <c:pt idx="488">
                  <c:v>49.8</c:v>
                </c:pt>
                <c:pt idx="489">
                  <c:v>49.9</c:v>
                </c:pt>
                <c:pt idx="490">
                  <c:v>50.0</c:v>
                </c:pt>
                <c:pt idx="491">
                  <c:v>50.1</c:v>
                </c:pt>
                <c:pt idx="492">
                  <c:v>50.2</c:v>
                </c:pt>
                <c:pt idx="493">
                  <c:v>50.3</c:v>
                </c:pt>
                <c:pt idx="494">
                  <c:v>50.4</c:v>
                </c:pt>
                <c:pt idx="495">
                  <c:v>50.5</c:v>
                </c:pt>
                <c:pt idx="496">
                  <c:v>50.6</c:v>
                </c:pt>
                <c:pt idx="497">
                  <c:v>50.7</c:v>
                </c:pt>
                <c:pt idx="498">
                  <c:v>50.8</c:v>
                </c:pt>
                <c:pt idx="499">
                  <c:v>50.9</c:v>
                </c:pt>
                <c:pt idx="500">
                  <c:v>51.0</c:v>
                </c:pt>
                <c:pt idx="501">
                  <c:v>51.1</c:v>
                </c:pt>
                <c:pt idx="502">
                  <c:v>51.2</c:v>
                </c:pt>
                <c:pt idx="503">
                  <c:v>51.3</c:v>
                </c:pt>
                <c:pt idx="504">
                  <c:v>51.4</c:v>
                </c:pt>
                <c:pt idx="505">
                  <c:v>51.5</c:v>
                </c:pt>
                <c:pt idx="506">
                  <c:v>51.6</c:v>
                </c:pt>
                <c:pt idx="507">
                  <c:v>51.7</c:v>
                </c:pt>
                <c:pt idx="508">
                  <c:v>51.8</c:v>
                </c:pt>
                <c:pt idx="509">
                  <c:v>51.9</c:v>
                </c:pt>
                <c:pt idx="510">
                  <c:v>52.0</c:v>
                </c:pt>
                <c:pt idx="511">
                  <c:v>52.1</c:v>
                </c:pt>
                <c:pt idx="512">
                  <c:v>52.2</c:v>
                </c:pt>
                <c:pt idx="513">
                  <c:v>52.3</c:v>
                </c:pt>
                <c:pt idx="514">
                  <c:v>52.4</c:v>
                </c:pt>
                <c:pt idx="515">
                  <c:v>52.5</c:v>
                </c:pt>
                <c:pt idx="516">
                  <c:v>52.6</c:v>
                </c:pt>
                <c:pt idx="517">
                  <c:v>52.7</c:v>
                </c:pt>
                <c:pt idx="518">
                  <c:v>52.8</c:v>
                </c:pt>
                <c:pt idx="519">
                  <c:v>52.9</c:v>
                </c:pt>
                <c:pt idx="520">
                  <c:v>53.0</c:v>
                </c:pt>
                <c:pt idx="521">
                  <c:v>53.1</c:v>
                </c:pt>
                <c:pt idx="522">
                  <c:v>53.2</c:v>
                </c:pt>
                <c:pt idx="523">
                  <c:v>53.3</c:v>
                </c:pt>
                <c:pt idx="524">
                  <c:v>53.4</c:v>
                </c:pt>
                <c:pt idx="525">
                  <c:v>53.5</c:v>
                </c:pt>
                <c:pt idx="526">
                  <c:v>53.6</c:v>
                </c:pt>
                <c:pt idx="527">
                  <c:v>53.7</c:v>
                </c:pt>
                <c:pt idx="528">
                  <c:v>53.8</c:v>
                </c:pt>
                <c:pt idx="529">
                  <c:v>53.9</c:v>
                </c:pt>
                <c:pt idx="530">
                  <c:v>54.0</c:v>
                </c:pt>
                <c:pt idx="531">
                  <c:v>54.1</c:v>
                </c:pt>
                <c:pt idx="532">
                  <c:v>54.2</c:v>
                </c:pt>
                <c:pt idx="533">
                  <c:v>54.3</c:v>
                </c:pt>
                <c:pt idx="534">
                  <c:v>54.4</c:v>
                </c:pt>
                <c:pt idx="535">
                  <c:v>54.5</c:v>
                </c:pt>
                <c:pt idx="536">
                  <c:v>54.6</c:v>
                </c:pt>
                <c:pt idx="537">
                  <c:v>54.7</c:v>
                </c:pt>
                <c:pt idx="538">
                  <c:v>54.8</c:v>
                </c:pt>
                <c:pt idx="539">
                  <c:v>54.9</c:v>
                </c:pt>
                <c:pt idx="540">
                  <c:v>55.0</c:v>
                </c:pt>
                <c:pt idx="541">
                  <c:v>55.1</c:v>
                </c:pt>
                <c:pt idx="542">
                  <c:v>55.2</c:v>
                </c:pt>
                <c:pt idx="543">
                  <c:v>55.3</c:v>
                </c:pt>
                <c:pt idx="544">
                  <c:v>55.4</c:v>
                </c:pt>
                <c:pt idx="545">
                  <c:v>55.5</c:v>
                </c:pt>
                <c:pt idx="546">
                  <c:v>55.6</c:v>
                </c:pt>
                <c:pt idx="547">
                  <c:v>55.7</c:v>
                </c:pt>
                <c:pt idx="548">
                  <c:v>55.8</c:v>
                </c:pt>
                <c:pt idx="549">
                  <c:v>55.9</c:v>
                </c:pt>
                <c:pt idx="550">
                  <c:v>56.0</c:v>
                </c:pt>
                <c:pt idx="551">
                  <c:v>56.1</c:v>
                </c:pt>
                <c:pt idx="552">
                  <c:v>56.2</c:v>
                </c:pt>
                <c:pt idx="553">
                  <c:v>56.3</c:v>
                </c:pt>
                <c:pt idx="554">
                  <c:v>56.4</c:v>
                </c:pt>
                <c:pt idx="555">
                  <c:v>56.5</c:v>
                </c:pt>
                <c:pt idx="556">
                  <c:v>56.6</c:v>
                </c:pt>
                <c:pt idx="557">
                  <c:v>56.7</c:v>
                </c:pt>
                <c:pt idx="558">
                  <c:v>56.8</c:v>
                </c:pt>
                <c:pt idx="559">
                  <c:v>56.9</c:v>
                </c:pt>
                <c:pt idx="560">
                  <c:v>57.0</c:v>
                </c:pt>
                <c:pt idx="561">
                  <c:v>57.1</c:v>
                </c:pt>
                <c:pt idx="562">
                  <c:v>57.2</c:v>
                </c:pt>
                <c:pt idx="563">
                  <c:v>57.3</c:v>
                </c:pt>
                <c:pt idx="564">
                  <c:v>57.4</c:v>
                </c:pt>
                <c:pt idx="565">
                  <c:v>57.5</c:v>
                </c:pt>
                <c:pt idx="566">
                  <c:v>57.6</c:v>
                </c:pt>
                <c:pt idx="567">
                  <c:v>57.7</c:v>
                </c:pt>
                <c:pt idx="568">
                  <c:v>57.8</c:v>
                </c:pt>
                <c:pt idx="569">
                  <c:v>57.9</c:v>
                </c:pt>
                <c:pt idx="570">
                  <c:v>58.0</c:v>
                </c:pt>
                <c:pt idx="571">
                  <c:v>58.1</c:v>
                </c:pt>
                <c:pt idx="572">
                  <c:v>58.2</c:v>
                </c:pt>
                <c:pt idx="573">
                  <c:v>58.3</c:v>
                </c:pt>
                <c:pt idx="574">
                  <c:v>58.4</c:v>
                </c:pt>
                <c:pt idx="575">
                  <c:v>58.5</c:v>
                </c:pt>
                <c:pt idx="576">
                  <c:v>58.6</c:v>
                </c:pt>
                <c:pt idx="577">
                  <c:v>58.7</c:v>
                </c:pt>
                <c:pt idx="578">
                  <c:v>58.8</c:v>
                </c:pt>
                <c:pt idx="579">
                  <c:v>58.9</c:v>
                </c:pt>
                <c:pt idx="580">
                  <c:v>59.0</c:v>
                </c:pt>
                <c:pt idx="581">
                  <c:v>59.1</c:v>
                </c:pt>
                <c:pt idx="582">
                  <c:v>59.2</c:v>
                </c:pt>
                <c:pt idx="583">
                  <c:v>59.3</c:v>
                </c:pt>
                <c:pt idx="584">
                  <c:v>59.4</c:v>
                </c:pt>
                <c:pt idx="585">
                  <c:v>59.5</c:v>
                </c:pt>
                <c:pt idx="586">
                  <c:v>59.6</c:v>
                </c:pt>
                <c:pt idx="587">
                  <c:v>59.7</c:v>
                </c:pt>
                <c:pt idx="588">
                  <c:v>59.8</c:v>
                </c:pt>
                <c:pt idx="589">
                  <c:v>59.9</c:v>
                </c:pt>
                <c:pt idx="590">
                  <c:v>60.0</c:v>
                </c:pt>
                <c:pt idx="591">
                  <c:v>60.1</c:v>
                </c:pt>
                <c:pt idx="592">
                  <c:v>60.2</c:v>
                </c:pt>
                <c:pt idx="593">
                  <c:v>60.3</c:v>
                </c:pt>
                <c:pt idx="594">
                  <c:v>60.4</c:v>
                </c:pt>
                <c:pt idx="595">
                  <c:v>60.5</c:v>
                </c:pt>
                <c:pt idx="596">
                  <c:v>60.6</c:v>
                </c:pt>
                <c:pt idx="597">
                  <c:v>60.7</c:v>
                </c:pt>
                <c:pt idx="598">
                  <c:v>60.8</c:v>
                </c:pt>
                <c:pt idx="599">
                  <c:v>60.9</c:v>
                </c:pt>
                <c:pt idx="600">
                  <c:v>61.0</c:v>
                </c:pt>
                <c:pt idx="601">
                  <c:v>61.1</c:v>
                </c:pt>
                <c:pt idx="602">
                  <c:v>61.2</c:v>
                </c:pt>
                <c:pt idx="603">
                  <c:v>61.3</c:v>
                </c:pt>
                <c:pt idx="604">
                  <c:v>61.4</c:v>
                </c:pt>
                <c:pt idx="605">
                  <c:v>61.5</c:v>
                </c:pt>
                <c:pt idx="606">
                  <c:v>61.6</c:v>
                </c:pt>
                <c:pt idx="607">
                  <c:v>61.7</c:v>
                </c:pt>
                <c:pt idx="608">
                  <c:v>61.8</c:v>
                </c:pt>
                <c:pt idx="609">
                  <c:v>61.9</c:v>
                </c:pt>
                <c:pt idx="610">
                  <c:v>62.0</c:v>
                </c:pt>
                <c:pt idx="611">
                  <c:v>62.1</c:v>
                </c:pt>
                <c:pt idx="612">
                  <c:v>62.2</c:v>
                </c:pt>
                <c:pt idx="613">
                  <c:v>62.3</c:v>
                </c:pt>
                <c:pt idx="614">
                  <c:v>62.4</c:v>
                </c:pt>
                <c:pt idx="615">
                  <c:v>62.5</c:v>
                </c:pt>
                <c:pt idx="616">
                  <c:v>62.6</c:v>
                </c:pt>
                <c:pt idx="617">
                  <c:v>62.7</c:v>
                </c:pt>
                <c:pt idx="618">
                  <c:v>62.8</c:v>
                </c:pt>
                <c:pt idx="619">
                  <c:v>62.9</c:v>
                </c:pt>
                <c:pt idx="620">
                  <c:v>63.0</c:v>
                </c:pt>
                <c:pt idx="621">
                  <c:v>63.1</c:v>
                </c:pt>
                <c:pt idx="622">
                  <c:v>63.2</c:v>
                </c:pt>
                <c:pt idx="623">
                  <c:v>63.3</c:v>
                </c:pt>
                <c:pt idx="624">
                  <c:v>63.4</c:v>
                </c:pt>
                <c:pt idx="625">
                  <c:v>63.5</c:v>
                </c:pt>
                <c:pt idx="626">
                  <c:v>63.6</c:v>
                </c:pt>
                <c:pt idx="627">
                  <c:v>63.7</c:v>
                </c:pt>
                <c:pt idx="628">
                  <c:v>63.8</c:v>
                </c:pt>
                <c:pt idx="629">
                  <c:v>63.9</c:v>
                </c:pt>
                <c:pt idx="630">
                  <c:v>64.0</c:v>
                </c:pt>
                <c:pt idx="631">
                  <c:v>64.1</c:v>
                </c:pt>
                <c:pt idx="632">
                  <c:v>64.2</c:v>
                </c:pt>
                <c:pt idx="633">
                  <c:v>64.3</c:v>
                </c:pt>
                <c:pt idx="634">
                  <c:v>64.4</c:v>
                </c:pt>
                <c:pt idx="635">
                  <c:v>64.5</c:v>
                </c:pt>
                <c:pt idx="636">
                  <c:v>64.6</c:v>
                </c:pt>
                <c:pt idx="637">
                  <c:v>64.7</c:v>
                </c:pt>
                <c:pt idx="638">
                  <c:v>64.8</c:v>
                </c:pt>
                <c:pt idx="639">
                  <c:v>64.9</c:v>
                </c:pt>
                <c:pt idx="640">
                  <c:v>65.0</c:v>
                </c:pt>
              </c:numCache>
            </c:numRef>
          </c:xVal>
          <c:yVal>
            <c:numRef>
              <c:f>Sheet2!$B$2:$B$646</c:f>
              <c:numCache>
                <c:formatCode>General</c:formatCode>
                <c:ptCount val="645"/>
                <c:pt idx="0">
                  <c:v>1.75E-9</c:v>
                </c:pt>
                <c:pt idx="1">
                  <c:v>1.91E-9</c:v>
                </c:pt>
                <c:pt idx="2">
                  <c:v>2.43E-9</c:v>
                </c:pt>
                <c:pt idx="3">
                  <c:v>3.86E-9</c:v>
                </c:pt>
                <c:pt idx="4">
                  <c:v>5.87E-9</c:v>
                </c:pt>
                <c:pt idx="5">
                  <c:v>8.86E-9</c:v>
                </c:pt>
                <c:pt idx="6">
                  <c:v>1.35E-8</c:v>
                </c:pt>
                <c:pt idx="7">
                  <c:v>1.88E-8</c:v>
                </c:pt>
                <c:pt idx="8">
                  <c:v>2.33E-8</c:v>
                </c:pt>
                <c:pt idx="9">
                  <c:v>2.63E-8</c:v>
                </c:pt>
                <c:pt idx="10">
                  <c:v>2.69E-8</c:v>
                </c:pt>
                <c:pt idx="11">
                  <c:v>2.67E-8</c:v>
                </c:pt>
                <c:pt idx="12">
                  <c:v>2.41E-8</c:v>
                </c:pt>
                <c:pt idx="13">
                  <c:v>2.15E-8</c:v>
                </c:pt>
                <c:pt idx="14">
                  <c:v>1.65E-8</c:v>
                </c:pt>
                <c:pt idx="15">
                  <c:v>8.22E-9</c:v>
                </c:pt>
                <c:pt idx="16">
                  <c:v>3.78E-9</c:v>
                </c:pt>
                <c:pt idx="17">
                  <c:v>2.04E-9</c:v>
                </c:pt>
                <c:pt idx="18">
                  <c:v>1.19E-9</c:v>
                </c:pt>
                <c:pt idx="19">
                  <c:v>7.34E-10</c:v>
                </c:pt>
                <c:pt idx="20">
                  <c:v>3.45E-10</c:v>
                </c:pt>
                <c:pt idx="21">
                  <c:v>1.95E-10</c:v>
                </c:pt>
                <c:pt idx="22">
                  <c:v>1.43E-10</c:v>
                </c:pt>
                <c:pt idx="23">
                  <c:v>1.07E-10</c:v>
                </c:pt>
                <c:pt idx="24">
                  <c:v>8.63E-11</c:v>
                </c:pt>
                <c:pt idx="25">
                  <c:v>7.2E-11</c:v>
                </c:pt>
                <c:pt idx="26">
                  <c:v>6.31E-11</c:v>
                </c:pt>
                <c:pt idx="27">
                  <c:v>6.32E-11</c:v>
                </c:pt>
                <c:pt idx="28">
                  <c:v>6.35E-11</c:v>
                </c:pt>
                <c:pt idx="29">
                  <c:v>6.31E-11</c:v>
                </c:pt>
                <c:pt idx="30">
                  <c:v>5.68E-11</c:v>
                </c:pt>
                <c:pt idx="31">
                  <c:v>4.94E-11</c:v>
                </c:pt>
                <c:pt idx="32">
                  <c:v>4.99E-11</c:v>
                </c:pt>
                <c:pt idx="33">
                  <c:v>5.2E-11</c:v>
                </c:pt>
                <c:pt idx="34">
                  <c:v>4.63E-11</c:v>
                </c:pt>
                <c:pt idx="35">
                  <c:v>4.36E-11</c:v>
                </c:pt>
                <c:pt idx="36">
                  <c:v>4.09E-11</c:v>
                </c:pt>
                <c:pt idx="37">
                  <c:v>4.37E-11</c:v>
                </c:pt>
                <c:pt idx="38">
                  <c:v>4.87E-11</c:v>
                </c:pt>
                <c:pt idx="39">
                  <c:v>4.9E-11</c:v>
                </c:pt>
                <c:pt idx="40">
                  <c:v>4.51E-11</c:v>
                </c:pt>
                <c:pt idx="41">
                  <c:v>3.83E-11</c:v>
                </c:pt>
                <c:pt idx="42">
                  <c:v>4.53E-11</c:v>
                </c:pt>
                <c:pt idx="43">
                  <c:v>4.83E-11</c:v>
                </c:pt>
                <c:pt idx="44">
                  <c:v>5.11E-11</c:v>
                </c:pt>
                <c:pt idx="45">
                  <c:v>5.64E-11</c:v>
                </c:pt>
                <c:pt idx="46">
                  <c:v>5.58E-11</c:v>
                </c:pt>
                <c:pt idx="47">
                  <c:v>5.56E-11</c:v>
                </c:pt>
                <c:pt idx="48">
                  <c:v>5.93E-11</c:v>
                </c:pt>
                <c:pt idx="49">
                  <c:v>5.62E-11</c:v>
                </c:pt>
                <c:pt idx="50">
                  <c:v>6.01E-11</c:v>
                </c:pt>
                <c:pt idx="51">
                  <c:v>5.43E-11</c:v>
                </c:pt>
                <c:pt idx="52">
                  <c:v>5.64E-11</c:v>
                </c:pt>
                <c:pt idx="53">
                  <c:v>5.88E-11</c:v>
                </c:pt>
                <c:pt idx="54">
                  <c:v>6.15E-11</c:v>
                </c:pt>
                <c:pt idx="55">
                  <c:v>6.44E-11</c:v>
                </c:pt>
                <c:pt idx="56">
                  <c:v>7.0E-11</c:v>
                </c:pt>
                <c:pt idx="57">
                  <c:v>6.59E-11</c:v>
                </c:pt>
                <c:pt idx="58">
                  <c:v>6.53E-11</c:v>
                </c:pt>
                <c:pt idx="59">
                  <c:v>7.26E-11</c:v>
                </c:pt>
                <c:pt idx="60">
                  <c:v>7.42E-11</c:v>
                </c:pt>
                <c:pt idx="61">
                  <c:v>7.09E-11</c:v>
                </c:pt>
                <c:pt idx="62">
                  <c:v>7.09E-11</c:v>
                </c:pt>
                <c:pt idx="63">
                  <c:v>7.24E-11</c:v>
                </c:pt>
                <c:pt idx="64">
                  <c:v>6.88E-11</c:v>
                </c:pt>
                <c:pt idx="65">
                  <c:v>6.37E-11</c:v>
                </c:pt>
                <c:pt idx="66">
                  <c:v>6.85E-11</c:v>
                </c:pt>
                <c:pt idx="67">
                  <c:v>6.51E-11</c:v>
                </c:pt>
                <c:pt idx="68">
                  <c:v>6.92E-11</c:v>
                </c:pt>
                <c:pt idx="69">
                  <c:v>6.33E-11</c:v>
                </c:pt>
                <c:pt idx="70">
                  <c:v>6.46E-11</c:v>
                </c:pt>
                <c:pt idx="71">
                  <c:v>7.12E-11</c:v>
                </c:pt>
                <c:pt idx="72">
                  <c:v>6.9E-11</c:v>
                </c:pt>
                <c:pt idx="73">
                  <c:v>6.32E-11</c:v>
                </c:pt>
                <c:pt idx="74">
                  <c:v>5.91E-11</c:v>
                </c:pt>
                <c:pt idx="75">
                  <c:v>5.87E-11</c:v>
                </c:pt>
                <c:pt idx="76">
                  <c:v>6.12E-11</c:v>
                </c:pt>
                <c:pt idx="77">
                  <c:v>6.8E-11</c:v>
                </c:pt>
                <c:pt idx="78">
                  <c:v>7.35E-11</c:v>
                </c:pt>
                <c:pt idx="79">
                  <c:v>7.55E-11</c:v>
                </c:pt>
                <c:pt idx="80">
                  <c:v>7.63E-11</c:v>
                </c:pt>
                <c:pt idx="81">
                  <c:v>7.11E-11</c:v>
                </c:pt>
                <c:pt idx="82">
                  <c:v>6.66E-11</c:v>
                </c:pt>
                <c:pt idx="83">
                  <c:v>6.97E-11</c:v>
                </c:pt>
                <c:pt idx="84">
                  <c:v>6.31E-11</c:v>
                </c:pt>
                <c:pt idx="85">
                  <c:v>5.69E-11</c:v>
                </c:pt>
                <c:pt idx="86">
                  <c:v>6.29E-11</c:v>
                </c:pt>
                <c:pt idx="87">
                  <c:v>6.44E-11</c:v>
                </c:pt>
                <c:pt idx="88">
                  <c:v>7.15E-11</c:v>
                </c:pt>
                <c:pt idx="89">
                  <c:v>7.43E-11</c:v>
                </c:pt>
                <c:pt idx="90">
                  <c:v>7.88E-11</c:v>
                </c:pt>
                <c:pt idx="91">
                  <c:v>7.59E-11</c:v>
                </c:pt>
                <c:pt idx="92">
                  <c:v>7.19E-11</c:v>
                </c:pt>
                <c:pt idx="93">
                  <c:v>7.3E-11</c:v>
                </c:pt>
                <c:pt idx="94">
                  <c:v>7.26E-11</c:v>
                </c:pt>
                <c:pt idx="95">
                  <c:v>7.77E-11</c:v>
                </c:pt>
                <c:pt idx="96">
                  <c:v>7.47E-11</c:v>
                </c:pt>
                <c:pt idx="97">
                  <c:v>7.22E-11</c:v>
                </c:pt>
                <c:pt idx="98">
                  <c:v>7.41E-11</c:v>
                </c:pt>
                <c:pt idx="99">
                  <c:v>7.74E-11</c:v>
                </c:pt>
                <c:pt idx="100">
                  <c:v>7.81E-11</c:v>
                </c:pt>
                <c:pt idx="101">
                  <c:v>7.48E-11</c:v>
                </c:pt>
                <c:pt idx="102">
                  <c:v>7.41E-11</c:v>
                </c:pt>
                <c:pt idx="103">
                  <c:v>7.49E-11</c:v>
                </c:pt>
                <c:pt idx="104">
                  <c:v>7.39E-11</c:v>
                </c:pt>
                <c:pt idx="105">
                  <c:v>7.53E-11</c:v>
                </c:pt>
                <c:pt idx="106">
                  <c:v>8.68E-11</c:v>
                </c:pt>
                <c:pt idx="107">
                  <c:v>1.0E-10</c:v>
                </c:pt>
                <c:pt idx="108">
                  <c:v>1.22E-10</c:v>
                </c:pt>
                <c:pt idx="109">
                  <c:v>1.41E-10</c:v>
                </c:pt>
                <c:pt idx="110">
                  <c:v>1.65E-10</c:v>
                </c:pt>
                <c:pt idx="111">
                  <c:v>1.72E-10</c:v>
                </c:pt>
                <c:pt idx="112">
                  <c:v>1.67E-10</c:v>
                </c:pt>
                <c:pt idx="113">
                  <c:v>1.6E-10</c:v>
                </c:pt>
                <c:pt idx="114">
                  <c:v>1.27E-10</c:v>
                </c:pt>
                <c:pt idx="115">
                  <c:v>1.03E-10</c:v>
                </c:pt>
                <c:pt idx="116">
                  <c:v>8.88E-11</c:v>
                </c:pt>
                <c:pt idx="117">
                  <c:v>8.69E-11</c:v>
                </c:pt>
                <c:pt idx="118">
                  <c:v>8.89000000000001E-11</c:v>
                </c:pt>
                <c:pt idx="119">
                  <c:v>8.40000000000001E-11</c:v>
                </c:pt>
                <c:pt idx="120">
                  <c:v>7.71E-11</c:v>
                </c:pt>
                <c:pt idx="121">
                  <c:v>8.25E-11</c:v>
                </c:pt>
                <c:pt idx="122">
                  <c:v>9.51E-11</c:v>
                </c:pt>
                <c:pt idx="123">
                  <c:v>8.85E-11</c:v>
                </c:pt>
                <c:pt idx="124">
                  <c:v>7.31E-11</c:v>
                </c:pt>
                <c:pt idx="125">
                  <c:v>7.61E-11</c:v>
                </c:pt>
                <c:pt idx="126">
                  <c:v>8.85E-11</c:v>
                </c:pt>
                <c:pt idx="127">
                  <c:v>1.1E-10</c:v>
                </c:pt>
                <c:pt idx="128">
                  <c:v>1.32E-10</c:v>
                </c:pt>
                <c:pt idx="129">
                  <c:v>1.48E-10</c:v>
                </c:pt>
                <c:pt idx="130">
                  <c:v>1.52E-10</c:v>
                </c:pt>
                <c:pt idx="131">
                  <c:v>1.65E-10</c:v>
                </c:pt>
                <c:pt idx="132">
                  <c:v>1.62E-10</c:v>
                </c:pt>
                <c:pt idx="133">
                  <c:v>1.55E-10</c:v>
                </c:pt>
                <c:pt idx="134">
                  <c:v>1.35E-10</c:v>
                </c:pt>
                <c:pt idx="135">
                  <c:v>1.12E-10</c:v>
                </c:pt>
                <c:pt idx="136">
                  <c:v>1.01E-10</c:v>
                </c:pt>
                <c:pt idx="137">
                  <c:v>1.01E-10</c:v>
                </c:pt>
                <c:pt idx="138">
                  <c:v>1.11E-10</c:v>
                </c:pt>
                <c:pt idx="139">
                  <c:v>1.11E-10</c:v>
                </c:pt>
                <c:pt idx="140">
                  <c:v>1.23E-10</c:v>
                </c:pt>
                <c:pt idx="141">
                  <c:v>1.3E-10</c:v>
                </c:pt>
                <c:pt idx="142">
                  <c:v>1.33E-10</c:v>
                </c:pt>
                <c:pt idx="143">
                  <c:v>1.34E-10</c:v>
                </c:pt>
                <c:pt idx="144">
                  <c:v>1.21E-10</c:v>
                </c:pt>
                <c:pt idx="145">
                  <c:v>1.16E-10</c:v>
                </c:pt>
                <c:pt idx="146">
                  <c:v>1.52E-10</c:v>
                </c:pt>
                <c:pt idx="147">
                  <c:v>2.41E-10</c:v>
                </c:pt>
                <c:pt idx="148">
                  <c:v>3.32E-10</c:v>
                </c:pt>
                <c:pt idx="149">
                  <c:v>4.26E-10</c:v>
                </c:pt>
                <c:pt idx="150">
                  <c:v>5.66E-10</c:v>
                </c:pt>
                <c:pt idx="151">
                  <c:v>6.27E-10</c:v>
                </c:pt>
                <c:pt idx="152">
                  <c:v>6.01E-10</c:v>
                </c:pt>
                <c:pt idx="153">
                  <c:v>4.97E-10</c:v>
                </c:pt>
                <c:pt idx="154">
                  <c:v>2.8E-10</c:v>
                </c:pt>
                <c:pt idx="155">
                  <c:v>2.8E-10</c:v>
                </c:pt>
                <c:pt idx="156">
                  <c:v>7.03E-10</c:v>
                </c:pt>
                <c:pt idx="157">
                  <c:v>1.42E-9</c:v>
                </c:pt>
                <c:pt idx="158">
                  <c:v>2.04E-9</c:v>
                </c:pt>
                <c:pt idx="159">
                  <c:v>2.61E-9</c:v>
                </c:pt>
                <c:pt idx="160">
                  <c:v>3.1E-9</c:v>
                </c:pt>
                <c:pt idx="161">
                  <c:v>3.33E-9</c:v>
                </c:pt>
                <c:pt idx="162">
                  <c:v>3.32E-9</c:v>
                </c:pt>
                <c:pt idx="163">
                  <c:v>3.07E-9</c:v>
                </c:pt>
                <c:pt idx="164">
                  <c:v>2.11E-9</c:v>
                </c:pt>
                <c:pt idx="165">
                  <c:v>1.73E-9</c:v>
                </c:pt>
                <c:pt idx="166">
                  <c:v>3.29E-9</c:v>
                </c:pt>
                <c:pt idx="167">
                  <c:v>7.59E-9</c:v>
                </c:pt>
                <c:pt idx="168">
                  <c:v>1.19E-8</c:v>
                </c:pt>
                <c:pt idx="169">
                  <c:v>1.51E-8</c:v>
                </c:pt>
                <c:pt idx="170">
                  <c:v>1.73E-8</c:v>
                </c:pt>
                <c:pt idx="171">
                  <c:v>1.75E-8</c:v>
                </c:pt>
                <c:pt idx="172">
                  <c:v>1.62E-8</c:v>
                </c:pt>
                <c:pt idx="173">
                  <c:v>1.39E-8</c:v>
                </c:pt>
                <c:pt idx="174">
                  <c:v>6.89E-9</c:v>
                </c:pt>
                <c:pt idx="175">
                  <c:v>3.41E-9</c:v>
                </c:pt>
                <c:pt idx="176">
                  <c:v>2.03E-9</c:v>
                </c:pt>
                <c:pt idx="177">
                  <c:v>1.46E-9</c:v>
                </c:pt>
                <c:pt idx="178">
                  <c:v>1.19E-9</c:v>
                </c:pt>
                <c:pt idx="179">
                  <c:v>1.13E-9</c:v>
                </c:pt>
                <c:pt idx="180">
                  <c:v>1.23E-9</c:v>
                </c:pt>
                <c:pt idx="181">
                  <c:v>1.56E-9</c:v>
                </c:pt>
                <c:pt idx="182">
                  <c:v>2.42E-9</c:v>
                </c:pt>
                <c:pt idx="183">
                  <c:v>4.99E-9</c:v>
                </c:pt>
                <c:pt idx="184">
                  <c:v>1.54E-8</c:v>
                </c:pt>
                <c:pt idx="185">
                  <c:v>1.07E-7</c:v>
                </c:pt>
                <c:pt idx="186">
                  <c:v>4.32E-7</c:v>
                </c:pt>
                <c:pt idx="187">
                  <c:v>6.18E-7</c:v>
                </c:pt>
                <c:pt idx="188">
                  <c:v>6.68E-7</c:v>
                </c:pt>
                <c:pt idx="189">
                  <c:v>7.57E-7</c:v>
                </c:pt>
                <c:pt idx="190">
                  <c:v>7.09E-7</c:v>
                </c:pt>
                <c:pt idx="191">
                  <c:v>7.01E-7</c:v>
                </c:pt>
                <c:pt idx="192">
                  <c:v>6.14E-7</c:v>
                </c:pt>
                <c:pt idx="193">
                  <c:v>2.56E-7</c:v>
                </c:pt>
                <c:pt idx="194">
                  <c:v>1.8E-8</c:v>
                </c:pt>
                <c:pt idx="195">
                  <c:v>5.72E-9</c:v>
                </c:pt>
                <c:pt idx="196">
                  <c:v>2.65E-9</c:v>
                </c:pt>
                <c:pt idx="197">
                  <c:v>1.37E-9</c:v>
                </c:pt>
                <c:pt idx="198">
                  <c:v>7.32E-10</c:v>
                </c:pt>
                <c:pt idx="199">
                  <c:v>2.43E-10</c:v>
                </c:pt>
                <c:pt idx="200">
                  <c:v>9.99000000000001E-11</c:v>
                </c:pt>
                <c:pt idx="201">
                  <c:v>1.82E-11</c:v>
                </c:pt>
                <c:pt idx="202">
                  <c:v>-2.56E-11</c:v>
                </c:pt>
                <c:pt idx="203">
                  <c:v>-4.56E-11</c:v>
                </c:pt>
                <c:pt idx="204">
                  <c:v>-6.42E-11</c:v>
                </c:pt>
                <c:pt idx="205">
                  <c:v>-6.09E-11</c:v>
                </c:pt>
                <c:pt idx="206">
                  <c:v>-5.33E-11</c:v>
                </c:pt>
                <c:pt idx="207">
                  <c:v>-4.74E-11</c:v>
                </c:pt>
                <c:pt idx="208">
                  <c:v>-4.19E-11</c:v>
                </c:pt>
                <c:pt idx="209">
                  <c:v>-3.5E-11</c:v>
                </c:pt>
                <c:pt idx="210">
                  <c:v>-3.38E-11</c:v>
                </c:pt>
                <c:pt idx="211">
                  <c:v>-2.64E-11</c:v>
                </c:pt>
                <c:pt idx="212">
                  <c:v>-2.1E-11</c:v>
                </c:pt>
                <c:pt idx="213">
                  <c:v>-1.88E-11</c:v>
                </c:pt>
                <c:pt idx="214">
                  <c:v>-1.75E-11</c:v>
                </c:pt>
                <c:pt idx="215">
                  <c:v>-1.55E-11</c:v>
                </c:pt>
                <c:pt idx="216">
                  <c:v>-1.84E-11</c:v>
                </c:pt>
                <c:pt idx="217">
                  <c:v>-1.49E-11</c:v>
                </c:pt>
                <c:pt idx="218">
                  <c:v>-8.52E-12</c:v>
                </c:pt>
                <c:pt idx="219">
                  <c:v>-7.8E-12</c:v>
                </c:pt>
                <c:pt idx="220">
                  <c:v>-6.58E-12</c:v>
                </c:pt>
                <c:pt idx="221">
                  <c:v>-5.53E-13</c:v>
                </c:pt>
                <c:pt idx="222">
                  <c:v>4.42E-12</c:v>
                </c:pt>
                <c:pt idx="223">
                  <c:v>9.36000000000003E-14</c:v>
                </c:pt>
                <c:pt idx="224">
                  <c:v>5.33E-12</c:v>
                </c:pt>
                <c:pt idx="225">
                  <c:v>1.46E-11</c:v>
                </c:pt>
                <c:pt idx="226">
                  <c:v>1.45E-11</c:v>
                </c:pt>
                <c:pt idx="227">
                  <c:v>1.86E-11</c:v>
                </c:pt>
                <c:pt idx="228">
                  <c:v>3.33E-11</c:v>
                </c:pt>
                <c:pt idx="229">
                  <c:v>2.86E-11</c:v>
                </c:pt>
                <c:pt idx="230">
                  <c:v>3.34E-11</c:v>
                </c:pt>
                <c:pt idx="231">
                  <c:v>2.92E-11</c:v>
                </c:pt>
                <c:pt idx="232">
                  <c:v>3.62E-11</c:v>
                </c:pt>
                <c:pt idx="233">
                  <c:v>3.73E-11</c:v>
                </c:pt>
                <c:pt idx="234">
                  <c:v>3.55E-11</c:v>
                </c:pt>
                <c:pt idx="235">
                  <c:v>4.41E-11</c:v>
                </c:pt>
                <c:pt idx="236">
                  <c:v>4.43E-11</c:v>
                </c:pt>
                <c:pt idx="237">
                  <c:v>4.82E-11</c:v>
                </c:pt>
                <c:pt idx="238">
                  <c:v>5.66E-11</c:v>
                </c:pt>
                <c:pt idx="239">
                  <c:v>5.74E-11</c:v>
                </c:pt>
                <c:pt idx="240">
                  <c:v>5.91E-11</c:v>
                </c:pt>
                <c:pt idx="241">
                  <c:v>7.02E-11</c:v>
                </c:pt>
                <c:pt idx="242">
                  <c:v>7.55E-11</c:v>
                </c:pt>
                <c:pt idx="243">
                  <c:v>7.25E-11</c:v>
                </c:pt>
                <c:pt idx="244">
                  <c:v>7.37E-11</c:v>
                </c:pt>
                <c:pt idx="245">
                  <c:v>6.72E-11</c:v>
                </c:pt>
                <c:pt idx="246">
                  <c:v>7.89E-11</c:v>
                </c:pt>
                <c:pt idx="247">
                  <c:v>1.07E-10</c:v>
                </c:pt>
                <c:pt idx="248">
                  <c:v>1.44E-10</c:v>
                </c:pt>
                <c:pt idx="249">
                  <c:v>1.74E-10</c:v>
                </c:pt>
                <c:pt idx="250">
                  <c:v>1.99E-10</c:v>
                </c:pt>
                <c:pt idx="251">
                  <c:v>2.06E-10</c:v>
                </c:pt>
                <c:pt idx="252">
                  <c:v>2.01E-10</c:v>
                </c:pt>
                <c:pt idx="253">
                  <c:v>1.94E-10</c:v>
                </c:pt>
                <c:pt idx="254">
                  <c:v>1.52E-10</c:v>
                </c:pt>
                <c:pt idx="255">
                  <c:v>1.22E-10</c:v>
                </c:pt>
                <c:pt idx="256">
                  <c:v>1.15E-10</c:v>
                </c:pt>
                <c:pt idx="257">
                  <c:v>1.26E-10</c:v>
                </c:pt>
                <c:pt idx="258">
                  <c:v>1.33E-10</c:v>
                </c:pt>
                <c:pt idx="259">
                  <c:v>1.36E-10</c:v>
                </c:pt>
                <c:pt idx="260">
                  <c:v>1.53E-10</c:v>
                </c:pt>
                <c:pt idx="261">
                  <c:v>1.63E-10</c:v>
                </c:pt>
                <c:pt idx="262">
                  <c:v>1.63E-10</c:v>
                </c:pt>
                <c:pt idx="263">
                  <c:v>1.64E-10</c:v>
                </c:pt>
                <c:pt idx="264">
                  <c:v>1.69E-10</c:v>
                </c:pt>
                <c:pt idx="265">
                  <c:v>2.46E-10</c:v>
                </c:pt>
                <c:pt idx="266">
                  <c:v>7.77E-10</c:v>
                </c:pt>
                <c:pt idx="267">
                  <c:v>1.46E-9</c:v>
                </c:pt>
                <c:pt idx="268">
                  <c:v>2.09E-9</c:v>
                </c:pt>
                <c:pt idx="269">
                  <c:v>2.66E-9</c:v>
                </c:pt>
                <c:pt idx="270">
                  <c:v>3.0E-9</c:v>
                </c:pt>
                <c:pt idx="271">
                  <c:v>3.11E-9</c:v>
                </c:pt>
                <c:pt idx="272">
                  <c:v>3.03E-9</c:v>
                </c:pt>
                <c:pt idx="273">
                  <c:v>2.67E-9</c:v>
                </c:pt>
                <c:pt idx="274">
                  <c:v>1.64E-9</c:v>
                </c:pt>
                <c:pt idx="275">
                  <c:v>9.91000000000001E-10</c:v>
                </c:pt>
                <c:pt idx="276">
                  <c:v>5.91E-10</c:v>
                </c:pt>
                <c:pt idx="277">
                  <c:v>2.88E-10</c:v>
                </c:pt>
                <c:pt idx="278">
                  <c:v>2.28E-10</c:v>
                </c:pt>
                <c:pt idx="279">
                  <c:v>2.11E-10</c:v>
                </c:pt>
                <c:pt idx="280">
                  <c:v>1.91E-10</c:v>
                </c:pt>
                <c:pt idx="281">
                  <c:v>1.74E-10</c:v>
                </c:pt>
                <c:pt idx="282">
                  <c:v>1.67E-10</c:v>
                </c:pt>
                <c:pt idx="283">
                  <c:v>1.6E-10</c:v>
                </c:pt>
                <c:pt idx="284">
                  <c:v>1.31E-10</c:v>
                </c:pt>
                <c:pt idx="285">
                  <c:v>1.1E-10</c:v>
                </c:pt>
                <c:pt idx="286">
                  <c:v>1.08E-10</c:v>
                </c:pt>
                <c:pt idx="287">
                  <c:v>1.11E-10</c:v>
                </c:pt>
                <c:pt idx="288">
                  <c:v>1.17E-10</c:v>
                </c:pt>
                <c:pt idx="289">
                  <c:v>1.23E-10</c:v>
                </c:pt>
                <c:pt idx="290">
                  <c:v>1.28E-10</c:v>
                </c:pt>
                <c:pt idx="291">
                  <c:v>1.32E-10</c:v>
                </c:pt>
                <c:pt idx="292">
                  <c:v>1.29E-10</c:v>
                </c:pt>
                <c:pt idx="293">
                  <c:v>1.27E-10</c:v>
                </c:pt>
                <c:pt idx="294">
                  <c:v>1.08E-10</c:v>
                </c:pt>
                <c:pt idx="295">
                  <c:v>9.57E-11</c:v>
                </c:pt>
                <c:pt idx="296">
                  <c:v>8.7E-11</c:v>
                </c:pt>
                <c:pt idx="297">
                  <c:v>8.38000000000001E-11</c:v>
                </c:pt>
                <c:pt idx="298">
                  <c:v>7.93E-11</c:v>
                </c:pt>
                <c:pt idx="299">
                  <c:v>7.93E-11</c:v>
                </c:pt>
                <c:pt idx="300">
                  <c:v>8.45E-11</c:v>
                </c:pt>
                <c:pt idx="301">
                  <c:v>8.53E-11</c:v>
                </c:pt>
                <c:pt idx="302">
                  <c:v>8.40000000000001E-11</c:v>
                </c:pt>
                <c:pt idx="303">
                  <c:v>8.19E-11</c:v>
                </c:pt>
                <c:pt idx="304">
                  <c:v>9.15E-11</c:v>
                </c:pt>
                <c:pt idx="305">
                  <c:v>1.15E-10</c:v>
                </c:pt>
                <c:pt idx="306">
                  <c:v>2.03E-10</c:v>
                </c:pt>
                <c:pt idx="307">
                  <c:v>3.31E-10</c:v>
                </c:pt>
                <c:pt idx="308">
                  <c:v>5.13E-10</c:v>
                </c:pt>
                <c:pt idx="309">
                  <c:v>7.22E-10</c:v>
                </c:pt>
                <c:pt idx="310">
                  <c:v>7.54E-10</c:v>
                </c:pt>
                <c:pt idx="311">
                  <c:v>7.4E-10</c:v>
                </c:pt>
                <c:pt idx="312">
                  <c:v>6.99E-10</c:v>
                </c:pt>
                <c:pt idx="313">
                  <c:v>5.67E-10</c:v>
                </c:pt>
                <c:pt idx="314">
                  <c:v>2.51E-10</c:v>
                </c:pt>
                <c:pt idx="315">
                  <c:v>1.81E-10</c:v>
                </c:pt>
                <c:pt idx="316">
                  <c:v>1.51E-10</c:v>
                </c:pt>
                <c:pt idx="317">
                  <c:v>1.33E-10</c:v>
                </c:pt>
                <c:pt idx="318">
                  <c:v>1.17E-10</c:v>
                </c:pt>
                <c:pt idx="319">
                  <c:v>1.06E-10</c:v>
                </c:pt>
                <c:pt idx="320">
                  <c:v>9.43E-11</c:v>
                </c:pt>
                <c:pt idx="321">
                  <c:v>9.33E-11</c:v>
                </c:pt>
                <c:pt idx="322">
                  <c:v>9.13E-11</c:v>
                </c:pt>
                <c:pt idx="323">
                  <c:v>8.62E-11</c:v>
                </c:pt>
                <c:pt idx="324">
                  <c:v>8.61E-11</c:v>
                </c:pt>
                <c:pt idx="325">
                  <c:v>8.38000000000001E-11</c:v>
                </c:pt>
                <c:pt idx="326">
                  <c:v>8.13E-11</c:v>
                </c:pt>
                <c:pt idx="327">
                  <c:v>8.06000000000001E-11</c:v>
                </c:pt>
                <c:pt idx="328">
                  <c:v>8.33000000000001E-11</c:v>
                </c:pt>
                <c:pt idx="329">
                  <c:v>7.64E-11</c:v>
                </c:pt>
                <c:pt idx="330">
                  <c:v>7.0E-11</c:v>
                </c:pt>
                <c:pt idx="331">
                  <c:v>7.26E-11</c:v>
                </c:pt>
                <c:pt idx="332">
                  <c:v>8.21E-11</c:v>
                </c:pt>
                <c:pt idx="333">
                  <c:v>8.36E-11</c:v>
                </c:pt>
                <c:pt idx="334">
                  <c:v>8.56E-11</c:v>
                </c:pt>
                <c:pt idx="335">
                  <c:v>8.83000000000001E-11</c:v>
                </c:pt>
                <c:pt idx="336">
                  <c:v>8.84E-11</c:v>
                </c:pt>
                <c:pt idx="337">
                  <c:v>8.93E-11</c:v>
                </c:pt>
                <c:pt idx="338">
                  <c:v>9.72E-11</c:v>
                </c:pt>
                <c:pt idx="339">
                  <c:v>1.02E-10</c:v>
                </c:pt>
                <c:pt idx="340">
                  <c:v>1.31E-10</c:v>
                </c:pt>
                <c:pt idx="341">
                  <c:v>1.75E-10</c:v>
                </c:pt>
                <c:pt idx="342">
                  <c:v>2.6E-10</c:v>
                </c:pt>
                <c:pt idx="343">
                  <c:v>5.02E-10</c:v>
                </c:pt>
                <c:pt idx="344">
                  <c:v>1.16E-9</c:v>
                </c:pt>
                <c:pt idx="345">
                  <c:v>3.63E-9</c:v>
                </c:pt>
                <c:pt idx="346">
                  <c:v>1.05E-8</c:v>
                </c:pt>
                <c:pt idx="347">
                  <c:v>1.89E-8</c:v>
                </c:pt>
                <c:pt idx="348">
                  <c:v>2.44E-8</c:v>
                </c:pt>
                <c:pt idx="349">
                  <c:v>2.76E-8</c:v>
                </c:pt>
                <c:pt idx="350">
                  <c:v>2.65E-8</c:v>
                </c:pt>
                <c:pt idx="351">
                  <c:v>2.47E-8</c:v>
                </c:pt>
                <c:pt idx="352">
                  <c:v>2.3E-8</c:v>
                </c:pt>
                <c:pt idx="353">
                  <c:v>1.28E-8</c:v>
                </c:pt>
                <c:pt idx="354">
                  <c:v>5.3E-9</c:v>
                </c:pt>
                <c:pt idx="355">
                  <c:v>2.75E-9</c:v>
                </c:pt>
                <c:pt idx="356">
                  <c:v>1.61E-9</c:v>
                </c:pt>
                <c:pt idx="357">
                  <c:v>1.03E-9</c:v>
                </c:pt>
                <c:pt idx="358">
                  <c:v>7.01E-10</c:v>
                </c:pt>
                <c:pt idx="359">
                  <c:v>3.87E-10</c:v>
                </c:pt>
                <c:pt idx="360">
                  <c:v>2.66E-10</c:v>
                </c:pt>
                <c:pt idx="361">
                  <c:v>2.5E-10</c:v>
                </c:pt>
                <c:pt idx="362">
                  <c:v>2.63E-10</c:v>
                </c:pt>
                <c:pt idx="363">
                  <c:v>2.97E-10</c:v>
                </c:pt>
                <c:pt idx="364">
                  <c:v>4.38E-10</c:v>
                </c:pt>
                <c:pt idx="365">
                  <c:v>9.91000000000001E-10</c:v>
                </c:pt>
                <c:pt idx="366">
                  <c:v>1.88E-9</c:v>
                </c:pt>
                <c:pt idx="367">
                  <c:v>2.96E-9</c:v>
                </c:pt>
                <c:pt idx="368">
                  <c:v>3.93E-9</c:v>
                </c:pt>
                <c:pt idx="369">
                  <c:v>4.74E-9</c:v>
                </c:pt>
                <c:pt idx="370">
                  <c:v>5.07E-9</c:v>
                </c:pt>
                <c:pt idx="371">
                  <c:v>5.1E-9</c:v>
                </c:pt>
                <c:pt idx="372">
                  <c:v>5.04E-9</c:v>
                </c:pt>
                <c:pt idx="373">
                  <c:v>3.92E-9</c:v>
                </c:pt>
                <c:pt idx="374">
                  <c:v>2.85E-9</c:v>
                </c:pt>
                <c:pt idx="375">
                  <c:v>2.56E-9</c:v>
                </c:pt>
                <c:pt idx="376">
                  <c:v>2.93E-9</c:v>
                </c:pt>
                <c:pt idx="377">
                  <c:v>4.37E-9</c:v>
                </c:pt>
                <c:pt idx="378">
                  <c:v>8.03E-9</c:v>
                </c:pt>
                <c:pt idx="379">
                  <c:v>1.7E-8</c:v>
                </c:pt>
                <c:pt idx="380">
                  <c:v>3.65E-8</c:v>
                </c:pt>
                <c:pt idx="381">
                  <c:v>7.23E-8</c:v>
                </c:pt>
                <c:pt idx="382">
                  <c:v>1.31E-7</c:v>
                </c:pt>
                <c:pt idx="383">
                  <c:v>2.81E-7</c:v>
                </c:pt>
                <c:pt idx="384">
                  <c:v>7.46E-7</c:v>
                </c:pt>
                <c:pt idx="385">
                  <c:v>2.8E-6</c:v>
                </c:pt>
                <c:pt idx="386">
                  <c:v>5.16E-6</c:v>
                </c:pt>
                <c:pt idx="387">
                  <c:v>6.26E-6</c:v>
                </c:pt>
                <c:pt idx="388">
                  <c:v>7.15E-6</c:v>
                </c:pt>
                <c:pt idx="389">
                  <c:v>7.27E-6</c:v>
                </c:pt>
                <c:pt idx="390">
                  <c:v>6.93E-6</c:v>
                </c:pt>
                <c:pt idx="391">
                  <c:v>5.76E-6</c:v>
                </c:pt>
                <c:pt idx="392">
                  <c:v>5.17E-6</c:v>
                </c:pt>
                <c:pt idx="393">
                  <c:v>5.65E-7</c:v>
                </c:pt>
                <c:pt idx="394">
                  <c:v>2.49E-8</c:v>
                </c:pt>
                <c:pt idx="395">
                  <c:v>7.69E-9</c:v>
                </c:pt>
                <c:pt idx="396">
                  <c:v>3.69E-9</c:v>
                </c:pt>
                <c:pt idx="397">
                  <c:v>2.04E-9</c:v>
                </c:pt>
                <c:pt idx="398">
                  <c:v>1.21E-9</c:v>
                </c:pt>
                <c:pt idx="399">
                  <c:v>7.65E-10</c:v>
                </c:pt>
                <c:pt idx="400">
                  <c:v>3.84E-10</c:v>
                </c:pt>
                <c:pt idx="401">
                  <c:v>2.13E-10</c:v>
                </c:pt>
                <c:pt idx="402">
                  <c:v>1.61E-10</c:v>
                </c:pt>
                <c:pt idx="403">
                  <c:v>1.11E-10</c:v>
                </c:pt>
                <c:pt idx="404">
                  <c:v>5.45E-11</c:v>
                </c:pt>
                <c:pt idx="405">
                  <c:v>1.36E-11</c:v>
                </c:pt>
                <c:pt idx="406">
                  <c:v>-9.28000000000001E-12</c:v>
                </c:pt>
                <c:pt idx="407">
                  <c:v>-2.05E-11</c:v>
                </c:pt>
                <c:pt idx="408">
                  <c:v>-2.87E-11</c:v>
                </c:pt>
                <c:pt idx="409">
                  <c:v>-2.27E-11</c:v>
                </c:pt>
                <c:pt idx="410">
                  <c:v>-1.85E-11</c:v>
                </c:pt>
                <c:pt idx="411">
                  <c:v>-1.3E-11</c:v>
                </c:pt>
                <c:pt idx="412">
                  <c:v>-6.72E-12</c:v>
                </c:pt>
                <c:pt idx="413">
                  <c:v>-6.01E-12</c:v>
                </c:pt>
                <c:pt idx="414">
                  <c:v>-1.02E-11</c:v>
                </c:pt>
                <c:pt idx="415">
                  <c:v>-1.75E-11</c:v>
                </c:pt>
                <c:pt idx="416">
                  <c:v>-1.81E-11</c:v>
                </c:pt>
                <c:pt idx="417">
                  <c:v>-1.05E-11</c:v>
                </c:pt>
                <c:pt idx="418">
                  <c:v>-7.28E-12</c:v>
                </c:pt>
                <c:pt idx="419">
                  <c:v>4.44E-12</c:v>
                </c:pt>
                <c:pt idx="420">
                  <c:v>1.03E-11</c:v>
                </c:pt>
                <c:pt idx="421">
                  <c:v>1.19E-11</c:v>
                </c:pt>
                <c:pt idx="422">
                  <c:v>1.49E-11</c:v>
                </c:pt>
                <c:pt idx="423">
                  <c:v>3.29E-11</c:v>
                </c:pt>
                <c:pt idx="424">
                  <c:v>5.72E-11</c:v>
                </c:pt>
                <c:pt idx="425">
                  <c:v>1.45E-10</c:v>
                </c:pt>
                <c:pt idx="426">
                  <c:v>4.07E-10</c:v>
                </c:pt>
                <c:pt idx="427">
                  <c:v>8.83E-10</c:v>
                </c:pt>
                <c:pt idx="428">
                  <c:v>1.15E-9</c:v>
                </c:pt>
                <c:pt idx="429">
                  <c:v>1.39E-9</c:v>
                </c:pt>
                <c:pt idx="430">
                  <c:v>1.52E-9</c:v>
                </c:pt>
                <c:pt idx="431">
                  <c:v>1.54E-9</c:v>
                </c:pt>
                <c:pt idx="432">
                  <c:v>1.48E-9</c:v>
                </c:pt>
                <c:pt idx="433">
                  <c:v>1.19E-9</c:v>
                </c:pt>
                <c:pt idx="434">
                  <c:v>7.48E-10</c:v>
                </c:pt>
                <c:pt idx="435">
                  <c:v>3.18E-10</c:v>
                </c:pt>
                <c:pt idx="436">
                  <c:v>1.81E-10</c:v>
                </c:pt>
                <c:pt idx="437">
                  <c:v>1.41E-10</c:v>
                </c:pt>
                <c:pt idx="438">
                  <c:v>1.15E-10</c:v>
                </c:pt>
                <c:pt idx="439">
                  <c:v>1.02E-10</c:v>
                </c:pt>
                <c:pt idx="440">
                  <c:v>9.03E-11</c:v>
                </c:pt>
                <c:pt idx="441">
                  <c:v>8.42E-11</c:v>
                </c:pt>
                <c:pt idx="442">
                  <c:v>7.51E-11</c:v>
                </c:pt>
                <c:pt idx="443">
                  <c:v>6.46E-11</c:v>
                </c:pt>
                <c:pt idx="444">
                  <c:v>5.92E-11</c:v>
                </c:pt>
                <c:pt idx="445">
                  <c:v>5.9E-11</c:v>
                </c:pt>
                <c:pt idx="446">
                  <c:v>6.36E-11</c:v>
                </c:pt>
                <c:pt idx="447">
                  <c:v>5.87E-11</c:v>
                </c:pt>
                <c:pt idx="448">
                  <c:v>6.28E-11</c:v>
                </c:pt>
                <c:pt idx="449">
                  <c:v>5.58E-11</c:v>
                </c:pt>
                <c:pt idx="450">
                  <c:v>5.68E-11</c:v>
                </c:pt>
                <c:pt idx="451">
                  <c:v>5.86E-11</c:v>
                </c:pt>
                <c:pt idx="452">
                  <c:v>5.35E-11</c:v>
                </c:pt>
                <c:pt idx="453">
                  <c:v>5.59E-11</c:v>
                </c:pt>
                <c:pt idx="454">
                  <c:v>5.6E-11</c:v>
                </c:pt>
                <c:pt idx="455">
                  <c:v>5.91E-11</c:v>
                </c:pt>
                <c:pt idx="456">
                  <c:v>6.51E-11</c:v>
                </c:pt>
                <c:pt idx="457">
                  <c:v>6.37E-11</c:v>
                </c:pt>
                <c:pt idx="458">
                  <c:v>6.29E-11</c:v>
                </c:pt>
                <c:pt idx="459">
                  <c:v>6.3E-11</c:v>
                </c:pt>
                <c:pt idx="460">
                  <c:v>6.5E-11</c:v>
                </c:pt>
                <c:pt idx="461">
                  <c:v>7.23E-11</c:v>
                </c:pt>
                <c:pt idx="462">
                  <c:v>7.22E-11</c:v>
                </c:pt>
                <c:pt idx="463">
                  <c:v>7.02E-11</c:v>
                </c:pt>
                <c:pt idx="464">
                  <c:v>6.97E-11</c:v>
                </c:pt>
                <c:pt idx="465">
                  <c:v>6.84E-11</c:v>
                </c:pt>
                <c:pt idx="466">
                  <c:v>6.79E-11</c:v>
                </c:pt>
                <c:pt idx="467">
                  <c:v>6.02E-11</c:v>
                </c:pt>
                <c:pt idx="468">
                  <c:v>6.19E-11</c:v>
                </c:pt>
                <c:pt idx="469">
                  <c:v>6.7E-11</c:v>
                </c:pt>
                <c:pt idx="470">
                  <c:v>7.27E-11</c:v>
                </c:pt>
                <c:pt idx="471">
                  <c:v>6.95E-11</c:v>
                </c:pt>
                <c:pt idx="472">
                  <c:v>7.06E-11</c:v>
                </c:pt>
                <c:pt idx="473">
                  <c:v>7.21E-11</c:v>
                </c:pt>
                <c:pt idx="474">
                  <c:v>7.07E-11</c:v>
                </c:pt>
                <c:pt idx="475">
                  <c:v>6.88E-11</c:v>
                </c:pt>
                <c:pt idx="476">
                  <c:v>7.21E-11</c:v>
                </c:pt>
                <c:pt idx="477">
                  <c:v>7.15E-11</c:v>
                </c:pt>
                <c:pt idx="478">
                  <c:v>6.82E-11</c:v>
                </c:pt>
                <c:pt idx="479">
                  <c:v>7.13E-11</c:v>
                </c:pt>
                <c:pt idx="480">
                  <c:v>7.2E-11</c:v>
                </c:pt>
                <c:pt idx="481">
                  <c:v>6.96E-11</c:v>
                </c:pt>
                <c:pt idx="482">
                  <c:v>6.62E-11</c:v>
                </c:pt>
                <c:pt idx="483">
                  <c:v>6.51E-11</c:v>
                </c:pt>
                <c:pt idx="484">
                  <c:v>6.78E-11</c:v>
                </c:pt>
                <c:pt idx="485">
                  <c:v>6.9E-11</c:v>
                </c:pt>
                <c:pt idx="486">
                  <c:v>8.04E-11</c:v>
                </c:pt>
                <c:pt idx="487">
                  <c:v>8.2E-11</c:v>
                </c:pt>
                <c:pt idx="488">
                  <c:v>8.39E-11</c:v>
                </c:pt>
                <c:pt idx="489">
                  <c:v>8.82E-11</c:v>
                </c:pt>
                <c:pt idx="490">
                  <c:v>8.45E-11</c:v>
                </c:pt>
                <c:pt idx="491">
                  <c:v>8.47E-11</c:v>
                </c:pt>
                <c:pt idx="492">
                  <c:v>9.25E-11</c:v>
                </c:pt>
                <c:pt idx="493">
                  <c:v>8.43E-11</c:v>
                </c:pt>
                <c:pt idx="494">
                  <c:v>7.58E-11</c:v>
                </c:pt>
                <c:pt idx="495">
                  <c:v>7.06E-11</c:v>
                </c:pt>
                <c:pt idx="496">
                  <c:v>7.26E-11</c:v>
                </c:pt>
                <c:pt idx="497">
                  <c:v>7.39E-11</c:v>
                </c:pt>
                <c:pt idx="498">
                  <c:v>7.1E-11</c:v>
                </c:pt>
                <c:pt idx="499">
                  <c:v>7.29E-11</c:v>
                </c:pt>
                <c:pt idx="500">
                  <c:v>7.29E-11</c:v>
                </c:pt>
                <c:pt idx="501">
                  <c:v>7.73E-11</c:v>
                </c:pt>
                <c:pt idx="502">
                  <c:v>7.74E-11</c:v>
                </c:pt>
                <c:pt idx="503">
                  <c:v>7.86E-11</c:v>
                </c:pt>
                <c:pt idx="504">
                  <c:v>8.09E-11</c:v>
                </c:pt>
                <c:pt idx="505">
                  <c:v>8.53E-11</c:v>
                </c:pt>
                <c:pt idx="506">
                  <c:v>8.41000000000001E-11</c:v>
                </c:pt>
                <c:pt idx="507">
                  <c:v>8.47E-11</c:v>
                </c:pt>
                <c:pt idx="508">
                  <c:v>8.29E-11</c:v>
                </c:pt>
                <c:pt idx="509">
                  <c:v>8.17E-11</c:v>
                </c:pt>
                <c:pt idx="510">
                  <c:v>8.26E-11</c:v>
                </c:pt>
                <c:pt idx="511">
                  <c:v>8.56E-11</c:v>
                </c:pt>
                <c:pt idx="512">
                  <c:v>8.54E-11</c:v>
                </c:pt>
                <c:pt idx="513">
                  <c:v>8.65000000000001E-11</c:v>
                </c:pt>
                <c:pt idx="514">
                  <c:v>7.88E-11</c:v>
                </c:pt>
                <c:pt idx="515">
                  <c:v>7.68E-11</c:v>
                </c:pt>
                <c:pt idx="516">
                  <c:v>8.0E-11</c:v>
                </c:pt>
                <c:pt idx="517">
                  <c:v>7.57E-11</c:v>
                </c:pt>
                <c:pt idx="518">
                  <c:v>8.06000000000001E-11</c:v>
                </c:pt>
                <c:pt idx="519">
                  <c:v>8.08E-11</c:v>
                </c:pt>
                <c:pt idx="520">
                  <c:v>7.87E-11</c:v>
                </c:pt>
                <c:pt idx="521">
                  <c:v>7.6E-11</c:v>
                </c:pt>
                <c:pt idx="522">
                  <c:v>7.4E-11</c:v>
                </c:pt>
                <c:pt idx="523">
                  <c:v>7.43E-11</c:v>
                </c:pt>
                <c:pt idx="524">
                  <c:v>7.51E-11</c:v>
                </c:pt>
                <c:pt idx="525">
                  <c:v>7.6E-11</c:v>
                </c:pt>
                <c:pt idx="526">
                  <c:v>7.83E-11</c:v>
                </c:pt>
                <c:pt idx="527">
                  <c:v>8.28E-11</c:v>
                </c:pt>
                <c:pt idx="528">
                  <c:v>8.5E-11</c:v>
                </c:pt>
                <c:pt idx="529">
                  <c:v>8.35E-11</c:v>
                </c:pt>
                <c:pt idx="530">
                  <c:v>8.28E-11</c:v>
                </c:pt>
                <c:pt idx="531">
                  <c:v>7.99E-11</c:v>
                </c:pt>
                <c:pt idx="532">
                  <c:v>8.03E-11</c:v>
                </c:pt>
                <c:pt idx="533">
                  <c:v>8.43E-11</c:v>
                </c:pt>
                <c:pt idx="534">
                  <c:v>8.49000000000001E-11</c:v>
                </c:pt>
                <c:pt idx="535">
                  <c:v>8.52E-11</c:v>
                </c:pt>
                <c:pt idx="536">
                  <c:v>8.40000000000001E-11</c:v>
                </c:pt>
                <c:pt idx="537">
                  <c:v>8.04E-11</c:v>
                </c:pt>
                <c:pt idx="538">
                  <c:v>7.75E-11</c:v>
                </c:pt>
                <c:pt idx="539">
                  <c:v>7.38E-11</c:v>
                </c:pt>
                <c:pt idx="540">
                  <c:v>7.2E-11</c:v>
                </c:pt>
                <c:pt idx="541">
                  <c:v>7.47E-11</c:v>
                </c:pt>
                <c:pt idx="542">
                  <c:v>8.22E-11</c:v>
                </c:pt>
                <c:pt idx="543">
                  <c:v>8.1E-11</c:v>
                </c:pt>
                <c:pt idx="544">
                  <c:v>7.99E-11</c:v>
                </c:pt>
                <c:pt idx="545">
                  <c:v>7.29E-11</c:v>
                </c:pt>
                <c:pt idx="546">
                  <c:v>7.6E-11</c:v>
                </c:pt>
                <c:pt idx="547">
                  <c:v>8.5E-11</c:v>
                </c:pt>
                <c:pt idx="548">
                  <c:v>9.22E-11</c:v>
                </c:pt>
                <c:pt idx="549">
                  <c:v>9.15E-11</c:v>
                </c:pt>
                <c:pt idx="550">
                  <c:v>8.98E-11</c:v>
                </c:pt>
                <c:pt idx="551">
                  <c:v>9.17E-11</c:v>
                </c:pt>
                <c:pt idx="552">
                  <c:v>9.2E-11</c:v>
                </c:pt>
                <c:pt idx="553">
                  <c:v>8.8E-11</c:v>
                </c:pt>
                <c:pt idx="554">
                  <c:v>8.5E-11</c:v>
                </c:pt>
                <c:pt idx="555">
                  <c:v>8.25E-11</c:v>
                </c:pt>
                <c:pt idx="556">
                  <c:v>8.02E-11</c:v>
                </c:pt>
                <c:pt idx="557">
                  <c:v>8.28E-11</c:v>
                </c:pt>
                <c:pt idx="558">
                  <c:v>7.92E-11</c:v>
                </c:pt>
                <c:pt idx="559">
                  <c:v>8.49000000000001E-11</c:v>
                </c:pt>
                <c:pt idx="560">
                  <c:v>8.61E-11</c:v>
                </c:pt>
                <c:pt idx="561">
                  <c:v>8.54E-11</c:v>
                </c:pt>
                <c:pt idx="562">
                  <c:v>8.43E-11</c:v>
                </c:pt>
                <c:pt idx="563">
                  <c:v>9.19E-11</c:v>
                </c:pt>
                <c:pt idx="564">
                  <c:v>8.68E-11</c:v>
                </c:pt>
                <c:pt idx="565">
                  <c:v>8.29E-11</c:v>
                </c:pt>
                <c:pt idx="566">
                  <c:v>8.25E-11</c:v>
                </c:pt>
                <c:pt idx="567">
                  <c:v>9.02E-11</c:v>
                </c:pt>
                <c:pt idx="568">
                  <c:v>8.91000000000001E-11</c:v>
                </c:pt>
                <c:pt idx="569">
                  <c:v>8.98E-11</c:v>
                </c:pt>
                <c:pt idx="570">
                  <c:v>9.57E-11</c:v>
                </c:pt>
                <c:pt idx="571">
                  <c:v>9.14E-11</c:v>
                </c:pt>
                <c:pt idx="572">
                  <c:v>9.14E-11</c:v>
                </c:pt>
                <c:pt idx="573">
                  <c:v>9.38E-11</c:v>
                </c:pt>
                <c:pt idx="574">
                  <c:v>9.21E-11</c:v>
                </c:pt>
                <c:pt idx="575">
                  <c:v>9.21E-11</c:v>
                </c:pt>
                <c:pt idx="576">
                  <c:v>8.97000000000001E-11</c:v>
                </c:pt>
                <c:pt idx="577">
                  <c:v>8.47E-11</c:v>
                </c:pt>
                <c:pt idx="578">
                  <c:v>8.36E-11</c:v>
                </c:pt>
                <c:pt idx="579">
                  <c:v>8.16000000000001E-11</c:v>
                </c:pt>
                <c:pt idx="580">
                  <c:v>7.63E-11</c:v>
                </c:pt>
                <c:pt idx="581">
                  <c:v>7.97E-11</c:v>
                </c:pt>
                <c:pt idx="582">
                  <c:v>7.96E-11</c:v>
                </c:pt>
                <c:pt idx="583">
                  <c:v>8.15E-11</c:v>
                </c:pt>
                <c:pt idx="584">
                  <c:v>8.88E-11</c:v>
                </c:pt>
                <c:pt idx="585">
                  <c:v>9.40000000000001E-11</c:v>
                </c:pt>
                <c:pt idx="586">
                  <c:v>9.35E-11</c:v>
                </c:pt>
                <c:pt idx="587">
                  <c:v>9.2E-11</c:v>
                </c:pt>
                <c:pt idx="588">
                  <c:v>8.57000000000001E-11</c:v>
                </c:pt>
                <c:pt idx="589">
                  <c:v>8.51E-11</c:v>
                </c:pt>
                <c:pt idx="590">
                  <c:v>8.66E-11</c:v>
                </c:pt>
                <c:pt idx="591">
                  <c:v>8.59000000000001E-11</c:v>
                </c:pt>
                <c:pt idx="592">
                  <c:v>7.67E-11</c:v>
                </c:pt>
                <c:pt idx="593">
                  <c:v>7.19E-11</c:v>
                </c:pt>
                <c:pt idx="594">
                  <c:v>8.16000000000001E-11</c:v>
                </c:pt>
                <c:pt idx="595">
                  <c:v>8.45E-11</c:v>
                </c:pt>
                <c:pt idx="596">
                  <c:v>8.67000000000001E-11</c:v>
                </c:pt>
                <c:pt idx="597">
                  <c:v>8.19E-11</c:v>
                </c:pt>
                <c:pt idx="598">
                  <c:v>8.26E-11</c:v>
                </c:pt>
                <c:pt idx="599">
                  <c:v>8.14E-11</c:v>
                </c:pt>
                <c:pt idx="600">
                  <c:v>8.49000000000001E-11</c:v>
                </c:pt>
                <c:pt idx="601">
                  <c:v>8.39E-11</c:v>
                </c:pt>
                <c:pt idx="602">
                  <c:v>8.46E-11</c:v>
                </c:pt>
                <c:pt idx="603">
                  <c:v>8.33000000000001E-11</c:v>
                </c:pt>
                <c:pt idx="604">
                  <c:v>8.02E-11</c:v>
                </c:pt>
                <c:pt idx="605">
                  <c:v>7.93E-11</c:v>
                </c:pt>
                <c:pt idx="606">
                  <c:v>8.53E-11</c:v>
                </c:pt>
                <c:pt idx="607">
                  <c:v>9.19E-11</c:v>
                </c:pt>
                <c:pt idx="608">
                  <c:v>8.72E-11</c:v>
                </c:pt>
                <c:pt idx="609">
                  <c:v>8.83000000000001E-11</c:v>
                </c:pt>
                <c:pt idx="610">
                  <c:v>8.9E-11</c:v>
                </c:pt>
                <c:pt idx="611">
                  <c:v>8.52E-11</c:v>
                </c:pt>
                <c:pt idx="612">
                  <c:v>8.55E-11</c:v>
                </c:pt>
                <c:pt idx="613">
                  <c:v>8.65000000000001E-11</c:v>
                </c:pt>
                <c:pt idx="614">
                  <c:v>8.65000000000001E-11</c:v>
                </c:pt>
                <c:pt idx="615">
                  <c:v>8.76E-11</c:v>
                </c:pt>
                <c:pt idx="616">
                  <c:v>8.06000000000001E-11</c:v>
                </c:pt>
                <c:pt idx="617">
                  <c:v>8.44E-11</c:v>
                </c:pt>
                <c:pt idx="618">
                  <c:v>8.31E-11</c:v>
                </c:pt>
                <c:pt idx="619">
                  <c:v>8.75E-11</c:v>
                </c:pt>
                <c:pt idx="620">
                  <c:v>8.55E-11</c:v>
                </c:pt>
                <c:pt idx="621">
                  <c:v>8.63E-11</c:v>
                </c:pt>
                <c:pt idx="622">
                  <c:v>8.47E-11</c:v>
                </c:pt>
                <c:pt idx="623">
                  <c:v>8.18E-11</c:v>
                </c:pt>
                <c:pt idx="624">
                  <c:v>8.17E-11</c:v>
                </c:pt>
                <c:pt idx="625">
                  <c:v>7.96E-11</c:v>
                </c:pt>
                <c:pt idx="626">
                  <c:v>8.49000000000001E-11</c:v>
                </c:pt>
                <c:pt idx="627">
                  <c:v>9.03E-11</c:v>
                </c:pt>
                <c:pt idx="628">
                  <c:v>8.81000000000001E-11</c:v>
                </c:pt>
                <c:pt idx="629">
                  <c:v>8.65000000000001E-11</c:v>
                </c:pt>
                <c:pt idx="630">
                  <c:v>8.27E-11</c:v>
                </c:pt>
                <c:pt idx="631">
                  <c:v>8.73E-11</c:v>
                </c:pt>
                <c:pt idx="632">
                  <c:v>8.53E-11</c:v>
                </c:pt>
                <c:pt idx="633">
                  <c:v>8.2E-11</c:v>
                </c:pt>
                <c:pt idx="634">
                  <c:v>8.09E-11</c:v>
                </c:pt>
                <c:pt idx="635">
                  <c:v>8.1E-11</c:v>
                </c:pt>
                <c:pt idx="636">
                  <c:v>8.05E-11</c:v>
                </c:pt>
                <c:pt idx="637">
                  <c:v>8.49000000000001E-11</c:v>
                </c:pt>
                <c:pt idx="638">
                  <c:v>8.94E-11</c:v>
                </c:pt>
                <c:pt idx="639">
                  <c:v>9.07000000000001E-11</c:v>
                </c:pt>
                <c:pt idx="640">
                  <c:v>9.03E-11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3527336"/>
        <c:axId val="2085270296"/>
      </c:scatterChart>
      <c:valAx>
        <c:axId val="2123527336"/>
        <c:scaling>
          <c:orientation val="minMax"/>
          <c:max val="65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Mass (AMU)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85270296"/>
        <c:crossesAt val="1.0E-11"/>
        <c:crossBetween val="midCat"/>
      </c:valAx>
      <c:valAx>
        <c:axId val="2085270296"/>
        <c:scaling>
          <c:logBase val="10.0"/>
          <c:orientation val="minMax"/>
          <c:max val="1.0E-5"/>
          <c:min val="1.0E-1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Pressure (Torr)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in"/>
        <c:tickLblPos val="nextTo"/>
        <c:txPr>
          <a:bodyPr rot="-2700000"/>
          <a:lstStyle/>
          <a:p>
            <a:pPr>
              <a:defRPr b="1"/>
            </a:pPr>
            <a:endParaRPr lang="en-US"/>
          </a:p>
        </c:txPr>
        <c:crossAx val="21235273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9103674540682"/>
          <c:y val="0.431133589544813"/>
          <c:w val="0.168951881014873"/>
          <c:h val="0.0371134950274384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Distillation</a:t>
            </a:r>
            <a:r>
              <a:rPr lang="en-US" sz="2400" baseline="0" dirty="0" smtClean="0"/>
              <a:t> </a:t>
            </a:r>
            <a:r>
              <a:rPr lang="en-US" sz="2400" baseline="0" dirty="0"/>
              <a:t>product compared to pure argon</a:t>
            </a:r>
            <a:endParaRPr lang="en-US" sz="2400" dirty="0"/>
          </a:p>
        </c:rich>
      </c:tx>
      <c:layout>
        <c:manualLayout>
          <c:xMode val="edge"/>
          <c:yMode val="edge"/>
          <c:x val="0.191920166229221"/>
          <c:y val="0.0235294117647059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'Combined Data'!$B$1</c:f>
              <c:strCache>
                <c:ptCount val="1"/>
                <c:pt idx="0">
                  <c:v>Pure Argon</c:v>
                </c:pt>
              </c:strCache>
            </c:strRef>
          </c:tx>
          <c:spPr>
            <a:ln w="12700">
              <a:solidFill>
                <a:srgbClr val="FF0066"/>
              </a:solidFill>
            </a:ln>
          </c:spPr>
          <c:marker>
            <c:symbol val="none"/>
          </c:marker>
          <c:xVal>
            <c:numRef>
              <c:f>'Combined Data'!$A$2:$A$642</c:f>
              <c:numCache>
                <c:formatCode>General</c:formatCode>
                <c:ptCount val="641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2.0</c:v>
                </c:pt>
                <c:pt idx="11">
                  <c:v>2.1</c:v>
                </c:pt>
                <c:pt idx="12">
                  <c:v>2.2</c:v>
                </c:pt>
                <c:pt idx="13">
                  <c:v>2.3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3.0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4.0</c:v>
                </c:pt>
                <c:pt idx="31">
                  <c:v>4.1</c:v>
                </c:pt>
                <c:pt idx="32">
                  <c:v>4.2</c:v>
                </c:pt>
                <c:pt idx="33">
                  <c:v>4.3</c:v>
                </c:pt>
                <c:pt idx="34">
                  <c:v>4.4</c:v>
                </c:pt>
                <c:pt idx="35">
                  <c:v>4.5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4.9</c:v>
                </c:pt>
                <c:pt idx="40">
                  <c:v>5.0</c:v>
                </c:pt>
                <c:pt idx="41">
                  <c:v>5.1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6.0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7.0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8.0</c:v>
                </c:pt>
                <c:pt idx="71">
                  <c:v>8.1</c:v>
                </c:pt>
                <c:pt idx="72">
                  <c:v>8.200000000000001</c:v>
                </c:pt>
                <c:pt idx="73">
                  <c:v>8.3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8.700000000000001</c:v>
                </c:pt>
                <c:pt idx="78">
                  <c:v>8.8</c:v>
                </c:pt>
                <c:pt idx="79">
                  <c:v>8.9</c:v>
                </c:pt>
                <c:pt idx="80">
                  <c:v>9.0</c:v>
                </c:pt>
                <c:pt idx="81">
                  <c:v>9.1</c:v>
                </c:pt>
                <c:pt idx="82">
                  <c:v>9.200000000000001</c:v>
                </c:pt>
                <c:pt idx="83">
                  <c:v>9.3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9.700000000000001</c:v>
                </c:pt>
                <c:pt idx="88">
                  <c:v>9.8</c:v>
                </c:pt>
                <c:pt idx="89">
                  <c:v>9.9</c:v>
                </c:pt>
                <c:pt idx="90">
                  <c:v>10.0</c:v>
                </c:pt>
                <c:pt idx="91">
                  <c:v>10.1</c:v>
                </c:pt>
                <c:pt idx="92">
                  <c:v>10.2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11.0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12.0</c:v>
                </c:pt>
                <c:pt idx="111">
                  <c:v>12.1</c:v>
                </c:pt>
                <c:pt idx="112">
                  <c:v>12.2</c:v>
                </c:pt>
                <c:pt idx="113">
                  <c:v>12.3</c:v>
                </c:pt>
                <c:pt idx="114">
                  <c:v>12.4</c:v>
                </c:pt>
                <c:pt idx="115">
                  <c:v>12.5</c:v>
                </c:pt>
                <c:pt idx="116">
                  <c:v>12.6</c:v>
                </c:pt>
                <c:pt idx="117">
                  <c:v>12.7</c:v>
                </c:pt>
                <c:pt idx="118">
                  <c:v>12.8</c:v>
                </c:pt>
                <c:pt idx="119">
                  <c:v>12.9</c:v>
                </c:pt>
                <c:pt idx="120">
                  <c:v>13.0</c:v>
                </c:pt>
                <c:pt idx="121">
                  <c:v>13.1</c:v>
                </c:pt>
                <c:pt idx="122">
                  <c:v>13.2</c:v>
                </c:pt>
                <c:pt idx="123">
                  <c:v>13.3</c:v>
                </c:pt>
                <c:pt idx="124">
                  <c:v>13.4</c:v>
                </c:pt>
                <c:pt idx="125">
                  <c:v>13.5</c:v>
                </c:pt>
                <c:pt idx="126">
                  <c:v>13.6</c:v>
                </c:pt>
                <c:pt idx="127">
                  <c:v>13.7</c:v>
                </c:pt>
                <c:pt idx="128">
                  <c:v>13.8</c:v>
                </c:pt>
                <c:pt idx="129">
                  <c:v>13.9</c:v>
                </c:pt>
                <c:pt idx="130">
                  <c:v>14.0</c:v>
                </c:pt>
                <c:pt idx="131">
                  <c:v>14.1</c:v>
                </c:pt>
                <c:pt idx="132">
                  <c:v>14.2</c:v>
                </c:pt>
                <c:pt idx="133">
                  <c:v>14.3</c:v>
                </c:pt>
                <c:pt idx="134">
                  <c:v>14.4</c:v>
                </c:pt>
                <c:pt idx="135">
                  <c:v>14.5</c:v>
                </c:pt>
                <c:pt idx="136">
                  <c:v>14.6</c:v>
                </c:pt>
                <c:pt idx="137">
                  <c:v>14.7</c:v>
                </c:pt>
                <c:pt idx="138">
                  <c:v>14.8</c:v>
                </c:pt>
                <c:pt idx="139">
                  <c:v>14.9</c:v>
                </c:pt>
                <c:pt idx="140">
                  <c:v>15.0</c:v>
                </c:pt>
                <c:pt idx="141">
                  <c:v>15.1</c:v>
                </c:pt>
                <c:pt idx="142">
                  <c:v>15.2</c:v>
                </c:pt>
                <c:pt idx="143">
                  <c:v>15.3</c:v>
                </c:pt>
                <c:pt idx="144">
                  <c:v>15.4</c:v>
                </c:pt>
                <c:pt idx="145">
                  <c:v>15.5</c:v>
                </c:pt>
                <c:pt idx="146">
                  <c:v>15.6</c:v>
                </c:pt>
                <c:pt idx="147">
                  <c:v>15.7</c:v>
                </c:pt>
                <c:pt idx="148">
                  <c:v>15.8</c:v>
                </c:pt>
                <c:pt idx="149">
                  <c:v>15.9</c:v>
                </c:pt>
                <c:pt idx="150">
                  <c:v>16.0</c:v>
                </c:pt>
                <c:pt idx="151">
                  <c:v>16.1</c:v>
                </c:pt>
                <c:pt idx="152">
                  <c:v>16.2</c:v>
                </c:pt>
                <c:pt idx="153">
                  <c:v>16.3</c:v>
                </c:pt>
                <c:pt idx="154">
                  <c:v>16.4</c:v>
                </c:pt>
                <c:pt idx="155">
                  <c:v>16.5</c:v>
                </c:pt>
                <c:pt idx="156">
                  <c:v>16.6</c:v>
                </c:pt>
                <c:pt idx="157">
                  <c:v>16.7</c:v>
                </c:pt>
                <c:pt idx="158">
                  <c:v>16.8</c:v>
                </c:pt>
                <c:pt idx="159">
                  <c:v>16.9</c:v>
                </c:pt>
                <c:pt idx="160">
                  <c:v>17.0</c:v>
                </c:pt>
                <c:pt idx="161">
                  <c:v>17.1</c:v>
                </c:pt>
                <c:pt idx="162">
                  <c:v>17.2</c:v>
                </c:pt>
                <c:pt idx="163">
                  <c:v>17.3</c:v>
                </c:pt>
                <c:pt idx="164">
                  <c:v>17.4</c:v>
                </c:pt>
                <c:pt idx="165">
                  <c:v>17.5</c:v>
                </c:pt>
                <c:pt idx="166">
                  <c:v>17.6</c:v>
                </c:pt>
                <c:pt idx="167">
                  <c:v>17.7</c:v>
                </c:pt>
                <c:pt idx="168">
                  <c:v>17.8</c:v>
                </c:pt>
                <c:pt idx="169">
                  <c:v>17.9</c:v>
                </c:pt>
                <c:pt idx="170">
                  <c:v>18.0</c:v>
                </c:pt>
                <c:pt idx="171">
                  <c:v>18.1</c:v>
                </c:pt>
                <c:pt idx="172">
                  <c:v>18.2</c:v>
                </c:pt>
                <c:pt idx="173">
                  <c:v>18.3</c:v>
                </c:pt>
                <c:pt idx="174">
                  <c:v>18.4</c:v>
                </c:pt>
                <c:pt idx="175">
                  <c:v>18.5</c:v>
                </c:pt>
                <c:pt idx="176">
                  <c:v>18.6</c:v>
                </c:pt>
                <c:pt idx="177">
                  <c:v>18.7</c:v>
                </c:pt>
                <c:pt idx="178">
                  <c:v>18.8</c:v>
                </c:pt>
                <c:pt idx="179">
                  <c:v>18.9</c:v>
                </c:pt>
                <c:pt idx="180">
                  <c:v>19.0</c:v>
                </c:pt>
                <c:pt idx="181">
                  <c:v>19.1</c:v>
                </c:pt>
                <c:pt idx="182">
                  <c:v>19.2</c:v>
                </c:pt>
                <c:pt idx="183">
                  <c:v>19.3</c:v>
                </c:pt>
                <c:pt idx="184">
                  <c:v>19.4</c:v>
                </c:pt>
                <c:pt idx="185">
                  <c:v>19.5</c:v>
                </c:pt>
                <c:pt idx="186">
                  <c:v>19.6</c:v>
                </c:pt>
                <c:pt idx="187">
                  <c:v>19.7</c:v>
                </c:pt>
                <c:pt idx="188">
                  <c:v>19.8</c:v>
                </c:pt>
                <c:pt idx="189">
                  <c:v>19.9</c:v>
                </c:pt>
                <c:pt idx="190">
                  <c:v>20.0</c:v>
                </c:pt>
                <c:pt idx="191">
                  <c:v>20.1</c:v>
                </c:pt>
                <c:pt idx="192">
                  <c:v>20.2</c:v>
                </c:pt>
                <c:pt idx="193">
                  <c:v>20.3</c:v>
                </c:pt>
                <c:pt idx="194">
                  <c:v>20.4</c:v>
                </c:pt>
                <c:pt idx="195">
                  <c:v>20.5</c:v>
                </c:pt>
                <c:pt idx="196">
                  <c:v>20.6</c:v>
                </c:pt>
                <c:pt idx="197">
                  <c:v>20.7</c:v>
                </c:pt>
                <c:pt idx="198">
                  <c:v>20.8</c:v>
                </c:pt>
                <c:pt idx="199">
                  <c:v>20.9</c:v>
                </c:pt>
                <c:pt idx="200">
                  <c:v>21.0</c:v>
                </c:pt>
                <c:pt idx="201">
                  <c:v>21.1</c:v>
                </c:pt>
                <c:pt idx="202">
                  <c:v>21.2</c:v>
                </c:pt>
                <c:pt idx="203">
                  <c:v>21.3</c:v>
                </c:pt>
                <c:pt idx="204">
                  <c:v>21.4</c:v>
                </c:pt>
                <c:pt idx="205">
                  <c:v>21.5</c:v>
                </c:pt>
                <c:pt idx="206">
                  <c:v>21.6</c:v>
                </c:pt>
                <c:pt idx="207">
                  <c:v>21.7</c:v>
                </c:pt>
                <c:pt idx="208">
                  <c:v>21.8</c:v>
                </c:pt>
                <c:pt idx="209">
                  <c:v>21.9</c:v>
                </c:pt>
                <c:pt idx="210">
                  <c:v>22.0</c:v>
                </c:pt>
                <c:pt idx="211">
                  <c:v>22.1</c:v>
                </c:pt>
                <c:pt idx="212">
                  <c:v>22.2</c:v>
                </c:pt>
                <c:pt idx="213">
                  <c:v>22.3</c:v>
                </c:pt>
                <c:pt idx="214">
                  <c:v>22.4</c:v>
                </c:pt>
                <c:pt idx="215">
                  <c:v>22.5</c:v>
                </c:pt>
                <c:pt idx="216">
                  <c:v>22.6</c:v>
                </c:pt>
                <c:pt idx="217">
                  <c:v>22.7</c:v>
                </c:pt>
                <c:pt idx="218">
                  <c:v>22.8</c:v>
                </c:pt>
                <c:pt idx="219">
                  <c:v>22.9</c:v>
                </c:pt>
                <c:pt idx="220">
                  <c:v>23.0</c:v>
                </c:pt>
                <c:pt idx="221">
                  <c:v>23.1</c:v>
                </c:pt>
                <c:pt idx="222">
                  <c:v>23.2</c:v>
                </c:pt>
                <c:pt idx="223">
                  <c:v>23.3</c:v>
                </c:pt>
                <c:pt idx="224">
                  <c:v>23.4</c:v>
                </c:pt>
                <c:pt idx="225">
                  <c:v>23.5</c:v>
                </c:pt>
                <c:pt idx="226">
                  <c:v>23.6</c:v>
                </c:pt>
                <c:pt idx="227">
                  <c:v>23.7</c:v>
                </c:pt>
                <c:pt idx="228">
                  <c:v>23.8</c:v>
                </c:pt>
                <c:pt idx="229">
                  <c:v>23.9</c:v>
                </c:pt>
                <c:pt idx="230">
                  <c:v>24.0</c:v>
                </c:pt>
                <c:pt idx="231">
                  <c:v>24.1</c:v>
                </c:pt>
                <c:pt idx="232">
                  <c:v>24.2</c:v>
                </c:pt>
                <c:pt idx="233">
                  <c:v>24.3</c:v>
                </c:pt>
                <c:pt idx="234">
                  <c:v>24.4</c:v>
                </c:pt>
                <c:pt idx="235">
                  <c:v>24.5</c:v>
                </c:pt>
                <c:pt idx="236">
                  <c:v>24.6</c:v>
                </c:pt>
                <c:pt idx="237">
                  <c:v>24.7</c:v>
                </c:pt>
                <c:pt idx="238">
                  <c:v>24.8</c:v>
                </c:pt>
                <c:pt idx="239">
                  <c:v>24.9</c:v>
                </c:pt>
                <c:pt idx="240">
                  <c:v>25.0</c:v>
                </c:pt>
                <c:pt idx="241">
                  <c:v>25.1</c:v>
                </c:pt>
                <c:pt idx="242">
                  <c:v>25.2</c:v>
                </c:pt>
                <c:pt idx="243">
                  <c:v>25.3</c:v>
                </c:pt>
                <c:pt idx="244">
                  <c:v>25.4</c:v>
                </c:pt>
                <c:pt idx="245">
                  <c:v>25.5</c:v>
                </c:pt>
                <c:pt idx="246">
                  <c:v>25.6</c:v>
                </c:pt>
                <c:pt idx="247">
                  <c:v>25.7</c:v>
                </c:pt>
                <c:pt idx="248">
                  <c:v>25.8</c:v>
                </c:pt>
                <c:pt idx="249">
                  <c:v>25.9</c:v>
                </c:pt>
                <c:pt idx="250">
                  <c:v>26.0</c:v>
                </c:pt>
                <c:pt idx="251">
                  <c:v>26.1</c:v>
                </c:pt>
                <c:pt idx="252">
                  <c:v>26.2</c:v>
                </c:pt>
                <c:pt idx="253">
                  <c:v>26.3</c:v>
                </c:pt>
                <c:pt idx="254">
                  <c:v>26.4</c:v>
                </c:pt>
                <c:pt idx="255">
                  <c:v>26.5</c:v>
                </c:pt>
                <c:pt idx="256">
                  <c:v>26.6</c:v>
                </c:pt>
                <c:pt idx="257">
                  <c:v>26.7</c:v>
                </c:pt>
                <c:pt idx="258">
                  <c:v>26.8</c:v>
                </c:pt>
                <c:pt idx="259">
                  <c:v>26.9</c:v>
                </c:pt>
                <c:pt idx="260">
                  <c:v>27.0</c:v>
                </c:pt>
                <c:pt idx="261">
                  <c:v>27.1</c:v>
                </c:pt>
                <c:pt idx="262">
                  <c:v>27.2</c:v>
                </c:pt>
                <c:pt idx="263">
                  <c:v>27.3</c:v>
                </c:pt>
                <c:pt idx="264">
                  <c:v>27.4</c:v>
                </c:pt>
                <c:pt idx="265">
                  <c:v>27.5</c:v>
                </c:pt>
                <c:pt idx="266">
                  <c:v>27.6</c:v>
                </c:pt>
                <c:pt idx="267">
                  <c:v>27.7</c:v>
                </c:pt>
                <c:pt idx="268">
                  <c:v>27.8</c:v>
                </c:pt>
                <c:pt idx="269">
                  <c:v>27.9</c:v>
                </c:pt>
                <c:pt idx="270">
                  <c:v>28.0</c:v>
                </c:pt>
                <c:pt idx="271">
                  <c:v>28.1</c:v>
                </c:pt>
                <c:pt idx="272">
                  <c:v>28.2</c:v>
                </c:pt>
                <c:pt idx="273">
                  <c:v>28.3</c:v>
                </c:pt>
                <c:pt idx="274">
                  <c:v>28.4</c:v>
                </c:pt>
                <c:pt idx="275">
                  <c:v>28.5</c:v>
                </c:pt>
                <c:pt idx="276">
                  <c:v>28.6</c:v>
                </c:pt>
                <c:pt idx="277">
                  <c:v>28.7</c:v>
                </c:pt>
                <c:pt idx="278">
                  <c:v>28.8</c:v>
                </c:pt>
                <c:pt idx="279">
                  <c:v>28.9</c:v>
                </c:pt>
                <c:pt idx="280">
                  <c:v>29.0</c:v>
                </c:pt>
                <c:pt idx="281">
                  <c:v>29.1</c:v>
                </c:pt>
                <c:pt idx="282">
                  <c:v>29.2</c:v>
                </c:pt>
                <c:pt idx="283">
                  <c:v>29.3</c:v>
                </c:pt>
                <c:pt idx="284">
                  <c:v>29.4</c:v>
                </c:pt>
                <c:pt idx="285">
                  <c:v>29.5</c:v>
                </c:pt>
                <c:pt idx="286">
                  <c:v>29.6</c:v>
                </c:pt>
                <c:pt idx="287">
                  <c:v>29.7</c:v>
                </c:pt>
                <c:pt idx="288">
                  <c:v>29.8</c:v>
                </c:pt>
                <c:pt idx="289">
                  <c:v>29.9</c:v>
                </c:pt>
                <c:pt idx="290">
                  <c:v>30.0</c:v>
                </c:pt>
                <c:pt idx="291">
                  <c:v>30.1</c:v>
                </c:pt>
                <c:pt idx="292">
                  <c:v>30.2</c:v>
                </c:pt>
                <c:pt idx="293">
                  <c:v>30.3</c:v>
                </c:pt>
                <c:pt idx="294">
                  <c:v>30.4</c:v>
                </c:pt>
                <c:pt idx="295">
                  <c:v>30.5</c:v>
                </c:pt>
                <c:pt idx="296">
                  <c:v>30.6</c:v>
                </c:pt>
                <c:pt idx="297">
                  <c:v>30.7</c:v>
                </c:pt>
                <c:pt idx="298">
                  <c:v>30.8</c:v>
                </c:pt>
                <c:pt idx="299">
                  <c:v>30.9</c:v>
                </c:pt>
                <c:pt idx="300">
                  <c:v>31.0</c:v>
                </c:pt>
                <c:pt idx="301">
                  <c:v>31.1</c:v>
                </c:pt>
                <c:pt idx="302">
                  <c:v>31.2</c:v>
                </c:pt>
                <c:pt idx="303">
                  <c:v>31.3</c:v>
                </c:pt>
                <c:pt idx="304">
                  <c:v>31.4</c:v>
                </c:pt>
                <c:pt idx="305">
                  <c:v>31.5</c:v>
                </c:pt>
                <c:pt idx="306">
                  <c:v>31.6</c:v>
                </c:pt>
                <c:pt idx="307">
                  <c:v>31.7</c:v>
                </c:pt>
                <c:pt idx="308">
                  <c:v>31.8</c:v>
                </c:pt>
                <c:pt idx="309">
                  <c:v>31.9</c:v>
                </c:pt>
                <c:pt idx="310">
                  <c:v>32.0</c:v>
                </c:pt>
                <c:pt idx="311">
                  <c:v>32.1</c:v>
                </c:pt>
                <c:pt idx="312">
                  <c:v>32.2</c:v>
                </c:pt>
                <c:pt idx="313">
                  <c:v>32.3</c:v>
                </c:pt>
                <c:pt idx="314">
                  <c:v>32.4</c:v>
                </c:pt>
                <c:pt idx="315">
                  <c:v>32.5</c:v>
                </c:pt>
                <c:pt idx="316">
                  <c:v>32.6</c:v>
                </c:pt>
                <c:pt idx="317">
                  <c:v>32.7</c:v>
                </c:pt>
                <c:pt idx="318">
                  <c:v>32.8</c:v>
                </c:pt>
                <c:pt idx="319">
                  <c:v>32.9</c:v>
                </c:pt>
                <c:pt idx="320">
                  <c:v>33.0</c:v>
                </c:pt>
                <c:pt idx="321">
                  <c:v>33.1</c:v>
                </c:pt>
                <c:pt idx="322">
                  <c:v>33.2</c:v>
                </c:pt>
                <c:pt idx="323">
                  <c:v>33.3</c:v>
                </c:pt>
                <c:pt idx="324">
                  <c:v>33.4</c:v>
                </c:pt>
                <c:pt idx="325">
                  <c:v>33.5</c:v>
                </c:pt>
                <c:pt idx="326">
                  <c:v>33.6</c:v>
                </c:pt>
                <c:pt idx="327">
                  <c:v>33.7</c:v>
                </c:pt>
                <c:pt idx="328">
                  <c:v>33.8</c:v>
                </c:pt>
                <c:pt idx="329">
                  <c:v>33.9</c:v>
                </c:pt>
                <c:pt idx="330">
                  <c:v>34.0</c:v>
                </c:pt>
                <c:pt idx="331">
                  <c:v>34.1</c:v>
                </c:pt>
                <c:pt idx="332">
                  <c:v>34.2</c:v>
                </c:pt>
                <c:pt idx="333">
                  <c:v>34.3</c:v>
                </c:pt>
                <c:pt idx="334">
                  <c:v>34.4</c:v>
                </c:pt>
                <c:pt idx="335">
                  <c:v>34.5</c:v>
                </c:pt>
                <c:pt idx="336">
                  <c:v>34.6</c:v>
                </c:pt>
                <c:pt idx="337">
                  <c:v>34.7</c:v>
                </c:pt>
                <c:pt idx="338">
                  <c:v>34.8</c:v>
                </c:pt>
                <c:pt idx="339">
                  <c:v>34.9</c:v>
                </c:pt>
                <c:pt idx="340">
                  <c:v>35.0</c:v>
                </c:pt>
                <c:pt idx="341">
                  <c:v>35.1</c:v>
                </c:pt>
                <c:pt idx="342">
                  <c:v>35.2</c:v>
                </c:pt>
                <c:pt idx="343">
                  <c:v>35.3</c:v>
                </c:pt>
                <c:pt idx="344">
                  <c:v>35.4</c:v>
                </c:pt>
                <c:pt idx="345">
                  <c:v>35.5</c:v>
                </c:pt>
                <c:pt idx="346">
                  <c:v>35.6</c:v>
                </c:pt>
                <c:pt idx="347">
                  <c:v>35.7</c:v>
                </c:pt>
                <c:pt idx="348">
                  <c:v>35.8</c:v>
                </c:pt>
                <c:pt idx="349">
                  <c:v>35.9</c:v>
                </c:pt>
                <c:pt idx="350">
                  <c:v>36.0</c:v>
                </c:pt>
                <c:pt idx="351">
                  <c:v>36.1</c:v>
                </c:pt>
                <c:pt idx="352">
                  <c:v>36.2</c:v>
                </c:pt>
                <c:pt idx="353">
                  <c:v>36.3</c:v>
                </c:pt>
                <c:pt idx="354">
                  <c:v>36.4</c:v>
                </c:pt>
                <c:pt idx="355">
                  <c:v>36.5</c:v>
                </c:pt>
                <c:pt idx="356">
                  <c:v>36.6</c:v>
                </c:pt>
                <c:pt idx="357">
                  <c:v>36.7</c:v>
                </c:pt>
                <c:pt idx="358">
                  <c:v>36.8</c:v>
                </c:pt>
                <c:pt idx="359">
                  <c:v>36.9</c:v>
                </c:pt>
                <c:pt idx="360">
                  <c:v>37.0</c:v>
                </c:pt>
                <c:pt idx="361">
                  <c:v>37.1</c:v>
                </c:pt>
                <c:pt idx="362">
                  <c:v>37.2</c:v>
                </c:pt>
                <c:pt idx="363">
                  <c:v>37.3</c:v>
                </c:pt>
                <c:pt idx="364">
                  <c:v>37.4</c:v>
                </c:pt>
                <c:pt idx="365">
                  <c:v>37.5</c:v>
                </c:pt>
                <c:pt idx="366">
                  <c:v>37.6</c:v>
                </c:pt>
                <c:pt idx="367">
                  <c:v>37.7</c:v>
                </c:pt>
                <c:pt idx="368">
                  <c:v>37.8</c:v>
                </c:pt>
                <c:pt idx="369">
                  <c:v>37.9</c:v>
                </c:pt>
                <c:pt idx="370">
                  <c:v>38.0</c:v>
                </c:pt>
                <c:pt idx="371">
                  <c:v>38.1</c:v>
                </c:pt>
                <c:pt idx="372">
                  <c:v>38.2</c:v>
                </c:pt>
                <c:pt idx="373">
                  <c:v>38.3</c:v>
                </c:pt>
                <c:pt idx="374">
                  <c:v>38.4</c:v>
                </c:pt>
                <c:pt idx="375">
                  <c:v>38.5</c:v>
                </c:pt>
                <c:pt idx="376">
                  <c:v>38.6</c:v>
                </c:pt>
                <c:pt idx="377">
                  <c:v>38.7</c:v>
                </c:pt>
                <c:pt idx="378">
                  <c:v>38.8</c:v>
                </c:pt>
                <c:pt idx="379">
                  <c:v>38.9</c:v>
                </c:pt>
                <c:pt idx="380">
                  <c:v>39.0</c:v>
                </c:pt>
                <c:pt idx="381">
                  <c:v>39.1</c:v>
                </c:pt>
                <c:pt idx="382">
                  <c:v>39.2</c:v>
                </c:pt>
                <c:pt idx="383">
                  <c:v>39.3</c:v>
                </c:pt>
                <c:pt idx="384">
                  <c:v>39.4</c:v>
                </c:pt>
                <c:pt idx="385">
                  <c:v>39.5</c:v>
                </c:pt>
                <c:pt idx="386">
                  <c:v>39.6</c:v>
                </c:pt>
                <c:pt idx="387">
                  <c:v>39.7</c:v>
                </c:pt>
                <c:pt idx="388">
                  <c:v>39.8</c:v>
                </c:pt>
                <c:pt idx="389">
                  <c:v>39.9</c:v>
                </c:pt>
                <c:pt idx="390">
                  <c:v>40.0</c:v>
                </c:pt>
                <c:pt idx="391">
                  <c:v>40.1</c:v>
                </c:pt>
                <c:pt idx="392">
                  <c:v>40.2</c:v>
                </c:pt>
                <c:pt idx="393">
                  <c:v>40.3</c:v>
                </c:pt>
                <c:pt idx="394">
                  <c:v>40.4</c:v>
                </c:pt>
                <c:pt idx="395">
                  <c:v>40.5</c:v>
                </c:pt>
                <c:pt idx="396">
                  <c:v>40.6</c:v>
                </c:pt>
                <c:pt idx="397">
                  <c:v>40.7</c:v>
                </c:pt>
                <c:pt idx="398">
                  <c:v>40.8</c:v>
                </c:pt>
                <c:pt idx="399">
                  <c:v>40.9</c:v>
                </c:pt>
                <c:pt idx="400">
                  <c:v>41.0</c:v>
                </c:pt>
                <c:pt idx="401">
                  <c:v>41.1</c:v>
                </c:pt>
                <c:pt idx="402">
                  <c:v>41.2</c:v>
                </c:pt>
                <c:pt idx="403">
                  <c:v>41.3</c:v>
                </c:pt>
                <c:pt idx="404">
                  <c:v>41.4</c:v>
                </c:pt>
                <c:pt idx="405">
                  <c:v>41.5</c:v>
                </c:pt>
                <c:pt idx="406">
                  <c:v>41.6</c:v>
                </c:pt>
                <c:pt idx="407">
                  <c:v>41.7</c:v>
                </c:pt>
                <c:pt idx="408">
                  <c:v>41.8</c:v>
                </c:pt>
                <c:pt idx="409">
                  <c:v>41.9</c:v>
                </c:pt>
                <c:pt idx="410">
                  <c:v>42.0</c:v>
                </c:pt>
                <c:pt idx="411">
                  <c:v>42.1</c:v>
                </c:pt>
                <c:pt idx="412">
                  <c:v>42.2</c:v>
                </c:pt>
                <c:pt idx="413">
                  <c:v>42.3</c:v>
                </c:pt>
                <c:pt idx="414">
                  <c:v>42.4</c:v>
                </c:pt>
                <c:pt idx="415">
                  <c:v>42.5</c:v>
                </c:pt>
                <c:pt idx="416">
                  <c:v>42.6</c:v>
                </c:pt>
                <c:pt idx="417">
                  <c:v>42.7</c:v>
                </c:pt>
                <c:pt idx="418">
                  <c:v>42.8</c:v>
                </c:pt>
                <c:pt idx="419">
                  <c:v>42.9</c:v>
                </c:pt>
                <c:pt idx="420">
                  <c:v>43.0</c:v>
                </c:pt>
                <c:pt idx="421">
                  <c:v>43.1</c:v>
                </c:pt>
                <c:pt idx="422">
                  <c:v>43.2</c:v>
                </c:pt>
                <c:pt idx="423">
                  <c:v>43.3</c:v>
                </c:pt>
                <c:pt idx="424">
                  <c:v>43.4</c:v>
                </c:pt>
                <c:pt idx="425">
                  <c:v>43.5</c:v>
                </c:pt>
                <c:pt idx="426">
                  <c:v>43.6</c:v>
                </c:pt>
                <c:pt idx="427">
                  <c:v>43.7</c:v>
                </c:pt>
                <c:pt idx="428">
                  <c:v>43.8</c:v>
                </c:pt>
                <c:pt idx="429">
                  <c:v>43.9</c:v>
                </c:pt>
                <c:pt idx="430">
                  <c:v>44.0</c:v>
                </c:pt>
                <c:pt idx="431">
                  <c:v>44.1</c:v>
                </c:pt>
                <c:pt idx="432">
                  <c:v>44.2</c:v>
                </c:pt>
                <c:pt idx="433">
                  <c:v>44.3</c:v>
                </c:pt>
                <c:pt idx="434">
                  <c:v>44.4</c:v>
                </c:pt>
                <c:pt idx="435">
                  <c:v>44.5</c:v>
                </c:pt>
                <c:pt idx="436">
                  <c:v>44.6</c:v>
                </c:pt>
                <c:pt idx="437">
                  <c:v>44.7</c:v>
                </c:pt>
                <c:pt idx="438">
                  <c:v>44.8</c:v>
                </c:pt>
                <c:pt idx="439">
                  <c:v>44.9</c:v>
                </c:pt>
                <c:pt idx="440">
                  <c:v>45.0</c:v>
                </c:pt>
                <c:pt idx="441">
                  <c:v>45.1</c:v>
                </c:pt>
                <c:pt idx="442">
                  <c:v>45.2</c:v>
                </c:pt>
                <c:pt idx="443">
                  <c:v>45.3</c:v>
                </c:pt>
                <c:pt idx="444">
                  <c:v>45.4</c:v>
                </c:pt>
                <c:pt idx="445">
                  <c:v>45.5</c:v>
                </c:pt>
                <c:pt idx="446">
                  <c:v>45.6</c:v>
                </c:pt>
                <c:pt idx="447">
                  <c:v>45.7</c:v>
                </c:pt>
                <c:pt idx="448">
                  <c:v>45.8</c:v>
                </c:pt>
                <c:pt idx="449">
                  <c:v>45.9</c:v>
                </c:pt>
                <c:pt idx="450">
                  <c:v>46.0</c:v>
                </c:pt>
                <c:pt idx="451">
                  <c:v>46.1</c:v>
                </c:pt>
                <c:pt idx="452">
                  <c:v>46.2</c:v>
                </c:pt>
                <c:pt idx="453">
                  <c:v>46.3</c:v>
                </c:pt>
                <c:pt idx="454">
                  <c:v>46.4</c:v>
                </c:pt>
                <c:pt idx="455">
                  <c:v>46.5</c:v>
                </c:pt>
                <c:pt idx="456">
                  <c:v>46.6</c:v>
                </c:pt>
                <c:pt idx="457">
                  <c:v>46.7</c:v>
                </c:pt>
                <c:pt idx="458">
                  <c:v>46.8</c:v>
                </c:pt>
                <c:pt idx="459">
                  <c:v>46.9</c:v>
                </c:pt>
                <c:pt idx="460">
                  <c:v>47.0</c:v>
                </c:pt>
                <c:pt idx="461">
                  <c:v>47.1</c:v>
                </c:pt>
                <c:pt idx="462">
                  <c:v>47.2</c:v>
                </c:pt>
                <c:pt idx="463">
                  <c:v>47.3</c:v>
                </c:pt>
                <c:pt idx="464">
                  <c:v>47.4</c:v>
                </c:pt>
                <c:pt idx="465">
                  <c:v>47.5</c:v>
                </c:pt>
                <c:pt idx="466">
                  <c:v>47.6</c:v>
                </c:pt>
                <c:pt idx="467">
                  <c:v>47.7</c:v>
                </c:pt>
                <c:pt idx="468">
                  <c:v>47.8</c:v>
                </c:pt>
                <c:pt idx="469">
                  <c:v>47.9</c:v>
                </c:pt>
                <c:pt idx="470">
                  <c:v>48.0</c:v>
                </c:pt>
                <c:pt idx="471">
                  <c:v>48.1</c:v>
                </c:pt>
                <c:pt idx="472">
                  <c:v>48.2</c:v>
                </c:pt>
                <c:pt idx="473">
                  <c:v>48.3</c:v>
                </c:pt>
                <c:pt idx="474">
                  <c:v>48.4</c:v>
                </c:pt>
                <c:pt idx="475">
                  <c:v>48.5</c:v>
                </c:pt>
                <c:pt idx="476">
                  <c:v>48.6</c:v>
                </c:pt>
                <c:pt idx="477">
                  <c:v>48.7</c:v>
                </c:pt>
                <c:pt idx="478">
                  <c:v>48.8</c:v>
                </c:pt>
                <c:pt idx="479">
                  <c:v>48.9</c:v>
                </c:pt>
                <c:pt idx="480">
                  <c:v>49.0</c:v>
                </c:pt>
                <c:pt idx="481">
                  <c:v>49.1</c:v>
                </c:pt>
                <c:pt idx="482">
                  <c:v>49.2</c:v>
                </c:pt>
                <c:pt idx="483">
                  <c:v>49.3</c:v>
                </c:pt>
                <c:pt idx="484">
                  <c:v>49.4</c:v>
                </c:pt>
                <c:pt idx="485">
                  <c:v>49.5</c:v>
                </c:pt>
                <c:pt idx="486">
                  <c:v>49.6</c:v>
                </c:pt>
                <c:pt idx="487">
                  <c:v>49.7</c:v>
                </c:pt>
                <c:pt idx="488">
                  <c:v>49.8</c:v>
                </c:pt>
                <c:pt idx="489">
                  <c:v>49.9</c:v>
                </c:pt>
                <c:pt idx="490">
                  <c:v>50.0</c:v>
                </c:pt>
                <c:pt idx="491">
                  <c:v>50.1</c:v>
                </c:pt>
                <c:pt idx="492">
                  <c:v>50.2</c:v>
                </c:pt>
                <c:pt idx="493">
                  <c:v>50.3</c:v>
                </c:pt>
                <c:pt idx="494">
                  <c:v>50.4</c:v>
                </c:pt>
                <c:pt idx="495">
                  <c:v>50.5</c:v>
                </c:pt>
                <c:pt idx="496">
                  <c:v>50.6</c:v>
                </c:pt>
                <c:pt idx="497">
                  <c:v>50.7</c:v>
                </c:pt>
                <c:pt idx="498">
                  <c:v>50.8</c:v>
                </c:pt>
                <c:pt idx="499">
                  <c:v>50.9</c:v>
                </c:pt>
                <c:pt idx="500">
                  <c:v>51.0</c:v>
                </c:pt>
                <c:pt idx="501">
                  <c:v>51.1</c:v>
                </c:pt>
                <c:pt idx="502">
                  <c:v>51.2</c:v>
                </c:pt>
                <c:pt idx="503">
                  <c:v>51.3</c:v>
                </c:pt>
                <c:pt idx="504">
                  <c:v>51.4</c:v>
                </c:pt>
                <c:pt idx="505">
                  <c:v>51.5</c:v>
                </c:pt>
                <c:pt idx="506">
                  <c:v>51.6</c:v>
                </c:pt>
                <c:pt idx="507">
                  <c:v>51.7</c:v>
                </c:pt>
                <c:pt idx="508">
                  <c:v>51.8</c:v>
                </c:pt>
                <c:pt idx="509">
                  <c:v>51.9</c:v>
                </c:pt>
                <c:pt idx="510">
                  <c:v>52.0</c:v>
                </c:pt>
                <c:pt idx="511">
                  <c:v>52.1</c:v>
                </c:pt>
                <c:pt idx="512">
                  <c:v>52.2</c:v>
                </c:pt>
                <c:pt idx="513">
                  <c:v>52.3</c:v>
                </c:pt>
                <c:pt idx="514">
                  <c:v>52.4</c:v>
                </c:pt>
                <c:pt idx="515">
                  <c:v>52.5</c:v>
                </c:pt>
                <c:pt idx="516">
                  <c:v>52.6</c:v>
                </c:pt>
                <c:pt idx="517">
                  <c:v>52.7</c:v>
                </c:pt>
                <c:pt idx="518">
                  <c:v>52.8</c:v>
                </c:pt>
                <c:pt idx="519">
                  <c:v>52.9</c:v>
                </c:pt>
                <c:pt idx="520">
                  <c:v>53.0</c:v>
                </c:pt>
                <c:pt idx="521">
                  <c:v>53.1</c:v>
                </c:pt>
                <c:pt idx="522">
                  <c:v>53.2</c:v>
                </c:pt>
                <c:pt idx="523">
                  <c:v>53.3</c:v>
                </c:pt>
                <c:pt idx="524">
                  <c:v>53.4</c:v>
                </c:pt>
                <c:pt idx="525">
                  <c:v>53.5</c:v>
                </c:pt>
                <c:pt idx="526">
                  <c:v>53.6</c:v>
                </c:pt>
                <c:pt idx="527">
                  <c:v>53.7</c:v>
                </c:pt>
                <c:pt idx="528">
                  <c:v>53.8</c:v>
                </c:pt>
                <c:pt idx="529">
                  <c:v>53.9</c:v>
                </c:pt>
                <c:pt idx="530">
                  <c:v>54.0</c:v>
                </c:pt>
                <c:pt idx="531">
                  <c:v>54.1</c:v>
                </c:pt>
                <c:pt idx="532">
                  <c:v>54.2</c:v>
                </c:pt>
                <c:pt idx="533">
                  <c:v>54.3</c:v>
                </c:pt>
                <c:pt idx="534">
                  <c:v>54.4</c:v>
                </c:pt>
                <c:pt idx="535">
                  <c:v>54.5</c:v>
                </c:pt>
                <c:pt idx="536">
                  <c:v>54.6</c:v>
                </c:pt>
                <c:pt idx="537">
                  <c:v>54.7</c:v>
                </c:pt>
                <c:pt idx="538">
                  <c:v>54.8</c:v>
                </c:pt>
                <c:pt idx="539">
                  <c:v>54.9</c:v>
                </c:pt>
                <c:pt idx="540">
                  <c:v>55.0</c:v>
                </c:pt>
                <c:pt idx="541">
                  <c:v>55.1</c:v>
                </c:pt>
                <c:pt idx="542">
                  <c:v>55.2</c:v>
                </c:pt>
                <c:pt idx="543">
                  <c:v>55.3</c:v>
                </c:pt>
                <c:pt idx="544">
                  <c:v>55.4</c:v>
                </c:pt>
                <c:pt idx="545">
                  <c:v>55.5</c:v>
                </c:pt>
                <c:pt idx="546">
                  <c:v>55.6</c:v>
                </c:pt>
                <c:pt idx="547">
                  <c:v>55.7</c:v>
                </c:pt>
                <c:pt idx="548">
                  <c:v>55.8</c:v>
                </c:pt>
                <c:pt idx="549">
                  <c:v>55.9</c:v>
                </c:pt>
                <c:pt idx="550">
                  <c:v>56.0</c:v>
                </c:pt>
                <c:pt idx="551">
                  <c:v>56.1</c:v>
                </c:pt>
                <c:pt idx="552">
                  <c:v>56.2</c:v>
                </c:pt>
                <c:pt idx="553">
                  <c:v>56.3</c:v>
                </c:pt>
                <c:pt idx="554">
                  <c:v>56.4</c:v>
                </c:pt>
                <c:pt idx="555">
                  <c:v>56.5</c:v>
                </c:pt>
                <c:pt idx="556">
                  <c:v>56.6</c:v>
                </c:pt>
                <c:pt idx="557">
                  <c:v>56.7</c:v>
                </c:pt>
                <c:pt idx="558">
                  <c:v>56.8</c:v>
                </c:pt>
                <c:pt idx="559">
                  <c:v>56.9</c:v>
                </c:pt>
                <c:pt idx="560">
                  <c:v>57.0</c:v>
                </c:pt>
                <c:pt idx="561">
                  <c:v>57.1</c:v>
                </c:pt>
                <c:pt idx="562">
                  <c:v>57.2</c:v>
                </c:pt>
                <c:pt idx="563">
                  <c:v>57.3</c:v>
                </c:pt>
                <c:pt idx="564">
                  <c:v>57.4</c:v>
                </c:pt>
                <c:pt idx="565">
                  <c:v>57.5</c:v>
                </c:pt>
                <c:pt idx="566">
                  <c:v>57.6</c:v>
                </c:pt>
                <c:pt idx="567">
                  <c:v>57.7</c:v>
                </c:pt>
                <c:pt idx="568">
                  <c:v>57.8</c:v>
                </c:pt>
                <c:pt idx="569">
                  <c:v>57.9</c:v>
                </c:pt>
                <c:pt idx="570">
                  <c:v>58.0</c:v>
                </c:pt>
                <c:pt idx="571">
                  <c:v>58.1</c:v>
                </c:pt>
                <c:pt idx="572">
                  <c:v>58.2</c:v>
                </c:pt>
                <c:pt idx="573">
                  <c:v>58.3</c:v>
                </c:pt>
                <c:pt idx="574">
                  <c:v>58.4</c:v>
                </c:pt>
                <c:pt idx="575">
                  <c:v>58.5</c:v>
                </c:pt>
                <c:pt idx="576">
                  <c:v>58.6</c:v>
                </c:pt>
                <c:pt idx="577">
                  <c:v>58.7</c:v>
                </c:pt>
                <c:pt idx="578">
                  <c:v>58.8</c:v>
                </c:pt>
                <c:pt idx="579">
                  <c:v>58.9</c:v>
                </c:pt>
                <c:pt idx="580">
                  <c:v>59.0</c:v>
                </c:pt>
                <c:pt idx="581">
                  <c:v>59.1</c:v>
                </c:pt>
                <c:pt idx="582">
                  <c:v>59.2</c:v>
                </c:pt>
                <c:pt idx="583">
                  <c:v>59.3</c:v>
                </c:pt>
                <c:pt idx="584">
                  <c:v>59.4</c:v>
                </c:pt>
                <c:pt idx="585">
                  <c:v>59.5</c:v>
                </c:pt>
                <c:pt idx="586">
                  <c:v>59.6</c:v>
                </c:pt>
                <c:pt idx="587">
                  <c:v>59.7</c:v>
                </c:pt>
                <c:pt idx="588">
                  <c:v>59.8</c:v>
                </c:pt>
                <c:pt idx="589">
                  <c:v>59.9</c:v>
                </c:pt>
                <c:pt idx="590">
                  <c:v>60.0</c:v>
                </c:pt>
                <c:pt idx="591">
                  <c:v>60.1</c:v>
                </c:pt>
                <c:pt idx="592">
                  <c:v>60.2</c:v>
                </c:pt>
                <c:pt idx="593">
                  <c:v>60.3</c:v>
                </c:pt>
                <c:pt idx="594">
                  <c:v>60.4</c:v>
                </c:pt>
                <c:pt idx="595">
                  <c:v>60.5</c:v>
                </c:pt>
                <c:pt idx="596">
                  <c:v>60.6</c:v>
                </c:pt>
                <c:pt idx="597">
                  <c:v>60.7</c:v>
                </c:pt>
                <c:pt idx="598">
                  <c:v>60.8</c:v>
                </c:pt>
                <c:pt idx="599">
                  <c:v>60.9</c:v>
                </c:pt>
                <c:pt idx="600">
                  <c:v>61.0</c:v>
                </c:pt>
                <c:pt idx="601">
                  <c:v>61.1</c:v>
                </c:pt>
                <c:pt idx="602">
                  <c:v>61.2</c:v>
                </c:pt>
                <c:pt idx="603">
                  <c:v>61.3</c:v>
                </c:pt>
                <c:pt idx="604">
                  <c:v>61.4</c:v>
                </c:pt>
                <c:pt idx="605">
                  <c:v>61.5</c:v>
                </c:pt>
                <c:pt idx="606">
                  <c:v>61.6</c:v>
                </c:pt>
                <c:pt idx="607">
                  <c:v>61.7</c:v>
                </c:pt>
                <c:pt idx="608">
                  <c:v>61.8</c:v>
                </c:pt>
                <c:pt idx="609">
                  <c:v>61.9</c:v>
                </c:pt>
                <c:pt idx="610">
                  <c:v>62.0</c:v>
                </c:pt>
                <c:pt idx="611">
                  <c:v>62.1</c:v>
                </c:pt>
                <c:pt idx="612">
                  <c:v>62.2</c:v>
                </c:pt>
                <c:pt idx="613">
                  <c:v>62.3</c:v>
                </c:pt>
                <c:pt idx="614">
                  <c:v>62.4</c:v>
                </c:pt>
                <c:pt idx="615">
                  <c:v>62.5</c:v>
                </c:pt>
                <c:pt idx="616">
                  <c:v>62.6</c:v>
                </c:pt>
                <c:pt idx="617">
                  <c:v>62.7</c:v>
                </c:pt>
                <c:pt idx="618">
                  <c:v>62.8</c:v>
                </c:pt>
                <c:pt idx="619">
                  <c:v>62.9</c:v>
                </c:pt>
                <c:pt idx="620">
                  <c:v>63.0</c:v>
                </c:pt>
                <c:pt idx="621">
                  <c:v>63.1</c:v>
                </c:pt>
                <c:pt idx="622">
                  <c:v>63.2</c:v>
                </c:pt>
                <c:pt idx="623">
                  <c:v>63.3</c:v>
                </c:pt>
                <c:pt idx="624">
                  <c:v>63.4</c:v>
                </c:pt>
                <c:pt idx="625">
                  <c:v>63.5</c:v>
                </c:pt>
                <c:pt idx="626">
                  <c:v>63.6</c:v>
                </c:pt>
                <c:pt idx="627">
                  <c:v>63.7</c:v>
                </c:pt>
                <c:pt idx="628">
                  <c:v>63.8</c:v>
                </c:pt>
                <c:pt idx="629">
                  <c:v>63.9</c:v>
                </c:pt>
                <c:pt idx="630">
                  <c:v>64.0</c:v>
                </c:pt>
                <c:pt idx="631">
                  <c:v>64.1</c:v>
                </c:pt>
                <c:pt idx="632">
                  <c:v>64.2</c:v>
                </c:pt>
                <c:pt idx="633">
                  <c:v>64.3</c:v>
                </c:pt>
                <c:pt idx="634">
                  <c:v>64.4</c:v>
                </c:pt>
                <c:pt idx="635">
                  <c:v>64.5</c:v>
                </c:pt>
                <c:pt idx="636">
                  <c:v>64.6</c:v>
                </c:pt>
                <c:pt idx="637">
                  <c:v>64.7</c:v>
                </c:pt>
                <c:pt idx="638">
                  <c:v>64.8</c:v>
                </c:pt>
                <c:pt idx="639">
                  <c:v>64.9</c:v>
                </c:pt>
                <c:pt idx="640">
                  <c:v>65.0</c:v>
                </c:pt>
              </c:numCache>
            </c:numRef>
          </c:xVal>
          <c:yVal>
            <c:numRef>
              <c:f>'Combined Data'!$B$2:$B$642</c:f>
              <c:numCache>
                <c:formatCode>General</c:formatCode>
                <c:ptCount val="641"/>
                <c:pt idx="0">
                  <c:v>1.75E-9</c:v>
                </c:pt>
                <c:pt idx="1">
                  <c:v>1.91E-9</c:v>
                </c:pt>
                <c:pt idx="2">
                  <c:v>2.43E-9</c:v>
                </c:pt>
                <c:pt idx="3">
                  <c:v>3.86E-9</c:v>
                </c:pt>
                <c:pt idx="4">
                  <c:v>5.87E-9</c:v>
                </c:pt>
                <c:pt idx="5">
                  <c:v>8.86E-9</c:v>
                </c:pt>
                <c:pt idx="6">
                  <c:v>1.35E-8</c:v>
                </c:pt>
                <c:pt idx="7">
                  <c:v>1.88E-8</c:v>
                </c:pt>
                <c:pt idx="8">
                  <c:v>2.33E-8</c:v>
                </c:pt>
                <c:pt idx="9">
                  <c:v>2.63E-8</c:v>
                </c:pt>
                <c:pt idx="10">
                  <c:v>2.69E-8</c:v>
                </c:pt>
                <c:pt idx="11">
                  <c:v>2.67E-8</c:v>
                </c:pt>
                <c:pt idx="12">
                  <c:v>2.41E-8</c:v>
                </c:pt>
                <c:pt idx="13">
                  <c:v>2.15E-8</c:v>
                </c:pt>
                <c:pt idx="14">
                  <c:v>1.65E-8</c:v>
                </c:pt>
                <c:pt idx="15">
                  <c:v>8.22E-9</c:v>
                </c:pt>
                <c:pt idx="16">
                  <c:v>3.78E-9</c:v>
                </c:pt>
                <c:pt idx="17">
                  <c:v>2.04E-9</c:v>
                </c:pt>
                <c:pt idx="18">
                  <c:v>1.19E-9</c:v>
                </c:pt>
                <c:pt idx="19">
                  <c:v>7.34E-10</c:v>
                </c:pt>
                <c:pt idx="20">
                  <c:v>3.45E-10</c:v>
                </c:pt>
                <c:pt idx="21">
                  <c:v>1.95E-10</c:v>
                </c:pt>
                <c:pt idx="22">
                  <c:v>1.43E-10</c:v>
                </c:pt>
                <c:pt idx="23">
                  <c:v>1.07E-10</c:v>
                </c:pt>
                <c:pt idx="24">
                  <c:v>8.63E-11</c:v>
                </c:pt>
                <c:pt idx="25">
                  <c:v>7.2E-11</c:v>
                </c:pt>
                <c:pt idx="26">
                  <c:v>6.31E-11</c:v>
                </c:pt>
                <c:pt idx="27">
                  <c:v>6.32E-11</c:v>
                </c:pt>
                <c:pt idx="28">
                  <c:v>6.35E-11</c:v>
                </c:pt>
                <c:pt idx="29">
                  <c:v>6.31E-11</c:v>
                </c:pt>
                <c:pt idx="30">
                  <c:v>5.68E-11</c:v>
                </c:pt>
                <c:pt idx="31">
                  <c:v>4.94E-11</c:v>
                </c:pt>
                <c:pt idx="32">
                  <c:v>4.99E-11</c:v>
                </c:pt>
                <c:pt idx="33">
                  <c:v>5.2E-11</c:v>
                </c:pt>
                <c:pt idx="34">
                  <c:v>4.63E-11</c:v>
                </c:pt>
                <c:pt idx="35">
                  <c:v>4.36E-11</c:v>
                </c:pt>
                <c:pt idx="36">
                  <c:v>4.09E-11</c:v>
                </c:pt>
                <c:pt idx="37">
                  <c:v>4.37E-11</c:v>
                </c:pt>
                <c:pt idx="38">
                  <c:v>4.87E-11</c:v>
                </c:pt>
                <c:pt idx="39">
                  <c:v>4.9E-11</c:v>
                </c:pt>
                <c:pt idx="40">
                  <c:v>4.51E-11</c:v>
                </c:pt>
                <c:pt idx="41">
                  <c:v>3.83E-11</c:v>
                </c:pt>
                <c:pt idx="42">
                  <c:v>4.53E-11</c:v>
                </c:pt>
                <c:pt idx="43">
                  <c:v>4.83E-11</c:v>
                </c:pt>
                <c:pt idx="44">
                  <c:v>5.11E-11</c:v>
                </c:pt>
                <c:pt idx="45">
                  <c:v>5.64E-11</c:v>
                </c:pt>
                <c:pt idx="46">
                  <c:v>5.58E-11</c:v>
                </c:pt>
                <c:pt idx="47">
                  <c:v>5.56E-11</c:v>
                </c:pt>
                <c:pt idx="48">
                  <c:v>5.93E-11</c:v>
                </c:pt>
                <c:pt idx="49">
                  <c:v>5.62E-11</c:v>
                </c:pt>
                <c:pt idx="50">
                  <c:v>6.01E-11</c:v>
                </c:pt>
                <c:pt idx="51">
                  <c:v>5.43E-11</c:v>
                </c:pt>
                <c:pt idx="52">
                  <c:v>5.64E-11</c:v>
                </c:pt>
                <c:pt idx="53">
                  <c:v>5.88E-11</c:v>
                </c:pt>
                <c:pt idx="54">
                  <c:v>6.15E-11</c:v>
                </c:pt>
                <c:pt idx="55">
                  <c:v>6.44E-11</c:v>
                </c:pt>
                <c:pt idx="56">
                  <c:v>7.0E-11</c:v>
                </c:pt>
                <c:pt idx="57">
                  <c:v>6.59E-11</c:v>
                </c:pt>
                <c:pt idx="58">
                  <c:v>6.53E-11</c:v>
                </c:pt>
                <c:pt idx="59">
                  <c:v>7.26E-11</c:v>
                </c:pt>
                <c:pt idx="60">
                  <c:v>7.42E-11</c:v>
                </c:pt>
                <c:pt idx="61">
                  <c:v>7.09E-11</c:v>
                </c:pt>
                <c:pt idx="62">
                  <c:v>7.09E-11</c:v>
                </c:pt>
                <c:pt idx="63">
                  <c:v>7.24E-11</c:v>
                </c:pt>
                <c:pt idx="64">
                  <c:v>6.88E-11</c:v>
                </c:pt>
                <c:pt idx="65">
                  <c:v>6.37E-11</c:v>
                </c:pt>
                <c:pt idx="66">
                  <c:v>6.85E-11</c:v>
                </c:pt>
                <c:pt idx="67">
                  <c:v>6.51E-11</c:v>
                </c:pt>
                <c:pt idx="68">
                  <c:v>6.92E-11</c:v>
                </c:pt>
                <c:pt idx="69">
                  <c:v>6.33E-11</c:v>
                </c:pt>
                <c:pt idx="70">
                  <c:v>6.46E-11</c:v>
                </c:pt>
                <c:pt idx="71">
                  <c:v>7.12E-11</c:v>
                </c:pt>
                <c:pt idx="72">
                  <c:v>6.9E-11</c:v>
                </c:pt>
                <c:pt idx="73">
                  <c:v>6.32E-11</c:v>
                </c:pt>
                <c:pt idx="74">
                  <c:v>5.91E-11</c:v>
                </c:pt>
                <c:pt idx="75">
                  <c:v>5.87E-11</c:v>
                </c:pt>
                <c:pt idx="76">
                  <c:v>6.12E-11</c:v>
                </c:pt>
                <c:pt idx="77">
                  <c:v>6.8E-11</c:v>
                </c:pt>
                <c:pt idx="78">
                  <c:v>7.35E-11</c:v>
                </c:pt>
                <c:pt idx="79">
                  <c:v>7.55E-11</c:v>
                </c:pt>
                <c:pt idx="80">
                  <c:v>7.63E-11</c:v>
                </c:pt>
                <c:pt idx="81">
                  <c:v>7.11E-11</c:v>
                </c:pt>
                <c:pt idx="82">
                  <c:v>6.66E-11</c:v>
                </c:pt>
                <c:pt idx="83">
                  <c:v>6.97E-11</c:v>
                </c:pt>
                <c:pt idx="84">
                  <c:v>6.31E-11</c:v>
                </c:pt>
                <c:pt idx="85">
                  <c:v>5.69E-11</c:v>
                </c:pt>
                <c:pt idx="86">
                  <c:v>6.29E-11</c:v>
                </c:pt>
                <c:pt idx="87">
                  <c:v>6.44E-11</c:v>
                </c:pt>
                <c:pt idx="88">
                  <c:v>7.15E-11</c:v>
                </c:pt>
                <c:pt idx="89">
                  <c:v>7.43E-11</c:v>
                </c:pt>
                <c:pt idx="90">
                  <c:v>7.88E-11</c:v>
                </c:pt>
                <c:pt idx="91">
                  <c:v>7.59E-11</c:v>
                </c:pt>
                <c:pt idx="92">
                  <c:v>7.19E-11</c:v>
                </c:pt>
                <c:pt idx="93">
                  <c:v>7.3E-11</c:v>
                </c:pt>
                <c:pt idx="94">
                  <c:v>7.26E-11</c:v>
                </c:pt>
                <c:pt idx="95">
                  <c:v>7.77E-11</c:v>
                </c:pt>
                <c:pt idx="96">
                  <c:v>7.47E-11</c:v>
                </c:pt>
                <c:pt idx="97">
                  <c:v>7.22E-11</c:v>
                </c:pt>
                <c:pt idx="98">
                  <c:v>7.41E-11</c:v>
                </c:pt>
                <c:pt idx="99">
                  <c:v>7.74E-11</c:v>
                </c:pt>
                <c:pt idx="100">
                  <c:v>7.81E-11</c:v>
                </c:pt>
                <c:pt idx="101">
                  <c:v>7.48E-11</c:v>
                </c:pt>
                <c:pt idx="102">
                  <c:v>7.41E-11</c:v>
                </c:pt>
                <c:pt idx="103">
                  <c:v>7.49E-11</c:v>
                </c:pt>
                <c:pt idx="104">
                  <c:v>7.39E-11</c:v>
                </c:pt>
                <c:pt idx="105">
                  <c:v>7.53E-11</c:v>
                </c:pt>
                <c:pt idx="106">
                  <c:v>8.68E-11</c:v>
                </c:pt>
                <c:pt idx="107">
                  <c:v>1.0E-10</c:v>
                </c:pt>
                <c:pt idx="108">
                  <c:v>1.22E-10</c:v>
                </c:pt>
                <c:pt idx="109">
                  <c:v>1.41E-10</c:v>
                </c:pt>
                <c:pt idx="110">
                  <c:v>1.65E-10</c:v>
                </c:pt>
                <c:pt idx="111">
                  <c:v>1.72E-10</c:v>
                </c:pt>
                <c:pt idx="112">
                  <c:v>1.67E-10</c:v>
                </c:pt>
                <c:pt idx="113">
                  <c:v>1.6E-10</c:v>
                </c:pt>
                <c:pt idx="114">
                  <c:v>1.27E-10</c:v>
                </c:pt>
                <c:pt idx="115">
                  <c:v>1.03E-10</c:v>
                </c:pt>
                <c:pt idx="116">
                  <c:v>8.88E-11</c:v>
                </c:pt>
                <c:pt idx="117">
                  <c:v>8.69E-11</c:v>
                </c:pt>
                <c:pt idx="118">
                  <c:v>8.89000000000001E-11</c:v>
                </c:pt>
                <c:pt idx="119">
                  <c:v>8.40000000000001E-11</c:v>
                </c:pt>
                <c:pt idx="120">
                  <c:v>7.71E-11</c:v>
                </c:pt>
                <c:pt idx="121">
                  <c:v>8.25E-11</c:v>
                </c:pt>
                <c:pt idx="122">
                  <c:v>9.51E-11</c:v>
                </c:pt>
                <c:pt idx="123">
                  <c:v>8.85E-11</c:v>
                </c:pt>
                <c:pt idx="124">
                  <c:v>7.31E-11</c:v>
                </c:pt>
                <c:pt idx="125">
                  <c:v>7.61E-11</c:v>
                </c:pt>
                <c:pt idx="126">
                  <c:v>8.85E-11</c:v>
                </c:pt>
                <c:pt idx="127">
                  <c:v>1.1E-10</c:v>
                </c:pt>
                <c:pt idx="128">
                  <c:v>1.32E-10</c:v>
                </c:pt>
                <c:pt idx="129">
                  <c:v>1.48E-10</c:v>
                </c:pt>
                <c:pt idx="130">
                  <c:v>1.52E-10</c:v>
                </c:pt>
                <c:pt idx="131">
                  <c:v>1.65E-10</c:v>
                </c:pt>
                <c:pt idx="132">
                  <c:v>1.62E-10</c:v>
                </c:pt>
                <c:pt idx="133">
                  <c:v>1.55E-10</c:v>
                </c:pt>
                <c:pt idx="134">
                  <c:v>1.35E-10</c:v>
                </c:pt>
                <c:pt idx="135">
                  <c:v>1.12E-10</c:v>
                </c:pt>
                <c:pt idx="136">
                  <c:v>1.01E-10</c:v>
                </c:pt>
                <c:pt idx="137">
                  <c:v>1.01E-10</c:v>
                </c:pt>
                <c:pt idx="138">
                  <c:v>1.11E-10</c:v>
                </c:pt>
                <c:pt idx="139">
                  <c:v>1.11E-10</c:v>
                </c:pt>
                <c:pt idx="140">
                  <c:v>1.23E-10</c:v>
                </c:pt>
                <c:pt idx="141">
                  <c:v>1.3E-10</c:v>
                </c:pt>
                <c:pt idx="142">
                  <c:v>1.33E-10</c:v>
                </c:pt>
                <c:pt idx="143">
                  <c:v>1.34E-10</c:v>
                </c:pt>
                <c:pt idx="144">
                  <c:v>1.21E-10</c:v>
                </c:pt>
                <c:pt idx="145">
                  <c:v>1.16E-10</c:v>
                </c:pt>
                <c:pt idx="146">
                  <c:v>1.52E-10</c:v>
                </c:pt>
                <c:pt idx="147">
                  <c:v>2.41E-10</c:v>
                </c:pt>
                <c:pt idx="148">
                  <c:v>3.32E-10</c:v>
                </c:pt>
                <c:pt idx="149">
                  <c:v>4.26E-10</c:v>
                </c:pt>
                <c:pt idx="150">
                  <c:v>5.66E-10</c:v>
                </c:pt>
                <c:pt idx="151">
                  <c:v>6.27E-10</c:v>
                </c:pt>
                <c:pt idx="152">
                  <c:v>6.01E-10</c:v>
                </c:pt>
                <c:pt idx="153">
                  <c:v>4.97E-10</c:v>
                </c:pt>
                <c:pt idx="154">
                  <c:v>2.8E-10</c:v>
                </c:pt>
                <c:pt idx="155">
                  <c:v>2.8E-10</c:v>
                </c:pt>
                <c:pt idx="156">
                  <c:v>7.03E-10</c:v>
                </c:pt>
                <c:pt idx="157">
                  <c:v>1.42E-9</c:v>
                </c:pt>
                <c:pt idx="158">
                  <c:v>2.04E-9</c:v>
                </c:pt>
                <c:pt idx="159">
                  <c:v>2.61E-9</c:v>
                </c:pt>
                <c:pt idx="160">
                  <c:v>3.1E-9</c:v>
                </c:pt>
                <c:pt idx="161">
                  <c:v>3.33E-9</c:v>
                </c:pt>
                <c:pt idx="162">
                  <c:v>3.32E-9</c:v>
                </c:pt>
                <c:pt idx="163">
                  <c:v>3.07E-9</c:v>
                </c:pt>
                <c:pt idx="164">
                  <c:v>2.11E-9</c:v>
                </c:pt>
                <c:pt idx="165">
                  <c:v>1.73E-9</c:v>
                </c:pt>
                <c:pt idx="166">
                  <c:v>3.29E-9</c:v>
                </c:pt>
                <c:pt idx="167">
                  <c:v>7.59E-9</c:v>
                </c:pt>
                <c:pt idx="168">
                  <c:v>1.19E-8</c:v>
                </c:pt>
                <c:pt idx="169">
                  <c:v>1.51E-8</c:v>
                </c:pt>
                <c:pt idx="170">
                  <c:v>1.73E-8</c:v>
                </c:pt>
                <c:pt idx="171">
                  <c:v>1.75E-8</c:v>
                </c:pt>
                <c:pt idx="172">
                  <c:v>1.62E-8</c:v>
                </c:pt>
                <c:pt idx="173">
                  <c:v>1.39E-8</c:v>
                </c:pt>
                <c:pt idx="174">
                  <c:v>6.89E-9</c:v>
                </c:pt>
                <c:pt idx="175">
                  <c:v>3.41E-9</c:v>
                </c:pt>
                <c:pt idx="176">
                  <c:v>2.03E-9</c:v>
                </c:pt>
                <c:pt idx="177">
                  <c:v>1.46E-9</c:v>
                </c:pt>
                <c:pt idx="178">
                  <c:v>1.19E-9</c:v>
                </c:pt>
                <c:pt idx="179">
                  <c:v>1.13E-9</c:v>
                </c:pt>
                <c:pt idx="180">
                  <c:v>1.23E-9</c:v>
                </c:pt>
                <c:pt idx="181">
                  <c:v>1.56E-9</c:v>
                </c:pt>
                <c:pt idx="182">
                  <c:v>2.42E-9</c:v>
                </c:pt>
                <c:pt idx="183">
                  <c:v>4.99E-9</c:v>
                </c:pt>
                <c:pt idx="184">
                  <c:v>1.54E-8</c:v>
                </c:pt>
                <c:pt idx="185">
                  <c:v>1.07E-7</c:v>
                </c:pt>
                <c:pt idx="186">
                  <c:v>4.32E-7</c:v>
                </c:pt>
                <c:pt idx="187">
                  <c:v>6.18E-7</c:v>
                </c:pt>
                <c:pt idx="188">
                  <c:v>6.68E-7</c:v>
                </c:pt>
                <c:pt idx="189">
                  <c:v>7.57E-7</c:v>
                </c:pt>
                <c:pt idx="190">
                  <c:v>7.09E-7</c:v>
                </c:pt>
                <c:pt idx="191">
                  <c:v>7.01E-7</c:v>
                </c:pt>
                <c:pt idx="192">
                  <c:v>6.14E-7</c:v>
                </c:pt>
                <c:pt idx="193">
                  <c:v>2.56E-7</c:v>
                </c:pt>
                <c:pt idx="194">
                  <c:v>1.8E-8</c:v>
                </c:pt>
                <c:pt idx="195">
                  <c:v>5.72E-9</c:v>
                </c:pt>
                <c:pt idx="196">
                  <c:v>2.65E-9</c:v>
                </c:pt>
                <c:pt idx="197">
                  <c:v>1.37E-9</c:v>
                </c:pt>
                <c:pt idx="198">
                  <c:v>7.32E-10</c:v>
                </c:pt>
                <c:pt idx="199">
                  <c:v>2.43E-10</c:v>
                </c:pt>
                <c:pt idx="200">
                  <c:v>9.99000000000001E-11</c:v>
                </c:pt>
                <c:pt idx="201">
                  <c:v>1.82E-11</c:v>
                </c:pt>
                <c:pt idx="202">
                  <c:v>-2.56E-11</c:v>
                </c:pt>
                <c:pt idx="203">
                  <c:v>-4.56E-11</c:v>
                </c:pt>
                <c:pt idx="204">
                  <c:v>-6.42E-11</c:v>
                </c:pt>
                <c:pt idx="205">
                  <c:v>-6.09E-11</c:v>
                </c:pt>
                <c:pt idx="206">
                  <c:v>-5.33E-11</c:v>
                </c:pt>
                <c:pt idx="207">
                  <c:v>-4.74E-11</c:v>
                </c:pt>
                <c:pt idx="208">
                  <c:v>-4.19E-11</c:v>
                </c:pt>
                <c:pt idx="209">
                  <c:v>-3.5E-11</c:v>
                </c:pt>
                <c:pt idx="210">
                  <c:v>-3.38E-11</c:v>
                </c:pt>
                <c:pt idx="211">
                  <c:v>-2.64E-11</c:v>
                </c:pt>
                <c:pt idx="212">
                  <c:v>-2.1E-11</c:v>
                </c:pt>
                <c:pt idx="213">
                  <c:v>-1.88E-11</c:v>
                </c:pt>
                <c:pt idx="214">
                  <c:v>-1.75E-11</c:v>
                </c:pt>
                <c:pt idx="215">
                  <c:v>-1.55E-11</c:v>
                </c:pt>
                <c:pt idx="216">
                  <c:v>-1.84E-11</c:v>
                </c:pt>
                <c:pt idx="217">
                  <c:v>-1.49E-11</c:v>
                </c:pt>
                <c:pt idx="218">
                  <c:v>-8.52E-12</c:v>
                </c:pt>
                <c:pt idx="219">
                  <c:v>-7.8E-12</c:v>
                </c:pt>
                <c:pt idx="220">
                  <c:v>-6.58E-12</c:v>
                </c:pt>
                <c:pt idx="221">
                  <c:v>-5.53E-13</c:v>
                </c:pt>
                <c:pt idx="222">
                  <c:v>4.42E-12</c:v>
                </c:pt>
                <c:pt idx="223">
                  <c:v>9.36000000000003E-14</c:v>
                </c:pt>
                <c:pt idx="224">
                  <c:v>5.33E-12</c:v>
                </c:pt>
                <c:pt idx="225">
                  <c:v>1.46E-11</c:v>
                </c:pt>
                <c:pt idx="226">
                  <c:v>1.45E-11</c:v>
                </c:pt>
                <c:pt idx="227">
                  <c:v>1.86E-11</c:v>
                </c:pt>
                <c:pt idx="228">
                  <c:v>3.33E-11</c:v>
                </c:pt>
                <c:pt idx="229">
                  <c:v>2.86E-11</c:v>
                </c:pt>
                <c:pt idx="230">
                  <c:v>3.34E-11</c:v>
                </c:pt>
                <c:pt idx="231">
                  <c:v>2.92E-11</c:v>
                </c:pt>
                <c:pt idx="232">
                  <c:v>3.62E-11</c:v>
                </c:pt>
                <c:pt idx="233">
                  <c:v>3.73E-11</c:v>
                </c:pt>
                <c:pt idx="234">
                  <c:v>3.55E-11</c:v>
                </c:pt>
                <c:pt idx="235">
                  <c:v>4.41E-11</c:v>
                </c:pt>
                <c:pt idx="236">
                  <c:v>4.43E-11</c:v>
                </c:pt>
                <c:pt idx="237">
                  <c:v>4.82E-11</c:v>
                </c:pt>
                <c:pt idx="238">
                  <c:v>5.66E-11</c:v>
                </c:pt>
                <c:pt idx="239">
                  <c:v>5.74E-11</c:v>
                </c:pt>
                <c:pt idx="240">
                  <c:v>5.91E-11</c:v>
                </c:pt>
                <c:pt idx="241">
                  <c:v>7.02E-11</c:v>
                </c:pt>
                <c:pt idx="242">
                  <c:v>7.55E-11</c:v>
                </c:pt>
                <c:pt idx="243">
                  <c:v>7.25E-11</c:v>
                </c:pt>
                <c:pt idx="244">
                  <c:v>7.37E-11</c:v>
                </c:pt>
                <c:pt idx="245">
                  <c:v>6.72E-11</c:v>
                </c:pt>
                <c:pt idx="246">
                  <c:v>7.89E-11</c:v>
                </c:pt>
                <c:pt idx="247">
                  <c:v>1.07E-10</c:v>
                </c:pt>
                <c:pt idx="248">
                  <c:v>1.44E-10</c:v>
                </c:pt>
                <c:pt idx="249">
                  <c:v>1.74E-10</c:v>
                </c:pt>
                <c:pt idx="250">
                  <c:v>1.99E-10</c:v>
                </c:pt>
                <c:pt idx="251">
                  <c:v>2.06E-10</c:v>
                </c:pt>
                <c:pt idx="252">
                  <c:v>2.01E-10</c:v>
                </c:pt>
                <c:pt idx="253">
                  <c:v>1.94E-10</c:v>
                </c:pt>
                <c:pt idx="254">
                  <c:v>1.52E-10</c:v>
                </c:pt>
                <c:pt idx="255">
                  <c:v>1.22E-10</c:v>
                </c:pt>
                <c:pt idx="256">
                  <c:v>1.15E-10</c:v>
                </c:pt>
                <c:pt idx="257">
                  <c:v>1.26E-10</c:v>
                </c:pt>
                <c:pt idx="258">
                  <c:v>1.33E-10</c:v>
                </c:pt>
                <c:pt idx="259">
                  <c:v>1.36E-10</c:v>
                </c:pt>
                <c:pt idx="260">
                  <c:v>1.53E-10</c:v>
                </c:pt>
                <c:pt idx="261">
                  <c:v>1.63E-10</c:v>
                </c:pt>
                <c:pt idx="262">
                  <c:v>1.63E-10</c:v>
                </c:pt>
                <c:pt idx="263">
                  <c:v>1.64E-10</c:v>
                </c:pt>
                <c:pt idx="264">
                  <c:v>1.69E-10</c:v>
                </c:pt>
                <c:pt idx="265">
                  <c:v>2.46E-10</c:v>
                </c:pt>
                <c:pt idx="266">
                  <c:v>7.77E-10</c:v>
                </c:pt>
                <c:pt idx="267">
                  <c:v>1.46E-9</c:v>
                </c:pt>
                <c:pt idx="268">
                  <c:v>2.09E-9</c:v>
                </c:pt>
                <c:pt idx="269">
                  <c:v>2.66E-9</c:v>
                </c:pt>
                <c:pt idx="270">
                  <c:v>3.0E-9</c:v>
                </c:pt>
                <c:pt idx="271">
                  <c:v>3.11E-9</c:v>
                </c:pt>
                <c:pt idx="272">
                  <c:v>3.03E-9</c:v>
                </c:pt>
                <c:pt idx="273">
                  <c:v>2.67E-9</c:v>
                </c:pt>
                <c:pt idx="274">
                  <c:v>1.64E-9</c:v>
                </c:pt>
                <c:pt idx="275">
                  <c:v>9.91000000000001E-10</c:v>
                </c:pt>
                <c:pt idx="276">
                  <c:v>5.91E-10</c:v>
                </c:pt>
                <c:pt idx="277">
                  <c:v>2.88E-10</c:v>
                </c:pt>
                <c:pt idx="278">
                  <c:v>2.28E-10</c:v>
                </c:pt>
                <c:pt idx="279">
                  <c:v>2.11E-10</c:v>
                </c:pt>
                <c:pt idx="280">
                  <c:v>1.91E-10</c:v>
                </c:pt>
                <c:pt idx="281">
                  <c:v>1.74E-10</c:v>
                </c:pt>
                <c:pt idx="282">
                  <c:v>1.67E-10</c:v>
                </c:pt>
                <c:pt idx="283">
                  <c:v>1.6E-10</c:v>
                </c:pt>
                <c:pt idx="284">
                  <c:v>1.31E-10</c:v>
                </c:pt>
                <c:pt idx="285">
                  <c:v>1.1E-10</c:v>
                </c:pt>
                <c:pt idx="286">
                  <c:v>1.08E-10</c:v>
                </c:pt>
                <c:pt idx="287">
                  <c:v>1.11E-10</c:v>
                </c:pt>
                <c:pt idx="288">
                  <c:v>1.17E-10</c:v>
                </c:pt>
                <c:pt idx="289">
                  <c:v>1.23E-10</c:v>
                </c:pt>
                <c:pt idx="290">
                  <c:v>1.28E-10</c:v>
                </c:pt>
                <c:pt idx="291">
                  <c:v>1.32E-10</c:v>
                </c:pt>
                <c:pt idx="292">
                  <c:v>1.29E-10</c:v>
                </c:pt>
                <c:pt idx="293">
                  <c:v>1.27E-10</c:v>
                </c:pt>
                <c:pt idx="294">
                  <c:v>1.08E-10</c:v>
                </c:pt>
                <c:pt idx="295">
                  <c:v>9.57E-11</c:v>
                </c:pt>
                <c:pt idx="296">
                  <c:v>8.7E-11</c:v>
                </c:pt>
                <c:pt idx="297">
                  <c:v>8.38000000000001E-11</c:v>
                </c:pt>
                <c:pt idx="298">
                  <c:v>7.93E-11</c:v>
                </c:pt>
                <c:pt idx="299">
                  <c:v>7.93E-11</c:v>
                </c:pt>
                <c:pt idx="300">
                  <c:v>8.45E-11</c:v>
                </c:pt>
                <c:pt idx="301">
                  <c:v>8.53E-11</c:v>
                </c:pt>
                <c:pt idx="302">
                  <c:v>8.40000000000001E-11</c:v>
                </c:pt>
                <c:pt idx="303">
                  <c:v>8.19E-11</c:v>
                </c:pt>
                <c:pt idx="304">
                  <c:v>9.15E-11</c:v>
                </c:pt>
                <c:pt idx="305">
                  <c:v>1.15E-10</c:v>
                </c:pt>
                <c:pt idx="306">
                  <c:v>2.03E-10</c:v>
                </c:pt>
                <c:pt idx="307">
                  <c:v>3.31E-10</c:v>
                </c:pt>
                <c:pt idx="308">
                  <c:v>5.13E-10</c:v>
                </c:pt>
                <c:pt idx="309">
                  <c:v>7.22E-10</c:v>
                </c:pt>
                <c:pt idx="310">
                  <c:v>7.54E-10</c:v>
                </c:pt>
                <c:pt idx="311">
                  <c:v>7.4E-10</c:v>
                </c:pt>
                <c:pt idx="312">
                  <c:v>6.99E-10</c:v>
                </c:pt>
                <c:pt idx="313">
                  <c:v>5.67E-10</c:v>
                </c:pt>
                <c:pt idx="314">
                  <c:v>2.51E-10</c:v>
                </c:pt>
                <c:pt idx="315">
                  <c:v>1.81E-10</c:v>
                </c:pt>
                <c:pt idx="316">
                  <c:v>1.51E-10</c:v>
                </c:pt>
                <c:pt idx="317">
                  <c:v>1.33E-10</c:v>
                </c:pt>
                <c:pt idx="318">
                  <c:v>1.17E-10</c:v>
                </c:pt>
                <c:pt idx="319">
                  <c:v>1.06E-10</c:v>
                </c:pt>
                <c:pt idx="320">
                  <c:v>9.43E-11</c:v>
                </c:pt>
                <c:pt idx="321">
                  <c:v>9.33E-11</c:v>
                </c:pt>
                <c:pt idx="322">
                  <c:v>9.13E-11</c:v>
                </c:pt>
                <c:pt idx="323">
                  <c:v>8.62E-11</c:v>
                </c:pt>
                <c:pt idx="324">
                  <c:v>8.61E-11</c:v>
                </c:pt>
                <c:pt idx="325">
                  <c:v>8.38000000000001E-11</c:v>
                </c:pt>
                <c:pt idx="326">
                  <c:v>8.13E-11</c:v>
                </c:pt>
                <c:pt idx="327">
                  <c:v>8.06000000000001E-11</c:v>
                </c:pt>
                <c:pt idx="328">
                  <c:v>8.33000000000001E-11</c:v>
                </c:pt>
                <c:pt idx="329">
                  <c:v>7.64E-11</c:v>
                </c:pt>
                <c:pt idx="330">
                  <c:v>7.0E-11</c:v>
                </c:pt>
                <c:pt idx="331">
                  <c:v>7.26E-11</c:v>
                </c:pt>
                <c:pt idx="332">
                  <c:v>8.21E-11</c:v>
                </c:pt>
                <c:pt idx="333">
                  <c:v>8.36E-11</c:v>
                </c:pt>
                <c:pt idx="334">
                  <c:v>8.56E-11</c:v>
                </c:pt>
                <c:pt idx="335">
                  <c:v>8.83000000000001E-11</c:v>
                </c:pt>
                <c:pt idx="336">
                  <c:v>8.84E-11</c:v>
                </c:pt>
                <c:pt idx="337">
                  <c:v>8.93E-11</c:v>
                </c:pt>
                <c:pt idx="338">
                  <c:v>9.72E-11</c:v>
                </c:pt>
                <c:pt idx="339">
                  <c:v>1.02E-10</c:v>
                </c:pt>
                <c:pt idx="340">
                  <c:v>1.31E-10</c:v>
                </c:pt>
                <c:pt idx="341">
                  <c:v>1.75E-10</c:v>
                </c:pt>
                <c:pt idx="342">
                  <c:v>2.6E-10</c:v>
                </c:pt>
                <c:pt idx="343">
                  <c:v>5.02E-10</c:v>
                </c:pt>
                <c:pt idx="344">
                  <c:v>1.16E-9</c:v>
                </c:pt>
                <c:pt idx="345">
                  <c:v>3.63E-9</c:v>
                </c:pt>
                <c:pt idx="346">
                  <c:v>1.05E-8</c:v>
                </c:pt>
                <c:pt idx="347">
                  <c:v>1.89E-8</c:v>
                </c:pt>
                <c:pt idx="348">
                  <c:v>2.44E-8</c:v>
                </c:pt>
                <c:pt idx="349">
                  <c:v>2.76E-8</c:v>
                </c:pt>
                <c:pt idx="350">
                  <c:v>2.65E-8</c:v>
                </c:pt>
                <c:pt idx="351">
                  <c:v>2.47E-8</c:v>
                </c:pt>
                <c:pt idx="352">
                  <c:v>2.3E-8</c:v>
                </c:pt>
                <c:pt idx="353">
                  <c:v>1.28E-8</c:v>
                </c:pt>
                <c:pt idx="354">
                  <c:v>5.3E-9</c:v>
                </c:pt>
                <c:pt idx="355">
                  <c:v>2.75E-9</c:v>
                </c:pt>
                <c:pt idx="356">
                  <c:v>1.61E-9</c:v>
                </c:pt>
                <c:pt idx="357">
                  <c:v>1.03E-9</c:v>
                </c:pt>
                <c:pt idx="358">
                  <c:v>7.01E-10</c:v>
                </c:pt>
                <c:pt idx="359">
                  <c:v>3.87E-10</c:v>
                </c:pt>
                <c:pt idx="360">
                  <c:v>2.66E-10</c:v>
                </c:pt>
                <c:pt idx="361">
                  <c:v>2.5E-10</c:v>
                </c:pt>
                <c:pt idx="362">
                  <c:v>2.63E-10</c:v>
                </c:pt>
                <c:pt idx="363">
                  <c:v>2.97E-10</c:v>
                </c:pt>
                <c:pt idx="364">
                  <c:v>4.38E-10</c:v>
                </c:pt>
                <c:pt idx="365">
                  <c:v>9.91000000000001E-10</c:v>
                </c:pt>
                <c:pt idx="366">
                  <c:v>1.88E-9</c:v>
                </c:pt>
                <c:pt idx="367">
                  <c:v>2.96E-9</c:v>
                </c:pt>
                <c:pt idx="368">
                  <c:v>3.93E-9</c:v>
                </c:pt>
                <c:pt idx="369">
                  <c:v>4.74E-9</c:v>
                </c:pt>
                <c:pt idx="370">
                  <c:v>5.07E-9</c:v>
                </c:pt>
                <c:pt idx="371">
                  <c:v>5.1E-9</c:v>
                </c:pt>
                <c:pt idx="372">
                  <c:v>5.04E-9</c:v>
                </c:pt>
                <c:pt idx="373">
                  <c:v>3.92E-9</c:v>
                </c:pt>
                <c:pt idx="374">
                  <c:v>2.85E-9</c:v>
                </c:pt>
                <c:pt idx="375">
                  <c:v>2.56E-9</c:v>
                </c:pt>
                <c:pt idx="376">
                  <c:v>2.93E-9</c:v>
                </c:pt>
                <c:pt idx="377">
                  <c:v>4.37E-9</c:v>
                </c:pt>
                <c:pt idx="378">
                  <c:v>8.03E-9</c:v>
                </c:pt>
                <c:pt idx="379">
                  <c:v>1.7E-8</c:v>
                </c:pt>
                <c:pt idx="380">
                  <c:v>3.65E-8</c:v>
                </c:pt>
                <c:pt idx="381">
                  <c:v>7.23E-8</c:v>
                </c:pt>
                <c:pt idx="382">
                  <c:v>1.31E-7</c:v>
                </c:pt>
                <c:pt idx="383">
                  <c:v>2.81E-7</c:v>
                </c:pt>
                <c:pt idx="384">
                  <c:v>7.46E-7</c:v>
                </c:pt>
                <c:pt idx="385">
                  <c:v>2.8E-6</c:v>
                </c:pt>
                <c:pt idx="386">
                  <c:v>5.16E-6</c:v>
                </c:pt>
                <c:pt idx="387">
                  <c:v>6.26E-6</c:v>
                </c:pt>
                <c:pt idx="388">
                  <c:v>7.15E-6</c:v>
                </c:pt>
                <c:pt idx="389">
                  <c:v>7.27E-6</c:v>
                </c:pt>
                <c:pt idx="390">
                  <c:v>6.93E-6</c:v>
                </c:pt>
                <c:pt idx="391">
                  <c:v>5.76E-6</c:v>
                </c:pt>
                <c:pt idx="392">
                  <c:v>5.17E-6</c:v>
                </c:pt>
                <c:pt idx="393">
                  <c:v>5.65E-7</c:v>
                </c:pt>
                <c:pt idx="394">
                  <c:v>2.49E-8</c:v>
                </c:pt>
                <c:pt idx="395">
                  <c:v>7.69E-9</c:v>
                </c:pt>
                <c:pt idx="396">
                  <c:v>3.69E-9</c:v>
                </c:pt>
                <c:pt idx="397">
                  <c:v>2.04E-9</c:v>
                </c:pt>
                <c:pt idx="398">
                  <c:v>1.21E-9</c:v>
                </c:pt>
                <c:pt idx="399">
                  <c:v>7.65E-10</c:v>
                </c:pt>
                <c:pt idx="400">
                  <c:v>3.84E-10</c:v>
                </c:pt>
                <c:pt idx="401">
                  <c:v>2.13E-10</c:v>
                </c:pt>
                <c:pt idx="402">
                  <c:v>1.61E-10</c:v>
                </c:pt>
                <c:pt idx="403">
                  <c:v>1.11E-10</c:v>
                </c:pt>
                <c:pt idx="404">
                  <c:v>5.45E-11</c:v>
                </c:pt>
                <c:pt idx="405">
                  <c:v>1.36E-11</c:v>
                </c:pt>
                <c:pt idx="406">
                  <c:v>-9.28000000000001E-12</c:v>
                </c:pt>
                <c:pt idx="407">
                  <c:v>-2.05E-11</c:v>
                </c:pt>
                <c:pt idx="408">
                  <c:v>-2.87E-11</c:v>
                </c:pt>
                <c:pt idx="409">
                  <c:v>-2.27E-11</c:v>
                </c:pt>
                <c:pt idx="410">
                  <c:v>-1.85E-11</c:v>
                </c:pt>
                <c:pt idx="411">
                  <c:v>-1.3E-11</c:v>
                </c:pt>
                <c:pt idx="412">
                  <c:v>-6.72E-12</c:v>
                </c:pt>
                <c:pt idx="413">
                  <c:v>-6.01E-12</c:v>
                </c:pt>
                <c:pt idx="414">
                  <c:v>-1.02E-11</c:v>
                </c:pt>
                <c:pt idx="415">
                  <c:v>-1.75E-11</c:v>
                </c:pt>
                <c:pt idx="416">
                  <c:v>-1.81E-11</c:v>
                </c:pt>
                <c:pt idx="417">
                  <c:v>-1.05E-11</c:v>
                </c:pt>
                <c:pt idx="418">
                  <c:v>-7.28E-12</c:v>
                </c:pt>
                <c:pt idx="419">
                  <c:v>4.44E-12</c:v>
                </c:pt>
                <c:pt idx="420">
                  <c:v>1.03E-11</c:v>
                </c:pt>
                <c:pt idx="421">
                  <c:v>1.19E-11</c:v>
                </c:pt>
                <c:pt idx="422">
                  <c:v>1.49E-11</c:v>
                </c:pt>
                <c:pt idx="423">
                  <c:v>3.29E-11</c:v>
                </c:pt>
                <c:pt idx="424">
                  <c:v>5.72E-11</c:v>
                </c:pt>
                <c:pt idx="425">
                  <c:v>1.45E-10</c:v>
                </c:pt>
                <c:pt idx="426">
                  <c:v>4.07E-10</c:v>
                </c:pt>
                <c:pt idx="427">
                  <c:v>8.83E-10</c:v>
                </c:pt>
                <c:pt idx="428">
                  <c:v>1.15E-9</c:v>
                </c:pt>
                <c:pt idx="429">
                  <c:v>1.39E-9</c:v>
                </c:pt>
                <c:pt idx="430">
                  <c:v>1.52E-9</c:v>
                </c:pt>
                <c:pt idx="431">
                  <c:v>1.54E-9</c:v>
                </c:pt>
                <c:pt idx="432">
                  <c:v>1.48E-9</c:v>
                </c:pt>
                <c:pt idx="433">
                  <c:v>1.19E-9</c:v>
                </c:pt>
                <c:pt idx="434">
                  <c:v>7.48E-10</c:v>
                </c:pt>
                <c:pt idx="435">
                  <c:v>3.18E-10</c:v>
                </c:pt>
                <c:pt idx="436">
                  <c:v>1.81E-10</c:v>
                </c:pt>
                <c:pt idx="437">
                  <c:v>1.41E-10</c:v>
                </c:pt>
                <c:pt idx="438">
                  <c:v>1.15E-10</c:v>
                </c:pt>
                <c:pt idx="439">
                  <c:v>1.02E-10</c:v>
                </c:pt>
                <c:pt idx="440">
                  <c:v>9.03E-11</c:v>
                </c:pt>
                <c:pt idx="441">
                  <c:v>8.42E-11</c:v>
                </c:pt>
                <c:pt idx="442">
                  <c:v>7.51E-11</c:v>
                </c:pt>
                <c:pt idx="443">
                  <c:v>6.46E-11</c:v>
                </c:pt>
                <c:pt idx="444">
                  <c:v>5.92E-11</c:v>
                </c:pt>
                <c:pt idx="445">
                  <c:v>5.9E-11</c:v>
                </c:pt>
                <c:pt idx="446">
                  <c:v>6.36E-11</c:v>
                </c:pt>
                <c:pt idx="447">
                  <c:v>5.87E-11</c:v>
                </c:pt>
                <c:pt idx="448">
                  <c:v>6.28E-11</c:v>
                </c:pt>
                <c:pt idx="449">
                  <c:v>5.58E-11</c:v>
                </c:pt>
                <c:pt idx="450">
                  <c:v>5.68E-11</c:v>
                </c:pt>
                <c:pt idx="451">
                  <c:v>5.86E-11</c:v>
                </c:pt>
                <c:pt idx="452">
                  <c:v>5.35E-11</c:v>
                </c:pt>
                <c:pt idx="453">
                  <c:v>5.59E-11</c:v>
                </c:pt>
                <c:pt idx="454">
                  <c:v>5.6E-11</c:v>
                </c:pt>
                <c:pt idx="455">
                  <c:v>5.91E-11</c:v>
                </c:pt>
                <c:pt idx="456">
                  <c:v>6.51E-11</c:v>
                </c:pt>
                <c:pt idx="457">
                  <c:v>6.37E-11</c:v>
                </c:pt>
                <c:pt idx="458">
                  <c:v>6.29E-11</c:v>
                </c:pt>
                <c:pt idx="459">
                  <c:v>6.3E-11</c:v>
                </c:pt>
                <c:pt idx="460">
                  <c:v>6.5E-11</c:v>
                </c:pt>
                <c:pt idx="461">
                  <c:v>7.23E-11</c:v>
                </c:pt>
                <c:pt idx="462">
                  <c:v>7.22E-11</c:v>
                </c:pt>
                <c:pt idx="463">
                  <c:v>7.02E-11</c:v>
                </c:pt>
                <c:pt idx="464">
                  <c:v>6.97E-11</c:v>
                </c:pt>
                <c:pt idx="465">
                  <c:v>6.84E-11</c:v>
                </c:pt>
                <c:pt idx="466">
                  <c:v>6.79E-11</c:v>
                </c:pt>
                <c:pt idx="467">
                  <c:v>6.02E-11</c:v>
                </c:pt>
                <c:pt idx="468">
                  <c:v>6.19E-11</c:v>
                </c:pt>
                <c:pt idx="469">
                  <c:v>6.7E-11</c:v>
                </c:pt>
                <c:pt idx="470">
                  <c:v>7.27E-11</c:v>
                </c:pt>
                <c:pt idx="471">
                  <c:v>6.95E-11</c:v>
                </c:pt>
                <c:pt idx="472">
                  <c:v>7.06E-11</c:v>
                </c:pt>
                <c:pt idx="473">
                  <c:v>7.21E-11</c:v>
                </c:pt>
                <c:pt idx="474">
                  <c:v>7.07E-11</c:v>
                </c:pt>
                <c:pt idx="475">
                  <c:v>6.88E-11</c:v>
                </c:pt>
                <c:pt idx="476">
                  <c:v>7.21E-11</c:v>
                </c:pt>
                <c:pt idx="477">
                  <c:v>7.15E-11</c:v>
                </c:pt>
                <c:pt idx="478">
                  <c:v>6.82E-11</c:v>
                </c:pt>
                <c:pt idx="479">
                  <c:v>7.13E-11</c:v>
                </c:pt>
                <c:pt idx="480">
                  <c:v>7.2E-11</c:v>
                </c:pt>
                <c:pt idx="481">
                  <c:v>6.96E-11</c:v>
                </c:pt>
                <c:pt idx="482">
                  <c:v>6.62E-11</c:v>
                </c:pt>
                <c:pt idx="483">
                  <c:v>6.51E-11</c:v>
                </c:pt>
                <c:pt idx="484">
                  <c:v>6.78E-11</c:v>
                </c:pt>
                <c:pt idx="485">
                  <c:v>6.9E-11</c:v>
                </c:pt>
                <c:pt idx="486">
                  <c:v>8.04E-11</c:v>
                </c:pt>
                <c:pt idx="487">
                  <c:v>8.2E-11</c:v>
                </c:pt>
                <c:pt idx="488">
                  <c:v>8.39E-11</c:v>
                </c:pt>
                <c:pt idx="489">
                  <c:v>8.82E-11</c:v>
                </c:pt>
                <c:pt idx="490">
                  <c:v>8.45E-11</c:v>
                </c:pt>
                <c:pt idx="491">
                  <c:v>8.47E-11</c:v>
                </c:pt>
                <c:pt idx="492">
                  <c:v>9.25E-11</c:v>
                </c:pt>
                <c:pt idx="493">
                  <c:v>8.43E-11</c:v>
                </c:pt>
                <c:pt idx="494">
                  <c:v>7.58E-11</c:v>
                </c:pt>
                <c:pt idx="495">
                  <c:v>7.06E-11</c:v>
                </c:pt>
                <c:pt idx="496">
                  <c:v>7.26E-11</c:v>
                </c:pt>
                <c:pt idx="497">
                  <c:v>7.39E-11</c:v>
                </c:pt>
                <c:pt idx="498">
                  <c:v>7.1E-11</c:v>
                </c:pt>
                <c:pt idx="499">
                  <c:v>7.29E-11</c:v>
                </c:pt>
                <c:pt idx="500">
                  <c:v>7.29E-11</c:v>
                </c:pt>
                <c:pt idx="501">
                  <c:v>7.73E-11</c:v>
                </c:pt>
                <c:pt idx="502">
                  <c:v>7.74E-11</c:v>
                </c:pt>
                <c:pt idx="503">
                  <c:v>7.86E-11</c:v>
                </c:pt>
                <c:pt idx="504">
                  <c:v>8.09E-11</c:v>
                </c:pt>
                <c:pt idx="505">
                  <c:v>8.53E-11</c:v>
                </c:pt>
                <c:pt idx="506">
                  <c:v>8.41000000000001E-11</c:v>
                </c:pt>
                <c:pt idx="507">
                  <c:v>8.47E-11</c:v>
                </c:pt>
                <c:pt idx="508">
                  <c:v>8.29E-11</c:v>
                </c:pt>
                <c:pt idx="509">
                  <c:v>8.17E-11</c:v>
                </c:pt>
                <c:pt idx="510">
                  <c:v>8.26E-11</c:v>
                </c:pt>
                <c:pt idx="511">
                  <c:v>8.56E-11</c:v>
                </c:pt>
                <c:pt idx="512">
                  <c:v>8.54E-11</c:v>
                </c:pt>
                <c:pt idx="513">
                  <c:v>8.65000000000001E-11</c:v>
                </c:pt>
                <c:pt idx="514">
                  <c:v>7.88E-11</c:v>
                </c:pt>
                <c:pt idx="515">
                  <c:v>7.68E-11</c:v>
                </c:pt>
                <c:pt idx="516">
                  <c:v>8.0E-11</c:v>
                </c:pt>
                <c:pt idx="517">
                  <c:v>7.57E-11</c:v>
                </c:pt>
                <c:pt idx="518">
                  <c:v>8.06000000000001E-11</c:v>
                </c:pt>
                <c:pt idx="519">
                  <c:v>8.08E-11</c:v>
                </c:pt>
                <c:pt idx="520">
                  <c:v>7.87E-11</c:v>
                </c:pt>
                <c:pt idx="521">
                  <c:v>7.6E-11</c:v>
                </c:pt>
                <c:pt idx="522">
                  <c:v>7.4E-11</c:v>
                </c:pt>
                <c:pt idx="523">
                  <c:v>7.43E-11</c:v>
                </c:pt>
                <c:pt idx="524">
                  <c:v>7.51E-11</c:v>
                </c:pt>
                <c:pt idx="525">
                  <c:v>7.6E-11</c:v>
                </c:pt>
                <c:pt idx="526">
                  <c:v>7.83E-11</c:v>
                </c:pt>
                <c:pt idx="527">
                  <c:v>8.28E-11</c:v>
                </c:pt>
                <c:pt idx="528">
                  <c:v>8.5E-11</c:v>
                </c:pt>
                <c:pt idx="529">
                  <c:v>8.35E-11</c:v>
                </c:pt>
                <c:pt idx="530">
                  <c:v>8.28E-11</c:v>
                </c:pt>
                <c:pt idx="531">
                  <c:v>7.99E-11</c:v>
                </c:pt>
                <c:pt idx="532">
                  <c:v>8.03E-11</c:v>
                </c:pt>
                <c:pt idx="533">
                  <c:v>8.43E-11</c:v>
                </c:pt>
                <c:pt idx="534">
                  <c:v>8.49000000000001E-11</c:v>
                </c:pt>
                <c:pt idx="535">
                  <c:v>8.52E-11</c:v>
                </c:pt>
                <c:pt idx="536">
                  <c:v>8.40000000000001E-11</c:v>
                </c:pt>
                <c:pt idx="537">
                  <c:v>8.04E-11</c:v>
                </c:pt>
                <c:pt idx="538">
                  <c:v>7.75E-11</c:v>
                </c:pt>
                <c:pt idx="539">
                  <c:v>7.38E-11</c:v>
                </c:pt>
                <c:pt idx="540">
                  <c:v>7.2E-11</c:v>
                </c:pt>
                <c:pt idx="541">
                  <c:v>7.47E-11</c:v>
                </c:pt>
                <c:pt idx="542">
                  <c:v>8.22E-11</c:v>
                </c:pt>
                <c:pt idx="543">
                  <c:v>8.1E-11</c:v>
                </c:pt>
                <c:pt idx="544">
                  <c:v>7.99E-11</c:v>
                </c:pt>
                <c:pt idx="545">
                  <c:v>7.29E-11</c:v>
                </c:pt>
                <c:pt idx="546">
                  <c:v>7.6E-11</c:v>
                </c:pt>
                <c:pt idx="547">
                  <c:v>8.5E-11</c:v>
                </c:pt>
                <c:pt idx="548">
                  <c:v>9.22E-11</c:v>
                </c:pt>
                <c:pt idx="549">
                  <c:v>9.15E-11</c:v>
                </c:pt>
                <c:pt idx="550">
                  <c:v>8.98E-11</c:v>
                </c:pt>
                <c:pt idx="551">
                  <c:v>9.17E-11</c:v>
                </c:pt>
                <c:pt idx="552">
                  <c:v>9.2E-11</c:v>
                </c:pt>
                <c:pt idx="553">
                  <c:v>8.8E-11</c:v>
                </c:pt>
                <c:pt idx="554">
                  <c:v>8.5E-11</c:v>
                </c:pt>
                <c:pt idx="555">
                  <c:v>8.25E-11</c:v>
                </c:pt>
                <c:pt idx="556">
                  <c:v>8.02E-11</c:v>
                </c:pt>
                <c:pt idx="557">
                  <c:v>8.28E-11</c:v>
                </c:pt>
                <c:pt idx="558">
                  <c:v>7.92E-11</c:v>
                </c:pt>
                <c:pt idx="559">
                  <c:v>8.49000000000001E-11</c:v>
                </c:pt>
                <c:pt idx="560">
                  <c:v>8.61E-11</c:v>
                </c:pt>
                <c:pt idx="561">
                  <c:v>8.54E-11</c:v>
                </c:pt>
                <c:pt idx="562">
                  <c:v>8.43E-11</c:v>
                </c:pt>
                <c:pt idx="563">
                  <c:v>9.19E-11</c:v>
                </c:pt>
                <c:pt idx="564">
                  <c:v>8.68E-11</c:v>
                </c:pt>
                <c:pt idx="565">
                  <c:v>8.29E-11</c:v>
                </c:pt>
                <c:pt idx="566">
                  <c:v>8.25E-11</c:v>
                </c:pt>
                <c:pt idx="567">
                  <c:v>9.02E-11</c:v>
                </c:pt>
                <c:pt idx="568">
                  <c:v>8.91000000000001E-11</c:v>
                </c:pt>
                <c:pt idx="569">
                  <c:v>8.98E-11</c:v>
                </c:pt>
                <c:pt idx="570">
                  <c:v>9.57E-11</c:v>
                </c:pt>
                <c:pt idx="571">
                  <c:v>9.14E-11</c:v>
                </c:pt>
                <c:pt idx="572">
                  <c:v>9.14E-11</c:v>
                </c:pt>
                <c:pt idx="573">
                  <c:v>9.38E-11</c:v>
                </c:pt>
                <c:pt idx="574">
                  <c:v>9.21E-11</c:v>
                </c:pt>
                <c:pt idx="575">
                  <c:v>9.21E-11</c:v>
                </c:pt>
                <c:pt idx="576">
                  <c:v>8.97000000000001E-11</c:v>
                </c:pt>
                <c:pt idx="577">
                  <c:v>8.47E-11</c:v>
                </c:pt>
                <c:pt idx="578">
                  <c:v>8.36E-11</c:v>
                </c:pt>
                <c:pt idx="579">
                  <c:v>8.16000000000001E-11</c:v>
                </c:pt>
                <c:pt idx="580">
                  <c:v>7.63E-11</c:v>
                </c:pt>
                <c:pt idx="581">
                  <c:v>7.97E-11</c:v>
                </c:pt>
                <c:pt idx="582">
                  <c:v>7.96E-11</c:v>
                </c:pt>
                <c:pt idx="583">
                  <c:v>8.15E-11</c:v>
                </c:pt>
                <c:pt idx="584">
                  <c:v>8.88E-11</c:v>
                </c:pt>
                <c:pt idx="585">
                  <c:v>9.40000000000001E-11</c:v>
                </c:pt>
                <c:pt idx="586">
                  <c:v>9.35E-11</c:v>
                </c:pt>
                <c:pt idx="587">
                  <c:v>9.2E-11</c:v>
                </c:pt>
                <c:pt idx="588">
                  <c:v>8.57000000000001E-11</c:v>
                </c:pt>
                <c:pt idx="589">
                  <c:v>8.51E-11</c:v>
                </c:pt>
                <c:pt idx="590">
                  <c:v>8.66E-11</c:v>
                </c:pt>
                <c:pt idx="591">
                  <c:v>8.59000000000001E-11</c:v>
                </c:pt>
                <c:pt idx="592">
                  <c:v>7.67E-11</c:v>
                </c:pt>
                <c:pt idx="593">
                  <c:v>7.19E-11</c:v>
                </c:pt>
                <c:pt idx="594">
                  <c:v>8.16000000000001E-11</c:v>
                </c:pt>
                <c:pt idx="595">
                  <c:v>8.45E-11</c:v>
                </c:pt>
                <c:pt idx="596">
                  <c:v>8.67000000000001E-11</c:v>
                </c:pt>
                <c:pt idx="597">
                  <c:v>8.19E-11</c:v>
                </c:pt>
                <c:pt idx="598">
                  <c:v>8.26E-11</c:v>
                </c:pt>
                <c:pt idx="599">
                  <c:v>8.14E-11</c:v>
                </c:pt>
                <c:pt idx="600">
                  <c:v>8.49000000000001E-11</c:v>
                </c:pt>
                <c:pt idx="601">
                  <c:v>8.39E-11</c:v>
                </c:pt>
                <c:pt idx="602">
                  <c:v>8.46E-11</c:v>
                </c:pt>
                <c:pt idx="603">
                  <c:v>8.33000000000001E-11</c:v>
                </c:pt>
                <c:pt idx="604">
                  <c:v>8.02E-11</c:v>
                </c:pt>
                <c:pt idx="605">
                  <c:v>7.93E-11</c:v>
                </c:pt>
                <c:pt idx="606">
                  <c:v>8.53E-11</c:v>
                </c:pt>
                <c:pt idx="607">
                  <c:v>9.19E-11</c:v>
                </c:pt>
                <c:pt idx="608">
                  <c:v>8.72E-11</c:v>
                </c:pt>
                <c:pt idx="609">
                  <c:v>8.83000000000001E-11</c:v>
                </c:pt>
                <c:pt idx="610">
                  <c:v>8.9E-11</c:v>
                </c:pt>
                <c:pt idx="611">
                  <c:v>8.52E-11</c:v>
                </c:pt>
                <c:pt idx="612">
                  <c:v>8.55E-11</c:v>
                </c:pt>
                <c:pt idx="613">
                  <c:v>8.65000000000001E-11</c:v>
                </c:pt>
                <c:pt idx="614">
                  <c:v>8.65000000000001E-11</c:v>
                </c:pt>
                <c:pt idx="615">
                  <c:v>8.76E-11</c:v>
                </c:pt>
                <c:pt idx="616">
                  <c:v>8.06000000000001E-11</c:v>
                </c:pt>
                <c:pt idx="617">
                  <c:v>8.44E-11</c:v>
                </c:pt>
                <c:pt idx="618">
                  <c:v>8.31E-11</c:v>
                </c:pt>
                <c:pt idx="619">
                  <c:v>8.75E-11</c:v>
                </c:pt>
                <c:pt idx="620">
                  <c:v>8.55E-11</c:v>
                </c:pt>
                <c:pt idx="621">
                  <c:v>8.63E-11</c:v>
                </c:pt>
                <c:pt idx="622">
                  <c:v>8.47E-11</c:v>
                </c:pt>
                <c:pt idx="623">
                  <c:v>8.18E-11</c:v>
                </c:pt>
                <c:pt idx="624">
                  <c:v>8.17E-11</c:v>
                </c:pt>
                <c:pt idx="625">
                  <c:v>7.96E-11</c:v>
                </c:pt>
                <c:pt idx="626">
                  <c:v>8.49000000000001E-11</c:v>
                </c:pt>
                <c:pt idx="627">
                  <c:v>9.03E-11</c:v>
                </c:pt>
                <c:pt idx="628">
                  <c:v>8.81000000000001E-11</c:v>
                </c:pt>
                <c:pt idx="629">
                  <c:v>8.65000000000001E-11</c:v>
                </c:pt>
                <c:pt idx="630">
                  <c:v>8.27E-11</c:v>
                </c:pt>
                <c:pt idx="631">
                  <c:v>8.73E-11</c:v>
                </c:pt>
                <c:pt idx="632">
                  <c:v>8.53E-11</c:v>
                </c:pt>
                <c:pt idx="633">
                  <c:v>8.2E-11</c:v>
                </c:pt>
                <c:pt idx="634">
                  <c:v>8.09E-11</c:v>
                </c:pt>
                <c:pt idx="635">
                  <c:v>8.1E-11</c:v>
                </c:pt>
                <c:pt idx="636">
                  <c:v>8.05E-11</c:v>
                </c:pt>
                <c:pt idx="637">
                  <c:v>8.49000000000001E-11</c:v>
                </c:pt>
                <c:pt idx="638">
                  <c:v>8.94E-11</c:v>
                </c:pt>
                <c:pt idx="639">
                  <c:v>9.07000000000001E-11</c:v>
                </c:pt>
                <c:pt idx="640">
                  <c:v>9.03E-11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'Combined Data'!$C$1</c:f>
              <c:strCache>
                <c:ptCount val="1"/>
                <c:pt idx="0">
                  <c:v>Oct. 18 - 0950hrs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'Combined Data'!$A$2:$A$642</c:f>
              <c:numCache>
                <c:formatCode>General</c:formatCode>
                <c:ptCount val="641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2.0</c:v>
                </c:pt>
                <c:pt idx="11">
                  <c:v>2.1</c:v>
                </c:pt>
                <c:pt idx="12">
                  <c:v>2.2</c:v>
                </c:pt>
                <c:pt idx="13">
                  <c:v>2.3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3.0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4.0</c:v>
                </c:pt>
                <c:pt idx="31">
                  <c:v>4.1</c:v>
                </c:pt>
                <c:pt idx="32">
                  <c:v>4.2</c:v>
                </c:pt>
                <c:pt idx="33">
                  <c:v>4.3</c:v>
                </c:pt>
                <c:pt idx="34">
                  <c:v>4.4</c:v>
                </c:pt>
                <c:pt idx="35">
                  <c:v>4.5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4.9</c:v>
                </c:pt>
                <c:pt idx="40">
                  <c:v>5.0</c:v>
                </c:pt>
                <c:pt idx="41">
                  <c:v>5.1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6.0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7.0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8.0</c:v>
                </c:pt>
                <c:pt idx="71">
                  <c:v>8.1</c:v>
                </c:pt>
                <c:pt idx="72">
                  <c:v>8.200000000000001</c:v>
                </c:pt>
                <c:pt idx="73">
                  <c:v>8.3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8.700000000000001</c:v>
                </c:pt>
                <c:pt idx="78">
                  <c:v>8.8</c:v>
                </c:pt>
                <c:pt idx="79">
                  <c:v>8.9</c:v>
                </c:pt>
                <c:pt idx="80">
                  <c:v>9.0</c:v>
                </c:pt>
                <c:pt idx="81">
                  <c:v>9.1</c:v>
                </c:pt>
                <c:pt idx="82">
                  <c:v>9.200000000000001</c:v>
                </c:pt>
                <c:pt idx="83">
                  <c:v>9.3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9.700000000000001</c:v>
                </c:pt>
                <c:pt idx="88">
                  <c:v>9.8</c:v>
                </c:pt>
                <c:pt idx="89">
                  <c:v>9.9</c:v>
                </c:pt>
                <c:pt idx="90">
                  <c:v>10.0</c:v>
                </c:pt>
                <c:pt idx="91">
                  <c:v>10.1</c:v>
                </c:pt>
                <c:pt idx="92">
                  <c:v>10.2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11.0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12.0</c:v>
                </c:pt>
                <c:pt idx="111">
                  <c:v>12.1</c:v>
                </c:pt>
                <c:pt idx="112">
                  <c:v>12.2</c:v>
                </c:pt>
                <c:pt idx="113">
                  <c:v>12.3</c:v>
                </c:pt>
                <c:pt idx="114">
                  <c:v>12.4</c:v>
                </c:pt>
                <c:pt idx="115">
                  <c:v>12.5</c:v>
                </c:pt>
                <c:pt idx="116">
                  <c:v>12.6</c:v>
                </c:pt>
                <c:pt idx="117">
                  <c:v>12.7</c:v>
                </c:pt>
                <c:pt idx="118">
                  <c:v>12.8</c:v>
                </c:pt>
                <c:pt idx="119">
                  <c:v>12.9</c:v>
                </c:pt>
                <c:pt idx="120">
                  <c:v>13.0</c:v>
                </c:pt>
                <c:pt idx="121">
                  <c:v>13.1</c:v>
                </c:pt>
                <c:pt idx="122">
                  <c:v>13.2</c:v>
                </c:pt>
                <c:pt idx="123">
                  <c:v>13.3</c:v>
                </c:pt>
                <c:pt idx="124">
                  <c:v>13.4</c:v>
                </c:pt>
                <c:pt idx="125">
                  <c:v>13.5</c:v>
                </c:pt>
                <c:pt idx="126">
                  <c:v>13.6</c:v>
                </c:pt>
                <c:pt idx="127">
                  <c:v>13.7</c:v>
                </c:pt>
                <c:pt idx="128">
                  <c:v>13.8</c:v>
                </c:pt>
                <c:pt idx="129">
                  <c:v>13.9</c:v>
                </c:pt>
                <c:pt idx="130">
                  <c:v>14.0</c:v>
                </c:pt>
                <c:pt idx="131">
                  <c:v>14.1</c:v>
                </c:pt>
                <c:pt idx="132">
                  <c:v>14.2</c:v>
                </c:pt>
                <c:pt idx="133">
                  <c:v>14.3</c:v>
                </c:pt>
                <c:pt idx="134">
                  <c:v>14.4</c:v>
                </c:pt>
                <c:pt idx="135">
                  <c:v>14.5</c:v>
                </c:pt>
                <c:pt idx="136">
                  <c:v>14.6</c:v>
                </c:pt>
                <c:pt idx="137">
                  <c:v>14.7</c:v>
                </c:pt>
                <c:pt idx="138">
                  <c:v>14.8</c:v>
                </c:pt>
                <c:pt idx="139">
                  <c:v>14.9</c:v>
                </c:pt>
                <c:pt idx="140">
                  <c:v>15.0</c:v>
                </c:pt>
                <c:pt idx="141">
                  <c:v>15.1</c:v>
                </c:pt>
                <c:pt idx="142">
                  <c:v>15.2</c:v>
                </c:pt>
                <c:pt idx="143">
                  <c:v>15.3</c:v>
                </c:pt>
                <c:pt idx="144">
                  <c:v>15.4</c:v>
                </c:pt>
                <c:pt idx="145">
                  <c:v>15.5</c:v>
                </c:pt>
                <c:pt idx="146">
                  <c:v>15.6</c:v>
                </c:pt>
                <c:pt idx="147">
                  <c:v>15.7</c:v>
                </c:pt>
                <c:pt idx="148">
                  <c:v>15.8</c:v>
                </c:pt>
                <c:pt idx="149">
                  <c:v>15.9</c:v>
                </c:pt>
                <c:pt idx="150">
                  <c:v>16.0</c:v>
                </c:pt>
                <c:pt idx="151">
                  <c:v>16.1</c:v>
                </c:pt>
                <c:pt idx="152">
                  <c:v>16.2</c:v>
                </c:pt>
                <c:pt idx="153">
                  <c:v>16.3</c:v>
                </c:pt>
                <c:pt idx="154">
                  <c:v>16.4</c:v>
                </c:pt>
                <c:pt idx="155">
                  <c:v>16.5</c:v>
                </c:pt>
                <c:pt idx="156">
                  <c:v>16.6</c:v>
                </c:pt>
                <c:pt idx="157">
                  <c:v>16.7</c:v>
                </c:pt>
                <c:pt idx="158">
                  <c:v>16.8</c:v>
                </c:pt>
                <c:pt idx="159">
                  <c:v>16.9</c:v>
                </c:pt>
                <c:pt idx="160">
                  <c:v>17.0</c:v>
                </c:pt>
                <c:pt idx="161">
                  <c:v>17.1</c:v>
                </c:pt>
                <c:pt idx="162">
                  <c:v>17.2</c:v>
                </c:pt>
                <c:pt idx="163">
                  <c:v>17.3</c:v>
                </c:pt>
                <c:pt idx="164">
                  <c:v>17.4</c:v>
                </c:pt>
                <c:pt idx="165">
                  <c:v>17.5</c:v>
                </c:pt>
                <c:pt idx="166">
                  <c:v>17.6</c:v>
                </c:pt>
                <c:pt idx="167">
                  <c:v>17.7</c:v>
                </c:pt>
                <c:pt idx="168">
                  <c:v>17.8</c:v>
                </c:pt>
                <c:pt idx="169">
                  <c:v>17.9</c:v>
                </c:pt>
                <c:pt idx="170">
                  <c:v>18.0</c:v>
                </c:pt>
                <c:pt idx="171">
                  <c:v>18.1</c:v>
                </c:pt>
                <c:pt idx="172">
                  <c:v>18.2</c:v>
                </c:pt>
                <c:pt idx="173">
                  <c:v>18.3</c:v>
                </c:pt>
                <c:pt idx="174">
                  <c:v>18.4</c:v>
                </c:pt>
                <c:pt idx="175">
                  <c:v>18.5</c:v>
                </c:pt>
                <c:pt idx="176">
                  <c:v>18.6</c:v>
                </c:pt>
                <c:pt idx="177">
                  <c:v>18.7</c:v>
                </c:pt>
                <c:pt idx="178">
                  <c:v>18.8</c:v>
                </c:pt>
                <c:pt idx="179">
                  <c:v>18.9</c:v>
                </c:pt>
                <c:pt idx="180">
                  <c:v>19.0</c:v>
                </c:pt>
                <c:pt idx="181">
                  <c:v>19.1</c:v>
                </c:pt>
                <c:pt idx="182">
                  <c:v>19.2</c:v>
                </c:pt>
                <c:pt idx="183">
                  <c:v>19.3</c:v>
                </c:pt>
                <c:pt idx="184">
                  <c:v>19.4</c:v>
                </c:pt>
                <c:pt idx="185">
                  <c:v>19.5</c:v>
                </c:pt>
                <c:pt idx="186">
                  <c:v>19.6</c:v>
                </c:pt>
                <c:pt idx="187">
                  <c:v>19.7</c:v>
                </c:pt>
                <c:pt idx="188">
                  <c:v>19.8</c:v>
                </c:pt>
                <c:pt idx="189">
                  <c:v>19.9</c:v>
                </c:pt>
                <c:pt idx="190">
                  <c:v>20.0</c:v>
                </c:pt>
                <c:pt idx="191">
                  <c:v>20.1</c:v>
                </c:pt>
                <c:pt idx="192">
                  <c:v>20.2</c:v>
                </c:pt>
                <c:pt idx="193">
                  <c:v>20.3</c:v>
                </c:pt>
                <c:pt idx="194">
                  <c:v>20.4</c:v>
                </c:pt>
                <c:pt idx="195">
                  <c:v>20.5</c:v>
                </c:pt>
                <c:pt idx="196">
                  <c:v>20.6</c:v>
                </c:pt>
                <c:pt idx="197">
                  <c:v>20.7</c:v>
                </c:pt>
                <c:pt idx="198">
                  <c:v>20.8</c:v>
                </c:pt>
                <c:pt idx="199">
                  <c:v>20.9</c:v>
                </c:pt>
                <c:pt idx="200">
                  <c:v>21.0</c:v>
                </c:pt>
                <c:pt idx="201">
                  <c:v>21.1</c:v>
                </c:pt>
                <c:pt idx="202">
                  <c:v>21.2</c:v>
                </c:pt>
                <c:pt idx="203">
                  <c:v>21.3</c:v>
                </c:pt>
                <c:pt idx="204">
                  <c:v>21.4</c:v>
                </c:pt>
                <c:pt idx="205">
                  <c:v>21.5</c:v>
                </c:pt>
                <c:pt idx="206">
                  <c:v>21.6</c:v>
                </c:pt>
                <c:pt idx="207">
                  <c:v>21.7</c:v>
                </c:pt>
                <c:pt idx="208">
                  <c:v>21.8</c:v>
                </c:pt>
                <c:pt idx="209">
                  <c:v>21.9</c:v>
                </c:pt>
                <c:pt idx="210">
                  <c:v>22.0</c:v>
                </c:pt>
                <c:pt idx="211">
                  <c:v>22.1</c:v>
                </c:pt>
                <c:pt idx="212">
                  <c:v>22.2</c:v>
                </c:pt>
                <c:pt idx="213">
                  <c:v>22.3</c:v>
                </c:pt>
                <c:pt idx="214">
                  <c:v>22.4</c:v>
                </c:pt>
                <c:pt idx="215">
                  <c:v>22.5</c:v>
                </c:pt>
                <c:pt idx="216">
                  <c:v>22.6</c:v>
                </c:pt>
                <c:pt idx="217">
                  <c:v>22.7</c:v>
                </c:pt>
                <c:pt idx="218">
                  <c:v>22.8</c:v>
                </c:pt>
                <c:pt idx="219">
                  <c:v>22.9</c:v>
                </c:pt>
                <c:pt idx="220">
                  <c:v>23.0</c:v>
                </c:pt>
                <c:pt idx="221">
                  <c:v>23.1</c:v>
                </c:pt>
                <c:pt idx="222">
                  <c:v>23.2</c:v>
                </c:pt>
                <c:pt idx="223">
                  <c:v>23.3</c:v>
                </c:pt>
                <c:pt idx="224">
                  <c:v>23.4</c:v>
                </c:pt>
                <c:pt idx="225">
                  <c:v>23.5</c:v>
                </c:pt>
                <c:pt idx="226">
                  <c:v>23.6</c:v>
                </c:pt>
                <c:pt idx="227">
                  <c:v>23.7</c:v>
                </c:pt>
                <c:pt idx="228">
                  <c:v>23.8</c:v>
                </c:pt>
                <c:pt idx="229">
                  <c:v>23.9</c:v>
                </c:pt>
                <c:pt idx="230">
                  <c:v>24.0</c:v>
                </c:pt>
                <c:pt idx="231">
                  <c:v>24.1</c:v>
                </c:pt>
                <c:pt idx="232">
                  <c:v>24.2</c:v>
                </c:pt>
                <c:pt idx="233">
                  <c:v>24.3</c:v>
                </c:pt>
                <c:pt idx="234">
                  <c:v>24.4</c:v>
                </c:pt>
                <c:pt idx="235">
                  <c:v>24.5</c:v>
                </c:pt>
                <c:pt idx="236">
                  <c:v>24.6</c:v>
                </c:pt>
                <c:pt idx="237">
                  <c:v>24.7</c:v>
                </c:pt>
                <c:pt idx="238">
                  <c:v>24.8</c:v>
                </c:pt>
                <c:pt idx="239">
                  <c:v>24.9</c:v>
                </c:pt>
                <c:pt idx="240">
                  <c:v>25.0</c:v>
                </c:pt>
                <c:pt idx="241">
                  <c:v>25.1</c:v>
                </c:pt>
                <c:pt idx="242">
                  <c:v>25.2</c:v>
                </c:pt>
                <c:pt idx="243">
                  <c:v>25.3</c:v>
                </c:pt>
                <c:pt idx="244">
                  <c:v>25.4</c:v>
                </c:pt>
                <c:pt idx="245">
                  <c:v>25.5</c:v>
                </c:pt>
                <c:pt idx="246">
                  <c:v>25.6</c:v>
                </c:pt>
                <c:pt idx="247">
                  <c:v>25.7</c:v>
                </c:pt>
                <c:pt idx="248">
                  <c:v>25.8</c:v>
                </c:pt>
                <c:pt idx="249">
                  <c:v>25.9</c:v>
                </c:pt>
                <c:pt idx="250">
                  <c:v>26.0</c:v>
                </c:pt>
                <c:pt idx="251">
                  <c:v>26.1</c:v>
                </c:pt>
                <c:pt idx="252">
                  <c:v>26.2</c:v>
                </c:pt>
                <c:pt idx="253">
                  <c:v>26.3</c:v>
                </c:pt>
                <c:pt idx="254">
                  <c:v>26.4</c:v>
                </c:pt>
                <c:pt idx="255">
                  <c:v>26.5</c:v>
                </c:pt>
                <c:pt idx="256">
                  <c:v>26.6</c:v>
                </c:pt>
                <c:pt idx="257">
                  <c:v>26.7</c:v>
                </c:pt>
                <c:pt idx="258">
                  <c:v>26.8</c:v>
                </c:pt>
                <c:pt idx="259">
                  <c:v>26.9</c:v>
                </c:pt>
                <c:pt idx="260">
                  <c:v>27.0</c:v>
                </c:pt>
                <c:pt idx="261">
                  <c:v>27.1</c:v>
                </c:pt>
                <c:pt idx="262">
                  <c:v>27.2</c:v>
                </c:pt>
                <c:pt idx="263">
                  <c:v>27.3</c:v>
                </c:pt>
                <c:pt idx="264">
                  <c:v>27.4</c:v>
                </c:pt>
                <c:pt idx="265">
                  <c:v>27.5</c:v>
                </c:pt>
                <c:pt idx="266">
                  <c:v>27.6</c:v>
                </c:pt>
                <c:pt idx="267">
                  <c:v>27.7</c:v>
                </c:pt>
                <c:pt idx="268">
                  <c:v>27.8</c:v>
                </c:pt>
                <c:pt idx="269">
                  <c:v>27.9</c:v>
                </c:pt>
                <c:pt idx="270">
                  <c:v>28.0</c:v>
                </c:pt>
                <c:pt idx="271">
                  <c:v>28.1</c:v>
                </c:pt>
                <c:pt idx="272">
                  <c:v>28.2</c:v>
                </c:pt>
                <c:pt idx="273">
                  <c:v>28.3</c:v>
                </c:pt>
                <c:pt idx="274">
                  <c:v>28.4</c:v>
                </c:pt>
                <c:pt idx="275">
                  <c:v>28.5</c:v>
                </c:pt>
                <c:pt idx="276">
                  <c:v>28.6</c:v>
                </c:pt>
                <c:pt idx="277">
                  <c:v>28.7</c:v>
                </c:pt>
                <c:pt idx="278">
                  <c:v>28.8</c:v>
                </c:pt>
                <c:pt idx="279">
                  <c:v>28.9</c:v>
                </c:pt>
                <c:pt idx="280">
                  <c:v>29.0</c:v>
                </c:pt>
                <c:pt idx="281">
                  <c:v>29.1</c:v>
                </c:pt>
                <c:pt idx="282">
                  <c:v>29.2</c:v>
                </c:pt>
                <c:pt idx="283">
                  <c:v>29.3</c:v>
                </c:pt>
                <c:pt idx="284">
                  <c:v>29.4</c:v>
                </c:pt>
                <c:pt idx="285">
                  <c:v>29.5</c:v>
                </c:pt>
                <c:pt idx="286">
                  <c:v>29.6</c:v>
                </c:pt>
                <c:pt idx="287">
                  <c:v>29.7</c:v>
                </c:pt>
                <c:pt idx="288">
                  <c:v>29.8</c:v>
                </c:pt>
                <c:pt idx="289">
                  <c:v>29.9</c:v>
                </c:pt>
                <c:pt idx="290">
                  <c:v>30.0</c:v>
                </c:pt>
                <c:pt idx="291">
                  <c:v>30.1</c:v>
                </c:pt>
                <c:pt idx="292">
                  <c:v>30.2</c:v>
                </c:pt>
                <c:pt idx="293">
                  <c:v>30.3</c:v>
                </c:pt>
                <c:pt idx="294">
                  <c:v>30.4</c:v>
                </c:pt>
                <c:pt idx="295">
                  <c:v>30.5</c:v>
                </c:pt>
                <c:pt idx="296">
                  <c:v>30.6</c:v>
                </c:pt>
                <c:pt idx="297">
                  <c:v>30.7</c:v>
                </c:pt>
                <c:pt idx="298">
                  <c:v>30.8</c:v>
                </c:pt>
                <c:pt idx="299">
                  <c:v>30.9</c:v>
                </c:pt>
                <c:pt idx="300">
                  <c:v>31.0</c:v>
                </c:pt>
                <c:pt idx="301">
                  <c:v>31.1</c:v>
                </c:pt>
                <c:pt idx="302">
                  <c:v>31.2</c:v>
                </c:pt>
                <c:pt idx="303">
                  <c:v>31.3</c:v>
                </c:pt>
                <c:pt idx="304">
                  <c:v>31.4</c:v>
                </c:pt>
                <c:pt idx="305">
                  <c:v>31.5</c:v>
                </c:pt>
                <c:pt idx="306">
                  <c:v>31.6</c:v>
                </c:pt>
                <c:pt idx="307">
                  <c:v>31.7</c:v>
                </c:pt>
                <c:pt idx="308">
                  <c:v>31.8</c:v>
                </c:pt>
                <c:pt idx="309">
                  <c:v>31.9</c:v>
                </c:pt>
                <c:pt idx="310">
                  <c:v>32.0</c:v>
                </c:pt>
                <c:pt idx="311">
                  <c:v>32.1</c:v>
                </c:pt>
                <c:pt idx="312">
                  <c:v>32.2</c:v>
                </c:pt>
                <c:pt idx="313">
                  <c:v>32.3</c:v>
                </c:pt>
                <c:pt idx="314">
                  <c:v>32.4</c:v>
                </c:pt>
                <c:pt idx="315">
                  <c:v>32.5</c:v>
                </c:pt>
                <c:pt idx="316">
                  <c:v>32.6</c:v>
                </c:pt>
                <c:pt idx="317">
                  <c:v>32.7</c:v>
                </c:pt>
                <c:pt idx="318">
                  <c:v>32.8</c:v>
                </c:pt>
                <c:pt idx="319">
                  <c:v>32.9</c:v>
                </c:pt>
                <c:pt idx="320">
                  <c:v>33.0</c:v>
                </c:pt>
                <c:pt idx="321">
                  <c:v>33.1</c:v>
                </c:pt>
                <c:pt idx="322">
                  <c:v>33.2</c:v>
                </c:pt>
                <c:pt idx="323">
                  <c:v>33.3</c:v>
                </c:pt>
                <c:pt idx="324">
                  <c:v>33.4</c:v>
                </c:pt>
                <c:pt idx="325">
                  <c:v>33.5</c:v>
                </c:pt>
                <c:pt idx="326">
                  <c:v>33.6</c:v>
                </c:pt>
                <c:pt idx="327">
                  <c:v>33.7</c:v>
                </c:pt>
                <c:pt idx="328">
                  <c:v>33.8</c:v>
                </c:pt>
                <c:pt idx="329">
                  <c:v>33.9</c:v>
                </c:pt>
                <c:pt idx="330">
                  <c:v>34.0</c:v>
                </c:pt>
                <c:pt idx="331">
                  <c:v>34.1</c:v>
                </c:pt>
                <c:pt idx="332">
                  <c:v>34.2</c:v>
                </c:pt>
                <c:pt idx="333">
                  <c:v>34.3</c:v>
                </c:pt>
                <c:pt idx="334">
                  <c:v>34.4</c:v>
                </c:pt>
                <c:pt idx="335">
                  <c:v>34.5</c:v>
                </c:pt>
                <c:pt idx="336">
                  <c:v>34.6</c:v>
                </c:pt>
                <c:pt idx="337">
                  <c:v>34.7</c:v>
                </c:pt>
                <c:pt idx="338">
                  <c:v>34.8</c:v>
                </c:pt>
                <c:pt idx="339">
                  <c:v>34.9</c:v>
                </c:pt>
                <c:pt idx="340">
                  <c:v>35.0</c:v>
                </c:pt>
                <c:pt idx="341">
                  <c:v>35.1</c:v>
                </c:pt>
                <c:pt idx="342">
                  <c:v>35.2</c:v>
                </c:pt>
                <c:pt idx="343">
                  <c:v>35.3</c:v>
                </c:pt>
                <c:pt idx="344">
                  <c:v>35.4</c:v>
                </c:pt>
                <c:pt idx="345">
                  <c:v>35.5</c:v>
                </c:pt>
                <c:pt idx="346">
                  <c:v>35.6</c:v>
                </c:pt>
                <c:pt idx="347">
                  <c:v>35.7</c:v>
                </c:pt>
                <c:pt idx="348">
                  <c:v>35.8</c:v>
                </c:pt>
                <c:pt idx="349">
                  <c:v>35.9</c:v>
                </c:pt>
                <c:pt idx="350">
                  <c:v>36.0</c:v>
                </c:pt>
                <c:pt idx="351">
                  <c:v>36.1</c:v>
                </c:pt>
                <c:pt idx="352">
                  <c:v>36.2</c:v>
                </c:pt>
                <c:pt idx="353">
                  <c:v>36.3</c:v>
                </c:pt>
                <c:pt idx="354">
                  <c:v>36.4</c:v>
                </c:pt>
                <c:pt idx="355">
                  <c:v>36.5</c:v>
                </c:pt>
                <c:pt idx="356">
                  <c:v>36.6</c:v>
                </c:pt>
                <c:pt idx="357">
                  <c:v>36.7</c:v>
                </c:pt>
                <c:pt idx="358">
                  <c:v>36.8</c:v>
                </c:pt>
                <c:pt idx="359">
                  <c:v>36.9</c:v>
                </c:pt>
                <c:pt idx="360">
                  <c:v>37.0</c:v>
                </c:pt>
                <c:pt idx="361">
                  <c:v>37.1</c:v>
                </c:pt>
                <c:pt idx="362">
                  <c:v>37.2</c:v>
                </c:pt>
                <c:pt idx="363">
                  <c:v>37.3</c:v>
                </c:pt>
                <c:pt idx="364">
                  <c:v>37.4</c:v>
                </c:pt>
                <c:pt idx="365">
                  <c:v>37.5</c:v>
                </c:pt>
                <c:pt idx="366">
                  <c:v>37.6</c:v>
                </c:pt>
                <c:pt idx="367">
                  <c:v>37.7</c:v>
                </c:pt>
                <c:pt idx="368">
                  <c:v>37.8</c:v>
                </c:pt>
                <c:pt idx="369">
                  <c:v>37.9</c:v>
                </c:pt>
                <c:pt idx="370">
                  <c:v>38.0</c:v>
                </c:pt>
                <c:pt idx="371">
                  <c:v>38.1</c:v>
                </c:pt>
                <c:pt idx="372">
                  <c:v>38.2</c:v>
                </c:pt>
                <c:pt idx="373">
                  <c:v>38.3</c:v>
                </c:pt>
                <c:pt idx="374">
                  <c:v>38.4</c:v>
                </c:pt>
                <c:pt idx="375">
                  <c:v>38.5</c:v>
                </c:pt>
                <c:pt idx="376">
                  <c:v>38.6</c:v>
                </c:pt>
                <c:pt idx="377">
                  <c:v>38.7</c:v>
                </c:pt>
                <c:pt idx="378">
                  <c:v>38.8</c:v>
                </c:pt>
                <c:pt idx="379">
                  <c:v>38.9</c:v>
                </c:pt>
                <c:pt idx="380">
                  <c:v>39.0</c:v>
                </c:pt>
                <c:pt idx="381">
                  <c:v>39.1</c:v>
                </c:pt>
                <c:pt idx="382">
                  <c:v>39.2</c:v>
                </c:pt>
                <c:pt idx="383">
                  <c:v>39.3</c:v>
                </c:pt>
                <c:pt idx="384">
                  <c:v>39.4</c:v>
                </c:pt>
                <c:pt idx="385">
                  <c:v>39.5</c:v>
                </c:pt>
                <c:pt idx="386">
                  <c:v>39.6</c:v>
                </c:pt>
                <c:pt idx="387">
                  <c:v>39.7</c:v>
                </c:pt>
                <c:pt idx="388">
                  <c:v>39.8</c:v>
                </c:pt>
                <c:pt idx="389">
                  <c:v>39.9</c:v>
                </c:pt>
                <c:pt idx="390">
                  <c:v>40.0</c:v>
                </c:pt>
                <c:pt idx="391">
                  <c:v>40.1</c:v>
                </c:pt>
                <c:pt idx="392">
                  <c:v>40.2</c:v>
                </c:pt>
                <c:pt idx="393">
                  <c:v>40.3</c:v>
                </c:pt>
                <c:pt idx="394">
                  <c:v>40.4</c:v>
                </c:pt>
                <c:pt idx="395">
                  <c:v>40.5</c:v>
                </c:pt>
                <c:pt idx="396">
                  <c:v>40.6</c:v>
                </c:pt>
                <c:pt idx="397">
                  <c:v>40.7</c:v>
                </c:pt>
                <c:pt idx="398">
                  <c:v>40.8</c:v>
                </c:pt>
                <c:pt idx="399">
                  <c:v>40.9</c:v>
                </c:pt>
                <c:pt idx="400">
                  <c:v>41.0</c:v>
                </c:pt>
                <c:pt idx="401">
                  <c:v>41.1</c:v>
                </c:pt>
                <c:pt idx="402">
                  <c:v>41.2</c:v>
                </c:pt>
                <c:pt idx="403">
                  <c:v>41.3</c:v>
                </c:pt>
                <c:pt idx="404">
                  <c:v>41.4</c:v>
                </c:pt>
                <c:pt idx="405">
                  <c:v>41.5</c:v>
                </c:pt>
                <c:pt idx="406">
                  <c:v>41.6</c:v>
                </c:pt>
                <c:pt idx="407">
                  <c:v>41.7</c:v>
                </c:pt>
                <c:pt idx="408">
                  <c:v>41.8</c:v>
                </c:pt>
                <c:pt idx="409">
                  <c:v>41.9</c:v>
                </c:pt>
                <c:pt idx="410">
                  <c:v>42.0</c:v>
                </c:pt>
                <c:pt idx="411">
                  <c:v>42.1</c:v>
                </c:pt>
                <c:pt idx="412">
                  <c:v>42.2</c:v>
                </c:pt>
                <c:pt idx="413">
                  <c:v>42.3</c:v>
                </c:pt>
                <c:pt idx="414">
                  <c:v>42.4</c:v>
                </c:pt>
                <c:pt idx="415">
                  <c:v>42.5</c:v>
                </c:pt>
                <c:pt idx="416">
                  <c:v>42.6</c:v>
                </c:pt>
                <c:pt idx="417">
                  <c:v>42.7</c:v>
                </c:pt>
                <c:pt idx="418">
                  <c:v>42.8</c:v>
                </c:pt>
                <c:pt idx="419">
                  <c:v>42.9</c:v>
                </c:pt>
                <c:pt idx="420">
                  <c:v>43.0</c:v>
                </c:pt>
                <c:pt idx="421">
                  <c:v>43.1</c:v>
                </c:pt>
                <c:pt idx="422">
                  <c:v>43.2</c:v>
                </c:pt>
                <c:pt idx="423">
                  <c:v>43.3</c:v>
                </c:pt>
                <c:pt idx="424">
                  <c:v>43.4</c:v>
                </c:pt>
                <c:pt idx="425">
                  <c:v>43.5</c:v>
                </c:pt>
                <c:pt idx="426">
                  <c:v>43.6</c:v>
                </c:pt>
                <c:pt idx="427">
                  <c:v>43.7</c:v>
                </c:pt>
                <c:pt idx="428">
                  <c:v>43.8</c:v>
                </c:pt>
                <c:pt idx="429">
                  <c:v>43.9</c:v>
                </c:pt>
                <c:pt idx="430">
                  <c:v>44.0</c:v>
                </c:pt>
                <c:pt idx="431">
                  <c:v>44.1</c:v>
                </c:pt>
                <c:pt idx="432">
                  <c:v>44.2</c:v>
                </c:pt>
                <c:pt idx="433">
                  <c:v>44.3</c:v>
                </c:pt>
                <c:pt idx="434">
                  <c:v>44.4</c:v>
                </c:pt>
                <c:pt idx="435">
                  <c:v>44.5</c:v>
                </c:pt>
                <c:pt idx="436">
                  <c:v>44.6</c:v>
                </c:pt>
                <c:pt idx="437">
                  <c:v>44.7</c:v>
                </c:pt>
                <c:pt idx="438">
                  <c:v>44.8</c:v>
                </c:pt>
                <c:pt idx="439">
                  <c:v>44.9</c:v>
                </c:pt>
                <c:pt idx="440">
                  <c:v>45.0</c:v>
                </c:pt>
                <c:pt idx="441">
                  <c:v>45.1</c:v>
                </c:pt>
                <c:pt idx="442">
                  <c:v>45.2</c:v>
                </c:pt>
                <c:pt idx="443">
                  <c:v>45.3</c:v>
                </c:pt>
                <c:pt idx="444">
                  <c:v>45.4</c:v>
                </c:pt>
                <c:pt idx="445">
                  <c:v>45.5</c:v>
                </c:pt>
                <c:pt idx="446">
                  <c:v>45.6</c:v>
                </c:pt>
                <c:pt idx="447">
                  <c:v>45.7</c:v>
                </c:pt>
                <c:pt idx="448">
                  <c:v>45.8</c:v>
                </c:pt>
                <c:pt idx="449">
                  <c:v>45.9</c:v>
                </c:pt>
                <c:pt idx="450">
                  <c:v>46.0</c:v>
                </c:pt>
                <c:pt idx="451">
                  <c:v>46.1</c:v>
                </c:pt>
                <c:pt idx="452">
                  <c:v>46.2</c:v>
                </c:pt>
                <c:pt idx="453">
                  <c:v>46.3</c:v>
                </c:pt>
                <c:pt idx="454">
                  <c:v>46.4</c:v>
                </c:pt>
                <c:pt idx="455">
                  <c:v>46.5</c:v>
                </c:pt>
                <c:pt idx="456">
                  <c:v>46.6</c:v>
                </c:pt>
                <c:pt idx="457">
                  <c:v>46.7</c:v>
                </c:pt>
                <c:pt idx="458">
                  <c:v>46.8</c:v>
                </c:pt>
                <c:pt idx="459">
                  <c:v>46.9</c:v>
                </c:pt>
                <c:pt idx="460">
                  <c:v>47.0</c:v>
                </c:pt>
                <c:pt idx="461">
                  <c:v>47.1</c:v>
                </c:pt>
                <c:pt idx="462">
                  <c:v>47.2</c:v>
                </c:pt>
                <c:pt idx="463">
                  <c:v>47.3</c:v>
                </c:pt>
                <c:pt idx="464">
                  <c:v>47.4</c:v>
                </c:pt>
                <c:pt idx="465">
                  <c:v>47.5</c:v>
                </c:pt>
                <c:pt idx="466">
                  <c:v>47.6</c:v>
                </c:pt>
                <c:pt idx="467">
                  <c:v>47.7</c:v>
                </c:pt>
                <c:pt idx="468">
                  <c:v>47.8</c:v>
                </c:pt>
                <c:pt idx="469">
                  <c:v>47.9</c:v>
                </c:pt>
                <c:pt idx="470">
                  <c:v>48.0</c:v>
                </c:pt>
                <c:pt idx="471">
                  <c:v>48.1</c:v>
                </c:pt>
                <c:pt idx="472">
                  <c:v>48.2</c:v>
                </c:pt>
                <c:pt idx="473">
                  <c:v>48.3</c:v>
                </c:pt>
                <c:pt idx="474">
                  <c:v>48.4</c:v>
                </c:pt>
                <c:pt idx="475">
                  <c:v>48.5</c:v>
                </c:pt>
                <c:pt idx="476">
                  <c:v>48.6</c:v>
                </c:pt>
                <c:pt idx="477">
                  <c:v>48.7</c:v>
                </c:pt>
                <c:pt idx="478">
                  <c:v>48.8</c:v>
                </c:pt>
                <c:pt idx="479">
                  <c:v>48.9</c:v>
                </c:pt>
                <c:pt idx="480">
                  <c:v>49.0</c:v>
                </c:pt>
                <c:pt idx="481">
                  <c:v>49.1</c:v>
                </c:pt>
                <c:pt idx="482">
                  <c:v>49.2</c:v>
                </c:pt>
                <c:pt idx="483">
                  <c:v>49.3</c:v>
                </c:pt>
                <c:pt idx="484">
                  <c:v>49.4</c:v>
                </c:pt>
                <c:pt idx="485">
                  <c:v>49.5</c:v>
                </c:pt>
                <c:pt idx="486">
                  <c:v>49.6</c:v>
                </c:pt>
                <c:pt idx="487">
                  <c:v>49.7</c:v>
                </c:pt>
                <c:pt idx="488">
                  <c:v>49.8</c:v>
                </c:pt>
                <c:pt idx="489">
                  <c:v>49.9</c:v>
                </c:pt>
                <c:pt idx="490">
                  <c:v>50.0</c:v>
                </c:pt>
                <c:pt idx="491">
                  <c:v>50.1</c:v>
                </c:pt>
                <c:pt idx="492">
                  <c:v>50.2</c:v>
                </c:pt>
                <c:pt idx="493">
                  <c:v>50.3</c:v>
                </c:pt>
                <c:pt idx="494">
                  <c:v>50.4</c:v>
                </c:pt>
                <c:pt idx="495">
                  <c:v>50.5</c:v>
                </c:pt>
                <c:pt idx="496">
                  <c:v>50.6</c:v>
                </c:pt>
                <c:pt idx="497">
                  <c:v>50.7</c:v>
                </c:pt>
                <c:pt idx="498">
                  <c:v>50.8</c:v>
                </c:pt>
                <c:pt idx="499">
                  <c:v>50.9</c:v>
                </c:pt>
                <c:pt idx="500">
                  <c:v>51.0</c:v>
                </c:pt>
                <c:pt idx="501">
                  <c:v>51.1</c:v>
                </c:pt>
                <c:pt idx="502">
                  <c:v>51.2</c:v>
                </c:pt>
                <c:pt idx="503">
                  <c:v>51.3</c:v>
                </c:pt>
                <c:pt idx="504">
                  <c:v>51.4</c:v>
                </c:pt>
                <c:pt idx="505">
                  <c:v>51.5</c:v>
                </c:pt>
                <c:pt idx="506">
                  <c:v>51.6</c:v>
                </c:pt>
                <c:pt idx="507">
                  <c:v>51.7</c:v>
                </c:pt>
                <c:pt idx="508">
                  <c:v>51.8</c:v>
                </c:pt>
                <c:pt idx="509">
                  <c:v>51.9</c:v>
                </c:pt>
                <c:pt idx="510">
                  <c:v>52.0</c:v>
                </c:pt>
                <c:pt idx="511">
                  <c:v>52.1</c:v>
                </c:pt>
                <c:pt idx="512">
                  <c:v>52.2</c:v>
                </c:pt>
                <c:pt idx="513">
                  <c:v>52.3</c:v>
                </c:pt>
                <c:pt idx="514">
                  <c:v>52.4</c:v>
                </c:pt>
                <c:pt idx="515">
                  <c:v>52.5</c:v>
                </c:pt>
                <c:pt idx="516">
                  <c:v>52.6</c:v>
                </c:pt>
                <c:pt idx="517">
                  <c:v>52.7</c:v>
                </c:pt>
                <c:pt idx="518">
                  <c:v>52.8</c:v>
                </c:pt>
                <c:pt idx="519">
                  <c:v>52.9</c:v>
                </c:pt>
                <c:pt idx="520">
                  <c:v>53.0</c:v>
                </c:pt>
                <c:pt idx="521">
                  <c:v>53.1</c:v>
                </c:pt>
                <c:pt idx="522">
                  <c:v>53.2</c:v>
                </c:pt>
                <c:pt idx="523">
                  <c:v>53.3</c:v>
                </c:pt>
                <c:pt idx="524">
                  <c:v>53.4</c:v>
                </c:pt>
                <c:pt idx="525">
                  <c:v>53.5</c:v>
                </c:pt>
                <c:pt idx="526">
                  <c:v>53.6</c:v>
                </c:pt>
                <c:pt idx="527">
                  <c:v>53.7</c:v>
                </c:pt>
                <c:pt idx="528">
                  <c:v>53.8</c:v>
                </c:pt>
                <c:pt idx="529">
                  <c:v>53.9</c:v>
                </c:pt>
                <c:pt idx="530">
                  <c:v>54.0</c:v>
                </c:pt>
                <c:pt idx="531">
                  <c:v>54.1</c:v>
                </c:pt>
                <c:pt idx="532">
                  <c:v>54.2</c:v>
                </c:pt>
                <c:pt idx="533">
                  <c:v>54.3</c:v>
                </c:pt>
                <c:pt idx="534">
                  <c:v>54.4</c:v>
                </c:pt>
                <c:pt idx="535">
                  <c:v>54.5</c:v>
                </c:pt>
                <c:pt idx="536">
                  <c:v>54.6</c:v>
                </c:pt>
                <c:pt idx="537">
                  <c:v>54.7</c:v>
                </c:pt>
                <c:pt idx="538">
                  <c:v>54.8</c:v>
                </c:pt>
                <c:pt idx="539">
                  <c:v>54.9</c:v>
                </c:pt>
                <c:pt idx="540">
                  <c:v>55.0</c:v>
                </c:pt>
                <c:pt idx="541">
                  <c:v>55.1</c:v>
                </c:pt>
                <c:pt idx="542">
                  <c:v>55.2</c:v>
                </c:pt>
                <c:pt idx="543">
                  <c:v>55.3</c:v>
                </c:pt>
                <c:pt idx="544">
                  <c:v>55.4</c:v>
                </c:pt>
                <c:pt idx="545">
                  <c:v>55.5</c:v>
                </c:pt>
                <c:pt idx="546">
                  <c:v>55.6</c:v>
                </c:pt>
                <c:pt idx="547">
                  <c:v>55.7</c:v>
                </c:pt>
                <c:pt idx="548">
                  <c:v>55.8</c:v>
                </c:pt>
                <c:pt idx="549">
                  <c:v>55.9</c:v>
                </c:pt>
                <c:pt idx="550">
                  <c:v>56.0</c:v>
                </c:pt>
                <c:pt idx="551">
                  <c:v>56.1</c:v>
                </c:pt>
                <c:pt idx="552">
                  <c:v>56.2</c:v>
                </c:pt>
                <c:pt idx="553">
                  <c:v>56.3</c:v>
                </c:pt>
                <c:pt idx="554">
                  <c:v>56.4</c:v>
                </c:pt>
                <c:pt idx="555">
                  <c:v>56.5</c:v>
                </c:pt>
                <c:pt idx="556">
                  <c:v>56.6</c:v>
                </c:pt>
                <c:pt idx="557">
                  <c:v>56.7</c:v>
                </c:pt>
                <c:pt idx="558">
                  <c:v>56.8</c:v>
                </c:pt>
                <c:pt idx="559">
                  <c:v>56.9</c:v>
                </c:pt>
                <c:pt idx="560">
                  <c:v>57.0</c:v>
                </c:pt>
                <c:pt idx="561">
                  <c:v>57.1</c:v>
                </c:pt>
                <c:pt idx="562">
                  <c:v>57.2</c:v>
                </c:pt>
                <c:pt idx="563">
                  <c:v>57.3</c:v>
                </c:pt>
                <c:pt idx="564">
                  <c:v>57.4</c:v>
                </c:pt>
                <c:pt idx="565">
                  <c:v>57.5</c:v>
                </c:pt>
                <c:pt idx="566">
                  <c:v>57.6</c:v>
                </c:pt>
                <c:pt idx="567">
                  <c:v>57.7</c:v>
                </c:pt>
                <c:pt idx="568">
                  <c:v>57.8</c:v>
                </c:pt>
                <c:pt idx="569">
                  <c:v>57.9</c:v>
                </c:pt>
                <c:pt idx="570">
                  <c:v>58.0</c:v>
                </c:pt>
                <c:pt idx="571">
                  <c:v>58.1</c:v>
                </c:pt>
                <c:pt idx="572">
                  <c:v>58.2</c:v>
                </c:pt>
                <c:pt idx="573">
                  <c:v>58.3</c:v>
                </c:pt>
                <c:pt idx="574">
                  <c:v>58.4</c:v>
                </c:pt>
                <c:pt idx="575">
                  <c:v>58.5</c:v>
                </c:pt>
                <c:pt idx="576">
                  <c:v>58.6</c:v>
                </c:pt>
                <c:pt idx="577">
                  <c:v>58.7</c:v>
                </c:pt>
                <c:pt idx="578">
                  <c:v>58.8</c:v>
                </c:pt>
                <c:pt idx="579">
                  <c:v>58.9</c:v>
                </c:pt>
                <c:pt idx="580">
                  <c:v>59.0</c:v>
                </c:pt>
                <c:pt idx="581">
                  <c:v>59.1</c:v>
                </c:pt>
                <c:pt idx="582">
                  <c:v>59.2</c:v>
                </c:pt>
                <c:pt idx="583">
                  <c:v>59.3</c:v>
                </c:pt>
                <c:pt idx="584">
                  <c:v>59.4</c:v>
                </c:pt>
                <c:pt idx="585">
                  <c:v>59.5</c:v>
                </c:pt>
                <c:pt idx="586">
                  <c:v>59.6</c:v>
                </c:pt>
                <c:pt idx="587">
                  <c:v>59.7</c:v>
                </c:pt>
                <c:pt idx="588">
                  <c:v>59.8</c:v>
                </c:pt>
                <c:pt idx="589">
                  <c:v>59.9</c:v>
                </c:pt>
                <c:pt idx="590">
                  <c:v>60.0</c:v>
                </c:pt>
                <c:pt idx="591">
                  <c:v>60.1</c:v>
                </c:pt>
                <c:pt idx="592">
                  <c:v>60.2</c:v>
                </c:pt>
                <c:pt idx="593">
                  <c:v>60.3</c:v>
                </c:pt>
                <c:pt idx="594">
                  <c:v>60.4</c:v>
                </c:pt>
                <c:pt idx="595">
                  <c:v>60.5</c:v>
                </c:pt>
                <c:pt idx="596">
                  <c:v>60.6</c:v>
                </c:pt>
                <c:pt idx="597">
                  <c:v>60.7</c:v>
                </c:pt>
                <c:pt idx="598">
                  <c:v>60.8</c:v>
                </c:pt>
                <c:pt idx="599">
                  <c:v>60.9</c:v>
                </c:pt>
                <c:pt idx="600">
                  <c:v>61.0</c:v>
                </c:pt>
                <c:pt idx="601">
                  <c:v>61.1</c:v>
                </c:pt>
                <c:pt idx="602">
                  <c:v>61.2</c:v>
                </c:pt>
                <c:pt idx="603">
                  <c:v>61.3</c:v>
                </c:pt>
                <c:pt idx="604">
                  <c:v>61.4</c:v>
                </c:pt>
                <c:pt idx="605">
                  <c:v>61.5</c:v>
                </c:pt>
                <c:pt idx="606">
                  <c:v>61.6</c:v>
                </c:pt>
                <c:pt idx="607">
                  <c:v>61.7</c:v>
                </c:pt>
                <c:pt idx="608">
                  <c:v>61.8</c:v>
                </c:pt>
                <c:pt idx="609">
                  <c:v>61.9</c:v>
                </c:pt>
                <c:pt idx="610">
                  <c:v>62.0</c:v>
                </c:pt>
                <c:pt idx="611">
                  <c:v>62.1</c:v>
                </c:pt>
                <c:pt idx="612">
                  <c:v>62.2</c:v>
                </c:pt>
                <c:pt idx="613">
                  <c:v>62.3</c:v>
                </c:pt>
                <c:pt idx="614">
                  <c:v>62.4</c:v>
                </c:pt>
                <c:pt idx="615">
                  <c:v>62.5</c:v>
                </c:pt>
                <c:pt idx="616">
                  <c:v>62.6</c:v>
                </c:pt>
                <c:pt idx="617">
                  <c:v>62.7</c:v>
                </c:pt>
                <c:pt idx="618">
                  <c:v>62.8</c:v>
                </c:pt>
                <c:pt idx="619">
                  <c:v>62.9</c:v>
                </c:pt>
                <c:pt idx="620">
                  <c:v>63.0</c:v>
                </c:pt>
                <c:pt idx="621">
                  <c:v>63.1</c:v>
                </c:pt>
                <c:pt idx="622">
                  <c:v>63.2</c:v>
                </c:pt>
                <c:pt idx="623">
                  <c:v>63.3</c:v>
                </c:pt>
                <c:pt idx="624">
                  <c:v>63.4</c:v>
                </c:pt>
                <c:pt idx="625">
                  <c:v>63.5</c:v>
                </c:pt>
                <c:pt idx="626">
                  <c:v>63.6</c:v>
                </c:pt>
                <c:pt idx="627">
                  <c:v>63.7</c:v>
                </c:pt>
                <c:pt idx="628">
                  <c:v>63.8</c:v>
                </c:pt>
                <c:pt idx="629">
                  <c:v>63.9</c:v>
                </c:pt>
                <c:pt idx="630">
                  <c:v>64.0</c:v>
                </c:pt>
                <c:pt idx="631">
                  <c:v>64.1</c:v>
                </c:pt>
                <c:pt idx="632">
                  <c:v>64.2</c:v>
                </c:pt>
                <c:pt idx="633">
                  <c:v>64.3</c:v>
                </c:pt>
                <c:pt idx="634">
                  <c:v>64.4</c:v>
                </c:pt>
                <c:pt idx="635">
                  <c:v>64.5</c:v>
                </c:pt>
                <c:pt idx="636">
                  <c:v>64.6</c:v>
                </c:pt>
                <c:pt idx="637">
                  <c:v>64.7</c:v>
                </c:pt>
                <c:pt idx="638">
                  <c:v>64.8</c:v>
                </c:pt>
                <c:pt idx="639">
                  <c:v>64.9</c:v>
                </c:pt>
                <c:pt idx="640">
                  <c:v>65.0</c:v>
                </c:pt>
              </c:numCache>
            </c:numRef>
          </c:xVal>
          <c:yVal>
            <c:numRef>
              <c:f>'Combined Data'!$C$2:$C$642</c:f>
              <c:numCache>
                <c:formatCode>0.00E+00</c:formatCode>
                <c:ptCount val="641"/>
                <c:pt idx="0">
                  <c:v>1.55E-9</c:v>
                </c:pt>
                <c:pt idx="1">
                  <c:v>1.68E-9</c:v>
                </c:pt>
                <c:pt idx="2">
                  <c:v>2.18E-9</c:v>
                </c:pt>
                <c:pt idx="3">
                  <c:v>3.28E-9</c:v>
                </c:pt>
                <c:pt idx="4">
                  <c:v>4.64E-9</c:v>
                </c:pt>
                <c:pt idx="5">
                  <c:v>7.71E-9</c:v>
                </c:pt>
                <c:pt idx="6">
                  <c:v>1.15E-8</c:v>
                </c:pt>
                <c:pt idx="7">
                  <c:v>1.35E-8</c:v>
                </c:pt>
                <c:pt idx="8">
                  <c:v>1.49E-8</c:v>
                </c:pt>
                <c:pt idx="9">
                  <c:v>1.56E-8</c:v>
                </c:pt>
                <c:pt idx="10">
                  <c:v>1.52E-8</c:v>
                </c:pt>
                <c:pt idx="11">
                  <c:v>1.42E-8</c:v>
                </c:pt>
                <c:pt idx="12">
                  <c:v>1.22E-8</c:v>
                </c:pt>
                <c:pt idx="13">
                  <c:v>1.03E-8</c:v>
                </c:pt>
                <c:pt idx="14">
                  <c:v>8.15E-9</c:v>
                </c:pt>
                <c:pt idx="15">
                  <c:v>4.56E-9</c:v>
                </c:pt>
                <c:pt idx="16">
                  <c:v>2.32E-9</c:v>
                </c:pt>
                <c:pt idx="17">
                  <c:v>1.31E-9</c:v>
                </c:pt>
                <c:pt idx="18">
                  <c:v>7.51E-10</c:v>
                </c:pt>
                <c:pt idx="19">
                  <c:v>3.12E-10</c:v>
                </c:pt>
                <c:pt idx="20">
                  <c:v>1.93E-10</c:v>
                </c:pt>
                <c:pt idx="21">
                  <c:v>1.26E-10</c:v>
                </c:pt>
                <c:pt idx="22">
                  <c:v>7.77E-11</c:v>
                </c:pt>
                <c:pt idx="23">
                  <c:v>5.75E-11</c:v>
                </c:pt>
                <c:pt idx="24">
                  <c:v>4.51E-11</c:v>
                </c:pt>
                <c:pt idx="25">
                  <c:v>3.4E-11</c:v>
                </c:pt>
                <c:pt idx="26">
                  <c:v>3.97E-11</c:v>
                </c:pt>
                <c:pt idx="27">
                  <c:v>5.37E-11</c:v>
                </c:pt>
                <c:pt idx="28">
                  <c:v>7.12E-11</c:v>
                </c:pt>
                <c:pt idx="29">
                  <c:v>9.35E-11</c:v>
                </c:pt>
                <c:pt idx="30">
                  <c:v>1.04E-10</c:v>
                </c:pt>
                <c:pt idx="31">
                  <c:v>1.09E-10</c:v>
                </c:pt>
                <c:pt idx="32">
                  <c:v>1.15E-10</c:v>
                </c:pt>
                <c:pt idx="33">
                  <c:v>1.12E-10</c:v>
                </c:pt>
                <c:pt idx="34">
                  <c:v>9.64E-11</c:v>
                </c:pt>
                <c:pt idx="35">
                  <c:v>7.28E-11</c:v>
                </c:pt>
                <c:pt idx="36">
                  <c:v>5.55E-11</c:v>
                </c:pt>
                <c:pt idx="37">
                  <c:v>4.08E-11</c:v>
                </c:pt>
                <c:pt idx="38">
                  <c:v>3.44E-11</c:v>
                </c:pt>
                <c:pt idx="39">
                  <c:v>3.07E-11</c:v>
                </c:pt>
                <c:pt idx="40">
                  <c:v>2.82E-11</c:v>
                </c:pt>
                <c:pt idx="41">
                  <c:v>3.0E-11</c:v>
                </c:pt>
                <c:pt idx="42">
                  <c:v>3.78E-11</c:v>
                </c:pt>
                <c:pt idx="43">
                  <c:v>3.94E-11</c:v>
                </c:pt>
                <c:pt idx="44">
                  <c:v>3.85E-11</c:v>
                </c:pt>
                <c:pt idx="45">
                  <c:v>3.23E-11</c:v>
                </c:pt>
                <c:pt idx="46">
                  <c:v>3.57E-11</c:v>
                </c:pt>
                <c:pt idx="47">
                  <c:v>3.63E-11</c:v>
                </c:pt>
                <c:pt idx="48">
                  <c:v>4.05E-11</c:v>
                </c:pt>
                <c:pt idx="49">
                  <c:v>4.41E-11</c:v>
                </c:pt>
                <c:pt idx="50">
                  <c:v>4.29E-11</c:v>
                </c:pt>
                <c:pt idx="51">
                  <c:v>4.7E-11</c:v>
                </c:pt>
                <c:pt idx="52">
                  <c:v>4.87E-11</c:v>
                </c:pt>
                <c:pt idx="53">
                  <c:v>4.42E-11</c:v>
                </c:pt>
                <c:pt idx="54">
                  <c:v>4.34E-11</c:v>
                </c:pt>
                <c:pt idx="55">
                  <c:v>4.06E-11</c:v>
                </c:pt>
                <c:pt idx="56">
                  <c:v>4.22E-11</c:v>
                </c:pt>
                <c:pt idx="57">
                  <c:v>4.5E-11</c:v>
                </c:pt>
                <c:pt idx="58">
                  <c:v>4.58E-11</c:v>
                </c:pt>
                <c:pt idx="59">
                  <c:v>5.06E-11</c:v>
                </c:pt>
                <c:pt idx="60">
                  <c:v>5.93E-11</c:v>
                </c:pt>
                <c:pt idx="61">
                  <c:v>6.84E-11</c:v>
                </c:pt>
                <c:pt idx="62">
                  <c:v>6.62E-11</c:v>
                </c:pt>
                <c:pt idx="63">
                  <c:v>5.79E-11</c:v>
                </c:pt>
                <c:pt idx="64">
                  <c:v>5.5E-11</c:v>
                </c:pt>
                <c:pt idx="65">
                  <c:v>5.33E-11</c:v>
                </c:pt>
                <c:pt idx="66">
                  <c:v>5.87E-11</c:v>
                </c:pt>
                <c:pt idx="67">
                  <c:v>5.99E-11</c:v>
                </c:pt>
                <c:pt idx="68">
                  <c:v>6.42E-11</c:v>
                </c:pt>
                <c:pt idx="69">
                  <c:v>5.97E-11</c:v>
                </c:pt>
                <c:pt idx="70">
                  <c:v>5.65E-11</c:v>
                </c:pt>
                <c:pt idx="71">
                  <c:v>5.3E-11</c:v>
                </c:pt>
                <c:pt idx="72">
                  <c:v>5.97E-11</c:v>
                </c:pt>
                <c:pt idx="73">
                  <c:v>5.92E-11</c:v>
                </c:pt>
                <c:pt idx="74">
                  <c:v>5.32E-11</c:v>
                </c:pt>
                <c:pt idx="75">
                  <c:v>4.92E-11</c:v>
                </c:pt>
                <c:pt idx="76">
                  <c:v>5.39E-11</c:v>
                </c:pt>
                <c:pt idx="77">
                  <c:v>5.65E-11</c:v>
                </c:pt>
                <c:pt idx="78">
                  <c:v>5.73E-11</c:v>
                </c:pt>
                <c:pt idx="79">
                  <c:v>5.18E-11</c:v>
                </c:pt>
                <c:pt idx="80">
                  <c:v>5.29E-11</c:v>
                </c:pt>
                <c:pt idx="81">
                  <c:v>5.67E-11</c:v>
                </c:pt>
                <c:pt idx="82">
                  <c:v>5.89E-11</c:v>
                </c:pt>
                <c:pt idx="83">
                  <c:v>6.09E-11</c:v>
                </c:pt>
                <c:pt idx="84">
                  <c:v>6.36E-11</c:v>
                </c:pt>
                <c:pt idx="85">
                  <c:v>6.21E-11</c:v>
                </c:pt>
                <c:pt idx="86">
                  <c:v>6.0E-11</c:v>
                </c:pt>
                <c:pt idx="87">
                  <c:v>5.62E-11</c:v>
                </c:pt>
                <c:pt idx="88">
                  <c:v>5.0E-11</c:v>
                </c:pt>
                <c:pt idx="89">
                  <c:v>6.44E-11</c:v>
                </c:pt>
                <c:pt idx="90">
                  <c:v>6.37E-11</c:v>
                </c:pt>
                <c:pt idx="91">
                  <c:v>5.88E-11</c:v>
                </c:pt>
                <c:pt idx="92">
                  <c:v>5.18E-11</c:v>
                </c:pt>
                <c:pt idx="93">
                  <c:v>6.29E-11</c:v>
                </c:pt>
                <c:pt idx="94">
                  <c:v>6.38E-11</c:v>
                </c:pt>
                <c:pt idx="95">
                  <c:v>6.87E-11</c:v>
                </c:pt>
                <c:pt idx="96">
                  <c:v>6.59E-11</c:v>
                </c:pt>
                <c:pt idx="97">
                  <c:v>5.58E-11</c:v>
                </c:pt>
                <c:pt idx="98">
                  <c:v>5.32E-11</c:v>
                </c:pt>
                <c:pt idx="99">
                  <c:v>6.25E-11</c:v>
                </c:pt>
                <c:pt idx="100">
                  <c:v>6.2E-11</c:v>
                </c:pt>
                <c:pt idx="101">
                  <c:v>6.42E-11</c:v>
                </c:pt>
                <c:pt idx="102">
                  <c:v>7.12E-11</c:v>
                </c:pt>
                <c:pt idx="103">
                  <c:v>6.27E-11</c:v>
                </c:pt>
                <c:pt idx="104">
                  <c:v>6.33E-11</c:v>
                </c:pt>
                <c:pt idx="105">
                  <c:v>7.27E-11</c:v>
                </c:pt>
                <c:pt idx="106">
                  <c:v>8.08E-11</c:v>
                </c:pt>
                <c:pt idx="107">
                  <c:v>8.85E-11</c:v>
                </c:pt>
                <c:pt idx="108">
                  <c:v>1.02E-10</c:v>
                </c:pt>
                <c:pt idx="109">
                  <c:v>1.09E-10</c:v>
                </c:pt>
                <c:pt idx="110">
                  <c:v>1.23E-10</c:v>
                </c:pt>
                <c:pt idx="111">
                  <c:v>1.26E-10</c:v>
                </c:pt>
                <c:pt idx="112">
                  <c:v>1.22E-10</c:v>
                </c:pt>
                <c:pt idx="113">
                  <c:v>1.09E-10</c:v>
                </c:pt>
                <c:pt idx="114">
                  <c:v>9.01E-11</c:v>
                </c:pt>
                <c:pt idx="115">
                  <c:v>8.1E-11</c:v>
                </c:pt>
                <c:pt idx="116">
                  <c:v>8.14E-11</c:v>
                </c:pt>
                <c:pt idx="117">
                  <c:v>8.08E-11</c:v>
                </c:pt>
                <c:pt idx="118">
                  <c:v>7.08E-11</c:v>
                </c:pt>
                <c:pt idx="119">
                  <c:v>6.59E-11</c:v>
                </c:pt>
                <c:pt idx="120">
                  <c:v>6.27E-11</c:v>
                </c:pt>
                <c:pt idx="121">
                  <c:v>7.48E-11</c:v>
                </c:pt>
                <c:pt idx="122">
                  <c:v>8.2E-11</c:v>
                </c:pt>
                <c:pt idx="123">
                  <c:v>8.34E-11</c:v>
                </c:pt>
                <c:pt idx="124">
                  <c:v>1.04E-10</c:v>
                </c:pt>
                <c:pt idx="125">
                  <c:v>2.45E-10</c:v>
                </c:pt>
                <c:pt idx="126">
                  <c:v>9.58E-10</c:v>
                </c:pt>
                <c:pt idx="127">
                  <c:v>1.77E-9</c:v>
                </c:pt>
                <c:pt idx="128">
                  <c:v>2.41E-9</c:v>
                </c:pt>
                <c:pt idx="129">
                  <c:v>2.9E-9</c:v>
                </c:pt>
                <c:pt idx="130">
                  <c:v>3.27E-9</c:v>
                </c:pt>
                <c:pt idx="131">
                  <c:v>3.29E-9</c:v>
                </c:pt>
                <c:pt idx="132">
                  <c:v>3.11E-9</c:v>
                </c:pt>
                <c:pt idx="133">
                  <c:v>2.73E-9</c:v>
                </c:pt>
                <c:pt idx="134">
                  <c:v>1.79E-9</c:v>
                </c:pt>
                <c:pt idx="135">
                  <c:v>1.06E-9</c:v>
                </c:pt>
                <c:pt idx="136">
                  <c:v>5.9E-10</c:v>
                </c:pt>
                <c:pt idx="137">
                  <c:v>2.89E-10</c:v>
                </c:pt>
                <c:pt idx="138">
                  <c:v>2.26E-10</c:v>
                </c:pt>
                <c:pt idx="139">
                  <c:v>1.83E-10</c:v>
                </c:pt>
                <c:pt idx="140">
                  <c:v>1.51E-10</c:v>
                </c:pt>
                <c:pt idx="141">
                  <c:v>1.37E-10</c:v>
                </c:pt>
                <c:pt idx="142">
                  <c:v>1.23E-10</c:v>
                </c:pt>
                <c:pt idx="143">
                  <c:v>1.14E-10</c:v>
                </c:pt>
                <c:pt idx="144">
                  <c:v>1.07E-10</c:v>
                </c:pt>
                <c:pt idx="145">
                  <c:v>1.18E-10</c:v>
                </c:pt>
                <c:pt idx="146">
                  <c:v>1.92E-10</c:v>
                </c:pt>
                <c:pt idx="147">
                  <c:v>3.05E-10</c:v>
                </c:pt>
                <c:pt idx="148">
                  <c:v>3.99E-10</c:v>
                </c:pt>
                <c:pt idx="149">
                  <c:v>4.82E-10</c:v>
                </c:pt>
                <c:pt idx="150">
                  <c:v>5.57E-10</c:v>
                </c:pt>
                <c:pt idx="151">
                  <c:v>5.59E-10</c:v>
                </c:pt>
                <c:pt idx="152">
                  <c:v>5.12E-10</c:v>
                </c:pt>
                <c:pt idx="153">
                  <c:v>4.51E-10</c:v>
                </c:pt>
                <c:pt idx="154">
                  <c:v>3.48E-10</c:v>
                </c:pt>
                <c:pt idx="155">
                  <c:v>3.4E-10</c:v>
                </c:pt>
                <c:pt idx="156">
                  <c:v>7.06E-10</c:v>
                </c:pt>
                <c:pt idx="157">
                  <c:v>1.22E-9</c:v>
                </c:pt>
                <c:pt idx="158">
                  <c:v>1.52E-9</c:v>
                </c:pt>
                <c:pt idx="159">
                  <c:v>1.74E-9</c:v>
                </c:pt>
                <c:pt idx="160">
                  <c:v>1.9E-9</c:v>
                </c:pt>
                <c:pt idx="161">
                  <c:v>1.9E-9</c:v>
                </c:pt>
                <c:pt idx="162">
                  <c:v>1.82E-9</c:v>
                </c:pt>
                <c:pt idx="163">
                  <c:v>1.68E-9</c:v>
                </c:pt>
                <c:pt idx="164">
                  <c:v>1.23E-9</c:v>
                </c:pt>
                <c:pt idx="165">
                  <c:v>1.28E-9</c:v>
                </c:pt>
                <c:pt idx="166">
                  <c:v>2.82E-9</c:v>
                </c:pt>
                <c:pt idx="167">
                  <c:v>5.52E-9</c:v>
                </c:pt>
                <c:pt idx="168">
                  <c:v>7.47E-9</c:v>
                </c:pt>
                <c:pt idx="169">
                  <c:v>8.55E-9</c:v>
                </c:pt>
                <c:pt idx="170">
                  <c:v>9.09E-9</c:v>
                </c:pt>
                <c:pt idx="171">
                  <c:v>8.74E-9</c:v>
                </c:pt>
                <c:pt idx="172">
                  <c:v>8.11E-9</c:v>
                </c:pt>
                <c:pt idx="173">
                  <c:v>7.06E-9</c:v>
                </c:pt>
                <c:pt idx="174">
                  <c:v>4.06E-9</c:v>
                </c:pt>
                <c:pt idx="175">
                  <c:v>2.24E-9</c:v>
                </c:pt>
                <c:pt idx="176">
                  <c:v>1.46E-9</c:v>
                </c:pt>
                <c:pt idx="177">
                  <c:v>1.13E-9</c:v>
                </c:pt>
                <c:pt idx="178">
                  <c:v>1.01E-9</c:v>
                </c:pt>
                <c:pt idx="179">
                  <c:v>1.0E-9</c:v>
                </c:pt>
                <c:pt idx="180">
                  <c:v>1.14E-9</c:v>
                </c:pt>
                <c:pt idx="181">
                  <c:v>1.49E-9</c:v>
                </c:pt>
                <c:pt idx="182">
                  <c:v>2.37E-9</c:v>
                </c:pt>
                <c:pt idx="183">
                  <c:v>5.28E-9</c:v>
                </c:pt>
                <c:pt idx="184">
                  <c:v>2.32E-8</c:v>
                </c:pt>
                <c:pt idx="185">
                  <c:v>2.29E-7</c:v>
                </c:pt>
                <c:pt idx="186">
                  <c:v>5.67E-7</c:v>
                </c:pt>
                <c:pt idx="187">
                  <c:v>7.19E-7</c:v>
                </c:pt>
                <c:pt idx="188">
                  <c:v>6.8E-7</c:v>
                </c:pt>
                <c:pt idx="189">
                  <c:v>7.27E-7</c:v>
                </c:pt>
                <c:pt idx="190">
                  <c:v>6.29E-7</c:v>
                </c:pt>
                <c:pt idx="191">
                  <c:v>6.06E-7</c:v>
                </c:pt>
                <c:pt idx="192">
                  <c:v>5.26E-7</c:v>
                </c:pt>
                <c:pt idx="193">
                  <c:v>2.32E-7</c:v>
                </c:pt>
                <c:pt idx="194">
                  <c:v>1.73E-8</c:v>
                </c:pt>
                <c:pt idx="195">
                  <c:v>5.54E-9</c:v>
                </c:pt>
                <c:pt idx="196">
                  <c:v>2.55E-9</c:v>
                </c:pt>
                <c:pt idx="197">
                  <c:v>1.3E-9</c:v>
                </c:pt>
                <c:pt idx="198">
                  <c:v>6.26E-10</c:v>
                </c:pt>
                <c:pt idx="199">
                  <c:v>2.1E-10</c:v>
                </c:pt>
                <c:pt idx="200">
                  <c:v>8.69E-11</c:v>
                </c:pt>
                <c:pt idx="201">
                  <c:v>1.29E-11</c:v>
                </c:pt>
                <c:pt idx="202">
                  <c:v>-3.48E-11</c:v>
                </c:pt>
                <c:pt idx="203">
                  <c:v>-6.01E-11</c:v>
                </c:pt>
                <c:pt idx="204">
                  <c:v>-7.77E-11</c:v>
                </c:pt>
                <c:pt idx="205">
                  <c:v>-9.00000000000001E-11</c:v>
                </c:pt>
                <c:pt idx="206">
                  <c:v>-9.02E-11</c:v>
                </c:pt>
                <c:pt idx="207">
                  <c:v>-8.98E-11</c:v>
                </c:pt>
                <c:pt idx="208">
                  <c:v>-8.58E-11</c:v>
                </c:pt>
                <c:pt idx="209">
                  <c:v>-7.79E-11</c:v>
                </c:pt>
                <c:pt idx="210">
                  <c:v>-7.44E-11</c:v>
                </c:pt>
                <c:pt idx="211">
                  <c:v>-6.53E-11</c:v>
                </c:pt>
                <c:pt idx="212">
                  <c:v>-5.7E-11</c:v>
                </c:pt>
                <c:pt idx="213">
                  <c:v>-5.39E-11</c:v>
                </c:pt>
                <c:pt idx="214">
                  <c:v>-4.54E-11</c:v>
                </c:pt>
                <c:pt idx="215">
                  <c:v>-4.57E-11</c:v>
                </c:pt>
                <c:pt idx="216">
                  <c:v>-4.1E-11</c:v>
                </c:pt>
                <c:pt idx="217">
                  <c:v>-2.79E-11</c:v>
                </c:pt>
                <c:pt idx="218">
                  <c:v>-3.18E-11</c:v>
                </c:pt>
                <c:pt idx="219">
                  <c:v>-3.32E-11</c:v>
                </c:pt>
                <c:pt idx="220">
                  <c:v>-3.04E-11</c:v>
                </c:pt>
                <c:pt idx="221">
                  <c:v>-2.17E-11</c:v>
                </c:pt>
                <c:pt idx="222">
                  <c:v>-2.11E-11</c:v>
                </c:pt>
                <c:pt idx="223">
                  <c:v>-2.23E-11</c:v>
                </c:pt>
                <c:pt idx="224">
                  <c:v>-1.44E-11</c:v>
                </c:pt>
                <c:pt idx="225">
                  <c:v>-1.21E-11</c:v>
                </c:pt>
                <c:pt idx="226">
                  <c:v>-6.28E-12</c:v>
                </c:pt>
                <c:pt idx="227">
                  <c:v>-7.43E-12</c:v>
                </c:pt>
                <c:pt idx="228">
                  <c:v>-8.29E-12</c:v>
                </c:pt>
                <c:pt idx="229">
                  <c:v>-1.36E-11</c:v>
                </c:pt>
                <c:pt idx="230">
                  <c:v>-3.01E-12</c:v>
                </c:pt>
                <c:pt idx="231">
                  <c:v>1.99E-12</c:v>
                </c:pt>
                <c:pt idx="232">
                  <c:v>1.17E-11</c:v>
                </c:pt>
                <c:pt idx="233">
                  <c:v>6.8E-12</c:v>
                </c:pt>
                <c:pt idx="234">
                  <c:v>2.92E-12</c:v>
                </c:pt>
                <c:pt idx="235">
                  <c:v>7.1E-12</c:v>
                </c:pt>
                <c:pt idx="236">
                  <c:v>1.33E-11</c:v>
                </c:pt>
                <c:pt idx="237">
                  <c:v>1.13E-11</c:v>
                </c:pt>
                <c:pt idx="238">
                  <c:v>1.05E-11</c:v>
                </c:pt>
                <c:pt idx="239">
                  <c:v>9.97000000000001E-12</c:v>
                </c:pt>
                <c:pt idx="240">
                  <c:v>1.19E-11</c:v>
                </c:pt>
                <c:pt idx="241">
                  <c:v>1.12E-11</c:v>
                </c:pt>
                <c:pt idx="242">
                  <c:v>9.53E-12</c:v>
                </c:pt>
                <c:pt idx="243">
                  <c:v>1.17E-12</c:v>
                </c:pt>
                <c:pt idx="244">
                  <c:v>-7.29E-12</c:v>
                </c:pt>
                <c:pt idx="245">
                  <c:v>-5.7E-12</c:v>
                </c:pt>
                <c:pt idx="246">
                  <c:v>7.75E-12</c:v>
                </c:pt>
                <c:pt idx="247">
                  <c:v>3.07E-11</c:v>
                </c:pt>
                <c:pt idx="248">
                  <c:v>4.34E-11</c:v>
                </c:pt>
                <c:pt idx="249">
                  <c:v>3.97E-11</c:v>
                </c:pt>
                <c:pt idx="250">
                  <c:v>4.33E-11</c:v>
                </c:pt>
                <c:pt idx="251">
                  <c:v>5.71E-11</c:v>
                </c:pt>
                <c:pt idx="252">
                  <c:v>6.09E-11</c:v>
                </c:pt>
                <c:pt idx="253">
                  <c:v>6.59E-11</c:v>
                </c:pt>
                <c:pt idx="254">
                  <c:v>6.06E-11</c:v>
                </c:pt>
                <c:pt idx="255">
                  <c:v>5.98E-11</c:v>
                </c:pt>
                <c:pt idx="256">
                  <c:v>9.98000000000001E-11</c:v>
                </c:pt>
                <c:pt idx="257">
                  <c:v>1.67E-10</c:v>
                </c:pt>
                <c:pt idx="258">
                  <c:v>2.3E-10</c:v>
                </c:pt>
                <c:pt idx="259">
                  <c:v>2.73E-10</c:v>
                </c:pt>
                <c:pt idx="260">
                  <c:v>3.12E-10</c:v>
                </c:pt>
                <c:pt idx="261">
                  <c:v>3.48E-10</c:v>
                </c:pt>
                <c:pt idx="262">
                  <c:v>4.15E-10</c:v>
                </c:pt>
                <c:pt idx="263">
                  <c:v>7.18E-10</c:v>
                </c:pt>
                <c:pt idx="264">
                  <c:v>1.33E-9</c:v>
                </c:pt>
                <c:pt idx="265">
                  <c:v>5.2E-9</c:v>
                </c:pt>
                <c:pt idx="266">
                  <c:v>2.7E-8</c:v>
                </c:pt>
                <c:pt idx="267">
                  <c:v>6.12E-8</c:v>
                </c:pt>
                <c:pt idx="268">
                  <c:v>6.81E-8</c:v>
                </c:pt>
                <c:pt idx="269">
                  <c:v>7.05E-8</c:v>
                </c:pt>
                <c:pt idx="270">
                  <c:v>6.27E-8</c:v>
                </c:pt>
                <c:pt idx="271">
                  <c:v>5.63E-8</c:v>
                </c:pt>
                <c:pt idx="272">
                  <c:v>4.92E-8</c:v>
                </c:pt>
                <c:pt idx="273">
                  <c:v>3.81E-8</c:v>
                </c:pt>
                <c:pt idx="274">
                  <c:v>1.05E-8</c:v>
                </c:pt>
                <c:pt idx="275">
                  <c:v>4.44E-9</c:v>
                </c:pt>
                <c:pt idx="276">
                  <c:v>2.46E-9</c:v>
                </c:pt>
                <c:pt idx="277">
                  <c:v>1.63E-9</c:v>
                </c:pt>
                <c:pt idx="278">
                  <c:v>1.23E-9</c:v>
                </c:pt>
                <c:pt idx="279">
                  <c:v>1.01E-9</c:v>
                </c:pt>
                <c:pt idx="280">
                  <c:v>8.42000000000001E-10</c:v>
                </c:pt>
                <c:pt idx="281">
                  <c:v>7.04E-10</c:v>
                </c:pt>
                <c:pt idx="282">
                  <c:v>5.3E-10</c:v>
                </c:pt>
                <c:pt idx="283">
                  <c:v>4.22E-10</c:v>
                </c:pt>
                <c:pt idx="284">
                  <c:v>2.92E-10</c:v>
                </c:pt>
                <c:pt idx="285">
                  <c:v>2.21E-10</c:v>
                </c:pt>
                <c:pt idx="286">
                  <c:v>1.96E-10</c:v>
                </c:pt>
                <c:pt idx="287">
                  <c:v>1.98E-10</c:v>
                </c:pt>
                <c:pt idx="288">
                  <c:v>2.02E-10</c:v>
                </c:pt>
                <c:pt idx="289">
                  <c:v>2.07E-10</c:v>
                </c:pt>
                <c:pt idx="290">
                  <c:v>2.15E-10</c:v>
                </c:pt>
                <c:pt idx="291">
                  <c:v>2.02E-10</c:v>
                </c:pt>
                <c:pt idx="292">
                  <c:v>1.97E-10</c:v>
                </c:pt>
                <c:pt idx="293">
                  <c:v>1.79E-10</c:v>
                </c:pt>
                <c:pt idx="294">
                  <c:v>1.33E-10</c:v>
                </c:pt>
                <c:pt idx="295">
                  <c:v>1.04E-10</c:v>
                </c:pt>
                <c:pt idx="296">
                  <c:v>8.2E-11</c:v>
                </c:pt>
                <c:pt idx="297">
                  <c:v>6.96E-11</c:v>
                </c:pt>
                <c:pt idx="298">
                  <c:v>6.58E-11</c:v>
                </c:pt>
                <c:pt idx="299">
                  <c:v>6.0E-11</c:v>
                </c:pt>
                <c:pt idx="300">
                  <c:v>5.85E-11</c:v>
                </c:pt>
                <c:pt idx="301">
                  <c:v>5.49E-11</c:v>
                </c:pt>
                <c:pt idx="302">
                  <c:v>5.09E-11</c:v>
                </c:pt>
                <c:pt idx="303">
                  <c:v>6.07E-11</c:v>
                </c:pt>
                <c:pt idx="304">
                  <c:v>6.55E-11</c:v>
                </c:pt>
                <c:pt idx="305">
                  <c:v>9.00000000000001E-11</c:v>
                </c:pt>
                <c:pt idx="306">
                  <c:v>1.78E-10</c:v>
                </c:pt>
                <c:pt idx="307">
                  <c:v>3.09E-10</c:v>
                </c:pt>
                <c:pt idx="308">
                  <c:v>4.19E-10</c:v>
                </c:pt>
                <c:pt idx="309">
                  <c:v>5.11E-10</c:v>
                </c:pt>
                <c:pt idx="310">
                  <c:v>5.83E-10</c:v>
                </c:pt>
                <c:pt idx="311">
                  <c:v>5.52E-10</c:v>
                </c:pt>
                <c:pt idx="312">
                  <c:v>4.97E-10</c:v>
                </c:pt>
                <c:pt idx="313">
                  <c:v>4.29E-10</c:v>
                </c:pt>
                <c:pt idx="314">
                  <c:v>2.89E-10</c:v>
                </c:pt>
                <c:pt idx="315">
                  <c:v>2.02E-10</c:v>
                </c:pt>
                <c:pt idx="316">
                  <c:v>1.49E-10</c:v>
                </c:pt>
                <c:pt idx="317">
                  <c:v>1.07E-10</c:v>
                </c:pt>
                <c:pt idx="318">
                  <c:v>9.34000000000001E-11</c:v>
                </c:pt>
                <c:pt idx="319">
                  <c:v>7.74E-11</c:v>
                </c:pt>
                <c:pt idx="320">
                  <c:v>7.07E-11</c:v>
                </c:pt>
                <c:pt idx="321">
                  <c:v>6.06E-11</c:v>
                </c:pt>
                <c:pt idx="322">
                  <c:v>5.19E-11</c:v>
                </c:pt>
                <c:pt idx="323">
                  <c:v>5.62E-11</c:v>
                </c:pt>
                <c:pt idx="324">
                  <c:v>6.53E-11</c:v>
                </c:pt>
                <c:pt idx="325">
                  <c:v>6.88E-11</c:v>
                </c:pt>
                <c:pt idx="326">
                  <c:v>6.94E-11</c:v>
                </c:pt>
                <c:pt idx="327">
                  <c:v>6.59E-11</c:v>
                </c:pt>
                <c:pt idx="328">
                  <c:v>5.7E-11</c:v>
                </c:pt>
                <c:pt idx="329">
                  <c:v>6.28E-11</c:v>
                </c:pt>
                <c:pt idx="330">
                  <c:v>6.32E-11</c:v>
                </c:pt>
                <c:pt idx="331">
                  <c:v>6.36E-11</c:v>
                </c:pt>
                <c:pt idx="332">
                  <c:v>6.26E-11</c:v>
                </c:pt>
                <c:pt idx="333">
                  <c:v>6.27E-11</c:v>
                </c:pt>
                <c:pt idx="334">
                  <c:v>5.7E-11</c:v>
                </c:pt>
                <c:pt idx="335">
                  <c:v>6.31E-11</c:v>
                </c:pt>
                <c:pt idx="336">
                  <c:v>6.31E-11</c:v>
                </c:pt>
                <c:pt idx="337">
                  <c:v>6.71E-11</c:v>
                </c:pt>
                <c:pt idx="338">
                  <c:v>7.32E-11</c:v>
                </c:pt>
                <c:pt idx="339">
                  <c:v>8.03E-11</c:v>
                </c:pt>
                <c:pt idx="340">
                  <c:v>1.0E-10</c:v>
                </c:pt>
                <c:pt idx="341">
                  <c:v>1.35E-10</c:v>
                </c:pt>
                <c:pt idx="342">
                  <c:v>1.97E-10</c:v>
                </c:pt>
                <c:pt idx="343">
                  <c:v>3.81E-10</c:v>
                </c:pt>
                <c:pt idx="344">
                  <c:v>1.22E-9</c:v>
                </c:pt>
                <c:pt idx="345">
                  <c:v>4.31E-9</c:v>
                </c:pt>
                <c:pt idx="346">
                  <c:v>1.28E-8</c:v>
                </c:pt>
                <c:pt idx="347">
                  <c:v>2.26E-8</c:v>
                </c:pt>
                <c:pt idx="348">
                  <c:v>2.59E-8</c:v>
                </c:pt>
                <c:pt idx="349">
                  <c:v>2.7E-8</c:v>
                </c:pt>
                <c:pt idx="350">
                  <c:v>2.36E-8</c:v>
                </c:pt>
                <c:pt idx="351">
                  <c:v>2.14E-8</c:v>
                </c:pt>
                <c:pt idx="352">
                  <c:v>1.95E-8</c:v>
                </c:pt>
                <c:pt idx="353">
                  <c:v>1.15E-8</c:v>
                </c:pt>
                <c:pt idx="354">
                  <c:v>4.85E-9</c:v>
                </c:pt>
                <c:pt idx="355">
                  <c:v>2.51E-9</c:v>
                </c:pt>
                <c:pt idx="356">
                  <c:v>1.47E-9</c:v>
                </c:pt>
                <c:pt idx="357">
                  <c:v>9.29E-10</c:v>
                </c:pt>
                <c:pt idx="358">
                  <c:v>5.37E-10</c:v>
                </c:pt>
                <c:pt idx="359">
                  <c:v>3.25E-10</c:v>
                </c:pt>
                <c:pt idx="360">
                  <c:v>2.75E-10</c:v>
                </c:pt>
                <c:pt idx="361">
                  <c:v>2.53E-10</c:v>
                </c:pt>
                <c:pt idx="362">
                  <c:v>2.51E-10</c:v>
                </c:pt>
                <c:pt idx="363">
                  <c:v>2.74E-10</c:v>
                </c:pt>
                <c:pt idx="364">
                  <c:v>3.96E-10</c:v>
                </c:pt>
                <c:pt idx="365">
                  <c:v>1.05E-9</c:v>
                </c:pt>
                <c:pt idx="366">
                  <c:v>2.1E-9</c:v>
                </c:pt>
                <c:pt idx="367">
                  <c:v>3.38E-9</c:v>
                </c:pt>
                <c:pt idx="368">
                  <c:v>4.26E-9</c:v>
                </c:pt>
                <c:pt idx="369">
                  <c:v>4.86E-9</c:v>
                </c:pt>
                <c:pt idx="370">
                  <c:v>4.82E-9</c:v>
                </c:pt>
                <c:pt idx="371">
                  <c:v>4.62E-9</c:v>
                </c:pt>
                <c:pt idx="372">
                  <c:v>4.44E-9</c:v>
                </c:pt>
                <c:pt idx="373">
                  <c:v>3.54E-9</c:v>
                </c:pt>
                <c:pt idx="374">
                  <c:v>2.57E-9</c:v>
                </c:pt>
                <c:pt idx="375">
                  <c:v>2.29E-9</c:v>
                </c:pt>
                <c:pt idx="376">
                  <c:v>2.53E-9</c:v>
                </c:pt>
                <c:pt idx="377">
                  <c:v>3.42E-9</c:v>
                </c:pt>
                <c:pt idx="378">
                  <c:v>5.34E-9</c:v>
                </c:pt>
                <c:pt idx="379">
                  <c:v>9.56000000000001E-9</c:v>
                </c:pt>
                <c:pt idx="380">
                  <c:v>2.11E-8</c:v>
                </c:pt>
                <c:pt idx="381">
                  <c:v>5.13E-8</c:v>
                </c:pt>
                <c:pt idx="382">
                  <c:v>1.08E-7</c:v>
                </c:pt>
                <c:pt idx="383">
                  <c:v>2.53E-7</c:v>
                </c:pt>
                <c:pt idx="384">
                  <c:v>9.14E-7</c:v>
                </c:pt>
                <c:pt idx="385">
                  <c:v>2.9E-6</c:v>
                </c:pt>
                <c:pt idx="386">
                  <c:v>5.7E-6</c:v>
                </c:pt>
                <c:pt idx="387">
                  <c:v>6.98E-6</c:v>
                </c:pt>
                <c:pt idx="388">
                  <c:v>7.08E-6</c:v>
                </c:pt>
                <c:pt idx="389">
                  <c:v>7.01E-6</c:v>
                </c:pt>
                <c:pt idx="390">
                  <c:v>5.78E-6</c:v>
                </c:pt>
                <c:pt idx="391">
                  <c:v>4.75E-6</c:v>
                </c:pt>
                <c:pt idx="392">
                  <c:v>4.5E-6</c:v>
                </c:pt>
                <c:pt idx="393">
                  <c:v>4.98E-7</c:v>
                </c:pt>
                <c:pt idx="394">
                  <c:v>2.66E-8</c:v>
                </c:pt>
                <c:pt idx="395">
                  <c:v>8.26E-9</c:v>
                </c:pt>
                <c:pt idx="396">
                  <c:v>3.88E-9</c:v>
                </c:pt>
                <c:pt idx="397">
                  <c:v>2.08E-9</c:v>
                </c:pt>
                <c:pt idx="398">
                  <c:v>1.18E-9</c:v>
                </c:pt>
                <c:pt idx="399">
                  <c:v>6.51E-10</c:v>
                </c:pt>
                <c:pt idx="400">
                  <c:v>2.73E-10</c:v>
                </c:pt>
                <c:pt idx="401">
                  <c:v>1.56E-10</c:v>
                </c:pt>
                <c:pt idx="402">
                  <c:v>8.68E-11</c:v>
                </c:pt>
                <c:pt idx="403">
                  <c:v>3.13E-11</c:v>
                </c:pt>
                <c:pt idx="404">
                  <c:v>-1.15E-11</c:v>
                </c:pt>
                <c:pt idx="405">
                  <c:v>-3.64E-11</c:v>
                </c:pt>
                <c:pt idx="406">
                  <c:v>-5.67E-11</c:v>
                </c:pt>
                <c:pt idx="407">
                  <c:v>-5.89E-11</c:v>
                </c:pt>
                <c:pt idx="408">
                  <c:v>-5.68E-11</c:v>
                </c:pt>
                <c:pt idx="409">
                  <c:v>-6.31E-11</c:v>
                </c:pt>
                <c:pt idx="410">
                  <c:v>-6.28E-11</c:v>
                </c:pt>
                <c:pt idx="411">
                  <c:v>-6.16E-11</c:v>
                </c:pt>
                <c:pt idx="412">
                  <c:v>-6.16E-11</c:v>
                </c:pt>
                <c:pt idx="413">
                  <c:v>-5.71E-11</c:v>
                </c:pt>
                <c:pt idx="414">
                  <c:v>-5.24E-11</c:v>
                </c:pt>
                <c:pt idx="415">
                  <c:v>-5.27E-11</c:v>
                </c:pt>
                <c:pt idx="416">
                  <c:v>-4.98E-11</c:v>
                </c:pt>
                <c:pt idx="417">
                  <c:v>-3.68E-11</c:v>
                </c:pt>
                <c:pt idx="418">
                  <c:v>-2.8E-11</c:v>
                </c:pt>
                <c:pt idx="419">
                  <c:v>-2.11E-11</c:v>
                </c:pt>
                <c:pt idx="420">
                  <c:v>-2.47E-11</c:v>
                </c:pt>
                <c:pt idx="421">
                  <c:v>-2.32E-11</c:v>
                </c:pt>
                <c:pt idx="422">
                  <c:v>-1.79E-11</c:v>
                </c:pt>
                <c:pt idx="423">
                  <c:v>-3.77E-12</c:v>
                </c:pt>
                <c:pt idx="424">
                  <c:v>7.61E-12</c:v>
                </c:pt>
                <c:pt idx="425">
                  <c:v>7.18E-11</c:v>
                </c:pt>
                <c:pt idx="426">
                  <c:v>2.16E-10</c:v>
                </c:pt>
                <c:pt idx="427">
                  <c:v>4.47E-10</c:v>
                </c:pt>
                <c:pt idx="428">
                  <c:v>7.77E-10</c:v>
                </c:pt>
                <c:pt idx="429">
                  <c:v>9.03E-10</c:v>
                </c:pt>
                <c:pt idx="430">
                  <c:v>9.00000000000001E-10</c:v>
                </c:pt>
                <c:pt idx="431">
                  <c:v>8.38E-10</c:v>
                </c:pt>
                <c:pt idx="432">
                  <c:v>7.58E-10</c:v>
                </c:pt>
                <c:pt idx="433">
                  <c:v>5.39E-10</c:v>
                </c:pt>
                <c:pt idx="434">
                  <c:v>2.65E-10</c:v>
                </c:pt>
                <c:pt idx="435">
                  <c:v>1.72E-10</c:v>
                </c:pt>
                <c:pt idx="436">
                  <c:v>1.14E-10</c:v>
                </c:pt>
                <c:pt idx="437">
                  <c:v>8.04E-11</c:v>
                </c:pt>
                <c:pt idx="438">
                  <c:v>6.78E-11</c:v>
                </c:pt>
                <c:pt idx="439">
                  <c:v>5.51E-11</c:v>
                </c:pt>
                <c:pt idx="440">
                  <c:v>4.86E-11</c:v>
                </c:pt>
                <c:pt idx="441">
                  <c:v>3.83E-11</c:v>
                </c:pt>
                <c:pt idx="442">
                  <c:v>3.16E-11</c:v>
                </c:pt>
                <c:pt idx="443">
                  <c:v>3.95E-11</c:v>
                </c:pt>
                <c:pt idx="444">
                  <c:v>3.84E-11</c:v>
                </c:pt>
                <c:pt idx="445">
                  <c:v>3.8E-11</c:v>
                </c:pt>
                <c:pt idx="446">
                  <c:v>3.98E-11</c:v>
                </c:pt>
                <c:pt idx="447">
                  <c:v>3.48E-11</c:v>
                </c:pt>
                <c:pt idx="448">
                  <c:v>3.37E-11</c:v>
                </c:pt>
                <c:pt idx="449">
                  <c:v>4.13E-11</c:v>
                </c:pt>
                <c:pt idx="450">
                  <c:v>3.57E-11</c:v>
                </c:pt>
                <c:pt idx="451">
                  <c:v>3.67E-11</c:v>
                </c:pt>
                <c:pt idx="452">
                  <c:v>2.94E-11</c:v>
                </c:pt>
                <c:pt idx="453">
                  <c:v>4.21E-11</c:v>
                </c:pt>
                <c:pt idx="454">
                  <c:v>5.42E-11</c:v>
                </c:pt>
                <c:pt idx="455">
                  <c:v>4.96E-11</c:v>
                </c:pt>
                <c:pt idx="456">
                  <c:v>5.26E-11</c:v>
                </c:pt>
                <c:pt idx="457">
                  <c:v>5.2E-11</c:v>
                </c:pt>
                <c:pt idx="458">
                  <c:v>5.32E-11</c:v>
                </c:pt>
                <c:pt idx="459">
                  <c:v>4.62E-11</c:v>
                </c:pt>
                <c:pt idx="460">
                  <c:v>4.83E-11</c:v>
                </c:pt>
                <c:pt idx="461">
                  <c:v>4.74E-11</c:v>
                </c:pt>
                <c:pt idx="462">
                  <c:v>4.61E-11</c:v>
                </c:pt>
                <c:pt idx="463">
                  <c:v>4.3E-11</c:v>
                </c:pt>
                <c:pt idx="464">
                  <c:v>5.04E-11</c:v>
                </c:pt>
                <c:pt idx="465">
                  <c:v>5.12E-11</c:v>
                </c:pt>
                <c:pt idx="466">
                  <c:v>4.91E-11</c:v>
                </c:pt>
                <c:pt idx="467">
                  <c:v>4.22E-11</c:v>
                </c:pt>
                <c:pt idx="468">
                  <c:v>4.55E-11</c:v>
                </c:pt>
                <c:pt idx="469">
                  <c:v>5.0E-11</c:v>
                </c:pt>
                <c:pt idx="470">
                  <c:v>5.03E-11</c:v>
                </c:pt>
                <c:pt idx="471">
                  <c:v>5.37E-11</c:v>
                </c:pt>
                <c:pt idx="472">
                  <c:v>5.16E-11</c:v>
                </c:pt>
                <c:pt idx="473">
                  <c:v>5.21E-11</c:v>
                </c:pt>
                <c:pt idx="474">
                  <c:v>5.71E-11</c:v>
                </c:pt>
                <c:pt idx="475">
                  <c:v>5.71E-11</c:v>
                </c:pt>
                <c:pt idx="476">
                  <c:v>5.19E-11</c:v>
                </c:pt>
                <c:pt idx="477">
                  <c:v>5.65E-11</c:v>
                </c:pt>
                <c:pt idx="478">
                  <c:v>6.57E-11</c:v>
                </c:pt>
                <c:pt idx="479">
                  <c:v>6.44E-11</c:v>
                </c:pt>
                <c:pt idx="480">
                  <c:v>5.79E-11</c:v>
                </c:pt>
                <c:pt idx="481">
                  <c:v>5.52E-11</c:v>
                </c:pt>
                <c:pt idx="482">
                  <c:v>5.37E-11</c:v>
                </c:pt>
                <c:pt idx="483">
                  <c:v>6.01E-11</c:v>
                </c:pt>
                <c:pt idx="484">
                  <c:v>6.13E-11</c:v>
                </c:pt>
                <c:pt idx="485">
                  <c:v>5.91E-11</c:v>
                </c:pt>
                <c:pt idx="486">
                  <c:v>6.49E-11</c:v>
                </c:pt>
                <c:pt idx="487">
                  <c:v>5.46E-11</c:v>
                </c:pt>
                <c:pt idx="488">
                  <c:v>6.14E-11</c:v>
                </c:pt>
                <c:pt idx="489">
                  <c:v>6.5E-11</c:v>
                </c:pt>
                <c:pt idx="490">
                  <c:v>6.43E-11</c:v>
                </c:pt>
                <c:pt idx="491">
                  <c:v>7.14E-11</c:v>
                </c:pt>
                <c:pt idx="492">
                  <c:v>6.9E-11</c:v>
                </c:pt>
                <c:pt idx="493">
                  <c:v>7.0E-11</c:v>
                </c:pt>
                <c:pt idx="494">
                  <c:v>6.03E-11</c:v>
                </c:pt>
                <c:pt idx="495">
                  <c:v>6.11E-11</c:v>
                </c:pt>
                <c:pt idx="496">
                  <c:v>5.91E-11</c:v>
                </c:pt>
                <c:pt idx="497">
                  <c:v>5.27E-11</c:v>
                </c:pt>
                <c:pt idx="498">
                  <c:v>6.1E-11</c:v>
                </c:pt>
                <c:pt idx="499">
                  <c:v>6.49E-11</c:v>
                </c:pt>
                <c:pt idx="500">
                  <c:v>6.79E-11</c:v>
                </c:pt>
                <c:pt idx="501">
                  <c:v>7.07E-11</c:v>
                </c:pt>
                <c:pt idx="502">
                  <c:v>6.56E-11</c:v>
                </c:pt>
                <c:pt idx="503">
                  <c:v>6.74E-11</c:v>
                </c:pt>
                <c:pt idx="504">
                  <c:v>6.59E-11</c:v>
                </c:pt>
                <c:pt idx="505">
                  <c:v>6.45E-11</c:v>
                </c:pt>
                <c:pt idx="506">
                  <c:v>7.33E-11</c:v>
                </c:pt>
                <c:pt idx="507">
                  <c:v>7.95E-11</c:v>
                </c:pt>
                <c:pt idx="508">
                  <c:v>8.05E-11</c:v>
                </c:pt>
                <c:pt idx="509">
                  <c:v>7.52E-11</c:v>
                </c:pt>
                <c:pt idx="510">
                  <c:v>7.34E-11</c:v>
                </c:pt>
                <c:pt idx="511">
                  <c:v>8.40000000000001E-11</c:v>
                </c:pt>
                <c:pt idx="512">
                  <c:v>7.85E-11</c:v>
                </c:pt>
                <c:pt idx="513">
                  <c:v>7.08E-11</c:v>
                </c:pt>
                <c:pt idx="514">
                  <c:v>7.04E-11</c:v>
                </c:pt>
                <c:pt idx="515">
                  <c:v>6.58E-11</c:v>
                </c:pt>
                <c:pt idx="516">
                  <c:v>6.81E-11</c:v>
                </c:pt>
                <c:pt idx="517">
                  <c:v>6.47E-11</c:v>
                </c:pt>
                <c:pt idx="518">
                  <c:v>6.54E-11</c:v>
                </c:pt>
                <c:pt idx="519">
                  <c:v>6.81E-11</c:v>
                </c:pt>
                <c:pt idx="520">
                  <c:v>6.65E-11</c:v>
                </c:pt>
                <c:pt idx="521">
                  <c:v>6.05E-11</c:v>
                </c:pt>
                <c:pt idx="522">
                  <c:v>5.99E-11</c:v>
                </c:pt>
                <c:pt idx="523">
                  <c:v>6.88E-11</c:v>
                </c:pt>
                <c:pt idx="524">
                  <c:v>6.98E-11</c:v>
                </c:pt>
                <c:pt idx="525">
                  <c:v>7.18E-11</c:v>
                </c:pt>
                <c:pt idx="526">
                  <c:v>7.43E-11</c:v>
                </c:pt>
                <c:pt idx="527">
                  <c:v>6.31E-11</c:v>
                </c:pt>
                <c:pt idx="528">
                  <c:v>6.24E-11</c:v>
                </c:pt>
                <c:pt idx="529">
                  <c:v>6.89E-11</c:v>
                </c:pt>
                <c:pt idx="530">
                  <c:v>6.29E-11</c:v>
                </c:pt>
                <c:pt idx="531">
                  <c:v>5.95E-11</c:v>
                </c:pt>
                <c:pt idx="532">
                  <c:v>6.58E-11</c:v>
                </c:pt>
                <c:pt idx="533">
                  <c:v>6.88E-11</c:v>
                </c:pt>
                <c:pt idx="534">
                  <c:v>6.68E-11</c:v>
                </c:pt>
                <c:pt idx="535">
                  <c:v>7.04E-11</c:v>
                </c:pt>
                <c:pt idx="536">
                  <c:v>6.91E-11</c:v>
                </c:pt>
                <c:pt idx="537">
                  <c:v>6.83E-11</c:v>
                </c:pt>
                <c:pt idx="538">
                  <c:v>7.61E-11</c:v>
                </c:pt>
                <c:pt idx="539">
                  <c:v>7.32E-11</c:v>
                </c:pt>
                <c:pt idx="540">
                  <c:v>6.93E-11</c:v>
                </c:pt>
                <c:pt idx="541">
                  <c:v>6.52E-11</c:v>
                </c:pt>
                <c:pt idx="542">
                  <c:v>7.4E-11</c:v>
                </c:pt>
                <c:pt idx="543">
                  <c:v>7.56E-11</c:v>
                </c:pt>
                <c:pt idx="544">
                  <c:v>7.39E-11</c:v>
                </c:pt>
                <c:pt idx="545">
                  <c:v>7.42E-11</c:v>
                </c:pt>
                <c:pt idx="546">
                  <c:v>7.51E-11</c:v>
                </c:pt>
                <c:pt idx="547">
                  <c:v>7.42E-11</c:v>
                </c:pt>
                <c:pt idx="548">
                  <c:v>6.47E-11</c:v>
                </c:pt>
                <c:pt idx="549">
                  <c:v>6.89E-11</c:v>
                </c:pt>
                <c:pt idx="550">
                  <c:v>7.51E-11</c:v>
                </c:pt>
                <c:pt idx="551">
                  <c:v>7.15E-11</c:v>
                </c:pt>
                <c:pt idx="552">
                  <c:v>6.7E-11</c:v>
                </c:pt>
                <c:pt idx="553">
                  <c:v>6.54E-11</c:v>
                </c:pt>
                <c:pt idx="554">
                  <c:v>6.75E-11</c:v>
                </c:pt>
                <c:pt idx="555">
                  <c:v>6.42E-11</c:v>
                </c:pt>
                <c:pt idx="556">
                  <c:v>6.84E-11</c:v>
                </c:pt>
                <c:pt idx="557">
                  <c:v>6.52E-11</c:v>
                </c:pt>
                <c:pt idx="558">
                  <c:v>6.62E-11</c:v>
                </c:pt>
                <c:pt idx="559">
                  <c:v>6.76E-11</c:v>
                </c:pt>
                <c:pt idx="560">
                  <c:v>7.2E-11</c:v>
                </c:pt>
                <c:pt idx="561">
                  <c:v>7.31E-11</c:v>
                </c:pt>
                <c:pt idx="562">
                  <c:v>7.45E-11</c:v>
                </c:pt>
                <c:pt idx="563">
                  <c:v>6.99E-11</c:v>
                </c:pt>
                <c:pt idx="564">
                  <c:v>7.04E-11</c:v>
                </c:pt>
                <c:pt idx="565">
                  <c:v>7.27E-11</c:v>
                </c:pt>
                <c:pt idx="566">
                  <c:v>6.71E-11</c:v>
                </c:pt>
                <c:pt idx="567">
                  <c:v>6.88E-11</c:v>
                </c:pt>
                <c:pt idx="568">
                  <c:v>7.69E-11</c:v>
                </c:pt>
                <c:pt idx="569">
                  <c:v>8.01E-11</c:v>
                </c:pt>
                <c:pt idx="570">
                  <c:v>8.24E-11</c:v>
                </c:pt>
                <c:pt idx="571">
                  <c:v>7.55E-11</c:v>
                </c:pt>
                <c:pt idx="572">
                  <c:v>7.17E-11</c:v>
                </c:pt>
                <c:pt idx="573">
                  <c:v>6.27E-11</c:v>
                </c:pt>
                <c:pt idx="574">
                  <c:v>6.2E-11</c:v>
                </c:pt>
                <c:pt idx="575">
                  <c:v>6.63E-11</c:v>
                </c:pt>
                <c:pt idx="576">
                  <c:v>6.18E-11</c:v>
                </c:pt>
                <c:pt idx="577">
                  <c:v>6.17E-11</c:v>
                </c:pt>
                <c:pt idx="578">
                  <c:v>7.05E-11</c:v>
                </c:pt>
                <c:pt idx="579">
                  <c:v>7.56E-11</c:v>
                </c:pt>
                <c:pt idx="580">
                  <c:v>8.16000000000001E-11</c:v>
                </c:pt>
                <c:pt idx="581">
                  <c:v>8.19E-11</c:v>
                </c:pt>
                <c:pt idx="582">
                  <c:v>8.15E-11</c:v>
                </c:pt>
                <c:pt idx="583">
                  <c:v>8.14E-11</c:v>
                </c:pt>
                <c:pt idx="584">
                  <c:v>7.98E-11</c:v>
                </c:pt>
                <c:pt idx="585">
                  <c:v>7.32E-11</c:v>
                </c:pt>
                <c:pt idx="586">
                  <c:v>7.86E-11</c:v>
                </c:pt>
                <c:pt idx="587">
                  <c:v>7.43E-11</c:v>
                </c:pt>
                <c:pt idx="588">
                  <c:v>7.52E-11</c:v>
                </c:pt>
                <c:pt idx="589">
                  <c:v>7.25E-11</c:v>
                </c:pt>
                <c:pt idx="590">
                  <c:v>7.33E-11</c:v>
                </c:pt>
                <c:pt idx="591">
                  <c:v>6.1E-11</c:v>
                </c:pt>
                <c:pt idx="592">
                  <c:v>5.74E-11</c:v>
                </c:pt>
                <c:pt idx="593">
                  <c:v>6.78E-11</c:v>
                </c:pt>
                <c:pt idx="594">
                  <c:v>7.39E-11</c:v>
                </c:pt>
                <c:pt idx="595">
                  <c:v>7.23E-11</c:v>
                </c:pt>
                <c:pt idx="596">
                  <c:v>7.04E-11</c:v>
                </c:pt>
                <c:pt idx="597">
                  <c:v>7.14E-11</c:v>
                </c:pt>
                <c:pt idx="598">
                  <c:v>7.31E-11</c:v>
                </c:pt>
                <c:pt idx="599">
                  <c:v>7.21E-11</c:v>
                </c:pt>
                <c:pt idx="600">
                  <c:v>7.77E-11</c:v>
                </c:pt>
                <c:pt idx="601">
                  <c:v>7.83E-11</c:v>
                </c:pt>
                <c:pt idx="602">
                  <c:v>7.94E-11</c:v>
                </c:pt>
                <c:pt idx="603">
                  <c:v>8.11E-11</c:v>
                </c:pt>
                <c:pt idx="604">
                  <c:v>8.76E-11</c:v>
                </c:pt>
                <c:pt idx="605">
                  <c:v>9.25E-11</c:v>
                </c:pt>
                <c:pt idx="606">
                  <c:v>9.31E-11</c:v>
                </c:pt>
                <c:pt idx="607">
                  <c:v>8.77E-11</c:v>
                </c:pt>
                <c:pt idx="608">
                  <c:v>8.27E-11</c:v>
                </c:pt>
                <c:pt idx="609">
                  <c:v>8.2E-11</c:v>
                </c:pt>
                <c:pt idx="610">
                  <c:v>7.62E-11</c:v>
                </c:pt>
                <c:pt idx="611">
                  <c:v>8.32000000000001E-11</c:v>
                </c:pt>
                <c:pt idx="612">
                  <c:v>8.01E-11</c:v>
                </c:pt>
                <c:pt idx="613">
                  <c:v>8.12E-11</c:v>
                </c:pt>
                <c:pt idx="614">
                  <c:v>8.05E-11</c:v>
                </c:pt>
                <c:pt idx="615">
                  <c:v>7.67E-11</c:v>
                </c:pt>
                <c:pt idx="616">
                  <c:v>7.67E-11</c:v>
                </c:pt>
                <c:pt idx="617">
                  <c:v>7.48E-11</c:v>
                </c:pt>
                <c:pt idx="618">
                  <c:v>7.03E-11</c:v>
                </c:pt>
                <c:pt idx="619">
                  <c:v>6.89E-11</c:v>
                </c:pt>
                <c:pt idx="620">
                  <c:v>7.45E-11</c:v>
                </c:pt>
                <c:pt idx="621">
                  <c:v>7.96E-11</c:v>
                </c:pt>
                <c:pt idx="622">
                  <c:v>7.63E-11</c:v>
                </c:pt>
                <c:pt idx="623">
                  <c:v>8.46E-11</c:v>
                </c:pt>
                <c:pt idx="624">
                  <c:v>7.83E-11</c:v>
                </c:pt>
                <c:pt idx="625">
                  <c:v>7.38E-11</c:v>
                </c:pt>
                <c:pt idx="626">
                  <c:v>7.52E-11</c:v>
                </c:pt>
                <c:pt idx="627">
                  <c:v>6.81E-11</c:v>
                </c:pt>
                <c:pt idx="628">
                  <c:v>6.0E-11</c:v>
                </c:pt>
                <c:pt idx="629">
                  <c:v>5.88E-11</c:v>
                </c:pt>
                <c:pt idx="630">
                  <c:v>6.27E-11</c:v>
                </c:pt>
                <c:pt idx="631">
                  <c:v>7.17E-11</c:v>
                </c:pt>
                <c:pt idx="632">
                  <c:v>6.74E-11</c:v>
                </c:pt>
                <c:pt idx="633">
                  <c:v>6.65E-11</c:v>
                </c:pt>
                <c:pt idx="634">
                  <c:v>6.28E-11</c:v>
                </c:pt>
                <c:pt idx="635">
                  <c:v>6.03E-11</c:v>
                </c:pt>
                <c:pt idx="636">
                  <c:v>6.06E-11</c:v>
                </c:pt>
                <c:pt idx="637">
                  <c:v>7.0E-11</c:v>
                </c:pt>
                <c:pt idx="638">
                  <c:v>8.21E-11</c:v>
                </c:pt>
                <c:pt idx="639">
                  <c:v>8.27E-11</c:v>
                </c:pt>
                <c:pt idx="640">
                  <c:v>8.66E-11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'Combined Data'!$D$1</c:f>
              <c:strCache>
                <c:ptCount val="1"/>
                <c:pt idx="0">
                  <c:v>Oct. 19 - 1014hrs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'Combined Data'!$A$2:$A$642</c:f>
              <c:numCache>
                <c:formatCode>General</c:formatCode>
                <c:ptCount val="641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2.0</c:v>
                </c:pt>
                <c:pt idx="11">
                  <c:v>2.1</c:v>
                </c:pt>
                <c:pt idx="12">
                  <c:v>2.2</c:v>
                </c:pt>
                <c:pt idx="13">
                  <c:v>2.3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3.0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4.0</c:v>
                </c:pt>
                <c:pt idx="31">
                  <c:v>4.1</c:v>
                </c:pt>
                <c:pt idx="32">
                  <c:v>4.2</c:v>
                </c:pt>
                <c:pt idx="33">
                  <c:v>4.3</c:v>
                </c:pt>
                <c:pt idx="34">
                  <c:v>4.4</c:v>
                </c:pt>
                <c:pt idx="35">
                  <c:v>4.5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4.9</c:v>
                </c:pt>
                <c:pt idx="40">
                  <c:v>5.0</c:v>
                </c:pt>
                <c:pt idx="41">
                  <c:v>5.1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6.0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7.0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8.0</c:v>
                </c:pt>
                <c:pt idx="71">
                  <c:v>8.1</c:v>
                </c:pt>
                <c:pt idx="72">
                  <c:v>8.200000000000001</c:v>
                </c:pt>
                <c:pt idx="73">
                  <c:v>8.3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8.700000000000001</c:v>
                </c:pt>
                <c:pt idx="78">
                  <c:v>8.8</c:v>
                </c:pt>
                <c:pt idx="79">
                  <c:v>8.9</c:v>
                </c:pt>
                <c:pt idx="80">
                  <c:v>9.0</c:v>
                </c:pt>
                <c:pt idx="81">
                  <c:v>9.1</c:v>
                </c:pt>
                <c:pt idx="82">
                  <c:v>9.200000000000001</c:v>
                </c:pt>
                <c:pt idx="83">
                  <c:v>9.3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9.700000000000001</c:v>
                </c:pt>
                <c:pt idx="88">
                  <c:v>9.8</c:v>
                </c:pt>
                <c:pt idx="89">
                  <c:v>9.9</c:v>
                </c:pt>
                <c:pt idx="90">
                  <c:v>10.0</c:v>
                </c:pt>
                <c:pt idx="91">
                  <c:v>10.1</c:v>
                </c:pt>
                <c:pt idx="92">
                  <c:v>10.2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11.0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12.0</c:v>
                </c:pt>
                <c:pt idx="111">
                  <c:v>12.1</c:v>
                </c:pt>
                <c:pt idx="112">
                  <c:v>12.2</c:v>
                </c:pt>
                <c:pt idx="113">
                  <c:v>12.3</c:v>
                </c:pt>
                <c:pt idx="114">
                  <c:v>12.4</c:v>
                </c:pt>
                <c:pt idx="115">
                  <c:v>12.5</c:v>
                </c:pt>
                <c:pt idx="116">
                  <c:v>12.6</c:v>
                </c:pt>
                <c:pt idx="117">
                  <c:v>12.7</c:v>
                </c:pt>
                <c:pt idx="118">
                  <c:v>12.8</c:v>
                </c:pt>
                <c:pt idx="119">
                  <c:v>12.9</c:v>
                </c:pt>
                <c:pt idx="120">
                  <c:v>13.0</c:v>
                </c:pt>
                <c:pt idx="121">
                  <c:v>13.1</c:v>
                </c:pt>
                <c:pt idx="122">
                  <c:v>13.2</c:v>
                </c:pt>
                <c:pt idx="123">
                  <c:v>13.3</c:v>
                </c:pt>
                <c:pt idx="124">
                  <c:v>13.4</c:v>
                </c:pt>
                <c:pt idx="125">
                  <c:v>13.5</c:v>
                </c:pt>
                <c:pt idx="126">
                  <c:v>13.6</c:v>
                </c:pt>
                <c:pt idx="127">
                  <c:v>13.7</c:v>
                </c:pt>
                <c:pt idx="128">
                  <c:v>13.8</c:v>
                </c:pt>
                <c:pt idx="129">
                  <c:v>13.9</c:v>
                </c:pt>
                <c:pt idx="130">
                  <c:v>14.0</c:v>
                </c:pt>
                <c:pt idx="131">
                  <c:v>14.1</c:v>
                </c:pt>
                <c:pt idx="132">
                  <c:v>14.2</c:v>
                </c:pt>
                <c:pt idx="133">
                  <c:v>14.3</c:v>
                </c:pt>
                <c:pt idx="134">
                  <c:v>14.4</c:v>
                </c:pt>
                <c:pt idx="135">
                  <c:v>14.5</c:v>
                </c:pt>
                <c:pt idx="136">
                  <c:v>14.6</c:v>
                </c:pt>
                <c:pt idx="137">
                  <c:v>14.7</c:v>
                </c:pt>
                <c:pt idx="138">
                  <c:v>14.8</c:v>
                </c:pt>
                <c:pt idx="139">
                  <c:v>14.9</c:v>
                </c:pt>
                <c:pt idx="140">
                  <c:v>15.0</c:v>
                </c:pt>
                <c:pt idx="141">
                  <c:v>15.1</c:v>
                </c:pt>
                <c:pt idx="142">
                  <c:v>15.2</c:v>
                </c:pt>
                <c:pt idx="143">
                  <c:v>15.3</c:v>
                </c:pt>
                <c:pt idx="144">
                  <c:v>15.4</c:v>
                </c:pt>
                <c:pt idx="145">
                  <c:v>15.5</c:v>
                </c:pt>
                <c:pt idx="146">
                  <c:v>15.6</c:v>
                </c:pt>
                <c:pt idx="147">
                  <c:v>15.7</c:v>
                </c:pt>
                <c:pt idx="148">
                  <c:v>15.8</c:v>
                </c:pt>
                <c:pt idx="149">
                  <c:v>15.9</c:v>
                </c:pt>
                <c:pt idx="150">
                  <c:v>16.0</c:v>
                </c:pt>
                <c:pt idx="151">
                  <c:v>16.1</c:v>
                </c:pt>
                <c:pt idx="152">
                  <c:v>16.2</c:v>
                </c:pt>
                <c:pt idx="153">
                  <c:v>16.3</c:v>
                </c:pt>
                <c:pt idx="154">
                  <c:v>16.4</c:v>
                </c:pt>
                <c:pt idx="155">
                  <c:v>16.5</c:v>
                </c:pt>
                <c:pt idx="156">
                  <c:v>16.6</c:v>
                </c:pt>
                <c:pt idx="157">
                  <c:v>16.7</c:v>
                </c:pt>
                <c:pt idx="158">
                  <c:v>16.8</c:v>
                </c:pt>
                <c:pt idx="159">
                  <c:v>16.9</c:v>
                </c:pt>
                <c:pt idx="160">
                  <c:v>17.0</c:v>
                </c:pt>
                <c:pt idx="161">
                  <c:v>17.1</c:v>
                </c:pt>
                <c:pt idx="162">
                  <c:v>17.2</c:v>
                </c:pt>
                <c:pt idx="163">
                  <c:v>17.3</c:v>
                </c:pt>
                <c:pt idx="164">
                  <c:v>17.4</c:v>
                </c:pt>
                <c:pt idx="165">
                  <c:v>17.5</c:v>
                </c:pt>
                <c:pt idx="166">
                  <c:v>17.6</c:v>
                </c:pt>
                <c:pt idx="167">
                  <c:v>17.7</c:v>
                </c:pt>
                <c:pt idx="168">
                  <c:v>17.8</c:v>
                </c:pt>
                <c:pt idx="169">
                  <c:v>17.9</c:v>
                </c:pt>
                <c:pt idx="170">
                  <c:v>18.0</c:v>
                </c:pt>
                <c:pt idx="171">
                  <c:v>18.1</c:v>
                </c:pt>
                <c:pt idx="172">
                  <c:v>18.2</c:v>
                </c:pt>
                <c:pt idx="173">
                  <c:v>18.3</c:v>
                </c:pt>
                <c:pt idx="174">
                  <c:v>18.4</c:v>
                </c:pt>
                <c:pt idx="175">
                  <c:v>18.5</c:v>
                </c:pt>
                <c:pt idx="176">
                  <c:v>18.6</c:v>
                </c:pt>
                <c:pt idx="177">
                  <c:v>18.7</c:v>
                </c:pt>
                <c:pt idx="178">
                  <c:v>18.8</c:v>
                </c:pt>
                <c:pt idx="179">
                  <c:v>18.9</c:v>
                </c:pt>
                <c:pt idx="180">
                  <c:v>19.0</c:v>
                </c:pt>
                <c:pt idx="181">
                  <c:v>19.1</c:v>
                </c:pt>
                <c:pt idx="182">
                  <c:v>19.2</c:v>
                </c:pt>
                <c:pt idx="183">
                  <c:v>19.3</c:v>
                </c:pt>
                <c:pt idx="184">
                  <c:v>19.4</c:v>
                </c:pt>
                <c:pt idx="185">
                  <c:v>19.5</c:v>
                </c:pt>
                <c:pt idx="186">
                  <c:v>19.6</c:v>
                </c:pt>
                <c:pt idx="187">
                  <c:v>19.7</c:v>
                </c:pt>
                <c:pt idx="188">
                  <c:v>19.8</c:v>
                </c:pt>
                <c:pt idx="189">
                  <c:v>19.9</c:v>
                </c:pt>
                <c:pt idx="190">
                  <c:v>20.0</c:v>
                </c:pt>
                <c:pt idx="191">
                  <c:v>20.1</c:v>
                </c:pt>
                <c:pt idx="192">
                  <c:v>20.2</c:v>
                </c:pt>
                <c:pt idx="193">
                  <c:v>20.3</c:v>
                </c:pt>
                <c:pt idx="194">
                  <c:v>20.4</c:v>
                </c:pt>
                <c:pt idx="195">
                  <c:v>20.5</c:v>
                </c:pt>
                <c:pt idx="196">
                  <c:v>20.6</c:v>
                </c:pt>
                <c:pt idx="197">
                  <c:v>20.7</c:v>
                </c:pt>
                <c:pt idx="198">
                  <c:v>20.8</c:v>
                </c:pt>
                <c:pt idx="199">
                  <c:v>20.9</c:v>
                </c:pt>
                <c:pt idx="200">
                  <c:v>21.0</c:v>
                </c:pt>
                <c:pt idx="201">
                  <c:v>21.1</c:v>
                </c:pt>
                <c:pt idx="202">
                  <c:v>21.2</c:v>
                </c:pt>
                <c:pt idx="203">
                  <c:v>21.3</c:v>
                </c:pt>
                <c:pt idx="204">
                  <c:v>21.4</c:v>
                </c:pt>
                <c:pt idx="205">
                  <c:v>21.5</c:v>
                </c:pt>
                <c:pt idx="206">
                  <c:v>21.6</c:v>
                </c:pt>
                <c:pt idx="207">
                  <c:v>21.7</c:v>
                </c:pt>
                <c:pt idx="208">
                  <c:v>21.8</c:v>
                </c:pt>
                <c:pt idx="209">
                  <c:v>21.9</c:v>
                </c:pt>
                <c:pt idx="210">
                  <c:v>22.0</c:v>
                </c:pt>
                <c:pt idx="211">
                  <c:v>22.1</c:v>
                </c:pt>
                <c:pt idx="212">
                  <c:v>22.2</c:v>
                </c:pt>
                <c:pt idx="213">
                  <c:v>22.3</c:v>
                </c:pt>
                <c:pt idx="214">
                  <c:v>22.4</c:v>
                </c:pt>
                <c:pt idx="215">
                  <c:v>22.5</c:v>
                </c:pt>
                <c:pt idx="216">
                  <c:v>22.6</c:v>
                </c:pt>
                <c:pt idx="217">
                  <c:v>22.7</c:v>
                </c:pt>
                <c:pt idx="218">
                  <c:v>22.8</c:v>
                </c:pt>
                <c:pt idx="219">
                  <c:v>22.9</c:v>
                </c:pt>
                <c:pt idx="220">
                  <c:v>23.0</c:v>
                </c:pt>
                <c:pt idx="221">
                  <c:v>23.1</c:v>
                </c:pt>
                <c:pt idx="222">
                  <c:v>23.2</c:v>
                </c:pt>
                <c:pt idx="223">
                  <c:v>23.3</c:v>
                </c:pt>
                <c:pt idx="224">
                  <c:v>23.4</c:v>
                </c:pt>
                <c:pt idx="225">
                  <c:v>23.5</c:v>
                </c:pt>
                <c:pt idx="226">
                  <c:v>23.6</c:v>
                </c:pt>
                <c:pt idx="227">
                  <c:v>23.7</c:v>
                </c:pt>
                <c:pt idx="228">
                  <c:v>23.8</c:v>
                </c:pt>
                <c:pt idx="229">
                  <c:v>23.9</c:v>
                </c:pt>
                <c:pt idx="230">
                  <c:v>24.0</c:v>
                </c:pt>
                <c:pt idx="231">
                  <c:v>24.1</c:v>
                </c:pt>
                <c:pt idx="232">
                  <c:v>24.2</c:v>
                </c:pt>
                <c:pt idx="233">
                  <c:v>24.3</c:v>
                </c:pt>
                <c:pt idx="234">
                  <c:v>24.4</c:v>
                </c:pt>
                <c:pt idx="235">
                  <c:v>24.5</c:v>
                </c:pt>
                <c:pt idx="236">
                  <c:v>24.6</c:v>
                </c:pt>
                <c:pt idx="237">
                  <c:v>24.7</c:v>
                </c:pt>
                <c:pt idx="238">
                  <c:v>24.8</c:v>
                </c:pt>
                <c:pt idx="239">
                  <c:v>24.9</c:v>
                </c:pt>
                <c:pt idx="240">
                  <c:v>25.0</c:v>
                </c:pt>
                <c:pt idx="241">
                  <c:v>25.1</c:v>
                </c:pt>
                <c:pt idx="242">
                  <c:v>25.2</c:v>
                </c:pt>
                <c:pt idx="243">
                  <c:v>25.3</c:v>
                </c:pt>
                <c:pt idx="244">
                  <c:v>25.4</c:v>
                </c:pt>
                <c:pt idx="245">
                  <c:v>25.5</c:v>
                </c:pt>
                <c:pt idx="246">
                  <c:v>25.6</c:v>
                </c:pt>
                <c:pt idx="247">
                  <c:v>25.7</c:v>
                </c:pt>
                <c:pt idx="248">
                  <c:v>25.8</c:v>
                </c:pt>
                <c:pt idx="249">
                  <c:v>25.9</c:v>
                </c:pt>
                <c:pt idx="250">
                  <c:v>26.0</c:v>
                </c:pt>
                <c:pt idx="251">
                  <c:v>26.1</c:v>
                </c:pt>
                <c:pt idx="252">
                  <c:v>26.2</c:v>
                </c:pt>
                <c:pt idx="253">
                  <c:v>26.3</c:v>
                </c:pt>
                <c:pt idx="254">
                  <c:v>26.4</c:v>
                </c:pt>
                <c:pt idx="255">
                  <c:v>26.5</c:v>
                </c:pt>
                <c:pt idx="256">
                  <c:v>26.6</c:v>
                </c:pt>
                <c:pt idx="257">
                  <c:v>26.7</c:v>
                </c:pt>
                <c:pt idx="258">
                  <c:v>26.8</c:v>
                </c:pt>
                <c:pt idx="259">
                  <c:v>26.9</c:v>
                </c:pt>
                <c:pt idx="260">
                  <c:v>27.0</c:v>
                </c:pt>
                <c:pt idx="261">
                  <c:v>27.1</c:v>
                </c:pt>
                <c:pt idx="262">
                  <c:v>27.2</c:v>
                </c:pt>
                <c:pt idx="263">
                  <c:v>27.3</c:v>
                </c:pt>
                <c:pt idx="264">
                  <c:v>27.4</c:v>
                </c:pt>
                <c:pt idx="265">
                  <c:v>27.5</c:v>
                </c:pt>
                <c:pt idx="266">
                  <c:v>27.6</c:v>
                </c:pt>
                <c:pt idx="267">
                  <c:v>27.7</c:v>
                </c:pt>
                <c:pt idx="268">
                  <c:v>27.8</c:v>
                </c:pt>
                <c:pt idx="269">
                  <c:v>27.9</c:v>
                </c:pt>
                <c:pt idx="270">
                  <c:v>28.0</c:v>
                </c:pt>
                <c:pt idx="271">
                  <c:v>28.1</c:v>
                </c:pt>
                <c:pt idx="272">
                  <c:v>28.2</c:v>
                </c:pt>
                <c:pt idx="273">
                  <c:v>28.3</c:v>
                </c:pt>
                <c:pt idx="274">
                  <c:v>28.4</c:v>
                </c:pt>
                <c:pt idx="275">
                  <c:v>28.5</c:v>
                </c:pt>
                <c:pt idx="276">
                  <c:v>28.6</c:v>
                </c:pt>
                <c:pt idx="277">
                  <c:v>28.7</c:v>
                </c:pt>
                <c:pt idx="278">
                  <c:v>28.8</c:v>
                </c:pt>
                <c:pt idx="279">
                  <c:v>28.9</c:v>
                </c:pt>
                <c:pt idx="280">
                  <c:v>29.0</c:v>
                </c:pt>
                <c:pt idx="281">
                  <c:v>29.1</c:v>
                </c:pt>
                <c:pt idx="282">
                  <c:v>29.2</c:v>
                </c:pt>
                <c:pt idx="283">
                  <c:v>29.3</c:v>
                </c:pt>
                <c:pt idx="284">
                  <c:v>29.4</c:v>
                </c:pt>
                <c:pt idx="285">
                  <c:v>29.5</c:v>
                </c:pt>
                <c:pt idx="286">
                  <c:v>29.6</c:v>
                </c:pt>
                <c:pt idx="287">
                  <c:v>29.7</c:v>
                </c:pt>
                <c:pt idx="288">
                  <c:v>29.8</c:v>
                </c:pt>
                <c:pt idx="289">
                  <c:v>29.9</c:v>
                </c:pt>
                <c:pt idx="290">
                  <c:v>30.0</c:v>
                </c:pt>
                <c:pt idx="291">
                  <c:v>30.1</c:v>
                </c:pt>
                <c:pt idx="292">
                  <c:v>30.2</c:v>
                </c:pt>
                <c:pt idx="293">
                  <c:v>30.3</c:v>
                </c:pt>
                <c:pt idx="294">
                  <c:v>30.4</c:v>
                </c:pt>
                <c:pt idx="295">
                  <c:v>30.5</c:v>
                </c:pt>
                <c:pt idx="296">
                  <c:v>30.6</c:v>
                </c:pt>
                <c:pt idx="297">
                  <c:v>30.7</c:v>
                </c:pt>
                <c:pt idx="298">
                  <c:v>30.8</c:v>
                </c:pt>
                <c:pt idx="299">
                  <c:v>30.9</c:v>
                </c:pt>
                <c:pt idx="300">
                  <c:v>31.0</c:v>
                </c:pt>
                <c:pt idx="301">
                  <c:v>31.1</c:v>
                </c:pt>
                <c:pt idx="302">
                  <c:v>31.2</c:v>
                </c:pt>
                <c:pt idx="303">
                  <c:v>31.3</c:v>
                </c:pt>
                <c:pt idx="304">
                  <c:v>31.4</c:v>
                </c:pt>
                <c:pt idx="305">
                  <c:v>31.5</c:v>
                </c:pt>
                <c:pt idx="306">
                  <c:v>31.6</c:v>
                </c:pt>
                <c:pt idx="307">
                  <c:v>31.7</c:v>
                </c:pt>
                <c:pt idx="308">
                  <c:v>31.8</c:v>
                </c:pt>
                <c:pt idx="309">
                  <c:v>31.9</c:v>
                </c:pt>
                <c:pt idx="310">
                  <c:v>32.0</c:v>
                </c:pt>
                <c:pt idx="311">
                  <c:v>32.1</c:v>
                </c:pt>
                <c:pt idx="312">
                  <c:v>32.2</c:v>
                </c:pt>
                <c:pt idx="313">
                  <c:v>32.3</c:v>
                </c:pt>
                <c:pt idx="314">
                  <c:v>32.4</c:v>
                </c:pt>
                <c:pt idx="315">
                  <c:v>32.5</c:v>
                </c:pt>
                <c:pt idx="316">
                  <c:v>32.6</c:v>
                </c:pt>
                <c:pt idx="317">
                  <c:v>32.7</c:v>
                </c:pt>
                <c:pt idx="318">
                  <c:v>32.8</c:v>
                </c:pt>
                <c:pt idx="319">
                  <c:v>32.9</c:v>
                </c:pt>
                <c:pt idx="320">
                  <c:v>33.0</c:v>
                </c:pt>
                <c:pt idx="321">
                  <c:v>33.1</c:v>
                </c:pt>
                <c:pt idx="322">
                  <c:v>33.2</c:v>
                </c:pt>
                <c:pt idx="323">
                  <c:v>33.3</c:v>
                </c:pt>
                <c:pt idx="324">
                  <c:v>33.4</c:v>
                </c:pt>
                <c:pt idx="325">
                  <c:v>33.5</c:v>
                </c:pt>
                <c:pt idx="326">
                  <c:v>33.6</c:v>
                </c:pt>
                <c:pt idx="327">
                  <c:v>33.7</c:v>
                </c:pt>
                <c:pt idx="328">
                  <c:v>33.8</c:v>
                </c:pt>
                <c:pt idx="329">
                  <c:v>33.9</c:v>
                </c:pt>
                <c:pt idx="330">
                  <c:v>34.0</c:v>
                </c:pt>
                <c:pt idx="331">
                  <c:v>34.1</c:v>
                </c:pt>
                <c:pt idx="332">
                  <c:v>34.2</c:v>
                </c:pt>
                <c:pt idx="333">
                  <c:v>34.3</c:v>
                </c:pt>
                <c:pt idx="334">
                  <c:v>34.4</c:v>
                </c:pt>
                <c:pt idx="335">
                  <c:v>34.5</c:v>
                </c:pt>
                <c:pt idx="336">
                  <c:v>34.6</c:v>
                </c:pt>
                <c:pt idx="337">
                  <c:v>34.7</c:v>
                </c:pt>
                <c:pt idx="338">
                  <c:v>34.8</c:v>
                </c:pt>
                <c:pt idx="339">
                  <c:v>34.9</c:v>
                </c:pt>
                <c:pt idx="340">
                  <c:v>35.0</c:v>
                </c:pt>
                <c:pt idx="341">
                  <c:v>35.1</c:v>
                </c:pt>
                <c:pt idx="342">
                  <c:v>35.2</c:v>
                </c:pt>
                <c:pt idx="343">
                  <c:v>35.3</c:v>
                </c:pt>
                <c:pt idx="344">
                  <c:v>35.4</c:v>
                </c:pt>
                <c:pt idx="345">
                  <c:v>35.5</c:v>
                </c:pt>
                <c:pt idx="346">
                  <c:v>35.6</c:v>
                </c:pt>
                <c:pt idx="347">
                  <c:v>35.7</c:v>
                </c:pt>
                <c:pt idx="348">
                  <c:v>35.8</c:v>
                </c:pt>
                <c:pt idx="349">
                  <c:v>35.9</c:v>
                </c:pt>
                <c:pt idx="350">
                  <c:v>36.0</c:v>
                </c:pt>
                <c:pt idx="351">
                  <c:v>36.1</c:v>
                </c:pt>
                <c:pt idx="352">
                  <c:v>36.2</c:v>
                </c:pt>
                <c:pt idx="353">
                  <c:v>36.3</c:v>
                </c:pt>
                <c:pt idx="354">
                  <c:v>36.4</c:v>
                </c:pt>
                <c:pt idx="355">
                  <c:v>36.5</c:v>
                </c:pt>
                <c:pt idx="356">
                  <c:v>36.6</c:v>
                </c:pt>
                <c:pt idx="357">
                  <c:v>36.7</c:v>
                </c:pt>
                <c:pt idx="358">
                  <c:v>36.8</c:v>
                </c:pt>
                <c:pt idx="359">
                  <c:v>36.9</c:v>
                </c:pt>
                <c:pt idx="360">
                  <c:v>37.0</c:v>
                </c:pt>
                <c:pt idx="361">
                  <c:v>37.1</c:v>
                </c:pt>
                <c:pt idx="362">
                  <c:v>37.2</c:v>
                </c:pt>
                <c:pt idx="363">
                  <c:v>37.3</c:v>
                </c:pt>
                <c:pt idx="364">
                  <c:v>37.4</c:v>
                </c:pt>
                <c:pt idx="365">
                  <c:v>37.5</c:v>
                </c:pt>
                <c:pt idx="366">
                  <c:v>37.6</c:v>
                </c:pt>
                <c:pt idx="367">
                  <c:v>37.7</c:v>
                </c:pt>
                <c:pt idx="368">
                  <c:v>37.8</c:v>
                </c:pt>
                <c:pt idx="369">
                  <c:v>37.9</c:v>
                </c:pt>
                <c:pt idx="370">
                  <c:v>38.0</c:v>
                </c:pt>
                <c:pt idx="371">
                  <c:v>38.1</c:v>
                </c:pt>
                <c:pt idx="372">
                  <c:v>38.2</c:v>
                </c:pt>
                <c:pt idx="373">
                  <c:v>38.3</c:v>
                </c:pt>
                <c:pt idx="374">
                  <c:v>38.4</c:v>
                </c:pt>
                <c:pt idx="375">
                  <c:v>38.5</c:v>
                </c:pt>
                <c:pt idx="376">
                  <c:v>38.6</c:v>
                </c:pt>
                <c:pt idx="377">
                  <c:v>38.7</c:v>
                </c:pt>
                <c:pt idx="378">
                  <c:v>38.8</c:v>
                </c:pt>
                <c:pt idx="379">
                  <c:v>38.9</c:v>
                </c:pt>
                <c:pt idx="380">
                  <c:v>39.0</c:v>
                </c:pt>
                <c:pt idx="381">
                  <c:v>39.1</c:v>
                </c:pt>
                <c:pt idx="382">
                  <c:v>39.2</c:v>
                </c:pt>
                <c:pt idx="383">
                  <c:v>39.3</c:v>
                </c:pt>
                <c:pt idx="384">
                  <c:v>39.4</c:v>
                </c:pt>
                <c:pt idx="385">
                  <c:v>39.5</c:v>
                </c:pt>
                <c:pt idx="386">
                  <c:v>39.6</c:v>
                </c:pt>
                <c:pt idx="387">
                  <c:v>39.7</c:v>
                </c:pt>
                <c:pt idx="388">
                  <c:v>39.8</c:v>
                </c:pt>
                <c:pt idx="389">
                  <c:v>39.9</c:v>
                </c:pt>
                <c:pt idx="390">
                  <c:v>40.0</c:v>
                </c:pt>
                <c:pt idx="391">
                  <c:v>40.1</c:v>
                </c:pt>
                <c:pt idx="392">
                  <c:v>40.2</c:v>
                </c:pt>
                <c:pt idx="393">
                  <c:v>40.3</c:v>
                </c:pt>
                <c:pt idx="394">
                  <c:v>40.4</c:v>
                </c:pt>
                <c:pt idx="395">
                  <c:v>40.5</c:v>
                </c:pt>
                <c:pt idx="396">
                  <c:v>40.6</c:v>
                </c:pt>
                <c:pt idx="397">
                  <c:v>40.7</c:v>
                </c:pt>
                <c:pt idx="398">
                  <c:v>40.8</c:v>
                </c:pt>
                <c:pt idx="399">
                  <c:v>40.9</c:v>
                </c:pt>
                <c:pt idx="400">
                  <c:v>41.0</c:v>
                </c:pt>
                <c:pt idx="401">
                  <c:v>41.1</c:v>
                </c:pt>
                <c:pt idx="402">
                  <c:v>41.2</c:v>
                </c:pt>
                <c:pt idx="403">
                  <c:v>41.3</c:v>
                </c:pt>
                <c:pt idx="404">
                  <c:v>41.4</c:v>
                </c:pt>
                <c:pt idx="405">
                  <c:v>41.5</c:v>
                </c:pt>
                <c:pt idx="406">
                  <c:v>41.6</c:v>
                </c:pt>
                <c:pt idx="407">
                  <c:v>41.7</c:v>
                </c:pt>
                <c:pt idx="408">
                  <c:v>41.8</c:v>
                </c:pt>
                <c:pt idx="409">
                  <c:v>41.9</c:v>
                </c:pt>
                <c:pt idx="410">
                  <c:v>42.0</c:v>
                </c:pt>
                <c:pt idx="411">
                  <c:v>42.1</c:v>
                </c:pt>
                <c:pt idx="412">
                  <c:v>42.2</c:v>
                </c:pt>
                <c:pt idx="413">
                  <c:v>42.3</c:v>
                </c:pt>
                <c:pt idx="414">
                  <c:v>42.4</c:v>
                </c:pt>
                <c:pt idx="415">
                  <c:v>42.5</c:v>
                </c:pt>
                <c:pt idx="416">
                  <c:v>42.6</c:v>
                </c:pt>
                <c:pt idx="417">
                  <c:v>42.7</c:v>
                </c:pt>
                <c:pt idx="418">
                  <c:v>42.8</c:v>
                </c:pt>
                <c:pt idx="419">
                  <c:v>42.9</c:v>
                </c:pt>
                <c:pt idx="420">
                  <c:v>43.0</c:v>
                </c:pt>
                <c:pt idx="421">
                  <c:v>43.1</c:v>
                </c:pt>
                <c:pt idx="422">
                  <c:v>43.2</c:v>
                </c:pt>
                <c:pt idx="423">
                  <c:v>43.3</c:v>
                </c:pt>
                <c:pt idx="424">
                  <c:v>43.4</c:v>
                </c:pt>
                <c:pt idx="425">
                  <c:v>43.5</c:v>
                </c:pt>
                <c:pt idx="426">
                  <c:v>43.6</c:v>
                </c:pt>
                <c:pt idx="427">
                  <c:v>43.7</c:v>
                </c:pt>
                <c:pt idx="428">
                  <c:v>43.8</c:v>
                </c:pt>
                <c:pt idx="429">
                  <c:v>43.9</c:v>
                </c:pt>
                <c:pt idx="430">
                  <c:v>44.0</c:v>
                </c:pt>
                <c:pt idx="431">
                  <c:v>44.1</c:v>
                </c:pt>
                <c:pt idx="432">
                  <c:v>44.2</c:v>
                </c:pt>
                <c:pt idx="433">
                  <c:v>44.3</c:v>
                </c:pt>
                <c:pt idx="434">
                  <c:v>44.4</c:v>
                </c:pt>
                <c:pt idx="435">
                  <c:v>44.5</c:v>
                </c:pt>
                <c:pt idx="436">
                  <c:v>44.6</c:v>
                </c:pt>
                <c:pt idx="437">
                  <c:v>44.7</c:v>
                </c:pt>
                <c:pt idx="438">
                  <c:v>44.8</c:v>
                </c:pt>
                <c:pt idx="439">
                  <c:v>44.9</c:v>
                </c:pt>
                <c:pt idx="440">
                  <c:v>45.0</c:v>
                </c:pt>
                <c:pt idx="441">
                  <c:v>45.1</c:v>
                </c:pt>
                <c:pt idx="442">
                  <c:v>45.2</c:v>
                </c:pt>
                <c:pt idx="443">
                  <c:v>45.3</c:v>
                </c:pt>
                <c:pt idx="444">
                  <c:v>45.4</c:v>
                </c:pt>
                <c:pt idx="445">
                  <c:v>45.5</c:v>
                </c:pt>
                <c:pt idx="446">
                  <c:v>45.6</c:v>
                </c:pt>
                <c:pt idx="447">
                  <c:v>45.7</c:v>
                </c:pt>
                <c:pt idx="448">
                  <c:v>45.8</c:v>
                </c:pt>
                <c:pt idx="449">
                  <c:v>45.9</c:v>
                </c:pt>
                <c:pt idx="450">
                  <c:v>46.0</c:v>
                </c:pt>
                <c:pt idx="451">
                  <c:v>46.1</c:v>
                </c:pt>
                <c:pt idx="452">
                  <c:v>46.2</c:v>
                </c:pt>
                <c:pt idx="453">
                  <c:v>46.3</c:v>
                </c:pt>
                <c:pt idx="454">
                  <c:v>46.4</c:v>
                </c:pt>
                <c:pt idx="455">
                  <c:v>46.5</c:v>
                </c:pt>
                <c:pt idx="456">
                  <c:v>46.6</c:v>
                </c:pt>
                <c:pt idx="457">
                  <c:v>46.7</c:v>
                </c:pt>
                <c:pt idx="458">
                  <c:v>46.8</c:v>
                </c:pt>
                <c:pt idx="459">
                  <c:v>46.9</c:v>
                </c:pt>
                <c:pt idx="460">
                  <c:v>47.0</c:v>
                </c:pt>
                <c:pt idx="461">
                  <c:v>47.1</c:v>
                </c:pt>
                <c:pt idx="462">
                  <c:v>47.2</c:v>
                </c:pt>
                <c:pt idx="463">
                  <c:v>47.3</c:v>
                </c:pt>
                <c:pt idx="464">
                  <c:v>47.4</c:v>
                </c:pt>
                <c:pt idx="465">
                  <c:v>47.5</c:v>
                </c:pt>
                <c:pt idx="466">
                  <c:v>47.6</c:v>
                </c:pt>
                <c:pt idx="467">
                  <c:v>47.7</c:v>
                </c:pt>
                <c:pt idx="468">
                  <c:v>47.8</c:v>
                </c:pt>
                <c:pt idx="469">
                  <c:v>47.9</c:v>
                </c:pt>
                <c:pt idx="470">
                  <c:v>48.0</c:v>
                </c:pt>
                <c:pt idx="471">
                  <c:v>48.1</c:v>
                </c:pt>
                <c:pt idx="472">
                  <c:v>48.2</c:v>
                </c:pt>
                <c:pt idx="473">
                  <c:v>48.3</c:v>
                </c:pt>
                <c:pt idx="474">
                  <c:v>48.4</c:v>
                </c:pt>
                <c:pt idx="475">
                  <c:v>48.5</c:v>
                </c:pt>
                <c:pt idx="476">
                  <c:v>48.6</c:v>
                </c:pt>
                <c:pt idx="477">
                  <c:v>48.7</c:v>
                </c:pt>
                <c:pt idx="478">
                  <c:v>48.8</c:v>
                </c:pt>
                <c:pt idx="479">
                  <c:v>48.9</c:v>
                </c:pt>
                <c:pt idx="480">
                  <c:v>49.0</c:v>
                </c:pt>
                <c:pt idx="481">
                  <c:v>49.1</c:v>
                </c:pt>
                <c:pt idx="482">
                  <c:v>49.2</c:v>
                </c:pt>
                <c:pt idx="483">
                  <c:v>49.3</c:v>
                </c:pt>
                <c:pt idx="484">
                  <c:v>49.4</c:v>
                </c:pt>
                <c:pt idx="485">
                  <c:v>49.5</c:v>
                </c:pt>
                <c:pt idx="486">
                  <c:v>49.6</c:v>
                </c:pt>
                <c:pt idx="487">
                  <c:v>49.7</c:v>
                </c:pt>
                <c:pt idx="488">
                  <c:v>49.8</c:v>
                </c:pt>
                <c:pt idx="489">
                  <c:v>49.9</c:v>
                </c:pt>
                <c:pt idx="490">
                  <c:v>50.0</c:v>
                </c:pt>
                <c:pt idx="491">
                  <c:v>50.1</c:v>
                </c:pt>
                <c:pt idx="492">
                  <c:v>50.2</c:v>
                </c:pt>
                <c:pt idx="493">
                  <c:v>50.3</c:v>
                </c:pt>
                <c:pt idx="494">
                  <c:v>50.4</c:v>
                </c:pt>
                <c:pt idx="495">
                  <c:v>50.5</c:v>
                </c:pt>
                <c:pt idx="496">
                  <c:v>50.6</c:v>
                </c:pt>
                <c:pt idx="497">
                  <c:v>50.7</c:v>
                </c:pt>
                <c:pt idx="498">
                  <c:v>50.8</c:v>
                </c:pt>
                <c:pt idx="499">
                  <c:v>50.9</c:v>
                </c:pt>
                <c:pt idx="500">
                  <c:v>51.0</c:v>
                </c:pt>
                <c:pt idx="501">
                  <c:v>51.1</c:v>
                </c:pt>
                <c:pt idx="502">
                  <c:v>51.2</c:v>
                </c:pt>
                <c:pt idx="503">
                  <c:v>51.3</c:v>
                </c:pt>
                <c:pt idx="504">
                  <c:v>51.4</c:v>
                </c:pt>
                <c:pt idx="505">
                  <c:v>51.5</c:v>
                </c:pt>
                <c:pt idx="506">
                  <c:v>51.6</c:v>
                </c:pt>
                <c:pt idx="507">
                  <c:v>51.7</c:v>
                </c:pt>
                <c:pt idx="508">
                  <c:v>51.8</c:v>
                </c:pt>
                <c:pt idx="509">
                  <c:v>51.9</c:v>
                </c:pt>
                <c:pt idx="510">
                  <c:v>52.0</c:v>
                </c:pt>
                <c:pt idx="511">
                  <c:v>52.1</c:v>
                </c:pt>
                <c:pt idx="512">
                  <c:v>52.2</c:v>
                </c:pt>
                <c:pt idx="513">
                  <c:v>52.3</c:v>
                </c:pt>
                <c:pt idx="514">
                  <c:v>52.4</c:v>
                </c:pt>
                <c:pt idx="515">
                  <c:v>52.5</c:v>
                </c:pt>
                <c:pt idx="516">
                  <c:v>52.6</c:v>
                </c:pt>
                <c:pt idx="517">
                  <c:v>52.7</c:v>
                </c:pt>
                <c:pt idx="518">
                  <c:v>52.8</c:v>
                </c:pt>
                <c:pt idx="519">
                  <c:v>52.9</c:v>
                </c:pt>
                <c:pt idx="520">
                  <c:v>53.0</c:v>
                </c:pt>
                <c:pt idx="521">
                  <c:v>53.1</c:v>
                </c:pt>
                <c:pt idx="522">
                  <c:v>53.2</c:v>
                </c:pt>
                <c:pt idx="523">
                  <c:v>53.3</c:v>
                </c:pt>
                <c:pt idx="524">
                  <c:v>53.4</c:v>
                </c:pt>
                <c:pt idx="525">
                  <c:v>53.5</c:v>
                </c:pt>
                <c:pt idx="526">
                  <c:v>53.6</c:v>
                </c:pt>
                <c:pt idx="527">
                  <c:v>53.7</c:v>
                </c:pt>
                <c:pt idx="528">
                  <c:v>53.8</c:v>
                </c:pt>
                <c:pt idx="529">
                  <c:v>53.9</c:v>
                </c:pt>
                <c:pt idx="530">
                  <c:v>54.0</c:v>
                </c:pt>
                <c:pt idx="531">
                  <c:v>54.1</c:v>
                </c:pt>
                <c:pt idx="532">
                  <c:v>54.2</c:v>
                </c:pt>
                <c:pt idx="533">
                  <c:v>54.3</c:v>
                </c:pt>
                <c:pt idx="534">
                  <c:v>54.4</c:v>
                </c:pt>
                <c:pt idx="535">
                  <c:v>54.5</c:v>
                </c:pt>
                <c:pt idx="536">
                  <c:v>54.6</c:v>
                </c:pt>
                <c:pt idx="537">
                  <c:v>54.7</c:v>
                </c:pt>
                <c:pt idx="538">
                  <c:v>54.8</c:v>
                </c:pt>
                <c:pt idx="539">
                  <c:v>54.9</c:v>
                </c:pt>
                <c:pt idx="540">
                  <c:v>55.0</c:v>
                </c:pt>
                <c:pt idx="541">
                  <c:v>55.1</c:v>
                </c:pt>
                <c:pt idx="542">
                  <c:v>55.2</c:v>
                </c:pt>
                <c:pt idx="543">
                  <c:v>55.3</c:v>
                </c:pt>
                <c:pt idx="544">
                  <c:v>55.4</c:v>
                </c:pt>
                <c:pt idx="545">
                  <c:v>55.5</c:v>
                </c:pt>
                <c:pt idx="546">
                  <c:v>55.6</c:v>
                </c:pt>
                <c:pt idx="547">
                  <c:v>55.7</c:v>
                </c:pt>
                <c:pt idx="548">
                  <c:v>55.8</c:v>
                </c:pt>
                <c:pt idx="549">
                  <c:v>55.9</c:v>
                </c:pt>
                <c:pt idx="550">
                  <c:v>56.0</c:v>
                </c:pt>
                <c:pt idx="551">
                  <c:v>56.1</c:v>
                </c:pt>
                <c:pt idx="552">
                  <c:v>56.2</c:v>
                </c:pt>
                <c:pt idx="553">
                  <c:v>56.3</c:v>
                </c:pt>
                <c:pt idx="554">
                  <c:v>56.4</c:v>
                </c:pt>
                <c:pt idx="555">
                  <c:v>56.5</c:v>
                </c:pt>
                <c:pt idx="556">
                  <c:v>56.6</c:v>
                </c:pt>
                <c:pt idx="557">
                  <c:v>56.7</c:v>
                </c:pt>
                <c:pt idx="558">
                  <c:v>56.8</c:v>
                </c:pt>
                <c:pt idx="559">
                  <c:v>56.9</c:v>
                </c:pt>
                <c:pt idx="560">
                  <c:v>57.0</c:v>
                </c:pt>
                <c:pt idx="561">
                  <c:v>57.1</c:v>
                </c:pt>
                <c:pt idx="562">
                  <c:v>57.2</c:v>
                </c:pt>
                <c:pt idx="563">
                  <c:v>57.3</c:v>
                </c:pt>
                <c:pt idx="564">
                  <c:v>57.4</c:v>
                </c:pt>
                <c:pt idx="565">
                  <c:v>57.5</c:v>
                </c:pt>
                <c:pt idx="566">
                  <c:v>57.6</c:v>
                </c:pt>
                <c:pt idx="567">
                  <c:v>57.7</c:v>
                </c:pt>
                <c:pt idx="568">
                  <c:v>57.8</c:v>
                </c:pt>
                <c:pt idx="569">
                  <c:v>57.9</c:v>
                </c:pt>
                <c:pt idx="570">
                  <c:v>58.0</c:v>
                </c:pt>
                <c:pt idx="571">
                  <c:v>58.1</c:v>
                </c:pt>
                <c:pt idx="572">
                  <c:v>58.2</c:v>
                </c:pt>
                <c:pt idx="573">
                  <c:v>58.3</c:v>
                </c:pt>
                <c:pt idx="574">
                  <c:v>58.4</c:v>
                </c:pt>
                <c:pt idx="575">
                  <c:v>58.5</c:v>
                </c:pt>
                <c:pt idx="576">
                  <c:v>58.6</c:v>
                </c:pt>
                <c:pt idx="577">
                  <c:v>58.7</c:v>
                </c:pt>
                <c:pt idx="578">
                  <c:v>58.8</c:v>
                </c:pt>
                <c:pt idx="579">
                  <c:v>58.9</c:v>
                </c:pt>
                <c:pt idx="580">
                  <c:v>59.0</c:v>
                </c:pt>
                <c:pt idx="581">
                  <c:v>59.1</c:v>
                </c:pt>
                <c:pt idx="582">
                  <c:v>59.2</c:v>
                </c:pt>
                <c:pt idx="583">
                  <c:v>59.3</c:v>
                </c:pt>
                <c:pt idx="584">
                  <c:v>59.4</c:v>
                </c:pt>
                <c:pt idx="585">
                  <c:v>59.5</c:v>
                </c:pt>
                <c:pt idx="586">
                  <c:v>59.6</c:v>
                </c:pt>
                <c:pt idx="587">
                  <c:v>59.7</c:v>
                </c:pt>
                <c:pt idx="588">
                  <c:v>59.8</c:v>
                </c:pt>
                <c:pt idx="589">
                  <c:v>59.9</c:v>
                </c:pt>
                <c:pt idx="590">
                  <c:v>60.0</c:v>
                </c:pt>
                <c:pt idx="591">
                  <c:v>60.1</c:v>
                </c:pt>
                <c:pt idx="592">
                  <c:v>60.2</c:v>
                </c:pt>
                <c:pt idx="593">
                  <c:v>60.3</c:v>
                </c:pt>
                <c:pt idx="594">
                  <c:v>60.4</c:v>
                </c:pt>
                <c:pt idx="595">
                  <c:v>60.5</c:v>
                </c:pt>
                <c:pt idx="596">
                  <c:v>60.6</c:v>
                </c:pt>
                <c:pt idx="597">
                  <c:v>60.7</c:v>
                </c:pt>
                <c:pt idx="598">
                  <c:v>60.8</c:v>
                </c:pt>
                <c:pt idx="599">
                  <c:v>60.9</c:v>
                </c:pt>
                <c:pt idx="600">
                  <c:v>61.0</c:v>
                </c:pt>
                <c:pt idx="601">
                  <c:v>61.1</c:v>
                </c:pt>
                <c:pt idx="602">
                  <c:v>61.2</c:v>
                </c:pt>
                <c:pt idx="603">
                  <c:v>61.3</c:v>
                </c:pt>
                <c:pt idx="604">
                  <c:v>61.4</c:v>
                </c:pt>
                <c:pt idx="605">
                  <c:v>61.5</c:v>
                </c:pt>
                <c:pt idx="606">
                  <c:v>61.6</c:v>
                </c:pt>
                <c:pt idx="607">
                  <c:v>61.7</c:v>
                </c:pt>
                <c:pt idx="608">
                  <c:v>61.8</c:v>
                </c:pt>
                <c:pt idx="609">
                  <c:v>61.9</c:v>
                </c:pt>
                <c:pt idx="610">
                  <c:v>62.0</c:v>
                </c:pt>
                <c:pt idx="611">
                  <c:v>62.1</c:v>
                </c:pt>
                <c:pt idx="612">
                  <c:v>62.2</c:v>
                </c:pt>
                <c:pt idx="613">
                  <c:v>62.3</c:v>
                </c:pt>
                <c:pt idx="614">
                  <c:v>62.4</c:v>
                </c:pt>
                <c:pt idx="615">
                  <c:v>62.5</c:v>
                </c:pt>
                <c:pt idx="616">
                  <c:v>62.6</c:v>
                </c:pt>
                <c:pt idx="617">
                  <c:v>62.7</c:v>
                </c:pt>
                <c:pt idx="618">
                  <c:v>62.8</c:v>
                </c:pt>
                <c:pt idx="619">
                  <c:v>62.9</c:v>
                </c:pt>
                <c:pt idx="620">
                  <c:v>63.0</c:v>
                </c:pt>
                <c:pt idx="621">
                  <c:v>63.1</c:v>
                </c:pt>
                <c:pt idx="622">
                  <c:v>63.2</c:v>
                </c:pt>
                <c:pt idx="623">
                  <c:v>63.3</c:v>
                </c:pt>
                <c:pt idx="624">
                  <c:v>63.4</c:v>
                </c:pt>
                <c:pt idx="625">
                  <c:v>63.5</c:v>
                </c:pt>
                <c:pt idx="626">
                  <c:v>63.6</c:v>
                </c:pt>
                <c:pt idx="627">
                  <c:v>63.7</c:v>
                </c:pt>
                <c:pt idx="628">
                  <c:v>63.8</c:v>
                </c:pt>
                <c:pt idx="629">
                  <c:v>63.9</c:v>
                </c:pt>
                <c:pt idx="630">
                  <c:v>64.0</c:v>
                </c:pt>
                <c:pt idx="631">
                  <c:v>64.1</c:v>
                </c:pt>
                <c:pt idx="632">
                  <c:v>64.2</c:v>
                </c:pt>
                <c:pt idx="633">
                  <c:v>64.3</c:v>
                </c:pt>
                <c:pt idx="634">
                  <c:v>64.4</c:v>
                </c:pt>
                <c:pt idx="635">
                  <c:v>64.5</c:v>
                </c:pt>
                <c:pt idx="636">
                  <c:v>64.6</c:v>
                </c:pt>
                <c:pt idx="637">
                  <c:v>64.7</c:v>
                </c:pt>
                <c:pt idx="638">
                  <c:v>64.8</c:v>
                </c:pt>
                <c:pt idx="639">
                  <c:v>64.9</c:v>
                </c:pt>
                <c:pt idx="640">
                  <c:v>65.0</c:v>
                </c:pt>
              </c:numCache>
            </c:numRef>
          </c:xVal>
          <c:yVal>
            <c:numRef>
              <c:f>'Combined Data'!$D$2:$D$642</c:f>
              <c:numCache>
                <c:formatCode>0.00E+00</c:formatCode>
                <c:ptCount val="641"/>
                <c:pt idx="0">
                  <c:v>1.81E-9</c:v>
                </c:pt>
                <c:pt idx="1">
                  <c:v>1.94E-9</c:v>
                </c:pt>
                <c:pt idx="2">
                  <c:v>2.43E-9</c:v>
                </c:pt>
                <c:pt idx="3">
                  <c:v>3.59E-9</c:v>
                </c:pt>
                <c:pt idx="4">
                  <c:v>5.09E-9</c:v>
                </c:pt>
                <c:pt idx="5">
                  <c:v>8.58E-9</c:v>
                </c:pt>
                <c:pt idx="6">
                  <c:v>1.2E-8</c:v>
                </c:pt>
                <c:pt idx="7">
                  <c:v>1.32E-8</c:v>
                </c:pt>
                <c:pt idx="8">
                  <c:v>1.4E-8</c:v>
                </c:pt>
                <c:pt idx="9">
                  <c:v>1.42E-8</c:v>
                </c:pt>
                <c:pt idx="10">
                  <c:v>1.39E-8</c:v>
                </c:pt>
                <c:pt idx="11">
                  <c:v>1.28E-8</c:v>
                </c:pt>
                <c:pt idx="12">
                  <c:v>1.12E-8</c:v>
                </c:pt>
                <c:pt idx="13">
                  <c:v>9.43E-9</c:v>
                </c:pt>
                <c:pt idx="14">
                  <c:v>7.68E-9</c:v>
                </c:pt>
                <c:pt idx="15">
                  <c:v>4.6E-9</c:v>
                </c:pt>
                <c:pt idx="16">
                  <c:v>2.33E-9</c:v>
                </c:pt>
                <c:pt idx="17">
                  <c:v>1.29E-9</c:v>
                </c:pt>
                <c:pt idx="18">
                  <c:v>7.19E-10</c:v>
                </c:pt>
                <c:pt idx="19">
                  <c:v>2.94E-10</c:v>
                </c:pt>
                <c:pt idx="20">
                  <c:v>1.8E-10</c:v>
                </c:pt>
                <c:pt idx="21">
                  <c:v>1.16E-10</c:v>
                </c:pt>
                <c:pt idx="22">
                  <c:v>7.65E-11</c:v>
                </c:pt>
                <c:pt idx="23">
                  <c:v>5.59E-11</c:v>
                </c:pt>
                <c:pt idx="24">
                  <c:v>4.04E-11</c:v>
                </c:pt>
                <c:pt idx="25">
                  <c:v>2.92E-11</c:v>
                </c:pt>
                <c:pt idx="26">
                  <c:v>2.36E-11</c:v>
                </c:pt>
                <c:pt idx="27">
                  <c:v>1.94E-11</c:v>
                </c:pt>
                <c:pt idx="28">
                  <c:v>2.94E-11</c:v>
                </c:pt>
                <c:pt idx="29">
                  <c:v>3.37E-11</c:v>
                </c:pt>
                <c:pt idx="30">
                  <c:v>3.7E-11</c:v>
                </c:pt>
                <c:pt idx="31">
                  <c:v>3.75E-11</c:v>
                </c:pt>
                <c:pt idx="32">
                  <c:v>3.8E-11</c:v>
                </c:pt>
                <c:pt idx="33">
                  <c:v>4.26E-11</c:v>
                </c:pt>
                <c:pt idx="34">
                  <c:v>3.92E-11</c:v>
                </c:pt>
                <c:pt idx="35">
                  <c:v>3.22E-11</c:v>
                </c:pt>
                <c:pt idx="36">
                  <c:v>3.01E-11</c:v>
                </c:pt>
                <c:pt idx="37">
                  <c:v>2.83E-11</c:v>
                </c:pt>
                <c:pt idx="38">
                  <c:v>2.53E-11</c:v>
                </c:pt>
                <c:pt idx="39">
                  <c:v>2.58E-11</c:v>
                </c:pt>
                <c:pt idx="40">
                  <c:v>2.63E-11</c:v>
                </c:pt>
                <c:pt idx="41">
                  <c:v>2.89E-11</c:v>
                </c:pt>
                <c:pt idx="42">
                  <c:v>3.15E-11</c:v>
                </c:pt>
                <c:pt idx="43">
                  <c:v>2.75E-11</c:v>
                </c:pt>
                <c:pt idx="44">
                  <c:v>2.98E-11</c:v>
                </c:pt>
                <c:pt idx="45">
                  <c:v>2.94E-11</c:v>
                </c:pt>
                <c:pt idx="46">
                  <c:v>2.98E-11</c:v>
                </c:pt>
                <c:pt idx="47">
                  <c:v>3.37E-11</c:v>
                </c:pt>
                <c:pt idx="48">
                  <c:v>3.68E-11</c:v>
                </c:pt>
                <c:pt idx="49">
                  <c:v>4.29E-11</c:v>
                </c:pt>
                <c:pt idx="50">
                  <c:v>3.82E-11</c:v>
                </c:pt>
                <c:pt idx="51">
                  <c:v>4.57E-11</c:v>
                </c:pt>
                <c:pt idx="52">
                  <c:v>4.56E-11</c:v>
                </c:pt>
                <c:pt idx="53">
                  <c:v>4.3E-11</c:v>
                </c:pt>
                <c:pt idx="54">
                  <c:v>3.98E-11</c:v>
                </c:pt>
                <c:pt idx="55">
                  <c:v>4.63E-11</c:v>
                </c:pt>
                <c:pt idx="56">
                  <c:v>4.61E-11</c:v>
                </c:pt>
                <c:pt idx="57">
                  <c:v>4.97E-11</c:v>
                </c:pt>
                <c:pt idx="58">
                  <c:v>5.35E-11</c:v>
                </c:pt>
                <c:pt idx="59">
                  <c:v>4.84E-11</c:v>
                </c:pt>
                <c:pt idx="60">
                  <c:v>4.79E-11</c:v>
                </c:pt>
                <c:pt idx="61">
                  <c:v>4.57E-11</c:v>
                </c:pt>
                <c:pt idx="62">
                  <c:v>4.67E-11</c:v>
                </c:pt>
                <c:pt idx="63">
                  <c:v>4.65E-11</c:v>
                </c:pt>
                <c:pt idx="64">
                  <c:v>4.86E-11</c:v>
                </c:pt>
                <c:pt idx="65">
                  <c:v>4.51E-11</c:v>
                </c:pt>
                <c:pt idx="66">
                  <c:v>4.73E-11</c:v>
                </c:pt>
                <c:pt idx="67">
                  <c:v>5.03E-11</c:v>
                </c:pt>
                <c:pt idx="68">
                  <c:v>5.11E-11</c:v>
                </c:pt>
                <c:pt idx="69">
                  <c:v>5.21E-11</c:v>
                </c:pt>
                <c:pt idx="70">
                  <c:v>5.43E-11</c:v>
                </c:pt>
                <c:pt idx="71">
                  <c:v>5.36E-11</c:v>
                </c:pt>
                <c:pt idx="72">
                  <c:v>5.11E-11</c:v>
                </c:pt>
                <c:pt idx="73">
                  <c:v>4.94E-11</c:v>
                </c:pt>
                <c:pt idx="74">
                  <c:v>4.88E-11</c:v>
                </c:pt>
                <c:pt idx="75">
                  <c:v>5.82E-11</c:v>
                </c:pt>
                <c:pt idx="76">
                  <c:v>6.11E-11</c:v>
                </c:pt>
                <c:pt idx="77">
                  <c:v>5.83E-11</c:v>
                </c:pt>
                <c:pt idx="78">
                  <c:v>5.54E-11</c:v>
                </c:pt>
                <c:pt idx="79">
                  <c:v>5.88E-11</c:v>
                </c:pt>
                <c:pt idx="80">
                  <c:v>5.94E-11</c:v>
                </c:pt>
                <c:pt idx="81">
                  <c:v>5.82E-11</c:v>
                </c:pt>
                <c:pt idx="82">
                  <c:v>5.81E-11</c:v>
                </c:pt>
                <c:pt idx="83">
                  <c:v>5.7E-11</c:v>
                </c:pt>
                <c:pt idx="84">
                  <c:v>5.76E-11</c:v>
                </c:pt>
                <c:pt idx="85">
                  <c:v>5.73E-11</c:v>
                </c:pt>
                <c:pt idx="86">
                  <c:v>6.15E-11</c:v>
                </c:pt>
                <c:pt idx="87">
                  <c:v>5.64E-11</c:v>
                </c:pt>
                <c:pt idx="88">
                  <c:v>5.59E-11</c:v>
                </c:pt>
                <c:pt idx="89">
                  <c:v>5.45E-11</c:v>
                </c:pt>
                <c:pt idx="90">
                  <c:v>5.52E-11</c:v>
                </c:pt>
                <c:pt idx="91">
                  <c:v>5.41E-11</c:v>
                </c:pt>
                <c:pt idx="92">
                  <c:v>4.89E-11</c:v>
                </c:pt>
                <c:pt idx="93">
                  <c:v>5.09E-11</c:v>
                </c:pt>
                <c:pt idx="94">
                  <c:v>5.25E-11</c:v>
                </c:pt>
                <c:pt idx="95">
                  <c:v>5.74E-11</c:v>
                </c:pt>
                <c:pt idx="96">
                  <c:v>5.81E-11</c:v>
                </c:pt>
                <c:pt idx="97">
                  <c:v>6.74E-11</c:v>
                </c:pt>
                <c:pt idx="98">
                  <c:v>6.32E-11</c:v>
                </c:pt>
                <c:pt idx="99">
                  <c:v>5.99E-11</c:v>
                </c:pt>
                <c:pt idx="100">
                  <c:v>5.86E-11</c:v>
                </c:pt>
                <c:pt idx="101">
                  <c:v>5.34E-11</c:v>
                </c:pt>
                <c:pt idx="102">
                  <c:v>5.35E-11</c:v>
                </c:pt>
                <c:pt idx="103">
                  <c:v>6.27E-11</c:v>
                </c:pt>
                <c:pt idx="104">
                  <c:v>6.49E-11</c:v>
                </c:pt>
                <c:pt idx="105">
                  <c:v>6.95E-11</c:v>
                </c:pt>
                <c:pt idx="106">
                  <c:v>7.33E-11</c:v>
                </c:pt>
                <c:pt idx="107">
                  <c:v>8.01E-11</c:v>
                </c:pt>
                <c:pt idx="108">
                  <c:v>8.67000000000001E-11</c:v>
                </c:pt>
                <c:pt idx="109">
                  <c:v>9.63E-11</c:v>
                </c:pt>
                <c:pt idx="110">
                  <c:v>1.08E-10</c:v>
                </c:pt>
                <c:pt idx="111">
                  <c:v>1.15E-10</c:v>
                </c:pt>
                <c:pt idx="112">
                  <c:v>1.14E-10</c:v>
                </c:pt>
                <c:pt idx="113">
                  <c:v>1.11E-10</c:v>
                </c:pt>
                <c:pt idx="114">
                  <c:v>1.02E-10</c:v>
                </c:pt>
                <c:pt idx="115">
                  <c:v>8.52E-11</c:v>
                </c:pt>
                <c:pt idx="116">
                  <c:v>7.44E-11</c:v>
                </c:pt>
                <c:pt idx="117">
                  <c:v>7.74E-11</c:v>
                </c:pt>
                <c:pt idx="118">
                  <c:v>7.44E-11</c:v>
                </c:pt>
                <c:pt idx="119">
                  <c:v>7.08E-11</c:v>
                </c:pt>
                <c:pt idx="120">
                  <c:v>7.15E-11</c:v>
                </c:pt>
                <c:pt idx="121">
                  <c:v>7.2E-11</c:v>
                </c:pt>
                <c:pt idx="122">
                  <c:v>6.77E-11</c:v>
                </c:pt>
                <c:pt idx="123">
                  <c:v>6.44E-11</c:v>
                </c:pt>
                <c:pt idx="124">
                  <c:v>7.02E-11</c:v>
                </c:pt>
                <c:pt idx="125">
                  <c:v>1.09E-10</c:v>
                </c:pt>
                <c:pt idx="126">
                  <c:v>2.48E-10</c:v>
                </c:pt>
                <c:pt idx="127">
                  <c:v>4.42E-10</c:v>
                </c:pt>
                <c:pt idx="128">
                  <c:v>7.39E-10</c:v>
                </c:pt>
                <c:pt idx="129">
                  <c:v>8.81E-10</c:v>
                </c:pt>
                <c:pt idx="130">
                  <c:v>9.25E-10</c:v>
                </c:pt>
                <c:pt idx="131">
                  <c:v>9.14E-10</c:v>
                </c:pt>
                <c:pt idx="132">
                  <c:v>8.68E-10</c:v>
                </c:pt>
                <c:pt idx="133">
                  <c:v>7.77E-10</c:v>
                </c:pt>
                <c:pt idx="134">
                  <c:v>4.38E-10</c:v>
                </c:pt>
                <c:pt idx="135">
                  <c:v>2.5E-10</c:v>
                </c:pt>
                <c:pt idx="136">
                  <c:v>1.84E-10</c:v>
                </c:pt>
                <c:pt idx="137">
                  <c:v>1.44E-10</c:v>
                </c:pt>
                <c:pt idx="138">
                  <c:v>1.24E-10</c:v>
                </c:pt>
                <c:pt idx="139">
                  <c:v>1.17E-10</c:v>
                </c:pt>
                <c:pt idx="140">
                  <c:v>1.08E-10</c:v>
                </c:pt>
                <c:pt idx="141">
                  <c:v>1.0E-10</c:v>
                </c:pt>
                <c:pt idx="142">
                  <c:v>9.78E-11</c:v>
                </c:pt>
                <c:pt idx="143">
                  <c:v>9.17E-11</c:v>
                </c:pt>
                <c:pt idx="144">
                  <c:v>8.95E-11</c:v>
                </c:pt>
                <c:pt idx="145">
                  <c:v>9.98000000000001E-11</c:v>
                </c:pt>
                <c:pt idx="146">
                  <c:v>1.58E-10</c:v>
                </c:pt>
                <c:pt idx="147">
                  <c:v>2.48E-10</c:v>
                </c:pt>
                <c:pt idx="148">
                  <c:v>3.25E-10</c:v>
                </c:pt>
                <c:pt idx="149">
                  <c:v>3.82E-10</c:v>
                </c:pt>
                <c:pt idx="150">
                  <c:v>4.28E-10</c:v>
                </c:pt>
                <c:pt idx="151">
                  <c:v>4.35E-10</c:v>
                </c:pt>
                <c:pt idx="152">
                  <c:v>4.18E-10</c:v>
                </c:pt>
                <c:pt idx="153">
                  <c:v>3.93E-10</c:v>
                </c:pt>
                <c:pt idx="154">
                  <c:v>3.12E-10</c:v>
                </c:pt>
                <c:pt idx="155">
                  <c:v>2.9E-10</c:v>
                </c:pt>
                <c:pt idx="156">
                  <c:v>5.08E-10</c:v>
                </c:pt>
                <c:pt idx="157">
                  <c:v>9.72E-10</c:v>
                </c:pt>
                <c:pt idx="158">
                  <c:v>1.17E-9</c:v>
                </c:pt>
                <c:pt idx="159">
                  <c:v>1.3E-9</c:v>
                </c:pt>
                <c:pt idx="160">
                  <c:v>1.41E-9</c:v>
                </c:pt>
                <c:pt idx="161">
                  <c:v>1.41E-9</c:v>
                </c:pt>
                <c:pt idx="162">
                  <c:v>1.36E-9</c:v>
                </c:pt>
                <c:pt idx="163">
                  <c:v>1.27E-9</c:v>
                </c:pt>
                <c:pt idx="164">
                  <c:v>9.75E-10</c:v>
                </c:pt>
                <c:pt idx="165">
                  <c:v>1.06E-9</c:v>
                </c:pt>
                <c:pt idx="166">
                  <c:v>2.28E-9</c:v>
                </c:pt>
                <c:pt idx="167">
                  <c:v>4.29E-9</c:v>
                </c:pt>
                <c:pt idx="168">
                  <c:v>5.83E-9</c:v>
                </c:pt>
                <c:pt idx="169">
                  <c:v>6.71E-9</c:v>
                </c:pt>
                <c:pt idx="170">
                  <c:v>7.19E-9</c:v>
                </c:pt>
                <c:pt idx="171">
                  <c:v>6.98E-9</c:v>
                </c:pt>
                <c:pt idx="172">
                  <c:v>6.53E-9</c:v>
                </c:pt>
                <c:pt idx="173">
                  <c:v>5.78E-9</c:v>
                </c:pt>
                <c:pt idx="174">
                  <c:v>3.55E-9</c:v>
                </c:pt>
                <c:pt idx="175">
                  <c:v>2.0E-9</c:v>
                </c:pt>
                <c:pt idx="176">
                  <c:v>1.33E-9</c:v>
                </c:pt>
                <c:pt idx="177">
                  <c:v>1.07E-9</c:v>
                </c:pt>
                <c:pt idx="178">
                  <c:v>9.73E-10</c:v>
                </c:pt>
                <c:pt idx="179">
                  <c:v>9.93E-10</c:v>
                </c:pt>
                <c:pt idx="180">
                  <c:v>1.13E-9</c:v>
                </c:pt>
                <c:pt idx="181">
                  <c:v>1.5E-9</c:v>
                </c:pt>
                <c:pt idx="182">
                  <c:v>2.43E-9</c:v>
                </c:pt>
                <c:pt idx="183">
                  <c:v>5.48E-9</c:v>
                </c:pt>
                <c:pt idx="184">
                  <c:v>2.54E-8</c:v>
                </c:pt>
                <c:pt idx="185">
                  <c:v>2.48E-7</c:v>
                </c:pt>
                <c:pt idx="186">
                  <c:v>5.68E-7</c:v>
                </c:pt>
                <c:pt idx="187">
                  <c:v>7.17E-7</c:v>
                </c:pt>
                <c:pt idx="188">
                  <c:v>6.79E-7</c:v>
                </c:pt>
                <c:pt idx="189">
                  <c:v>7.22E-7</c:v>
                </c:pt>
                <c:pt idx="190">
                  <c:v>6.33E-7</c:v>
                </c:pt>
                <c:pt idx="191">
                  <c:v>6.09E-7</c:v>
                </c:pt>
                <c:pt idx="192">
                  <c:v>5.19E-7</c:v>
                </c:pt>
                <c:pt idx="193">
                  <c:v>2.73E-7</c:v>
                </c:pt>
                <c:pt idx="194">
                  <c:v>1.99E-8</c:v>
                </c:pt>
                <c:pt idx="195">
                  <c:v>5.89E-9</c:v>
                </c:pt>
                <c:pt idx="196">
                  <c:v>2.65E-9</c:v>
                </c:pt>
                <c:pt idx="197">
                  <c:v>1.33E-9</c:v>
                </c:pt>
                <c:pt idx="198">
                  <c:v>6.19E-10</c:v>
                </c:pt>
                <c:pt idx="199">
                  <c:v>2.02E-10</c:v>
                </c:pt>
                <c:pt idx="200">
                  <c:v>7.15E-11</c:v>
                </c:pt>
                <c:pt idx="201">
                  <c:v>-3.54E-12</c:v>
                </c:pt>
                <c:pt idx="202">
                  <c:v>-4.18E-11</c:v>
                </c:pt>
                <c:pt idx="203">
                  <c:v>-6.71E-11</c:v>
                </c:pt>
                <c:pt idx="204">
                  <c:v>-8.0E-11</c:v>
                </c:pt>
                <c:pt idx="205">
                  <c:v>-8.42E-11</c:v>
                </c:pt>
                <c:pt idx="206">
                  <c:v>-8.0E-11</c:v>
                </c:pt>
                <c:pt idx="207">
                  <c:v>-7.59E-11</c:v>
                </c:pt>
                <c:pt idx="208">
                  <c:v>-7.83E-11</c:v>
                </c:pt>
                <c:pt idx="209">
                  <c:v>-7.3E-11</c:v>
                </c:pt>
                <c:pt idx="210">
                  <c:v>-6.88E-11</c:v>
                </c:pt>
                <c:pt idx="211">
                  <c:v>-6.4E-11</c:v>
                </c:pt>
                <c:pt idx="212">
                  <c:v>-6.15E-11</c:v>
                </c:pt>
                <c:pt idx="213">
                  <c:v>-5.36E-11</c:v>
                </c:pt>
                <c:pt idx="214">
                  <c:v>-5.39E-11</c:v>
                </c:pt>
                <c:pt idx="215">
                  <c:v>-5.72E-11</c:v>
                </c:pt>
                <c:pt idx="216">
                  <c:v>-5.55E-11</c:v>
                </c:pt>
                <c:pt idx="217">
                  <c:v>-4.93E-11</c:v>
                </c:pt>
                <c:pt idx="218">
                  <c:v>-4.31E-11</c:v>
                </c:pt>
                <c:pt idx="219">
                  <c:v>-3.83E-11</c:v>
                </c:pt>
                <c:pt idx="220">
                  <c:v>-2.86E-11</c:v>
                </c:pt>
                <c:pt idx="221">
                  <c:v>-2.51E-11</c:v>
                </c:pt>
                <c:pt idx="222">
                  <c:v>-2.37E-11</c:v>
                </c:pt>
                <c:pt idx="223">
                  <c:v>-2.38E-11</c:v>
                </c:pt>
                <c:pt idx="224">
                  <c:v>-1.93E-11</c:v>
                </c:pt>
                <c:pt idx="225">
                  <c:v>-1.58E-11</c:v>
                </c:pt>
                <c:pt idx="226">
                  <c:v>-1.25E-11</c:v>
                </c:pt>
                <c:pt idx="227">
                  <c:v>-1.05E-11</c:v>
                </c:pt>
                <c:pt idx="228">
                  <c:v>-7.32E-12</c:v>
                </c:pt>
                <c:pt idx="229">
                  <c:v>-7.08E-12</c:v>
                </c:pt>
                <c:pt idx="230">
                  <c:v>-8.23E-12</c:v>
                </c:pt>
                <c:pt idx="231">
                  <c:v>-6.35E-12</c:v>
                </c:pt>
                <c:pt idx="232">
                  <c:v>-6.92E-12</c:v>
                </c:pt>
                <c:pt idx="233">
                  <c:v>-7.13E-12</c:v>
                </c:pt>
                <c:pt idx="234">
                  <c:v>-2.99E-12</c:v>
                </c:pt>
                <c:pt idx="235">
                  <c:v>-4.46E-12</c:v>
                </c:pt>
                <c:pt idx="236">
                  <c:v>7.33E-12</c:v>
                </c:pt>
                <c:pt idx="237">
                  <c:v>6.78E-12</c:v>
                </c:pt>
                <c:pt idx="238">
                  <c:v>3.39E-12</c:v>
                </c:pt>
                <c:pt idx="239">
                  <c:v>5.85E-12</c:v>
                </c:pt>
                <c:pt idx="240">
                  <c:v>-3.85E-12</c:v>
                </c:pt>
                <c:pt idx="241">
                  <c:v>-5.87E-13</c:v>
                </c:pt>
                <c:pt idx="242">
                  <c:v>-1.18E-12</c:v>
                </c:pt>
                <c:pt idx="243">
                  <c:v>-9.02000000000002E-13</c:v>
                </c:pt>
                <c:pt idx="244">
                  <c:v>-1.37E-12</c:v>
                </c:pt>
                <c:pt idx="245">
                  <c:v>-6.04E-13</c:v>
                </c:pt>
                <c:pt idx="246">
                  <c:v>5.5E-12</c:v>
                </c:pt>
                <c:pt idx="247">
                  <c:v>2.0E-11</c:v>
                </c:pt>
                <c:pt idx="248">
                  <c:v>3.44E-11</c:v>
                </c:pt>
                <c:pt idx="249">
                  <c:v>4.15E-11</c:v>
                </c:pt>
                <c:pt idx="250">
                  <c:v>4.41E-11</c:v>
                </c:pt>
                <c:pt idx="251">
                  <c:v>4.87E-11</c:v>
                </c:pt>
                <c:pt idx="252">
                  <c:v>5.82E-11</c:v>
                </c:pt>
                <c:pt idx="253">
                  <c:v>5.7E-11</c:v>
                </c:pt>
                <c:pt idx="254">
                  <c:v>4.79E-11</c:v>
                </c:pt>
                <c:pt idx="255">
                  <c:v>5.32E-11</c:v>
                </c:pt>
                <c:pt idx="256">
                  <c:v>8.45E-11</c:v>
                </c:pt>
                <c:pt idx="257">
                  <c:v>1.36E-10</c:v>
                </c:pt>
                <c:pt idx="258">
                  <c:v>1.79E-10</c:v>
                </c:pt>
                <c:pt idx="259">
                  <c:v>2.15E-10</c:v>
                </c:pt>
                <c:pt idx="260">
                  <c:v>2.34E-10</c:v>
                </c:pt>
                <c:pt idx="261">
                  <c:v>2.42E-10</c:v>
                </c:pt>
                <c:pt idx="262">
                  <c:v>2.6E-10</c:v>
                </c:pt>
                <c:pt idx="263">
                  <c:v>3.04E-10</c:v>
                </c:pt>
                <c:pt idx="264">
                  <c:v>4.29E-10</c:v>
                </c:pt>
                <c:pt idx="265">
                  <c:v>1.5E-9</c:v>
                </c:pt>
                <c:pt idx="266">
                  <c:v>5.12E-9</c:v>
                </c:pt>
                <c:pt idx="267">
                  <c:v>1.16E-8</c:v>
                </c:pt>
                <c:pt idx="268">
                  <c:v>1.63E-8</c:v>
                </c:pt>
                <c:pt idx="269">
                  <c:v>1.81E-8</c:v>
                </c:pt>
                <c:pt idx="270">
                  <c:v>1.76E-8</c:v>
                </c:pt>
                <c:pt idx="271">
                  <c:v>1.58E-8</c:v>
                </c:pt>
                <c:pt idx="272">
                  <c:v>1.4E-8</c:v>
                </c:pt>
                <c:pt idx="273">
                  <c:v>1.2E-8</c:v>
                </c:pt>
                <c:pt idx="274">
                  <c:v>5.7E-9</c:v>
                </c:pt>
                <c:pt idx="275">
                  <c:v>2.83E-9</c:v>
                </c:pt>
                <c:pt idx="276">
                  <c:v>1.62E-9</c:v>
                </c:pt>
                <c:pt idx="277">
                  <c:v>1.04E-9</c:v>
                </c:pt>
                <c:pt idx="278">
                  <c:v>6.76E-10</c:v>
                </c:pt>
                <c:pt idx="279">
                  <c:v>3.76E-10</c:v>
                </c:pt>
                <c:pt idx="280">
                  <c:v>3.07E-10</c:v>
                </c:pt>
                <c:pt idx="281">
                  <c:v>2.73E-10</c:v>
                </c:pt>
                <c:pt idx="282">
                  <c:v>2.5E-10</c:v>
                </c:pt>
                <c:pt idx="283">
                  <c:v>2.21E-10</c:v>
                </c:pt>
                <c:pt idx="284">
                  <c:v>1.69E-10</c:v>
                </c:pt>
                <c:pt idx="285">
                  <c:v>1.41E-10</c:v>
                </c:pt>
                <c:pt idx="286">
                  <c:v>1.37E-10</c:v>
                </c:pt>
                <c:pt idx="287">
                  <c:v>1.52E-10</c:v>
                </c:pt>
                <c:pt idx="288">
                  <c:v>1.65E-10</c:v>
                </c:pt>
                <c:pt idx="289">
                  <c:v>1.75E-10</c:v>
                </c:pt>
                <c:pt idx="290">
                  <c:v>1.83E-10</c:v>
                </c:pt>
                <c:pt idx="291">
                  <c:v>1.74E-10</c:v>
                </c:pt>
                <c:pt idx="292">
                  <c:v>1.6E-10</c:v>
                </c:pt>
                <c:pt idx="293">
                  <c:v>1.46E-10</c:v>
                </c:pt>
                <c:pt idx="294">
                  <c:v>1.16E-10</c:v>
                </c:pt>
                <c:pt idx="295">
                  <c:v>1.02E-10</c:v>
                </c:pt>
                <c:pt idx="296">
                  <c:v>9.06E-11</c:v>
                </c:pt>
                <c:pt idx="297">
                  <c:v>8.02E-11</c:v>
                </c:pt>
                <c:pt idx="298">
                  <c:v>7.25E-11</c:v>
                </c:pt>
                <c:pt idx="299">
                  <c:v>6.3E-11</c:v>
                </c:pt>
                <c:pt idx="300">
                  <c:v>5.43E-11</c:v>
                </c:pt>
                <c:pt idx="301">
                  <c:v>5.64E-11</c:v>
                </c:pt>
                <c:pt idx="302">
                  <c:v>5.78E-11</c:v>
                </c:pt>
                <c:pt idx="303">
                  <c:v>6.7E-11</c:v>
                </c:pt>
                <c:pt idx="304">
                  <c:v>7.45E-11</c:v>
                </c:pt>
                <c:pt idx="305">
                  <c:v>1.01E-10</c:v>
                </c:pt>
                <c:pt idx="306">
                  <c:v>1.83E-10</c:v>
                </c:pt>
                <c:pt idx="307">
                  <c:v>2.98E-10</c:v>
                </c:pt>
                <c:pt idx="308">
                  <c:v>3.92E-10</c:v>
                </c:pt>
                <c:pt idx="309">
                  <c:v>4.73E-10</c:v>
                </c:pt>
                <c:pt idx="310">
                  <c:v>5.17E-10</c:v>
                </c:pt>
                <c:pt idx="311">
                  <c:v>4.85E-10</c:v>
                </c:pt>
                <c:pt idx="312">
                  <c:v>4.44E-10</c:v>
                </c:pt>
                <c:pt idx="313">
                  <c:v>3.94E-10</c:v>
                </c:pt>
                <c:pt idx="314">
                  <c:v>2.81E-10</c:v>
                </c:pt>
                <c:pt idx="315">
                  <c:v>1.98E-10</c:v>
                </c:pt>
                <c:pt idx="316">
                  <c:v>1.49E-10</c:v>
                </c:pt>
                <c:pt idx="317">
                  <c:v>1.15E-10</c:v>
                </c:pt>
                <c:pt idx="318">
                  <c:v>9.76E-11</c:v>
                </c:pt>
                <c:pt idx="319">
                  <c:v>8.57000000000001E-11</c:v>
                </c:pt>
                <c:pt idx="320">
                  <c:v>8.03E-11</c:v>
                </c:pt>
                <c:pt idx="321">
                  <c:v>7.0E-11</c:v>
                </c:pt>
                <c:pt idx="322">
                  <c:v>6.89E-11</c:v>
                </c:pt>
                <c:pt idx="323">
                  <c:v>7.21E-11</c:v>
                </c:pt>
                <c:pt idx="324">
                  <c:v>6.71E-11</c:v>
                </c:pt>
                <c:pt idx="325">
                  <c:v>6.56E-11</c:v>
                </c:pt>
                <c:pt idx="326">
                  <c:v>6.94E-11</c:v>
                </c:pt>
                <c:pt idx="327">
                  <c:v>7.09E-11</c:v>
                </c:pt>
                <c:pt idx="328">
                  <c:v>7.03E-11</c:v>
                </c:pt>
                <c:pt idx="329">
                  <c:v>6.53E-11</c:v>
                </c:pt>
                <c:pt idx="330">
                  <c:v>6.43E-11</c:v>
                </c:pt>
                <c:pt idx="331">
                  <c:v>6.37E-11</c:v>
                </c:pt>
                <c:pt idx="332">
                  <c:v>6.49E-11</c:v>
                </c:pt>
                <c:pt idx="333">
                  <c:v>6.88E-11</c:v>
                </c:pt>
                <c:pt idx="334">
                  <c:v>7.04E-11</c:v>
                </c:pt>
                <c:pt idx="335">
                  <c:v>7.53E-11</c:v>
                </c:pt>
                <c:pt idx="336">
                  <c:v>7.89E-11</c:v>
                </c:pt>
                <c:pt idx="337">
                  <c:v>8.25E-11</c:v>
                </c:pt>
                <c:pt idx="338">
                  <c:v>8.62E-11</c:v>
                </c:pt>
                <c:pt idx="339">
                  <c:v>8.62E-11</c:v>
                </c:pt>
                <c:pt idx="340">
                  <c:v>1.03E-10</c:v>
                </c:pt>
                <c:pt idx="341">
                  <c:v>1.43E-10</c:v>
                </c:pt>
                <c:pt idx="342">
                  <c:v>2.15E-10</c:v>
                </c:pt>
                <c:pt idx="343">
                  <c:v>4.13E-10</c:v>
                </c:pt>
                <c:pt idx="344">
                  <c:v>1.37E-9</c:v>
                </c:pt>
                <c:pt idx="345">
                  <c:v>4.83E-9</c:v>
                </c:pt>
                <c:pt idx="346">
                  <c:v>1.38E-8</c:v>
                </c:pt>
                <c:pt idx="347">
                  <c:v>2.33E-8</c:v>
                </c:pt>
                <c:pt idx="348">
                  <c:v>2.64E-8</c:v>
                </c:pt>
                <c:pt idx="349">
                  <c:v>2.73E-8</c:v>
                </c:pt>
                <c:pt idx="350">
                  <c:v>2.39E-8</c:v>
                </c:pt>
                <c:pt idx="351">
                  <c:v>2.18E-8</c:v>
                </c:pt>
                <c:pt idx="352">
                  <c:v>1.97E-8</c:v>
                </c:pt>
                <c:pt idx="353">
                  <c:v>1.2E-8</c:v>
                </c:pt>
                <c:pt idx="354">
                  <c:v>4.97E-9</c:v>
                </c:pt>
                <c:pt idx="355">
                  <c:v>2.56E-9</c:v>
                </c:pt>
                <c:pt idx="356">
                  <c:v>1.49E-9</c:v>
                </c:pt>
                <c:pt idx="357">
                  <c:v>9.36E-10</c:v>
                </c:pt>
                <c:pt idx="358">
                  <c:v>5.3E-10</c:v>
                </c:pt>
                <c:pt idx="359">
                  <c:v>3.22E-10</c:v>
                </c:pt>
                <c:pt idx="360">
                  <c:v>2.74E-10</c:v>
                </c:pt>
                <c:pt idx="361">
                  <c:v>2.54E-10</c:v>
                </c:pt>
                <c:pt idx="362">
                  <c:v>2.53E-10</c:v>
                </c:pt>
                <c:pt idx="363">
                  <c:v>2.78E-10</c:v>
                </c:pt>
                <c:pt idx="364">
                  <c:v>4.24E-10</c:v>
                </c:pt>
                <c:pt idx="365">
                  <c:v>1.13E-9</c:v>
                </c:pt>
                <c:pt idx="366">
                  <c:v>2.23E-9</c:v>
                </c:pt>
                <c:pt idx="367">
                  <c:v>3.52E-9</c:v>
                </c:pt>
                <c:pt idx="368">
                  <c:v>4.39E-9</c:v>
                </c:pt>
                <c:pt idx="369">
                  <c:v>4.96E-9</c:v>
                </c:pt>
                <c:pt idx="370">
                  <c:v>4.91E-9</c:v>
                </c:pt>
                <c:pt idx="371">
                  <c:v>4.72E-9</c:v>
                </c:pt>
                <c:pt idx="372">
                  <c:v>4.52E-9</c:v>
                </c:pt>
                <c:pt idx="373">
                  <c:v>3.66E-9</c:v>
                </c:pt>
                <c:pt idx="374">
                  <c:v>2.65E-9</c:v>
                </c:pt>
                <c:pt idx="375">
                  <c:v>2.37E-9</c:v>
                </c:pt>
                <c:pt idx="376">
                  <c:v>2.62E-9</c:v>
                </c:pt>
                <c:pt idx="377">
                  <c:v>3.56E-9</c:v>
                </c:pt>
                <c:pt idx="378">
                  <c:v>5.69E-9</c:v>
                </c:pt>
                <c:pt idx="379">
                  <c:v>1.04E-8</c:v>
                </c:pt>
                <c:pt idx="380">
                  <c:v>2.34E-8</c:v>
                </c:pt>
                <c:pt idx="381">
                  <c:v>5.63E-8</c:v>
                </c:pt>
                <c:pt idx="382">
                  <c:v>1.18E-7</c:v>
                </c:pt>
                <c:pt idx="383">
                  <c:v>2.76E-7</c:v>
                </c:pt>
                <c:pt idx="384">
                  <c:v>1.04E-6</c:v>
                </c:pt>
                <c:pt idx="385">
                  <c:v>3.12E-6</c:v>
                </c:pt>
                <c:pt idx="386">
                  <c:v>5.81E-6</c:v>
                </c:pt>
                <c:pt idx="387">
                  <c:v>6.99E-6</c:v>
                </c:pt>
                <c:pt idx="388">
                  <c:v>7.09E-6</c:v>
                </c:pt>
                <c:pt idx="389">
                  <c:v>7.02E-6</c:v>
                </c:pt>
                <c:pt idx="390">
                  <c:v>5.8E-6</c:v>
                </c:pt>
                <c:pt idx="391">
                  <c:v>4.82E-6</c:v>
                </c:pt>
                <c:pt idx="392">
                  <c:v>4.57E-6</c:v>
                </c:pt>
                <c:pt idx="393">
                  <c:v>5.77E-7</c:v>
                </c:pt>
                <c:pt idx="394">
                  <c:v>2.82E-8</c:v>
                </c:pt>
                <c:pt idx="395">
                  <c:v>8.44E-9</c:v>
                </c:pt>
                <c:pt idx="396">
                  <c:v>3.91E-9</c:v>
                </c:pt>
                <c:pt idx="397">
                  <c:v>2.07E-9</c:v>
                </c:pt>
                <c:pt idx="398">
                  <c:v>1.18E-9</c:v>
                </c:pt>
                <c:pt idx="399">
                  <c:v>6.36E-10</c:v>
                </c:pt>
                <c:pt idx="400">
                  <c:v>2.67E-10</c:v>
                </c:pt>
                <c:pt idx="401">
                  <c:v>1.54E-10</c:v>
                </c:pt>
                <c:pt idx="402">
                  <c:v>8.07E-11</c:v>
                </c:pt>
                <c:pt idx="403">
                  <c:v>2.9E-11</c:v>
                </c:pt>
                <c:pt idx="404">
                  <c:v>-2.09E-11</c:v>
                </c:pt>
                <c:pt idx="405">
                  <c:v>-4.75E-11</c:v>
                </c:pt>
                <c:pt idx="406">
                  <c:v>-6.02E-11</c:v>
                </c:pt>
                <c:pt idx="407">
                  <c:v>-5.92E-11</c:v>
                </c:pt>
                <c:pt idx="408">
                  <c:v>-6.83E-11</c:v>
                </c:pt>
                <c:pt idx="409">
                  <c:v>-6.96E-11</c:v>
                </c:pt>
                <c:pt idx="410">
                  <c:v>-7.0E-11</c:v>
                </c:pt>
                <c:pt idx="411">
                  <c:v>-6.84E-11</c:v>
                </c:pt>
                <c:pt idx="412">
                  <c:v>-6.88E-11</c:v>
                </c:pt>
                <c:pt idx="413">
                  <c:v>-6.19E-11</c:v>
                </c:pt>
                <c:pt idx="414">
                  <c:v>-5.07E-11</c:v>
                </c:pt>
                <c:pt idx="415">
                  <c:v>-4.31E-11</c:v>
                </c:pt>
                <c:pt idx="416">
                  <c:v>-4.46E-11</c:v>
                </c:pt>
                <c:pt idx="417">
                  <c:v>-4.47E-11</c:v>
                </c:pt>
                <c:pt idx="418">
                  <c:v>-4.18E-11</c:v>
                </c:pt>
                <c:pt idx="419">
                  <c:v>-3.78E-11</c:v>
                </c:pt>
                <c:pt idx="420">
                  <c:v>-2.5E-11</c:v>
                </c:pt>
                <c:pt idx="421">
                  <c:v>-1.54E-11</c:v>
                </c:pt>
                <c:pt idx="422">
                  <c:v>-1.3E-11</c:v>
                </c:pt>
                <c:pt idx="423">
                  <c:v>-7.83E-12</c:v>
                </c:pt>
                <c:pt idx="424">
                  <c:v>7.26E-12</c:v>
                </c:pt>
                <c:pt idx="425">
                  <c:v>6.46E-11</c:v>
                </c:pt>
                <c:pt idx="426">
                  <c:v>1.96E-10</c:v>
                </c:pt>
                <c:pt idx="427">
                  <c:v>3.96E-10</c:v>
                </c:pt>
                <c:pt idx="428">
                  <c:v>6.42E-10</c:v>
                </c:pt>
                <c:pt idx="429">
                  <c:v>8.52E-10</c:v>
                </c:pt>
                <c:pt idx="430">
                  <c:v>8.38E-10</c:v>
                </c:pt>
                <c:pt idx="431">
                  <c:v>7.73E-10</c:v>
                </c:pt>
                <c:pt idx="432">
                  <c:v>6.74E-10</c:v>
                </c:pt>
                <c:pt idx="433">
                  <c:v>4.43E-10</c:v>
                </c:pt>
                <c:pt idx="434">
                  <c:v>2.48E-10</c:v>
                </c:pt>
                <c:pt idx="435">
                  <c:v>1.56E-10</c:v>
                </c:pt>
                <c:pt idx="436">
                  <c:v>1.05E-10</c:v>
                </c:pt>
                <c:pt idx="437">
                  <c:v>7.22E-11</c:v>
                </c:pt>
                <c:pt idx="438">
                  <c:v>6.0E-11</c:v>
                </c:pt>
                <c:pt idx="439">
                  <c:v>5.65E-11</c:v>
                </c:pt>
                <c:pt idx="440">
                  <c:v>4.59E-11</c:v>
                </c:pt>
                <c:pt idx="441">
                  <c:v>4.23E-11</c:v>
                </c:pt>
                <c:pt idx="442">
                  <c:v>4.02E-11</c:v>
                </c:pt>
                <c:pt idx="443">
                  <c:v>3.46E-11</c:v>
                </c:pt>
                <c:pt idx="444">
                  <c:v>4.14E-11</c:v>
                </c:pt>
                <c:pt idx="445">
                  <c:v>3.64E-11</c:v>
                </c:pt>
                <c:pt idx="446">
                  <c:v>3.59E-11</c:v>
                </c:pt>
                <c:pt idx="447">
                  <c:v>3.58E-11</c:v>
                </c:pt>
                <c:pt idx="448">
                  <c:v>3.81E-11</c:v>
                </c:pt>
                <c:pt idx="449">
                  <c:v>3.59E-11</c:v>
                </c:pt>
                <c:pt idx="450">
                  <c:v>3.87E-11</c:v>
                </c:pt>
                <c:pt idx="451">
                  <c:v>3.83E-11</c:v>
                </c:pt>
                <c:pt idx="452">
                  <c:v>3.61E-11</c:v>
                </c:pt>
                <c:pt idx="453">
                  <c:v>4.16E-11</c:v>
                </c:pt>
                <c:pt idx="454">
                  <c:v>4.67E-11</c:v>
                </c:pt>
                <c:pt idx="455">
                  <c:v>4.32E-11</c:v>
                </c:pt>
                <c:pt idx="456">
                  <c:v>3.79E-11</c:v>
                </c:pt>
                <c:pt idx="457">
                  <c:v>3.43E-11</c:v>
                </c:pt>
                <c:pt idx="458">
                  <c:v>3.2E-11</c:v>
                </c:pt>
                <c:pt idx="459">
                  <c:v>3.38E-11</c:v>
                </c:pt>
                <c:pt idx="460">
                  <c:v>3.8E-11</c:v>
                </c:pt>
                <c:pt idx="461">
                  <c:v>3.78E-11</c:v>
                </c:pt>
                <c:pt idx="462">
                  <c:v>4.37E-11</c:v>
                </c:pt>
                <c:pt idx="463">
                  <c:v>4.87E-11</c:v>
                </c:pt>
                <c:pt idx="464">
                  <c:v>4.86E-11</c:v>
                </c:pt>
                <c:pt idx="465">
                  <c:v>4.86E-11</c:v>
                </c:pt>
                <c:pt idx="466">
                  <c:v>5.4E-11</c:v>
                </c:pt>
                <c:pt idx="467">
                  <c:v>6.15E-11</c:v>
                </c:pt>
                <c:pt idx="468">
                  <c:v>6.22E-11</c:v>
                </c:pt>
                <c:pt idx="469">
                  <c:v>5.64E-11</c:v>
                </c:pt>
                <c:pt idx="470">
                  <c:v>5.2E-11</c:v>
                </c:pt>
                <c:pt idx="471">
                  <c:v>5.04E-11</c:v>
                </c:pt>
                <c:pt idx="472">
                  <c:v>5.49E-11</c:v>
                </c:pt>
                <c:pt idx="473">
                  <c:v>5.19E-11</c:v>
                </c:pt>
                <c:pt idx="474">
                  <c:v>4.94E-11</c:v>
                </c:pt>
                <c:pt idx="475">
                  <c:v>5.06E-11</c:v>
                </c:pt>
                <c:pt idx="476">
                  <c:v>5.22E-11</c:v>
                </c:pt>
                <c:pt idx="477">
                  <c:v>5.07E-11</c:v>
                </c:pt>
                <c:pt idx="478">
                  <c:v>5.01E-11</c:v>
                </c:pt>
                <c:pt idx="479">
                  <c:v>6.02E-11</c:v>
                </c:pt>
                <c:pt idx="480">
                  <c:v>6.57E-11</c:v>
                </c:pt>
                <c:pt idx="481">
                  <c:v>6.54E-11</c:v>
                </c:pt>
                <c:pt idx="482">
                  <c:v>5.87E-11</c:v>
                </c:pt>
                <c:pt idx="483">
                  <c:v>5.54E-11</c:v>
                </c:pt>
                <c:pt idx="484">
                  <c:v>5.28E-11</c:v>
                </c:pt>
                <c:pt idx="485">
                  <c:v>5.15E-11</c:v>
                </c:pt>
                <c:pt idx="486">
                  <c:v>5.45E-11</c:v>
                </c:pt>
                <c:pt idx="487">
                  <c:v>5.52E-11</c:v>
                </c:pt>
                <c:pt idx="488">
                  <c:v>5.58E-11</c:v>
                </c:pt>
                <c:pt idx="489">
                  <c:v>5.28E-11</c:v>
                </c:pt>
                <c:pt idx="490">
                  <c:v>6.46E-11</c:v>
                </c:pt>
                <c:pt idx="491">
                  <c:v>6.59E-11</c:v>
                </c:pt>
                <c:pt idx="492">
                  <c:v>6.79E-11</c:v>
                </c:pt>
                <c:pt idx="493">
                  <c:v>7.26E-11</c:v>
                </c:pt>
                <c:pt idx="494">
                  <c:v>7.42E-11</c:v>
                </c:pt>
                <c:pt idx="495">
                  <c:v>6.6E-11</c:v>
                </c:pt>
                <c:pt idx="496">
                  <c:v>6.78E-11</c:v>
                </c:pt>
                <c:pt idx="497">
                  <c:v>7.05E-11</c:v>
                </c:pt>
                <c:pt idx="498">
                  <c:v>6.65E-11</c:v>
                </c:pt>
                <c:pt idx="499">
                  <c:v>6.48E-11</c:v>
                </c:pt>
                <c:pt idx="500">
                  <c:v>6.32E-11</c:v>
                </c:pt>
                <c:pt idx="501">
                  <c:v>6.14E-11</c:v>
                </c:pt>
                <c:pt idx="502">
                  <c:v>6.61E-11</c:v>
                </c:pt>
                <c:pt idx="503">
                  <c:v>6.8E-11</c:v>
                </c:pt>
                <c:pt idx="504">
                  <c:v>6.66E-11</c:v>
                </c:pt>
                <c:pt idx="505">
                  <c:v>7.11E-11</c:v>
                </c:pt>
                <c:pt idx="506">
                  <c:v>7.18E-11</c:v>
                </c:pt>
                <c:pt idx="507">
                  <c:v>7.41E-11</c:v>
                </c:pt>
                <c:pt idx="508">
                  <c:v>7.98E-11</c:v>
                </c:pt>
                <c:pt idx="509">
                  <c:v>8.06000000000001E-11</c:v>
                </c:pt>
                <c:pt idx="510">
                  <c:v>8.29E-11</c:v>
                </c:pt>
                <c:pt idx="511">
                  <c:v>7.65E-11</c:v>
                </c:pt>
                <c:pt idx="512">
                  <c:v>7.5E-11</c:v>
                </c:pt>
                <c:pt idx="513">
                  <c:v>7.54E-11</c:v>
                </c:pt>
                <c:pt idx="514">
                  <c:v>6.91E-11</c:v>
                </c:pt>
                <c:pt idx="515">
                  <c:v>7.0E-11</c:v>
                </c:pt>
                <c:pt idx="516">
                  <c:v>6.79E-11</c:v>
                </c:pt>
                <c:pt idx="517">
                  <c:v>6.14E-11</c:v>
                </c:pt>
                <c:pt idx="518">
                  <c:v>6.39E-11</c:v>
                </c:pt>
                <c:pt idx="519">
                  <c:v>7.26E-11</c:v>
                </c:pt>
                <c:pt idx="520">
                  <c:v>7.24E-11</c:v>
                </c:pt>
                <c:pt idx="521">
                  <c:v>7.42E-11</c:v>
                </c:pt>
                <c:pt idx="522">
                  <c:v>7.39E-11</c:v>
                </c:pt>
                <c:pt idx="523">
                  <c:v>7.59E-11</c:v>
                </c:pt>
                <c:pt idx="524">
                  <c:v>7.15E-11</c:v>
                </c:pt>
                <c:pt idx="525">
                  <c:v>7.82E-11</c:v>
                </c:pt>
                <c:pt idx="526">
                  <c:v>8.27E-11</c:v>
                </c:pt>
                <c:pt idx="527">
                  <c:v>7.96E-11</c:v>
                </c:pt>
                <c:pt idx="528">
                  <c:v>7.9E-11</c:v>
                </c:pt>
                <c:pt idx="529">
                  <c:v>7.59E-11</c:v>
                </c:pt>
                <c:pt idx="530">
                  <c:v>7.88E-11</c:v>
                </c:pt>
                <c:pt idx="531">
                  <c:v>7.6E-11</c:v>
                </c:pt>
                <c:pt idx="532">
                  <c:v>7.53E-11</c:v>
                </c:pt>
                <c:pt idx="533">
                  <c:v>7.29E-11</c:v>
                </c:pt>
                <c:pt idx="534">
                  <c:v>7.37E-11</c:v>
                </c:pt>
                <c:pt idx="535">
                  <c:v>7.1E-11</c:v>
                </c:pt>
                <c:pt idx="536">
                  <c:v>6.6E-11</c:v>
                </c:pt>
                <c:pt idx="537">
                  <c:v>6.59E-11</c:v>
                </c:pt>
                <c:pt idx="538">
                  <c:v>6.89E-11</c:v>
                </c:pt>
                <c:pt idx="539">
                  <c:v>6.88E-11</c:v>
                </c:pt>
                <c:pt idx="540">
                  <c:v>7.1E-11</c:v>
                </c:pt>
                <c:pt idx="541">
                  <c:v>7.24E-11</c:v>
                </c:pt>
                <c:pt idx="542">
                  <c:v>7.43E-11</c:v>
                </c:pt>
                <c:pt idx="543">
                  <c:v>7.16E-11</c:v>
                </c:pt>
                <c:pt idx="544">
                  <c:v>6.83E-11</c:v>
                </c:pt>
                <c:pt idx="545">
                  <c:v>6.57E-11</c:v>
                </c:pt>
                <c:pt idx="546">
                  <c:v>7.09E-11</c:v>
                </c:pt>
                <c:pt idx="547">
                  <c:v>6.98E-11</c:v>
                </c:pt>
                <c:pt idx="548">
                  <c:v>6.9E-11</c:v>
                </c:pt>
                <c:pt idx="549">
                  <c:v>6.75E-11</c:v>
                </c:pt>
                <c:pt idx="550">
                  <c:v>7.27E-11</c:v>
                </c:pt>
                <c:pt idx="551">
                  <c:v>7.46E-11</c:v>
                </c:pt>
                <c:pt idx="552">
                  <c:v>7.64E-11</c:v>
                </c:pt>
                <c:pt idx="553">
                  <c:v>7.22E-11</c:v>
                </c:pt>
                <c:pt idx="554">
                  <c:v>7.1E-11</c:v>
                </c:pt>
                <c:pt idx="555">
                  <c:v>6.9E-11</c:v>
                </c:pt>
                <c:pt idx="556">
                  <c:v>6.6E-11</c:v>
                </c:pt>
                <c:pt idx="557">
                  <c:v>6.76E-11</c:v>
                </c:pt>
                <c:pt idx="558">
                  <c:v>6.5E-11</c:v>
                </c:pt>
                <c:pt idx="559">
                  <c:v>6.61E-11</c:v>
                </c:pt>
                <c:pt idx="560">
                  <c:v>6.87E-11</c:v>
                </c:pt>
                <c:pt idx="561">
                  <c:v>6.98E-11</c:v>
                </c:pt>
                <c:pt idx="562">
                  <c:v>6.87E-11</c:v>
                </c:pt>
                <c:pt idx="563">
                  <c:v>6.88E-11</c:v>
                </c:pt>
                <c:pt idx="564">
                  <c:v>6.19E-11</c:v>
                </c:pt>
                <c:pt idx="565">
                  <c:v>6.22E-11</c:v>
                </c:pt>
                <c:pt idx="566">
                  <c:v>6.29E-11</c:v>
                </c:pt>
                <c:pt idx="567">
                  <c:v>7.22E-11</c:v>
                </c:pt>
                <c:pt idx="568">
                  <c:v>7.72E-11</c:v>
                </c:pt>
                <c:pt idx="569">
                  <c:v>7.55E-11</c:v>
                </c:pt>
                <c:pt idx="570">
                  <c:v>7.28E-11</c:v>
                </c:pt>
                <c:pt idx="571">
                  <c:v>7.01E-11</c:v>
                </c:pt>
                <c:pt idx="572">
                  <c:v>6.81E-11</c:v>
                </c:pt>
                <c:pt idx="573">
                  <c:v>7.3E-11</c:v>
                </c:pt>
                <c:pt idx="574">
                  <c:v>7.5E-11</c:v>
                </c:pt>
                <c:pt idx="575">
                  <c:v>7.82E-11</c:v>
                </c:pt>
                <c:pt idx="576">
                  <c:v>8.09E-11</c:v>
                </c:pt>
                <c:pt idx="577">
                  <c:v>7.82E-11</c:v>
                </c:pt>
                <c:pt idx="578">
                  <c:v>7.65E-11</c:v>
                </c:pt>
                <c:pt idx="579">
                  <c:v>7.75E-11</c:v>
                </c:pt>
                <c:pt idx="580">
                  <c:v>7.61E-11</c:v>
                </c:pt>
                <c:pt idx="581">
                  <c:v>7.88E-11</c:v>
                </c:pt>
                <c:pt idx="582">
                  <c:v>7.62E-11</c:v>
                </c:pt>
                <c:pt idx="583">
                  <c:v>8.26E-11</c:v>
                </c:pt>
                <c:pt idx="584">
                  <c:v>8.24E-11</c:v>
                </c:pt>
                <c:pt idx="585">
                  <c:v>7.57E-11</c:v>
                </c:pt>
                <c:pt idx="586">
                  <c:v>7.83E-11</c:v>
                </c:pt>
                <c:pt idx="587">
                  <c:v>7.4E-11</c:v>
                </c:pt>
                <c:pt idx="588">
                  <c:v>7.35E-11</c:v>
                </c:pt>
                <c:pt idx="589">
                  <c:v>7.38E-11</c:v>
                </c:pt>
                <c:pt idx="590">
                  <c:v>7.34E-11</c:v>
                </c:pt>
                <c:pt idx="591">
                  <c:v>7.6E-11</c:v>
                </c:pt>
                <c:pt idx="592">
                  <c:v>8.04E-11</c:v>
                </c:pt>
                <c:pt idx="593">
                  <c:v>8.0E-11</c:v>
                </c:pt>
                <c:pt idx="594">
                  <c:v>8.29E-11</c:v>
                </c:pt>
                <c:pt idx="595">
                  <c:v>7.75E-11</c:v>
                </c:pt>
                <c:pt idx="596">
                  <c:v>8.17E-11</c:v>
                </c:pt>
                <c:pt idx="597">
                  <c:v>8.14E-11</c:v>
                </c:pt>
                <c:pt idx="598">
                  <c:v>8.47E-11</c:v>
                </c:pt>
                <c:pt idx="599">
                  <c:v>8.24E-11</c:v>
                </c:pt>
                <c:pt idx="600">
                  <c:v>7.51E-11</c:v>
                </c:pt>
                <c:pt idx="601">
                  <c:v>7.5E-11</c:v>
                </c:pt>
                <c:pt idx="602">
                  <c:v>7.27E-11</c:v>
                </c:pt>
                <c:pt idx="603">
                  <c:v>7.21E-11</c:v>
                </c:pt>
                <c:pt idx="604">
                  <c:v>7.27E-11</c:v>
                </c:pt>
                <c:pt idx="605">
                  <c:v>7.3E-11</c:v>
                </c:pt>
                <c:pt idx="606">
                  <c:v>7.53E-11</c:v>
                </c:pt>
                <c:pt idx="607">
                  <c:v>7.91E-11</c:v>
                </c:pt>
                <c:pt idx="608">
                  <c:v>7.75E-11</c:v>
                </c:pt>
                <c:pt idx="609">
                  <c:v>7.52E-11</c:v>
                </c:pt>
                <c:pt idx="610">
                  <c:v>7.58E-11</c:v>
                </c:pt>
                <c:pt idx="611">
                  <c:v>8.12E-11</c:v>
                </c:pt>
                <c:pt idx="612">
                  <c:v>7.9E-11</c:v>
                </c:pt>
                <c:pt idx="613">
                  <c:v>7.5E-11</c:v>
                </c:pt>
                <c:pt idx="614">
                  <c:v>7.69E-11</c:v>
                </c:pt>
                <c:pt idx="615">
                  <c:v>7.67E-11</c:v>
                </c:pt>
                <c:pt idx="616">
                  <c:v>7.36E-11</c:v>
                </c:pt>
                <c:pt idx="617">
                  <c:v>7.33E-11</c:v>
                </c:pt>
                <c:pt idx="618">
                  <c:v>7.28E-11</c:v>
                </c:pt>
                <c:pt idx="619">
                  <c:v>7.5E-11</c:v>
                </c:pt>
                <c:pt idx="620">
                  <c:v>7.2E-11</c:v>
                </c:pt>
                <c:pt idx="621">
                  <c:v>6.79E-11</c:v>
                </c:pt>
                <c:pt idx="622">
                  <c:v>6.87E-11</c:v>
                </c:pt>
                <c:pt idx="623">
                  <c:v>7.01E-11</c:v>
                </c:pt>
                <c:pt idx="624">
                  <c:v>7.65E-11</c:v>
                </c:pt>
                <c:pt idx="625">
                  <c:v>7.34E-11</c:v>
                </c:pt>
                <c:pt idx="626">
                  <c:v>7.53E-11</c:v>
                </c:pt>
                <c:pt idx="627">
                  <c:v>7.82E-11</c:v>
                </c:pt>
                <c:pt idx="628">
                  <c:v>8.83000000000001E-11</c:v>
                </c:pt>
                <c:pt idx="629">
                  <c:v>8.79E-11</c:v>
                </c:pt>
                <c:pt idx="630">
                  <c:v>9.09E-11</c:v>
                </c:pt>
                <c:pt idx="631">
                  <c:v>8.77E-11</c:v>
                </c:pt>
                <c:pt idx="632">
                  <c:v>8.71E-11</c:v>
                </c:pt>
                <c:pt idx="633">
                  <c:v>8.17E-11</c:v>
                </c:pt>
                <c:pt idx="634">
                  <c:v>7.73E-11</c:v>
                </c:pt>
                <c:pt idx="635">
                  <c:v>6.6E-11</c:v>
                </c:pt>
                <c:pt idx="636">
                  <c:v>6.62E-11</c:v>
                </c:pt>
                <c:pt idx="637">
                  <c:v>6.8E-11</c:v>
                </c:pt>
                <c:pt idx="638">
                  <c:v>6.98E-11</c:v>
                </c:pt>
                <c:pt idx="639">
                  <c:v>8.0E-11</c:v>
                </c:pt>
                <c:pt idx="640">
                  <c:v>8.18E-11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'Combined Data'!$E$1</c:f>
              <c:strCache>
                <c:ptCount val="1"/>
                <c:pt idx="0">
                  <c:v>Oct. 19 - 1614hrs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'Combined Data'!$A$2:$A$642</c:f>
              <c:numCache>
                <c:formatCode>General</c:formatCode>
                <c:ptCount val="641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2.0</c:v>
                </c:pt>
                <c:pt idx="11">
                  <c:v>2.1</c:v>
                </c:pt>
                <c:pt idx="12">
                  <c:v>2.2</c:v>
                </c:pt>
                <c:pt idx="13">
                  <c:v>2.3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3.0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4.0</c:v>
                </c:pt>
                <c:pt idx="31">
                  <c:v>4.1</c:v>
                </c:pt>
                <c:pt idx="32">
                  <c:v>4.2</c:v>
                </c:pt>
                <c:pt idx="33">
                  <c:v>4.3</c:v>
                </c:pt>
                <c:pt idx="34">
                  <c:v>4.4</c:v>
                </c:pt>
                <c:pt idx="35">
                  <c:v>4.5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4.9</c:v>
                </c:pt>
                <c:pt idx="40">
                  <c:v>5.0</c:v>
                </c:pt>
                <c:pt idx="41">
                  <c:v>5.1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6.0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7.0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8.0</c:v>
                </c:pt>
                <c:pt idx="71">
                  <c:v>8.1</c:v>
                </c:pt>
                <c:pt idx="72">
                  <c:v>8.200000000000001</c:v>
                </c:pt>
                <c:pt idx="73">
                  <c:v>8.3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8.700000000000001</c:v>
                </c:pt>
                <c:pt idx="78">
                  <c:v>8.8</c:v>
                </c:pt>
                <c:pt idx="79">
                  <c:v>8.9</c:v>
                </c:pt>
                <c:pt idx="80">
                  <c:v>9.0</c:v>
                </c:pt>
                <c:pt idx="81">
                  <c:v>9.1</c:v>
                </c:pt>
                <c:pt idx="82">
                  <c:v>9.200000000000001</c:v>
                </c:pt>
                <c:pt idx="83">
                  <c:v>9.3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9.700000000000001</c:v>
                </c:pt>
                <c:pt idx="88">
                  <c:v>9.8</c:v>
                </c:pt>
                <c:pt idx="89">
                  <c:v>9.9</c:v>
                </c:pt>
                <c:pt idx="90">
                  <c:v>10.0</c:v>
                </c:pt>
                <c:pt idx="91">
                  <c:v>10.1</c:v>
                </c:pt>
                <c:pt idx="92">
                  <c:v>10.2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11.0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12.0</c:v>
                </c:pt>
                <c:pt idx="111">
                  <c:v>12.1</c:v>
                </c:pt>
                <c:pt idx="112">
                  <c:v>12.2</c:v>
                </c:pt>
                <c:pt idx="113">
                  <c:v>12.3</c:v>
                </c:pt>
                <c:pt idx="114">
                  <c:v>12.4</c:v>
                </c:pt>
                <c:pt idx="115">
                  <c:v>12.5</c:v>
                </c:pt>
                <c:pt idx="116">
                  <c:v>12.6</c:v>
                </c:pt>
                <c:pt idx="117">
                  <c:v>12.7</c:v>
                </c:pt>
                <c:pt idx="118">
                  <c:v>12.8</c:v>
                </c:pt>
                <c:pt idx="119">
                  <c:v>12.9</c:v>
                </c:pt>
                <c:pt idx="120">
                  <c:v>13.0</c:v>
                </c:pt>
                <c:pt idx="121">
                  <c:v>13.1</c:v>
                </c:pt>
                <c:pt idx="122">
                  <c:v>13.2</c:v>
                </c:pt>
                <c:pt idx="123">
                  <c:v>13.3</c:v>
                </c:pt>
                <c:pt idx="124">
                  <c:v>13.4</c:v>
                </c:pt>
                <c:pt idx="125">
                  <c:v>13.5</c:v>
                </c:pt>
                <c:pt idx="126">
                  <c:v>13.6</c:v>
                </c:pt>
                <c:pt idx="127">
                  <c:v>13.7</c:v>
                </c:pt>
                <c:pt idx="128">
                  <c:v>13.8</c:v>
                </c:pt>
                <c:pt idx="129">
                  <c:v>13.9</c:v>
                </c:pt>
                <c:pt idx="130">
                  <c:v>14.0</c:v>
                </c:pt>
                <c:pt idx="131">
                  <c:v>14.1</c:v>
                </c:pt>
                <c:pt idx="132">
                  <c:v>14.2</c:v>
                </c:pt>
                <c:pt idx="133">
                  <c:v>14.3</c:v>
                </c:pt>
                <c:pt idx="134">
                  <c:v>14.4</c:v>
                </c:pt>
                <c:pt idx="135">
                  <c:v>14.5</c:v>
                </c:pt>
                <c:pt idx="136">
                  <c:v>14.6</c:v>
                </c:pt>
                <c:pt idx="137">
                  <c:v>14.7</c:v>
                </c:pt>
                <c:pt idx="138">
                  <c:v>14.8</c:v>
                </c:pt>
                <c:pt idx="139">
                  <c:v>14.9</c:v>
                </c:pt>
                <c:pt idx="140">
                  <c:v>15.0</c:v>
                </c:pt>
                <c:pt idx="141">
                  <c:v>15.1</c:v>
                </c:pt>
                <c:pt idx="142">
                  <c:v>15.2</c:v>
                </c:pt>
                <c:pt idx="143">
                  <c:v>15.3</c:v>
                </c:pt>
                <c:pt idx="144">
                  <c:v>15.4</c:v>
                </c:pt>
                <c:pt idx="145">
                  <c:v>15.5</c:v>
                </c:pt>
                <c:pt idx="146">
                  <c:v>15.6</c:v>
                </c:pt>
                <c:pt idx="147">
                  <c:v>15.7</c:v>
                </c:pt>
                <c:pt idx="148">
                  <c:v>15.8</c:v>
                </c:pt>
                <c:pt idx="149">
                  <c:v>15.9</c:v>
                </c:pt>
                <c:pt idx="150">
                  <c:v>16.0</c:v>
                </c:pt>
                <c:pt idx="151">
                  <c:v>16.1</c:v>
                </c:pt>
                <c:pt idx="152">
                  <c:v>16.2</c:v>
                </c:pt>
                <c:pt idx="153">
                  <c:v>16.3</c:v>
                </c:pt>
                <c:pt idx="154">
                  <c:v>16.4</c:v>
                </c:pt>
                <c:pt idx="155">
                  <c:v>16.5</c:v>
                </c:pt>
                <c:pt idx="156">
                  <c:v>16.6</c:v>
                </c:pt>
                <c:pt idx="157">
                  <c:v>16.7</c:v>
                </c:pt>
                <c:pt idx="158">
                  <c:v>16.8</c:v>
                </c:pt>
                <c:pt idx="159">
                  <c:v>16.9</c:v>
                </c:pt>
                <c:pt idx="160">
                  <c:v>17.0</c:v>
                </c:pt>
                <c:pt idx="161">
                  <c:v>17.1</c:v>
                </c:pt>
                <c:pt idx="162">
                  <c:v>17.2</c:v>
                </c:pt>
                <c:pt idx="163">
                  <c:v>17.3</c:v>
                </c:pt>
                <c:pt idx="164">
                  <c:v>17.4</c:v>
                </c:pt>
                <c:pt idx="165">
                  <c:v>17.5</c:v>
                </c:pt>
                <c:pt idx="166">
                  <c:v>17.6</c:v>
                </c:pt>
                <c:pt idx="167">
                  <c:v>17.7</c:v>
                </c:pt>
                <c:pt idx="168">
                  <c:v>17.8</c:v>
                </c:pt>
                <c:pt idx="169">
                  <c:v>17.9</c:v>
                </c:pt>
                <c:pt idx="170">
                  <c:v>18.0</c:v>
                </c:pt>
                <c:pt idx="171">
                  <c:v>18.1</c:v>
                </c:pt>
                <c:pt idx="172">
                  <c:v>18.2</c:v>
                </c:pt>
                <c:pt idx="173">
                  <c:v>18.3</c:v>
                </c:pt>
                <c:pt idx="174">
                  <c:v>18.4</c:v>
                </c:pt>
                <c:pt idx="175">
                  <c:v>18.5</c:v>
                </c:pt>
                <c:pt idx="176">
                  <c:v>18.6</c:v>
                </c:pt>
                <c:pt idx="177">
                  <c:v>18.7</c:v>
                </c:pt>
                <c:pt idx="178">
                  <c:v>18.8</c:v>
                </c:pt>
                <c:pt idx="179">
                  <c:v>18.9</c:v>
                </c:pt>
                <c:pt idx="180">
                  <c:v>19.0</c:v>
                </c:pt>
                <c:pt idx="181">
                  <c:v>19.1</c:v>
                </c:pt>
                <c:pt idx="182">
                  <c:v>19.2</c:v>
                </c:pt>
                <c:pt idx="183">
                  <c:v>19.3</c:v>
                </c:pt>
                <c:pt idx="184">
                  <c:v>19.4</c:v>
                </c:pt>
                <c:pt idx="185">
                  <c:v>19.5</c:v>
                </c:pt>
                <c:pt idx="186">
                  <c:v>19.6</c:v>
                </c:pt>
                <c:pt idx="187">
                  <c:v>19.7</c:v>
                </c:pt>
                <c:pt idx="188">
                  <c:v>19.8</c:v>
                </c:pt>
                <c:pt idx="189">
                  <c:v>19.9</c:v>
                </c:pt>
                <c:pt idx="190">
                  <c:v>20.0</c:v>
                </c:pt>
                <c:pt idx="191">
                  <c:v>20.1</c:v>
                </c:pt>
                <c:pt idx="192">
                  <c:v>20.2</c:v>
                </c:pt>
                <c:pt idx="193">
                  <c:v>20.3</c:v>
                </c:pt>
                <c:pt idx="194">
                  <c:v>20.4</c:v>
                </c:pt>
                <c:pt idx="195">
                  <c:v>20.5</c:v>
                </c:pt>
                <c:pt idx="196">
                  <c:v>20.6</c:v>
                </c:pt>
                <c:pt idx="197">
                  <c:v>20.7</c:v>
                </c:pt>
                <c:pt idx="198">
                  <c:v>20.8</c:v>
                </c:pt>
                <c:pt idx="199">
                  <c:v>20.9</c:v>
                </c:pt>
                <c:pt idx="200">
                  <c:v>21.0</c:v>
                </c:pt>
                <c:pt idx="201">
                  <c:v>21.1</c:v>
                </c:pt>
                <c:pt idx="202">
                  <c:v>21.2</c:v>
                </c:pt>
                <c:pt idx="203">
                  <c:v>21.3</c:v>
                </c:pt>
                <c:pt idx="204">
                  <c:v>21.4</c:v>
                </c:pt>
                <c:pt idx="205">
                  <c:v>21.5</c:v>
                </c:pt>
                <c:pt idx="206">
                  <c:v>21.6</c:v>
                </c:pt>
                <c:pt idx="207">
                  <c:v>21.7</c:v>
                </c:pt>
                <c:pt idx="208">
                  <c:v>21.8</c:v>
                </c:pt>
                <c:pt idx="209">
                  <c:v>21.9</c:v>
                </c:pt>
                <c:pt idx="210">
                  <c:v>22.0</c:v>
                </c:pt>
                <c:pt idx="211">
                  <c:v>22.1</c:v>
                </c:pt>
                <c:pt idx="212">
                  <c:v>22.2</c:v>
                </c:pt>
                <c:pt idx="213">
                  <c:v>22.3</c:v>
                </c:pt>
                <c:pt idx="214">
                  <c:v>22.4</c:v>
                </c:pt>
                <c:pt idx="215">
                  <c:v>22.5</c:v>
                </c:pt>
                <c:pt idx="216">
                  <c:v>22.6</c:v>
                </c:pt>
                <c:pt idx="217">
                  <c:v>22.7</c:v>
                </c:pt>
                <c:pt idx="218">
                  <c:v>22.8</c:v>
                </c:pt>
                <c:pt idx="219">
                  <c:v>22.9</c:v>
                </c:pt>
                <c:pt idx="220">
                  <c:v>23.0</c:v>
                </c:pt>
                <c:pt idx="221">
                  <c:v>23.1</c:v>
                </c:pt>
                <c:pt idx="222">
                  <c:v>23.2</c:v>
                </c:pt>
                <c:pt idx="223">
                  <c:v>23.3</c:v>
                </c:pt>
                <c:pt idx="224">
                  <c:v>23.4</c:v>
                </c:pt>
                <c:pt idx="225">
                  <c:v>23.5</c:v>
                </c:pt>
                <c:pt idx="226">
                  <c:v>23.6</c:v>
                </c:pt>
                <c:pt idx="227">
                  <c:v>23.7</c:v>
                </c:pt>
                <c:pt idx="228">
                  <c:v>23.8</c:v>
                </c:pt>
                <c:pt idx="229">
                  <c:v>23.9</c:v>
                </c:pt>
                <c:pt idx="230">
                  <c:v>24.0</c:v>
                </c:pt>
                <c:pt idx="231">
                  <c:v>24.1</c:v>
                </c:pt>
                <c:pt idx="232">
                  <c:v>24.2</c:v>
                </c:pt>
                <c:pt idx="233">
                  <c:v>24.3</c:v>
                </c:pt>
                <c:pt idx="234">
                  <c:v>24.4</c:v>
                </c:pt>
                <c:pt idx="235">
                  <c:v>24.5</c:v>
                </c:pt>
                <c:pt idx="236">
                  <c:v>24.6</c:v>
                </c:pt>
                <c:pt idx="237">
                  <c:v>24.7</c:v>
                </c:pt>
                <c:pt idx="238">
                  <c:v>24.8</c:v>
                </c:pt>
                <c:pt idx="239">
                  <c:v>24.9</c:v>
                </c:pt>
                <c:pt idx="240">
                  <c:v>25.0</c:v>
                </c:pt>
                <c:pt idx="241">
                  <c:v>25.1</c:v>
                </c:pt>
                <c:pt idx="242">
                  <c:v>25.2</c:v>
                </c:pt>
                <c:pt idx="243">
                  <c:v>25.3</c:v>
                </c:pt>
                <c:pt idx="244">
                  <c:v>25.4</c:v>
                </c:pt>
                <c:pt idx="245">
                  <c:v>25.5</c:v>
                </c:pt>
                <c:pt idx="246">
                  <c:v>25.6</c:v>
                </c:pt>
                <c:pt idx="247">
                  <c:v>25.7</c:v>
                </c:pt>
                <c:pt idx="248">
                  <c:v>25.8</c:v>
                </c:pt>
                <c:pt idx="249">
                  <c:v>25.9</c:v>
                </c:pt>
                <c:pt idx="250">
                  <c:v>26.0</c:v>
                </c:pt>
                <c:pt idx="251">
                  <c:v>26.1</c:v>
                </c:pt>
                <c:pt idx="252">
                  <c:v>26.2</c:v>
                </c:pt>
                <c:pt idx="253">
                  <c:v>26.3</c:v>
                </c:pt>
                <c:pt idx="254">
                  <c:v>26.4</c:v>
                </c:pt>
                <c:pt idx="255">
                  <c:v>26.5</c:v>
                </c:pt>
                <c:pt idx="256">
                  <c:v>26.6</c:v>
                </c:pt>
                <c:pt idx="257">
                  <c:v>26.7</c:v>
                </c:pt>
                <c:pt idx="258">
                  <c:v>26.8</c:v>
                </c:pt>
                <c:pt idx="259">
                  <c:v>26.9</c:v>
                </c:pt>
                <c:pt idx="260">
                  <c:v>27.0</c:v>
                </c:pt>
                <c:pt idx="261">
                  <c:v>27.1</c:v>
                </c:pt>
                <c:pt idx="262">
                  <c:v>27.2</c:v>
                </c:pt>
                <c:pt idx="263">
                  <c:v>27.3</c:v>
                </c:pt>
                <c:pt idx="264">
                  <c:v>27.4</c:v>
                </c:pt>
                <c:pt idx="265">
                  <c:v>27.5</c:v>
                </c:pt>
                <c:pt idx="266">
                  <c:v>27.6</c:v>
                </c:pt>
                <c:pt idx="267">
                  <c:v>27.7</c:v>
                </c:pt>
                <c:pt idx="268">
                  <c:v>27.8</c:v>
                </c:pt>
                <c:pt idx="269">
                  <c:v>27.9</c:v>
                </c:pt>
                <c:pt idx="270">
                  <c:v>28.0</c:v>
                </c:pt>
                <c:pt idx="271">
                  <c:v>28.1</c:v>
                </c:pt>
                <c:pt idx="272">
                  <c:v>28.2</c:v>
                </c:pt>
                <c:pt idx="273">
                  <c:v>28.3</c:v>
                </c:pt>
                <c:pt idx="274">
                  <c:v>28.4</c:v>
                </c:pt>
                <c:pt idx="275">
                  <c:v>28.5</c:v>
                </c:pt>
                <c:pt idx="276">
                  <c:v>28.6</c:v>
                </c:pt>
                <c:pt idx="277">
                  <c:v>28.7</c:v>
                </c:pt>
                <c:pt idx="278">
                  <c:v>28.8</c:v>
                </c:pt>
                <c:pt idx="279">
                  <c:v>28.9</c:v>
                </c:pt>
                <c:pt idx="280">
                  <c:v>29.0</c:v>
                </c:pt>
                <c:pt idx="281">
                  <c:v>29.1</c:v>
                </c:pt>
                <c:pt idx="282">
                  <c:v>29.2</c:v>
                </c:pt>
                <c:pt idx="283">
                  <c:v>29.3</c:v>
                </c:pt>
                <c:pt idx="284">
                  <c:v>29.4</c:v>
                </c:pt>
                <c:pt idx="285">
                  <c:v>29.5</c:v>
                </c:pt>
                <c:pt idx="286">
                  <c:v>29.6</c:v>
                </c:pt>
                <c:pt idx="287">
                  <c:v>29.7</c:v>
                </c:pt>
                <c:pt idx="288">
                  <c:v>29.8</c:v>
                </c:pt>
                <c:pt idx="289">
                  <c:v>29.9</c:v>
                </c:pt>
                <c:pt idx="290">
                  <c:v>30.0</c:v>
                </c:pt>
                <c:pt idx="291">
                  <c:v>30.1</c:v>
                </c:pt>
                <c:pt idx="292">
                  <c:v>30.2</c:v>
                </c:pt>
                <c:pt idx="293">
                  <c:v>30.3</c:v>
                </c:pt>
                <c:pt idx="294">
                  <c:v>30.4</c:v>
                </c:pt>
                <c:pt idx="295">
                  <c:v>30.5</c:v>
                </c:pt>
                <c:pt idx="296">
                  <c:v>30.6</c:v>
                </c:pt>
                <c:pt idx="297">
                  <c:v>30.7</c:v>
                </c:pt>
                <c:pt idx="298">
                  <c:v>30.8</c:v>
                </c:pt>
                <c:pt idx="299">
                  <c:v>30.9</c:v>
                </c:pt>
                <c:pt idx="300">
                  <c:v>31.0</c:v>
                </c:pt>
                <c:pt idx="301">
                  <c:v>31.1</c:v>
                </c:pt>
                <c:pt idx="302">
                  <c:v>31.2</c:v>
                </c:pt>
                <c:pt idx="303">
                  <c:v>31.3</c:v>
                </c:pt>
                <c:pt idx="304">
                  <c:v>31.4</c:v>
                </c:pt>
                <c:pt idx="305">
                  <c:v>31.5</c:v>
                </c:pt>
                <c:pt idx="306">
                  <c:v>31.6</c:v>
                </c:pt>
                <c:pt idx="307">
                  <c:v>31.7</c:v>
                </c:pt>
                <c:pt idx="308">
                  <c:v>31.8</c:v>
                </c:pt>
                <c:pt idx="309">
                  <c:v>31.9</c:v>
                </c:pt>
                <c:pt idx="310">
                  <c:v>32.0</c:v>
                </c:pt>
                <c:pt idx="311">
                  <c:v>32.1</c:v>
                </c:pt>
                <c:pt idx="312">
                  <c:v>32.2</c:v>
                </c:pt>
                <c:pt idx="313">
                  <c:v>32.3</c:v>
                </c:pt>
                <c:pt idx="314">
                  <c:v>32.4</c:v>
                </c:pt>
                <c:pt idx="315">
                  <c:v>32.5</c:v>
                </c:pt>
                <c:pt idx="316">
                  <c:v>32.6</c:v>
                </c:pt>
                <c:pt idx="317">
                  <c:v>32.7</c:v>
                </c:pt>
                <c:pt idx="318">
                  <c:v>32.8</c:v>
                </c:pt>
                <c:pt idx="319">
                  <c:v>32.9</c:v>
                </c:pt>
                <c:pt idx="320">
                  <c:v>33.0</c:v>
                </c:pt>
                <c:pt idx="321">
                  <c:v>33.1</c:v>
                </c:pt>
                <c:pt idx="322">
                  <c:v>33.2</c:v>
                </c:pt>
                <c:pt idx="323">
                  <c:v>33.3</c:v>
                </c:pt>
                <c:pt idx="324">
                  <c:v>33.4</c:v>
                </c:pt>
                <c:pt idx="325">
                  <c:v>33.5</c:v>
                </c:pt>
                <c:pt idx="326">
                  <c:v>33.6</c:v>
                </c:pt>
                <c:pt idx="327">
                  <c:v>33.7</c:v>
                </c:pt>
                <c:pt idx="328">
                  <c:v>33.8</c:v>
                </c:pt>
                <c:pt idx="329">
                  <c:v>33.9</c:v>
                </c:pt>
                <c:pt idx="330">
                  <c:v>34.0</c:v>
                </c:pt>
                <c:pt idx="331">
                  <c:v>34.1</c:v>
                </c:pt>
                <c:pt idx="332">
                  <c:v>34.2</c:v>
                </c:pt>
                <c:pt idx="333">
                  <c:v>34.3</c:v>
                </c:pt>
                <c:pt idx="334">
                  <c:v>34.4</c:v>
                </c:pt>
                <c:pt idx="335">
                  <c:v>34.5</c:v>
                </c:pt>
                <c:pt idx="336">
                  <c:v>34.6</c:v>
                </c:pt>
                <c:pt idx="337">
                  <c:v>34.7</c:v>
                </c:pt>
                <c:pt idx="338">
                  <c:v>34.8</c:v>
                </c:pt>
                <c:pt idx="339">
                  <c:v>34.9</c:v>
                </c:pt>
                <c:pt idx="340">
                  <c:v>35.0</c:v>
                </c:pt>
                <c:pt idx="341">
                  <c:v>35.1</c:v>
                </c:pt>
                <c:pt idx="342">
                  <c:v>35.2</c:v>
                </c:pt>
                <c:pt idx="343">
                  <c:v>35.3</c:v>
                </c:pt>
                <c:pt idx="344">
                  <c:v>35.4</c:v>
                </c:pt>
                <c:pt idx="345">
                  <c:v>35.5</c:v>
                </c:pt>
                <c:pt idx="346">
                  <c:v>35.6</c:v>
                </c:pt>
                <c:pt idx="347">
                  <c:v>35.7</c:v>
                </c:pt>
                <c:pt idx="348">
                  <c:v>35.8</c:v>
                </c:pt>
                <c:pt idx="349">
                  <c:v>35.9</c:v>
                </c:pt>
                <c:pt idx="350">
                  <c:v>36.0</c:v>
                </c:pt>
                <c:pt idx="351">
                  <c:v>36.1</c:v>
                </c:pt>
                <c:pt idx="352">
                  <c:v>36.2</c:v>
                </c:pt>
                <c:pt idx="353">
                  <c:v>36.3</c:v>
                </c:pt>
                <c:pt idx="354">
                  <c:v>36.4</c:v>
                </c:pt>
                <c:pt idx="355">
                  <c:v>36.5</c:v>
                </c:pt>
                <c:pt idx="356">
                  <c:v>36.6</c:v>
                </c:pt>
                <c:pt idx="357">
                  <c:v>36.7</c:v>
                </c:pt>
                <c:pt idx="358">
                  <c:v>36.8</c:v>
                </c:pt>
                <c:pt idx="359">
                  <c:v>36.9</c:v>
                </c:pt>
                <c:pt idx="360">
                  <c:v>37.0</c:v>
                </c:pt>
                <c:pt idx="361">
                  <c:v>37.1</c:v>
                </c:pt>
                <c:pt idx="362">
                  <c:v>37.2</c:v>
                </c:pt>
                <c:pt idx="363">
                  <c:v>37.3</c:v>
                </c:pt>
                <c:pt idx="364">
                  <c:v>37.4</c:v>
                </c:pt>
                <c:pt idx="365">
                  <c:v>37.5</c:v>
                </c:pt>
                <c:pt idx="366">
                  <c:v>37.6</c:v>
                </c:pt>
                <c:pt idx="367">
                  <c:v>37.7</c:v>
                </c:pt>
                <c:pt idx="368">
                  <c:v>37.8</c:v>
                </c:pt>
                <c:pt idx="369">
                  <c:v>37.9</c:v>
                </c:pt>
                <c:pt idx="370">
                  <c:v>38.0</c:v>
                </c:pt>
                <c:pt idx="371">
                  <c:v>38.1</c:v>
                </c:pt>
                <c:pt idx="372">
                  <c:v>38.2</c:v>
                </c:pt>
                <c:pt idx="373">
                  <c:v>38.3</c:v>
                </c:pt>
                <c:pt idx="374">
                  <c:v>38.4</c:v>
                </c:pt>
                <c:pt idx="375">
                  <c:v>38.5</c:v>
                </c:pt>
                <c:pt idx="376">
                  <c:v>38.6</c:v>
                </c:pt>
                <c:pt idx="377">
                  <c:v>38.7</c:v>
                </c:pt>
                <c:pt idx="378">
                  <c:v>38.8</c:v>
                </c:pt>
                <c:pt idx="379">
                  <c:v>38.9</c:v>
                </c:pt>
                <c:pt idx="380">
                  <c:v>39.0</c:v>
                </c:pt>
                <c:pt idx="381">
                  <c:v>39.1</c:v>
                </c:pt>
                <c:pt idx="382">
                  <c:v>39.2</c:v>
                </c:pt>
                <c:pt idx="383">
                  <c:v>39.3</c:v>
                </c:pt>
                <c:pt idx="384">
                  <c:v>39.4</c:v>
                </c:pt>
                <c:pt idx="385">
                  <c:v>39.5</c:v>
                </c:pt>
                <c:pt idx="386">
                  <c:v>39.6</c:v>
                </c:pt>
                <c:pt idx="387">
                  <c:v>39.7</c:v>
                </c:pt>
                <c:pt idx="388">
                  <c:v>39.8</c:v>
                </c:pt>
                <c:pt idx="389">
                  <c:v>39.9</c:v>
                </c:pt>
                <c:pt idx="390">
                  <c:v>40.0</c:v>
                </c:pt>
                <c:pt idx="391">
                  <c:v>40.1</c:v>
                </c:pt>
                <c:pt idx="392">
                  <c:v>40.2</c:v>
                </c:pt>
                <c:pt idx="393">
                  <c:v>40.3</c:v>
                </c:pt>
                <c:pt idx="394">
                  <c:v>40.4</c:v>
                </c:pt>
                <c:pt idx="395">
                  <c:v>40.5</c:v>
                </c:pt>
                <c:pt idx="396">
                  <c:v>40.6</c:v>
                </c:pt>
                <c:pt idx="397">
                  <c:v>40.7</c:v>
                </c:pt>
                <c:pt idx="398">
                  <c:v>40.8</c:v>
                </c:pt>
                <c:pt idx="399">
                  <c:v>40.9</c:v>
                </c:pt>
                <c:pt idx="400">
                  <c:v>41.0</c:v>
                </c:pt>
                <c:pt idx="401">
                  <c:v>41.1</c:v>
                </c:pt>
                <c:pt idx="402">
                  <c:v>41.2</c:v>
                </c:pt>
                <c:pt idx="403">
                  <c:v>41.3</c:v>
                </c:pt>
                <c:pt idx="404">
                  <c:v>41.4</c:v>
                </c:pt>
                <c:pt idx="405">
                  <c:v>41.5</c:v>
                </c:pt>
                <c:pt idx="406">
                  <c:v>41.6</c:v>
                </c:pt>
                <c:pt idx="407">
                  <c:v>41.7</c:v>
                </c:pt>
                <c:pt idx="408">
                  <c:v>41.8</c:v>
                </c:pt>
                <c:pt idx="409">
                  <c:v>41.9</c:v>
                </c:pt>
                <c:pt idx="410">
                  <c:v>42.0</c:v>
                </c:pt>
                <c:pt idx="411">
                  <c:v>42.1</c:v>
                </c:pt>
                <c:pt idx="412">
                  <c:v>42.2</c:v>
                </c:pt>
                <c:pt idx="413">
                  <c:v>42.3</c:v>
                </c:pt>
                <c:pt idx="414">
                  <c:v>42.4</c:v>
                </c:pt>
                <c:pt idx="415">
                  <c:v>42.5</c:v>
                </c:pt>
                <c:pt idx="416">
                  <c:v>42.6</c:v>
                </c:pt>
                <c:pt idx="417">
                  <c:v>42.7</c:v>
                </c:pt>
                <c:pt idx="418">
                  <c:v>42.8</c:v>
                </c:pt>
                <c:pt idx="419">
                  <c:v>42.9</c:v>
                </c:pt>
                <c:pt idx="420">
                  <c:v>43.0</c:v>
                </c:pt>
                <c:pt idx="421">
                  <c:v>43.1</c:v>
                </c:pt>
                <c:pt idx="422">
                  <c:v>43.2</c:v>
                </c:pt>
                <c:pt idx="423">
                  <c:v>43.3</c:v>
                </c:pt>
                <c:pt idx="424">
                  <c:v>43.4</c:v>
                </c:pt>
                <c:pt idx="425">
                  <c:v>43.5</c:v>
                </c:pt>
                <c:pt idx="426">
                  <c:v>43.6</c:v>
                </c:pt>
                <c:pt idx="427">
                  <c:v>43.7</c:v>
                </c:pt>
                <c:pt idx="428">
                  <c:v>43.8</c:v>
                </c:pt>
                <c:pt idx="429">
                  <c:v>43.9</c:v>
                </c:pt>
                <c:pt idx="430">
                  <c:v>44.0</c:v>
                </c:pt>
                <c:pt idx="431">
                  <c:v>44.1</c:v>
                </c:pt>
                <c:pt idx="432">
                  <c:v>44.2</c:v>
                </c:pt>
                <c:pt idx="433">
                  <c:v>44.3</c:v>
                </c:pt>
                <c:pt idx="434">
                  <c:v>44.4</c:v>
                </c:pt>
                <c:pt idx="435">
                  <c:v>44.5</c:v>
                </c:pt>
                <c:pt idx="436">
                  <c:v>44.6</c:v>
                </c:pt>
                <c:pt idx="437">
                  <c:v>44.7</c:v>
                </c:pt>
                <c:pt idx="438">
                  <c:v>44.8</c:v>
                </c:pt>
                <c:pt idx="439">
                  <c:v>44.9</c:v>
                </c:pt>
                <c:pt idx="440">
                  <c:v>45.0</c:v>
                </c:pt>
                <c:pt idx="441">
                  <c:v>45.1</c:v>
                </c:pt>
                <c:pt idx="442">
                  <c:v>45.2</c:v>
                </c:pt>
                <c:pt idx="443">
                  <c:v>45.3</c:v>
                </c:pt>
                <c:pt idx="444">
                  <c:v>45.4</c:v>
                </c:pt>
                <c:pt idx="445">
                  <c:v>45.5</c:v>
                </c:pt>
                <c:pt idx="446">
                  <c:v>45.6</c:v>
                </c:pt>
                <c:pt idx="447">
                  <c:v>45.7</c:v>
                </c:pt>
                <c:pt idx="448">
                  <c:v>45.8</c:v>
                </c:pt>
                <c:pt idx="449">
                  <c:v>45.9</c:v>
                </c:pt>
                <c:pt idx="450">
                  <c:v>46.0</c:v>
                </c:pt>
                <c:pt idx="451">
                  <c:v>46.1</c:v>
                </c:pt>
                <c:pt idx="452">
                  <c:v>46.2</c:v>
                </c:pt>
                <c:pt idx="453">
                  <c:v>46.3</c:v>
                </c:pt>
                <c:pt idx="454">
                  <c:v>46.4</c:v>
                </c:pt>
                <c:pt idx="455">
                  <c:v>46.5</c:v>
                </c:pt>
                <c:pt idx="456">
                  <c:v>46.6</c:v>
                </c:pt>
                <c:pt idx="457">
                  <c:v>46.7</c:v>
                </c:pt>
                <c:pt idx="458">
                  <c:v>46.8</c:v>
                </c:pt>
                <c:pt idx="459">
                  <c:v>46.9</c:v>
                </c:pt>
                <c:pt idx="460">
                  <c:v>47.0</c:v>
                </c:pt>
                <c:pt idx="461">
                  <c:v>47.1</c:v>
                </c:pt>
                <c:pt idx="462">
                  <c:v>47.2</c:v>
                </c:pt>
                <c:pt idx="463">
                  <c:v>47.3</c:v>
                </c:pt>
                <c:pt idx="464">
                  <c:v>47.4</c:v>
                </c:pt>
                <c:pt idx="465">
                  <c:v>47.5</c:v>
                </c:pt>
                <c:pt idx="466">
                  <c:v>47.6</c:v>
                </c:pt>
                <c:pt idx="467">
                  <c:v>47.7</c:v>
                </c:pt>
                <c:pt idx="468">
                  <c:v>47.8</c:v>
                </c:pt>
                <c:pt idx="469">
                  <c:v>47.9</c:v>
                </c:pt>
                <c:pt idx="470">
                  <c:v>48.0</c:v>
                </c:pt>
                <c:pt idx="471">
                  <c:v>48.1</c:v>
                </c:pt>
                <c:pt idx="472">
                  <c:v>48.2</c:v>
                </c:pt>
                <c:pt idx="473">
                  <c:v>48.3</c:v>
                </c:pt>
                <c:pt idx="474">
                  <c:v>48.4</c:v>
                </c:pt>
                <c:pt idx="475">
                  <c:v>48.5</c:v>
                </c:pt>
                <c:pt idx="476">
                  <c:v>48.6</c:v>
                </c:pt>
                <c:pt idx="477">
                  <c:v>48.7</c:v>
                </c:pt>
                <c:pt idx="478">
                  <c:v>48.8</c:v>
                </c:pt>
                <c:pt idx="479">
                  <c:v>48.9</c:v>
                </c:pt>
                <c:pt idx="480">
                  <c:v>49.0</c:v>
                </c:pt>
                <c:pt idx="481">
                  <c:v>49.1</c:v>
                </c:pt>
                <c:pt idx="482">
                  <c:v>49.2</c:v>
                </c:pt>
                <c:pt idx="483">
                  <c:v>49.3</c:v>
                </c:pt>
                <c:pt idx="484">
                  <c:v>49.4</c:v>
                </c:pt>
                <c:pt idx="485">
                  <c:v>49.5</c:v>
                </c:pt>
                <c:pt idx="486">
                  <c:v>49.6</c:v>
                </c:pt>
                <c:pt idx="487">
                  <c:v>49.7</c:v>
                </c:pt>
                <c:pt idx="488">
                  <c:v>49.8</c:v>
                </c:pt>
                <c:pt idx="489">
                  <c:v>49.9</c:v>
                </c:pt>
                <c:pt idx="490">
                  <c:v>50.0</c:v>
                </c:pt>
                <c:pt idx="491">
                  <c:v>50.1</c:v>
                </c:pt>
                <c:pt idx="492">
                  <c:v>50.2</c:v>
                </c:pt>
                <c:pt idx="493">
                  <c:v>50.3</c:v>
                </c:pt>
                <c:pt idx="494">
                  <c:v>50.4</c:v>
                </c:pt>
                <c:pt idx="495">
                  <c:v>50.5</c:v>
                </c:pt>
                <c:pt idx="496">
                  <c:v>50.6</c:v>
                </c:pt>
                <c:pt idx="497">
                  <c:v>50.7</c:v>
                </c:pt>
                <c:pt idx="498">
                  <c:v>50.8</c:v>
                </c:pt>
                <c:pt idx="499">
                  <c:v>50.9</c:v>
                </c:pt>
                <c:pt idx="500">
                  <c:v>51.0</c:v>
                </c:pt>
                <c:pt idx="501">
                  <c:v>51.1</c:v>
                </c:pt>
                <c:pt idx="502">
                  <c:v>51.2</c:v>
                </c:pt>
                <c:pt idx="503">
                  <c:v>51.3</c:v>
                </c:pt>
                <c:pt idx="504">
                  <c:v>51.4</c:v>
                </c:pt>
                <c:pt idx="505">
                  <c:v>51.5</c:v>
                </c:pt>
                <c:pt idx="506">
                  <c:v>51.6</c:v>
                </c:pt>
                <c:pt idx="507">
                  <c:v>51.7</c:v>
                </c:pt>
                <c:pt idx="508">
                  <c:v>51.8</c:v>
                </c:pt>
                <c:pt idx="509">
                  <c:v>51.9</c:v>
                </c:pt>
                <c:pt idx="510">
                  <c:v>52.0</c:v>
                </c:pt>
                <c:pt idx="511">
                  <c:v>52.1</c:v>
                </c:pt>
                <c:pt idx="512">
                  <c:v>52.2</c:v>
                </c:pt>
                <c:pt idx="513">
                  <c:v>52.3</c:v>
                </c:pt>
                <c:pt idx="514">
                  <c:v>52.4</c:v>
                </c:pt>
                <c:pt idx="515">
                  <c:v>52.5</c:v>
                </c:pt>
                <c:pt idx="516">
                  <c:v>52.6</c:v>
                </c:pt>
                <c:pt idx="517">
                  <c:v>52.7</c:v>
                </c:pt>
                <c:pt idx="518">
                  <c:v>52.8</c:v>
                </c:pt>
                <c:pt idx="519">
                  <c:v>52.9</c:v>
                </c:pt>
                <c:pt idx="520">
                  <c:v>53.0</c:v>
                </c:pt>
                <c:pt idx="521">
                  <c:v>53.1</c:v>
                </c:pt>
                <c:pt idx="522">
                  <c:v>53.2</c:v>
                </c:pt>
                <c:pt idx="523">
                  <c:v>53.3</c:v>
                </c:pt>
                <c:pt idx="524">
                  <c:v>53.4</c:v>
                </c:pt>
                <c:pt idx="525">
                  <c:v>53.5</c:v>
                </c:pt>
                <c:pt idx="526">
                  <c:v>53.6</c:v>
                </c:pt>
                <c:pt idx="527">
                  <c:v>53.7</c:v>
                </c:pt>
                <c:pt idx="528">
                  <c:v>53.8</c:v>
                </c:pt>
                <c:pt idx="529">
                  <c:v>53.9</c:v>
                </c:pt>
                <c:pt idx="530">
                  <c:v>54.0</c:v>
                </c:pt>
                <c:pt idx="531">
                  <c:v>54.1</c:v>
                </c:pt>
                <c:pt idx="532">
                  <c:v>54.2</c:v>
                </c:pt>
                <c:pt idx="533">
                  <c:v>54.3</c:v>
                </c:pt>
                <c:pt idx="534">
                  <c:v>54.4</c:v>
                </c:pt>
                <c:pt idx="535">
                  <c:v>54.5</c:v>
                </c:pt>
                <c:pt idx="536">
                  <c:v>54.6</c:v>
                </c:pt>
                <c:pt idx="537">
                  <c:v>54.7</c:v>
                </c:pt>
                <c:pt idx="538">
                  <c:v>54.8</c:v>
                </c:pt>
                <c:pt idx="539">
                  <c:v>54.9</c:v>
                </c:pt>
                <c:pt idx="540">
                  <c:v>55.0</c:v>
                </c:pt>
                <c:pt idx="541">
                  <c:v>55.1</c:v>
                </c:pt>
                <c:pt idx="542">
                  <c:v>55.2</c:v>
                </c:pt>
                <c:pt idx="543">
                  <c:v>55.3</c:v>
                </c:pt>
                <c:pt idx="544">
                  <c:v>55.4</c:v>
                </c:pt>
                <c:pt idx="545">
                  <c:v>55.5</c:v>
                </c:pt>
                <c:pt idx="546">
                  <c:v>55.6</c:v>
                </c:pt>
                <c:pt idx="547">
                  <c:v>55.7</c:v>
                </c:pt>
                <c:pt idx="548">
                  <c:v>55.8</c:v>
                </c:pt>
                <c:pt idx="549">
                  <c:v>55.9</c:v>
                </c:pt>
                <c:pt idx="550">
                  <c:v>56.0</c:v>
                </c:pt>
                <c:pt idx="551">
                  <c:v>56.1</c:v>
                </c:pt>
                <c:pt idx="552">
                  <c:v>56.2</c:v>
                </c:pt>
                <c:pt idx="553">
                  <c:v>56.3</c:v>
                </c:pt>
                <c:pt idx="554">
                  <c:v>56.4</c:v>
                </c:pt>
                <c:pt idx="555">
                  <c:v>56.5</c:v>
                </c:pt>
                <c:pt idx="556">
                  <c:v>56.6</c:v>
                </c:pt>
                <c:pt idx="557">
                  <c:v>56.7</c:v>
                </c:pt>
                <c:pt idx="558">
                  <c:v>56.8</c:v>
                </c:pt>
                <c:pt idx="559">
                  <c:v>56.9</c:v>
                </c:pt>
                <c:pt idx="560">
                  <c:v>57.0</c:v>
                </c:pt>
                <c:pt idx="561">
                  <c:v>57.1</c:v>
                </c:pt>
                <c:pt idx="562">
                  <c:v>57.2</c:v>
                </c:pt>
                <c:pt idx="563">
                  <c:v>57.3</c:v>
                </c:pt>
                <c:pt idx="564">
                  <c:v>57.4</c:v>
                </c:pt>
                <c:pt idx="565">
                  <c:v>57.5</c:v>
                </c:pt>
                <c:pt idx="566">
                  <c:v>57.6</c:v>
                </c:pt>
                <c:pt idx="567">
                  <c:v>57.7</c:v>
                </c:pt>
                <c:pt idx="568">
                  <c:v>57.8</c:v>
                </c:pt>
                <c:pt idx="569">
                  <c:v>57.9</c:v>
                </c:pt>
                <c:pt idx="570">
                  <c:v>58.0</c:v>
                </c:pt>
                <c:pt idx="571">
                  <c:v>58.1</c:v>
                </c:pt>
                <c:pt idx="572">
                  <c:v>58.2</c:v>
                </c:pt>
                <c:pt idx="573">
                  <c:v>58.3</c:v>
                </c:pt>
                <c:pt idx="574">
                  <c:v>58.4</c:v>
                </c:pt>
                <c:pt idx="575">
                  <c:v>58.5</c:v>
                </c:pt>
                <c:pt idx="576">
                  <c:v>58.6</c:v>
                </c:pt>
                <c:pt idx="577">
                  <c:v>58.7</c:v>
                </c:pt>
                <c:pt idx="578">
                  <c:v>58.8</c:v>
                </c:pt>
                <c:pt idx="579">
                  <c:v>58.9</c:v>
                </c:pt>
                <c:pt idx="580">
                  <c:v>59.0</c:v>
                </c:pt>
                <c:pt idx="581">
                  <c:v>59.1</c:v>
                </c:pt>
                <c:pt idx="582">
                  <c:v>59.2</c:v>
                </c:pt>
                <c:pt idx="583">
                  <c:v>59.3</c:v>
                </c:pt>
                <c:pt idx="584">
                  <c:v>59.4</c:v>
                </c:pt>
                <c:pt idx="585">
                  <c:v>59.5</c:v>
                </c:pt>
                <c:pt idx="586">
                  <c:v>59.6</c:v>
                </c:pt>
                <c:pt idx="587">
                  <c:v>59.7</c:v>
                </c:pt>
                <c:pt idx="588">
                  <c:v>59.8</c:v>
                </c:pt>
                <c:pt idx="589">
                  <c:v>59.9</c:v>
                </c:pt>
                <c:pt idx="590">
                  <c:v>60.0</c:v>
                </c:pt>
                <c:pt idx="591">
                  <c:v>60.1</c:v>
                </c:pt>
                <c:pt idx="592">
                  <c:v>60.2</c:v>
                </c:pt>
                <c:pt idx="593">
                  <c:v>60.3</c:v>
                </c:pt>
                <c:pt idx="594">
                  <c:v>60.4</c:v>
                </c:pt>
                <c:pt idx="595">
                  <c:v>60.5</c:v>
                </c:pt>
                <c:pt idx="596">
                  <c:v>60.6</c:v>
                </c:pt>
                <c:pt idx="597">
                  <c:v>60.7</c:v>
                </c:pt>
                <c:pt idx="598">
                  <c:v>60.8</c:v>
                </c:pt>
                <c:pt idx="599">
                  <c:v>60.9</c:v>
                </c:pt>
                <c:pt idx="600">
                  <c:v>61.0</c:v>
                </c:pt>
                <c:pt idx="601">
                  <c:v>61.1</c:v>
                </c:pt>
                <c:pt idx="602">
                  <c:v>61.2</c:v>
                </c:pt>
                <c:pt idx="603">
                  <c:v>61.3</c:v>
                </c:pt>
                <c:pt idx="604">
                  <c:v>61.4</c:v>
                </c:pt>
                <c:pt idx="605">
                  <c:v>61.5</c:v>
                </c:pt>
                <c:pt idx="606">
                  <c:v>61.6</c:v>
                </c:pt>
                <c:pt idx="607">
                  <c:v>61.7</c:v>
                </c:pt>
                <c:pt idx="608">
                  <c:v>61.8</c:v>
                </c:pt>
                <c:pt idx="609">
                  <c:v>61.9</c:v>
                </c:pt>
                <c:pt idx="610">
                  <c:v>62.0</c:v>
                </c:pt>
                <c:pt idx="611">
                  <c:v>62.1</c:v>
                </c:pt>
                <c:pt idx="612">
                  <c:v>62.2</c:v>
                </c:pt>
                <c:pt idx="613">
                  <c:v>62.3</c:v>
                </c:pt>
                <c:pt idx="614">
                  <c:v>62.4</c:v>
                </c:pt>
                <c:pt idx="615">
                  <c:v>62.5</c:v>
                </c:pt>
                <c:pt idx="616">
                  <c:v>62.6</c:v>
                </c:pt>
                <c:pt idx="617">
                  <c:v>62.7</c:v>
                </c:pt>
                <c:pt idx="618">
                  <c:v>62.8</c:v>
                </c:pt>
                <c:pt idx="619">
                  <c:v>62.9</c:v>
                </c:pt>
                <c:pt idx="620">
                  <c:v>63.0</c:v>
                </c:pt>
                <c:pt idx="621">
                  <c:v>63.1</c:v>
                </c:pt>
                <c:pt idx="622">
                  <c:v>63.2</c:v>
                </c:pt>
                <c:pt idx="623">
                  <c:v>63.3</c:v>
                </c:pt>
                <c:pt idx="624">
                  <c:v>63.4</c:v>
                </c:pt>
                <c:pt idx="625">
                  <c:v>63.5</c:v>
                </c:pt>
                <c:pt idx="626">
                  <c:v>63.6</c:v>
                </c:pt>
                <c:pt idx="627">
                  <c:v>63.7</c:v>
                </c:pt>
                <c:pt idx="628">
                  <c:v>63.8</c:v>
                </c:pt>
                <c:pt idx="629">
                  <c:v>63.9</c:v>
                </c:pt>
                <c:pt idx="630">
                  <c:v>64.0</c:v>
                </c:pt>
                <c:pt idx="631">
                  <c:v>64.1</c:v>
                </c:pt>
                <c:pt idx="632">
                  <c:v>64.2</c:v>
                </c:pt>
                <c:pt idx="633">
                  <c:v>64.3</c:v>
                </c:pt>
                <c:pt idx="634">
                  <c:v>64.4</c:v>
                </c:pt>
                <c:pt idx="635">
                  <c:v>64.5</c:v>
                </c:pt>
                <c:pt idx="636">
                  <c:v>64.6</c:v>
                </c:pt>
                <c:pt idx="637">
                  <c:v>64.7</c:v>
                </c:pt>
                <c:pt idx="638">
                  <c:v>64.8</c:v>
                </c:pt>
                <c:pt idx="639">
                  <c:v>64.9</c:v>
                </c:pt>
                <c:pt idx="640">
                  <c:v>65.0</c:v>
                </c:pt>
              </c:numCache>
            </c:numRef>
          </c:xVal>
          <c:yVal>
            <c:numRef>
              <c:f>'Combined Data'!$E$2:$E$642</c:f>
              <c:numCache>
                <c:formatCode>0.00E+00</c:formatCode>
                <c:ptCount val="641"/>
                <c:pt idx="0">
                  <c:v>1.69E-9</c:v>
                </c:pt>
                <c:pt idx="1">
                  <c:v>1.82E-9</c:v>
                </c:pt>
                <c:pt idx="2">
                  <c:v>2.3E-9</c:v>
                </c:pt>
                <c:pt idx="3">
                  <c:v>3.38E-9</c:v>
                </c:pt>
                <c:pt idx="4">
                  <c:v>4.8E-9</c:v>
                </c:pt>
                <c:pt idx="5">
                  <c:v>7.91E-9</c:v>
                </c:pt>
                <c:pt idx="6">
                  <c:v>1.1E-8</c:v>
                </c:pt>
                <c:pt idx="7">
                  <c:v>1.23E-8</c:v>
                </c:pt>
                <c:pt idx="8">
                  <c:v>1.33E-8</c:v>
                </c:pt>
                <c:pt idx="9">
                  <c:v>1.37E-8</c:v>
                </c:pt>
                <c:pt idx="10">
                  <c:v>1.35E-8</c:v>
                </c:pt>
                <c:pt idx="11">
                  <c:v>1.25E-8</c:v>
                </c:pt>
                <c:pt idx="12">
                  <c:v>1.11E-8</c:v>
                </c:pt>
                <c:pt idx="13">
                  <c:v>9.37E-9</c:v>
                </c:pt>
                <c:pt idx="14">
                  <c:v>7.64E-9</c:v>
                </c:pt>
                <c:pt idx="15">
                  <c:v>4.62E-9</c:v>
                </c:pt>
                <c:pt idx="16">
                  <c:v>2.34E-9</c:v>
                </c:pt>
                <c:pt idx="17">
                  <c:v>1.3E-9</c:v>
                </c:pt>
                <c:pt idx="18">
                  <c:v>7.26E-10</c:v>
                </c:pt>
                <c:pt idx="19">
                  <c:v>2.96E-10</c:v>
                </c:pt>
                <c:pt idx="20">
                  <c:v>1.89E-10</c:v>
                </c:pt>
                <c:pt idx="21">
                  <c:v>1.24E-10</c:v>
                </c:pt>
                <c:pt idx="22">
                  <c:v>8.47E-11</c:v>
                </c:pt>
                <c:pt idx="23">
                  <c:v>5.68E-11</c:v>
                </c:pt>
                <c:pt idx="24">
                  <c:v>4.63E-11</c:v>
                </c:pt>
                <c:pt idx="25">
                  <c:v>3.96E-11</c:v>
                </c:pt>
                <c:pt idx="26">
                  <c:v>4.6E-11</c:v>
                </c:pt>
                <c:pt idx="27">
                  <c:v>5.74E-11</c:v>
                </c:pt>
                <c:pt idx="28">
                  <c:v>8.77E-11</c:v>
                </c:pt>
                <c:pt idx="29">
                  <c:v>1.18E-10</c:v>
                </c:pt>
                <c:pt idx="30">
                  <c:v>1.46E-10</c:v>
                </c:pt>
                <c:pt idx="31">
                  <c:v>1.61E-10</c:v>
                </c:pt>
                <c:pt idx="32">
                  <c:v>1.56E-10</c:v>
                </c:pt>
                <c:pt idx="33">
                  <c:v>1.38E-10</c:v>
                </c:pt>
                <c:pt idx="34">
                  <c:v>1.19E-10</c:v>
                </c:pt>
                <c:pt idx="35">
                  <c:v>7.98E-11</c:v>
                </c:pt>
                <c:pt idx="36">
                  <c:v>5.25E-11</c:v>
                </c:pt>
                <c:pt idx="37">
                  <c:v>4.81E-11</c:v>
                </c:pt>
                <c:pt idx="38">
                  <c:v>4.04E-11</c:v>
                </c:pt>
                <c:pt idx="39">
                  <c:v>3.28E-11</c:v>
                </c:pt>
                <c:pt idx="40">
                  <c:v>3.25E-11</c:v>
                </c:pt>
                <c:pt idx="41">
                  <c:v>3.71E-11</c:v>
                </c:pt>
                <c:pt idx="42">
                  <c:v>4.04E-11</c:v>
                </c:pt>
                <c:pt idx="43">
                  <c:v>4.14E-11</c:v>
                </c:pt>
                <c:pt idx="44">
                  <c:v>3.75E-11</c:v>
                </c:pt>
                <c:pt idx="45">
                  <c:v>3.78E-11</c:v>
                </c:pt>
                <c:pt idx="46">
                  <c:v>4.04E-11</c:v>
                </c:pt>
                <c:pt idx="47">
                  <c:v>3.85E-11</c:v>
                </c:pt>
                <c:pt idx="48">
                  <c:v>4.53E-11</c:v>
                </c:pt>
                <c:pt idx="49">
                  <c:v>4.64E-11</c:v>
                </c:pt>
                <c:pt idx="50">
                  <c:v>4.55E-11</c:v>
                </c:pt>
                <c:pt idx="51">
                  <c:v>5.01E-11</c:v>
                </c:pt>
                <c:pt idx="52">
                  <c:v>4.63E-11</c:v>
                </c:pt>
                <c:pt idx="53">
                  <c:v>4.37E-11</c:v>
                </c:pt>
                <c:pt idx="54">
                  <c:v>4.73E-11</c:v>
                </c:pt>
                <c:pt idx="55">
                  <c:v>4.78E-11</c:v>
                </c:pt>
                <c:pt idx="56">
                  <c:v>5.58E-11</c:v>
                </c:pt>
                <c:pt idx="57">
                  <c:v>5.1E-11</c:v>
                </c:pt>
                <c:pt idx="58">
                  <c:v>5.39E-11</c:v>
                </c:pt>
                <c:pt idx="59">
                  <c:v>5.08E-11</c:v>
                </c:pt>
                <c:pt idx="60">
                  <c:v>4.61E-11</c:v>
                </c:pt>
                <c:pt idx="61">
                  <c:v>4.61E-11</c:v>
                </c:pt>
                <c:pt idx="62">
                  <c:v>4.84E-11</c:v>
                </c:pt>
                <c:pt idx="63">
                  <c:v>5.34E-11</c:v>
                </c:pt>
                <c:pt idx="64">
                  <c:v>5.33E-11</c:v>
                </c:pt>
                <c:pt idx="65">
                  <c:v>5.65E-11</c:v>
                </c:pt>
                <c:pt idx="66">
                  <c:v>5.24E-11</c:v>
                </c:pt>
                <c:pt idx="67">
                  <c:v>5.44E-11</c:v>
                </c:pt>
                <c:pt idx="68">
                  <c:v>5.13E-11</c:v>
                </c:pt>
                <c:pt idx="69">
                  <c:v>5.49E-11</c:v>
                </c:pt>
                <c:pt idx="70">
                  <c:v>5.31E-11</c:v>
                </c:pt>
                <c:pt idx="71">
                  <c:v>5.09E-11</c:v>
                </c:pt>
                <c:pt idx="72">
                  <c:v>5.24E-11</c:v>
                </c:pt>
                <c:pt idx="73">
                  <c:v>5.73E-11</c:v>
                </c:pt>
                <c:pt idx="74">
                  <c:v>5.82E-11</c:v>
                </c:pt>
                <c:pt idx="75">
                  <c:v>6.01E-11</c:v>
                </c:pt>
                <c:pt idx="76">
                  <c:v>5.76E-11</c:v>
                </c:pt>
                <c:pt idx="77">
                  <c:v>5.57E-11</c:v>
                </c:pt>
                <c:pt idx="78">
                  <c:v>5.69E-11</c:v>
                </c:pt>
                <c:pt idx="79">
                  <c:v>6.11E-11</c:v>
                </c:pt>
                <c:pt idx="80">
                  <c:v>5.61E-11</c:v>
                </c:pt>
                <c:pt idx="81">
                  <c:v>5.49E-11</c:v>
                </c:pt>
                <c:pt idx="82">
                  <c:v>5.35E-11</c:v>
                </c:pt>
                <c:pt idx="83">
                  <c:v>4.95E-11</c:v>
                </c:pt>
                <c:pt idx="84">
                  <c:v>5.21E-11</c:v>
                </c:pt>
                <c:pt idx="85">
                  <c:v>5.29E-11</c:v>
                </c:pt>
                <c:pt idx="86">
                  <c:v>4.79E-11</c:v>
                </c:pt>
                <c:pt idx="87">
                  <c:v>5.55E-11</c:v>
                </c:pt>
                <c:pt idx="88">
                  <c:v>5.62E-11</c:v>
                </c:pt>
                <c:pt idx="89">
                  <c:v>6.03E-11</c:v>
                </c:pt>
                <c:pt idx="90">
                  <c:v>5.95E-11</c:v>
                </c:pt>
                <c:pt idx="91">
                  <c:v>6.24E-11</c:v>
                </c:pt>
                <c:pt idx="92">
                  <c:v>5.9E-11</c:v>
                </c:pt>
                <c:pt idx="93">
                  <c:v>5.43E-11</c:v>
                </c:pt>
                <c:pt idx="94">
                  <c:v>4.88E-11</c:v>
                </c:pt>
                <c:pt idx="95">
                  <c:v>5.26E-11</c:v>
                </c:pt>
                <c:pt idx="96">
                  <c:v>5.65E-11</c:v>
                </c:pt>
                <c:pt idx="97">
                  <c:v>5.37E-11</c:v>
                </c:pt>
                <c:pt idx="98">
                  <c:v>6.23E-11</c:v>
                </c:pt>
                <c:pt idx="99">
                  <c:v>5.97E-11</c:v>
                </c:pt>
                <c:pt idx="100">
                  <c:v>5.7E-11</c:v>
                </c:pt>
                <c:pt idx="101">
                  <c:v>5.44E-11</c:v>
                </c:pt>
                <c:pt idx="102">
                  <c:v>5.71E-11</c:v>
                </c:pt>
                <c:pt idx="103">
                  <c:v>5.38E-11</c:v>
                </c:pt>
                <c:pt idx="104">
                  <c:v>5.27E-11</c:v>
                </c:pt>
                <c:pt idx="105">
                  <c:v>5.35E-11</c:v>
                </c:pt>
                <c:pt idx="106">
                  <c:v>5.92E-11</c:v>
                </c:pt>
                <c:pt idx="107">
                  <c:v>7.4E-11</c:v>
                </c:pt>
                <c:pt idx="108">
                  <c:v>1.0E-10</c:v>
                </c:pt>
                <c:pt idx="109">
                  <c:v>1.11E-10</c:v>
                </c:pt>
                <c:pt idx="110">
                  <c:v>1.29E-10</c:v>
                </c:pt>
                <c:pt idx="111">
                  <c:v>1.31E-10</c:v>
                </c:pt>
                <c:pt idx="112">
                  <c:v>1.24E-10</c:v>
                </c:pt>
                <c:pt idx="113">
                  <c:v>1.1E-10</c:v>
                </c:pt>
                <c:pt idx="114">
                  <c:v>9.27E-11</c:v>
                </c:pt>
                <c:pt idx="115">
                  <c:v>8.0E-11</c:v>
                </c:pt>
                <c:pt idx="116">
                  <c:v>6.86E-11</c:v>
                </c:pt>
                <c:pt idx="117">
                  <c:v>6.62E-11</c:v>
                </c:pt>
                <c:pt idx="118">
                  <c:v>6.5E-11</c:v>
                </c:pt>
                <c:pt idx="119">
                  <c:v>6.83E-11</c:v>
                </c:pt>
                <c:pt idx="120">
                  <c:v>7.26E-11</c:v>
                </c:pt>
                <c:pt idx="121">
                  <c:v>7.16E-11</c:v>
                </c:pt>
                <c:pt idx="122">
                  <c:v>7.22E-11</c:v>
                </c:pt>
                <c:pt idx="123">
                  <c:v>7.21E-11</c:v>
                </c:pt>
                <c:pt idx="124">
                  <c:v>7.42E-11</c:v>
                </c:pt>
                <c:pt idx="125">
                  <c:v>9.93000000000001E-11</c:v>
                </c:pt>
                <c:pt idx="126">
                  <c:v>1.92E-10</c:v>
                </c:pt>
                <c:pt idx="127">
                  <c:v>3.42E-10</c:v>
                </c:pt>
                <c:pt idx="128">
                  <c:v>4.78E-10</c:v>
                </c:pt>
                <c:pt idx="129">
                  <c:v>6.34E-10</c:v>
                </c:pt>
                <c:pt idx="130">
                  <c:v>7.75E-10</c:v>
                </c:pt>
                <c:pt idx="131">
                  <c:v>7.64E-10</c:v>
                </c:pt>
                <c:pt idx="132">
                  <c:v>6.92E-10</c:v>
                </c:pt>
                <c:pt idx="133">
                  <c:v>5.21E-10</c:v>
                </c:pt>
                <c:pt idx="134">
                  <c:v>3.48E-10</c:v>
                </c:pt>
                <c:pt idx="135">
                  <c:v>2.39E-10</c:v>
                </c:pt>
                <c:pt idx="136">
                  <c:v>1.8E-10</c:v>
                </c:pt>
                <c:pt idx="137">
                  <c:v>1.47E-10</c:v>
                </c:pt>
                <c:pt idx="138">
                  <c:v>1.2E-10</c:v>
                </c:pt>
                <c:pt idx="139">
                  <c:v>1.1E-10</c:v>
                </c:pt>
                <c:pt idx="140">
                  <c:v>1.05E-10</c:v>
                </c:pt>
                <c:pt idx="141">
                  <c:v>1.05E-10</c:v>
                </c:pt>
                <c:pt idx="142">
                  <c:v>9.36E-11</c:v>
                </c:pt>
                <c:pt idx="143">
                  <c:v>9.32000000000001E-11</c:v>
                </c:pt>
                <c:pt idx="144">
                  <c:v>9.07000000000001E-11</c:v>
                </c:pt>
                <c:pt idx="145">
                  <c:v>9.61E-11</c:v>
                </c:pt>
                <c:pt idx="146">
                  <c:v>1.53E-10</c:v>
                </c:pt>
                <c:pt idx="147">
                  <c:v>2.39E-10</c:v>
                </c:pt>
                <c:pt idx="148">
                  <c:v>3.1E-10</c:v>
                </c:pt>
                <c:pt idx="149">
                  <c:v>3.62E-10</c:v>
                </c:pt>
                <c:pt idx="150">
                  <c:v>4.02E-10</c:v>
                </c:pt>
                <c:pt idx="151">
                  <c:v>4.18E-10</c:v>
                </c:pt>
                <c:pt idx="152">
                  <c:v>4.08E-10</c:v>
                </c:pt>
                <c:pt idx="153">
                  <c:v>3.8E-10</c:v>
                </c:pt>
                <c:pt idx="154">
                  <c:v>3.08E-10</c:v>
                </c:pt>
                <c:pt idx="155">
                  <c:v>2.73E-10</c:v>
                </c:pt>
                <c:pt idx="156">
                  <c:v>4.37E-10</c:v>
                </c:pt>
                <c:pt idx="157">
                  <c:v>8.82E-10</c:v>
                </c:pt>
                <c:pt idx="158">
                  <c:v>1.11E-9</c:v>
                </c:pt>
                <c:pt idx="159">
                  <c:v>1.23E-9</c:v>
                </c:pt>
                <c:pt idx="160">
                  <c:v>1.34E-9</c:v>
                </c:pt>
                <c:pt idx="161">
                  <c:v>1.34E-9</c:v>
                </c:pt>
                <c:pt idx="162">
                  <c:v>1.3E-9</c:v>
                </c:pt>
                <c:pt idx="163">
                  <c:v>1.21E-9</c:v>
                </c:pt>
                <c:pt idx="164">
                  <c:v>9.38E-10</c:v>
                </c:pt>
                <c:pt idx="165">
                  <c:v>9.51000000000001E-10</c:v>
                </c:pt>
                <c:pt idx="166">
                  <c:v>2.01E-9</c:v>
                </c:pt>
                <c:pt idx="167">
                  <c:v>3.91E-9</c:v>
                </c:pt>
                <c:pt idx="168">
                  <c:v>5.44E-9</c:v>
                </c:pt>
                <c:pt idx="169">
                  <c:v>6.34E-9</c:v>
                </c:pt>
                <c:pt idx="170">
                  <c:v>6.88E-9</c:v>
                </c:pt>
                <c:pt idx="171">
                  <c:v>6.7E-9</c:v>
                </c:pt>
                <c:pt idx="172">
                  <c:v>6.28E-9</c:v>
                </c:pt>
                <c:pt idx="173">
                  <c:v>5.59E-9</c:v>
                </c:pt>
                <c:pt idx="174">
                  <c:v>3.48E-9</c:v>
                </c:pt>
                <c:pt idx="175">
                  <c:v>1.97E-9</c:v>
                </c:pt>
                <c:pt idx="176">
                  <c:v>1.31E-9</c:v>
                </c:pt>
                <c:pt idx="177">
                  <c:v>1.04E-9</c:v>
                </c:pt>
                <c:pt idx="178">
                  <c:v>9.38E-10</c:v>
                </c:pt>
                <c:pt idx="179">
                  <c:v>9.46E-10</c:v>
                </c:pt>
                <c:pt idx="180">
                  <c:v>1.08E-9</c:v>
                </c:pt>
                <c:pt idx="181">
                  <c:v>1.41E-9</c:v>
                </c:pt>
                <c:pt idx="182">
                  <c:v>2.22E-9</c:v>
                </c:pt>
                <c:pt idx="183">
                  <c:v>4.74E-9</c:v>
                </c:pt>
                <c:pt idx="184">
                  <c:v>1.88E-8</c:v>
                </c:pt>
                <c:pt idx="185">
                  <c:v>2.07E-7</c:v>
                </c:pt>
                <c:pt idx="186">
                  <c:v>5.4E-7</c:v>
                </c:pt>
                <c:pt idx="187">
                  <c:v>7.04E-7</c:v>
                </c:pt>
                <c:pt idx="188">
                  <c:v>6.71E-7</c:v>
                </c:pt>
                <c:pt idx="189">
                  <c:v>7.16E-7</c:v>
                </c:pt>
                <c:pt idx="190">
                  <c:v>6.32E-7</c:v>
                </c:pt>
                <c:pt idx="191">
                  <c:v>6.03E-7</c:v>
                </c:pt>
                <c:pt idx="192">
                  <c:v>5.09E-7</c:v>
                </c:pt>
                <c:pt idx="193">
                  <c:v>2.84E-7</c:v>
                </c:pt>
                <c:pt idx="194">
                  <c:v>2.06E-8</c:v>
                </c:pt>
                <c:pt idx="195">
                  <c:v>6.07E-9</c:v>
                </c:pt>
                <c:pt idx="196">
                  <c:v>2.73E-9</c:v>
                </c:pt>
                <c:pt idx="197">
                  <c:v>1.38E-9</c:v>
                </c:pt>
                <c:pt idx="198">
                  <c:v>6.61E-10</c:v>
                </c:pt>
                <c:pt idx="199">
                  <c:v>2.17E-10</c:v>
                </c:pt>
                <c:pt idx="200">
                  <c:v>8.44E-11</c:v>
                </c:pt>
                <c:pt idx="201">
                  <c:v>1.47E-11</c:v>
                </c:pt>
                <c:pt idx="202">
                  <c:v>-3.16E-11</c:v>
                </c:pt>
                <c:pt idx="203">
                  <c:v>-5.98E-11</c:v>
                </c:pt>
                <c:pt idx="204">
                  <c:v>-7.57E-11</c:v>
                </c:pt>
                <c:pt idx="205">
                  <c:v>-8.39E-11</c:v>
                </c:pt>
                <c:pt idx="206">
                  <c:v>-8.72E-11</c:v>
                </c:pt>
                <c:pt idx="207">
                  <c:v>-8.47E-11</c:v>
                </c:pt>
                <c:pt idx="208">
                  <c:v>-8.06000000000001E-11</c:v>
                </c:pt>
                <c:pt idx="209">
                  <c:v>-7.41E-11</c:v>
                </c:pt>
                <c:pt idx="210">
                  <c:v>-6.67E-11</c:v>
                </c:pt>
                <c:pt idx="211">
                  <c:v>-6.21E-11</c:v>
                </c:pt>
                <c:pt idx="212">
                  <c:v>-5.68E-11</c:v>
                </c:pt>
                <c:pt idx="213">
                  <c:v>-4.98E-11</c:v>
                </c:pt>
                <c:pt idx="214">
                  <c:v>-4.55E-11</c:v>
                </c:pt>
                <c:pt idx="215">
                  <c:v>-4.47E-11</c:v>
                </c:pt>
                <c:pt idx="216">
                  <c:v>-4.09E-11</c:v>
                </c:pt>
                <c:pt idx="217">
                  <c:v>-3.94E-11</c:v>
                </c:pt>
                <c:pt idx="218">
                  <c:v>-3.8E-11</c:v>
                </c:pt>
                <c:pt idx="219">
                  <c:v>-3.45E-11</c:v>
                </c:pt>
                <c:pt idx="220">
                  <c:v>-2.88E-11</c:v>
                </c:pt>
                <c:pt idx="221">
                  <c:v>-2.85E-11</c:v>
                </c:pt>
                <c:pt idx="222">
                  <c:v>-2.77E-11</c:v>
                </c:pt>
                <c:pt idx="223">
                  <c:v>-2.77E-11</c:v>
                </c:pt>
                <c:pt idx="224">
                  <c:v>-2.26E-11</c:v>
                </c:pt>
                <c:pt idx="225">
                  <c:v>-1.36E-11</c:v>
                </c:pt>
                <c:pt idx="226">
                  <c:v>-1.28E-11</c:v>
                </c:pt>
                <c:pt idx="227">
                  <c:v>-1.06E-11</c:v>
                </c:pt>
                <c:pt idx="228">
                  <c:v>-7.09E-12</c:v>
                </c:pt>
                <c:pt idx="229">
                  <c:v>-8.92E-12</c:v>
                </c:pt>
                <c:pt idx="230">
                  <c:v>-9.03E-12</c:v>
                </c:pt>
                <c:pt idx="231">
                  <c:v>-1.2E-12</c:v>
                </c:pt>
                <c:pt idx="232">
                  <c:v>2.91E-12</c:v>
                </c:pt>
                <c:pt idx="233">
                  <c:v>2.26E-12</c:v>
                </c:pt>
                <c:pt idx="234">
                  <c:v>1.08E-12</c:v>
                </c:pt>
                <c:pt idx="235">
                  <c:v>1.06E-12</c:v>
                </c:pt>
                <c:pt idx="236">
                  <c:v>1.29E-12</c:v>
                </c:pt>
                <c:pt idx="237">
                  <c:v>7.83E-13</c:v>
                </c:pt>
                <c:pt idx="238">
                  <c:v>3.92E-12</c:v>
                </c:pt>
                <c:pt idx="239">
                  <c:v>9.33E-12</c:v>
                </c:pt>
                <c:pt idx="240">
                  <c:v>6.51E-12</c:v>
                </c:pt>
                <c:pt idx="241">
                  <c:v>5.13E-12</c:v>
                </c:pt>
                <c:pt idx="242">
                  <c:v>7.68E-12</c:v>
                </c:pt>
                <c:pt idx="243">
                  <c:v>2.05E-12</c:v>
                </c:pt>
                <c:pt idx="244">
                  <c:v>-1.85E-12</c:v>
                </c:pt>
                <c:pt idx="245">
                  <c:v>-2.88E-12</c:v>
                </c:pt>
                <c:pt idx="246">
                  <c:v>6.38E-12</c:v>
                </c:pt>
                <c:pt idx="247">
                  <c:v>2.16E-11</c:v>
                </c:pt>
                <c:pt idx="248">
                  <c:v>3.14E-11</c:v>
                </c:pt>
                <c:pt idx="249">
                  <c:v>2.9E-11</c:v>
                </c:pt>
                <c:pt idx="250">
                  <c:v>3.55E-11</c:v>
                </c:pt>
                <c:pt idx="251">
                  <c:v>3.88E-11</c:v>
                </c:pt>
                <c:pt idx="252">
                  <c:v>4.1E-11</c:v>
                </c:pt>
                <c:pt idx="253">
                  <c:v>4.27E-11</c:v>
                </c:pt>
                <c:pt idx="254">
                  <c:v>4.18E-11</c:v>
                </c:pt>
                <c:pt idx="255">
                  <c:v>4.2E-11</c:v>
                </c:pt>
                <c:pt idx="256">
                  <c:v>7.15E-11</c:v>
                </c:pt>
                <c:pt idx="257">
                  <c:v>1.13E-10</c:v>
                </c:pt>
                <c:pt idx="258">
                  <c:v>1.58E-10</c:v>
                </c:pt>
                <c:pt idx="259">
                  <c:v>2.01E-10</c:v>
                </c:pt>
                <c:pt idx="260">
                  <c:v>2.26E-10</c:v>
                </c:pt>
                <c:pt idx="261">
                  <c:v>2.35E-10</c:v>
                </c:pt>
                <c:pt idx="262">
                  <c:v>2.44E-10</c:v>
                </c:pt>
                <c:pt idx="263">
                  <c:v>2.63E-10</c:v>
                </c:pt>
                <c:pt idx="264">
                  <c:v>3.28E-10</c:v>
                </c:pt>
                <c:pt idx="265">
                  <c:v>9.91000000000001E-10</c:v>
                </c:pt>
                <c:pt idx="266">
                  <c:v>3.41E-9</c:v>
                </c:pt>
                <c:pt idx="267">
                  <c:v>7.87E-9</c:v>
                </c:pt>
                <c:pt idx="268">
                  <c:v>1.14E-8</c:v>
                </c:pt>
                <c:pt idx="269">
                  <c:v>1.33E-8</c:v>
                </c:pt>
                <c:pt idx="270">
                  <c:v>1.34E-8</c:v>
                </c:pt>
                <c:pt idx="271">
                  <c:v>1.22E-8</c:v>
                </c:pt>
                <c:pt idx="272">
                  <c:v>1.08E-8</c:v>
                </c:pt>
                <c:pt idx="273">
                  <c:v>9.36E-9</c:v>
                </c:pt>
                <c:pt idx="274">
                  <c:v>4.83E-9</c:v>
                </c:pt>
                <c:pt idx="275">
                  <c:v>2.47E-9</c:v>
                </c:pt>
                <c:pt idx="276">
                  <c:v>1.43E-9</c:v>
                </c:pt>
                <c:pt idx="277">
                  <c:v>9.28E-10</c:v>
                </c:pt>
                <c:pt idx="278">
                  <c:v>5.39E-10</c:v>
                </c:pt>
                <c:pt idx="279">
                  <c:v>3.31E-10</c:v>
                </c:pt>
                <c:pt idx="280">
                  <c:v>2.84E-10</c:v>
                </c:pt>
                <c:pt idx="281">
                  <c:v>2.48E-10</c:v>
                </c:pt>
                <c:pt idx="282">
                  <c:v>2.14E-10</c:v>
                </c:pt>
                <c:pt idx="283">
                  <c:v>1.91E-10</c:v>
                </c:pt>
                <c:pt idx="284">
                  <c:v>1.53E-10</c:v>
                </c:pt>
                <c:pt idx="285">
                  <c:v>1.24E-10</c:v>
                </c:pt>
                <c:pt idx="286">
                  <c:v>1.25E-10</c:v>
                </c:pt>
                <c:pt idx="287">
                  <c:v>1.47E-10</c:v>
                </c:pt>
                <c:pt idx="288">
                  <c:v>1.68E-10</c:v>
                </c:pt>
                <c:pt idx="289">
                  <c:v>1.78E-10</c:v>
                </c:pt>
                <c:pt idx="290">
                  <c:v>1.75E-10</c:v>
                </c:pt>
                <c:pt idx="291">
                  <c:v>1.74E-10</c:v>
                </c:pt>
                <c:pt idx="292">
                  <c:v>1.77E-10</c:v>
                </c:pt>
                <c:pt idx="293">
                  <c:v>1.67E-10</c:v>
                </c:pt>
                <c:pt idx="294">
                  <c:v>1.33E-10</c:v>
                </c:pt>
                <c:pt idx="295">
                  <c:v>1.13E-10</c:v>
                </c:pt>
                <c:pt idx="296">
                  <c:v>1.0E-10</c:v>
                </c:pt>
                <c:pt idx="297">
                  <c:v>9.00000000000001E-11</c:v>
                </c:pt>
                <c:pt idx="298">
                  <c:v>8.11E-11</c:v>
                </c:pt>
                <c:pt idx="299">
                  <c:v>7.47E-11</c:v>
                </c:pt>
                <c:pt idx="300">
                  <c:v>7.5E-11</c:v>
                </c:pt>
                <c:pt idx="301">
                  <c:v>7.64E-11</c:v>
                </c:pt>
                <c:pt idx="302">
                  <c:v>7.52E-11</c:v>
                </c:pt>
                <c:pt idx="303">
                  <c:v>6.84E-11</c:v>
                </c:pt>
                <c:pt idx="304">
                  <c:v>7.58E-11</c:v>
                </c:pt>
                <c:pt idx="305">
                  <c:v>9.88000000000001E-11</c:v>
                </c:pt>
                <c:pt idx="306">
                  <c:v>1.74E-10</c:v>
                </c:pt>
                <c:pt idx="307">
                  <c:v>2.91E-10</c:v>
                </c:pt>
                <c:pt idx="308">
                  <c:v>3.77E-10</c:v>
                </c:pt>
                <c:pt idx="309">
                  <c:v>4.49E-10</c:v>
                </c:pt>
                <c:pt idx="310">
                  <c:v>4.82E-10</c:v>
                </c:pt>
                <c:pt idx="311">
                  <c:v>4.56E-10</c:v>
                </c:pt>
                <c:pt idx="312">
                  <c:v>4.39E-10</c:v>
                </c:pt>
                <c:pt idx="313">
                  <c:v>3.92E-10</c:v>
                </c:pt>
                <c:pt idx="314">
                  <c:v>2.76E-10</c:v>
                </c:pt>
                <c:pt idx="315">
                  <c:v>1.89E-10</c:v>
                </c:pt>
                <c:pt idx="316">
                  <c:v>1.41E-10</c:v>
                </c:pt>
                <c:pt idx="317">
                  <c:v>1.18E-10</c:v>
                </c:pt>
                <c:pt idx="318">
                  <c:v>1.0E-10</c:v>
                </c:pt>
                <c:pt idx="319">
                  <c:v>8.36E-11</c:v>
                </c:pt>
                <c:pt idx="320">
                  <c:v>7.72E-11</c:v>
                </c:pt>
                <c:pt idx="321">
                  <c:v>7.22E-11</c:v>
                </c:pt>
                <c:pt idx="322">
                  <c:v>7.31E-11</c:v>
                </c:pt>
                <c:pt idx="323">
                  <c:v>6.93E-11</c:v>
                </c:pt>
                <c:pt idx="324">
                  <c:v>7.49E-11</c:v>
                </c:pt>
                <c:pt idx="325">
                  <c:v>7.36E-11</c:v>
                </c:pt>
                <c:pt idx="326">
                  <c:v>6.87E-11</c:v>
                </c:pt>
                <c:pt idx="327">
                  <c:v>7.06E-11</c:v>
                </c:pt>
                <c:pt idx="328">
                  <c:v>7.09E-11</c:v>
                </c:pt>
                <c:pt idx="329">
                  <c:v>6.14E-11</c:v>
                </c:pt>
                <c:pt idx="330">
                  <c:v>6.55E-11</c:v>
                </c:pt>
                <c:pt idx="331">
                  <c:v>6.89E-11</c:v>
                </c:pt>
                <c:pt idx="332">
                  <c:v>6.92E-11</c:v>
                </c:pt>
                <c:pt idx="333">
                  <c:v>6.72E-11</c:v>
                </c:pt>
                <c:pt idx="334">
                  <c:v>6.62E-11</c:v>
                </c:pt>
                <c:pt idx="335">
                  <c:v>7.19E-11</c:v>
                </c:pt>
                <c:pt idx="336">
                  <c:v>7.59E-11</c:v>
                </c:pt>
                <c:pt idx="337">
                  <c:v>8.02E-11</c:v>
                </c:pt>
                <c:pt idx="338">
                  <c:v>7.62E-11</c:v>
                </c:pt>
                <c:pt idx="339">
                  <c:v>9.04E-11</c:v>
                </c:pt>
                <c:pt idx="340">
                  <c:v>1.07E-10</c:v>
                </c:pt>
                <c:pt idx="341">
                  <c:v>1.33E-10</c:v>
                </c:pt>
                <c:pt idx="342">
                  <c:v>1.99E-10</c:v>
                </c:pt>
                <c:pt idx="343">
                  <c:v>3.61E-10</c:v>
                </c:pt>
                <c:pt idx="344">
                  <c:v>1.14E-9</c:v>
                </c:pt>
                <c:pt idx="345">
                  <c:v>4.14E-9</c:v>
                </c:pt>
                <c:pt idx="346">
                  <c:v>1.24E-8</c:v>
                </c:pt>
                <c:pt idx="347">
                  <c:v>2.23E-8</c:v>
                </c:pt>
                <c:pt idx="348">
                  <c:v>2.58E-8</c:v>
                </c:pt>
                <c:pt idx="349">
                  <c:v>2.72E-8</c:v>
                </c:pt>
                <c:pt idx="350">
                  <c:v>2.39E-8</c:v>
                </c:pt>
                <c:pt idx="351">
                  <c:v>2.15E-8</c:v>
                </c:pt>
                <c:pt idx="352">
                  <c:v>1.93E-8</c:v>
                </c:pt>
                <c:pt idx="353">
                  <c:v>1.21E-8</c:v>
                </c:pt>
                <c:pt idx="354">
                  <c:v>5.02E-9</c:v>
                </c:pt>
                <c:pt idx="355">
                  <c:v>2.59E-9</c:v>
                </c:pt>
                <c:pt idx="356">
                  <c:v>1.51E-9</c:v>
                </c:pt>
                <c:pt idx="357">
                  <c:v>9.49000000000001E-10</c:v>
                </c:pt>
                <c:pt idx="358">
                  <c:v>5.53E-10</c:v>
                </c:pt>
                <c:pt idx="359">
                  <c:v>3.26E-10</c:v>
                </c:pt>
                <c:pt idx="360">
                  <c:v>2.78E-10</c:v>
                </c:pt>
                <c:pt idx="361">
                  <c:v>2.53E-10</c:v>
                </c:pt>
                <c:pt idx="362">
                  <c:v>2.47E-10</c:v>
                </c:pt>
                <c:pt idx="363">
                  <c:v>2.77E-10</c:v>
                </c:pt>
                <c:pt idx="364">
                  <c:v>3.9E-10</c:v>
                </c:pt>
                <c:pt idx="365">
                  <c:v>1.02E-9</c:v>
                </c:pt>
                <c:pt idx="366">
                  <c:v>2.08E-9</c:v>
                </c:pt>
                <c:pt idx="367">
                  <c:v>3.36E-9</c:v>
                </c:pt>
                <c:pt idx="368">
                  <c:v>4.26E-9</c:v>
                </c:pt>
                <c:pt idx="369">
                  <c:v>4.9E-9</c:v>
                </c:pt>
                <c:pt idx="370">
                  <c:v>4.88E-9</c:v>
                </c:pt>
                <c:pt idx="371">
                  <c:v>4.67E-9</c:v>
                </c:pt>
                <c:pt idx="372">
                  <c:v>4.44E-9</c:v>
                </c:pt>
                <c:pt idx="373">
                  <c:v>3.61E-9</c:v>
                </c:pt>
                <c:pt idx="374">
                  <c:v>2.6E-9</c:v>
                </c:pt>
                <c:pt idx="375">
                  <c:v>2.3E-9</c:v>
                </c:pt>
                <c:pt idx="376">
                  <c:v>2.5E-9</c:v>
                </c:pt>
                <c:pt idx="377">
                  <c:v>3.32E-9</c:v>
                </c:pt>
                <c:pt idx="378">
                  <c:v>5.12E-9</c:v>
                </c:pt>
                <c:pt idx="379">
                  <c:v>8.88E-9</c:v>
                </c:pt>
                <c:pt idx="380">
                  <c:v>1.9E-8</c:v>
                </c:pt>
                <c:pt idx="381">
                  <c:v>4.66E-8</c:v>
                </c:pt>
                <c:pt idx="382">
                  <c:v>1.02E-7</c:v>
                </c:pt>
                <c:pt idx="383">
                  <c:v>2.38E-7</c:v>
                </c:pt>
                <c:pt idx="384">
                  <c:v>8.61E-7</c:v>
                </c:pt>
                <c:pt idx="385">
                  <c:v>2.84E-6</c:v>
                </c:pt>
                <c:pt idx="386">
                  <c:v>5.62E-6</c:v>
                </c:pt>
                <c:pt idx="387">
                  <c:v>6.92E-6</c:v>
                </c:pt>
                <c:pt idx="388">
                  <c:v>7.01E-6</c:v>
                </c:pt>
                <c:pt idx="389">
                  <c:v>7.09E-6</c:v>
                </c:pt>
                <c:pt idx="390">
                  <c:v>5.84E-6</c:v>
                </c:pt>
                <c:pt idx="391">
                  <c:v>4.74E-6</c:v>
                </c:pt>
                <c:pt idx="392">
                  <c:v>4.56E-6</c:v>
                </c:pt>
                <c:pt idx="393">
                  <c:v>5.76E-7</c:v>
                </c:pt>
                <c:pt idx="394">
                  <c:v>2.92E-8</c:v>
                </c:pt>
                <c:pt idx="395">
                  <c:v>8.73E-9</c:v>
                </c:pt>
                <c:pt idx="396">
                  <c:v>4.04E-9</c:v>
                </c:pt>
                <c:pt idx="397">
                  <c:v>2.15E-9</c:v>
                </c:pt>
                <c:pt idx="398">
                  <c:v>1.22E-9</c:v>
                </c:pt>
                <c:pt idx="399">
                  <c:v>6.8E-10</c:v>
                </c:pt>
                <c:pt idx="400">
                  <c:v>2.74E-10</c:v>
                </c:pt>
                <c:pt idx="401">
                  <c:v>1.6E-10</c:v>
                </c:pt>
                <c:pt idx="402">
                  <c:v>9.39000000000001E-11</c:v>
                </c:pt>
                <c:pt idx="403">
                  <c:v>4.24E-11</c:v>
                </c:pt>
                <c:pt idx="404">
                  <c:v>-1.97E-12</c:v>
                </c:pt>
                <c:pt idx="405">
                  <c:v>-3.02E-11</c:v>
                </c:pt>
                <c:pt idx="406">
                  <c:v>-4.77E-11</c:v>
                </c:pt>
                <c:pt idx="407">
                  <c:v>-5.12E-11</c:v>
                </c:pt>
                <c:pt idx="408">
                  <c:v>-5.69E-11</c:v>
                </c:pt>
                <c:pt idx="409">
                  <c:v>-6.47E-11</c:v>
                </c:pt>
                <c:pt idx="410">
                  <c:v>-6.09E-11</c:v>
                </c:pt>
                <c:pt idx="411">
                  <c:v>-5.68E-11</c:v>
                </c:pt>
                <c:pt idx="412">
                  <c:v>-5.46E-11</c:v>
                </c:pt>
                <c:pt idx="413">
                  <c:v>-5.04E-11</c:v>
                </c:pt>
                <c:pt idx="414">
                  <c:v>-4.61E-11</c:v>
                </c:pt>
                <c:pt idx="415">
                  <c:v>-4.34E-11</c:v>
                </c:pt>
                <c:pt idx="416">
                  <c:v>-4.14E-11</c:v>
                </c:pt>
                <c:pt idx="417">
                  <c:v>-2.99E-11</c:v>
                </c:pt>
                <c:pt idx="418">
                  <c:v>-2.24E-11</c:v>
                </c:pt>
                <c:pt idx="419">
                  <c:v>-1.97E-11</c:v>
                </c:pt>
                <c:pt idx="420">
                  <c:v>-2.22E-11</c:v>
                </c:pt>
                <c:pt idx="421">
                  <c:v>-2.15E-11</c:v>
                </c:pt>
                <c:pt idx="422">
                  <c:v>-2.01E-11</c:v>
                </c:pt>
                <c:pt idx="423">
                  <c:v>-1.79E-11</c:v>
                </c:pt>
                <c:pt idx="424">
                  <c:v>-3.46E-12</c:v>
                </c:pt>
                <c:pt idx="425">
                  <c:v>5.59E-11</c:v>
                </c:pt>
                <c:pt idx="426">
                  <c:v>1.82E-10</c:v>
                </c:pt>
                <c:pt idx="427">
                  <c:v>3.72E-10</c:v>
                </c:pt>
                <c:pt idx="428">
                  <c:v>5.66E-10</c:v>
                </c:pt>
                <c:pt idx="429">
                  <c:v>8.11E-10</c:v>
                </c:pt>
                <c:pt idx="430">
                  <c:v>8.3E-10</c:v>
                </c:pt>
                <c:pt idx="431">
                  <c:v>7.61E-10</c:v>
                </c:pt>
                <c:pt idx="432">
                  <c:v>6.09E-10</c:v>
                </c:pt>
                <c:pt idx="433">
                  <c:v>4.25E-10</c:v>
                </c:pt>
                <c:pt idx="434">
                  <c:v>2.52E-10</c:v>
                </c:pt>
                <c:pt idx="435">
                  <c:v>1.63E-10</c:v>
                </c:pt>
                <c:pt idx="436">
                  <c:v>1.16E-10</c:v>
                </c:pt>
                <c:pt idx="437">
                  <c:v>8.95E-11</c:v>
                </c:pt>
                <c:pt idx="438">
                  <c:v>6.72E-11</c:v>
                </c:pt>
                <c:pt idx="439">
                  <c:v>5.93E-11</c:v>
                </c:pt>
                <c:pt idx="440">
                  <c:v>5.3E-11</c:v>
                </c:pt>
                <c:pt idx="441">
                  <c:v>4.32E-11</c:v>
                </c:pt>
                <c:pt idx="442">
                  <c:v>3.8E-11</c:v>
                </c:pt>
                <c:pt idx="443">
                  <c:v>3.56E-11</c:v>
                </c:pt>
                <c:pt idx="444">
                  <c:v>3.03E-11</c:v>
                </c:pt>
                <c:pt idx="445">
                  <c:v>2.67E-11</c:v>
                </c:pt>
                <c:pt idx="446">
                  <c:v>2.49E-11</c:v>
                </c:pt>
                <c:pt idx="447">
                  <c:v>3.38E-11</c:v>
                </c:pt>
                <c:pt idx="448">
                  <c:v>4.13E-11</c:v>
                </c:pt>
                <c:pt idx="449">
                  <c:v>3.71E-11</c:v>
                </c:pt>
                <c:pt idx="450">
                  <c:v>3.58E-11</c:v>
                </c:pt>
                <c:pt idx="451">
                  <c:v>3.98E-11</c:v>
                </c:pt>
                <c:pt idx="452">
                  <c:v>4.13E-11</c:v>
                </c:pt>
                <c:pt idx="453">
                  <c:v>4.18E-11</c:v>
                </c:pt>
                <c:pt idx="454">
                  <c:v>4.18E-11</c:v>
                </c:pt>
                <c:pt idx="455">
                  <c:v>3.11E-11</c:v>
                </c:pt>
                <c:pt idx="456">
                  <c:v>3.14E-11</c:v>
                </c:pt>
                <c:pt idx="457">
                  <c:v>4.26E-11</c:v>
                </c:pt>
                <c:pt idx="458">
                  <c:v>4.22E-11</c:v>
                </c:pt>
                <c:pt idx="459">
                  <c:v>4.01E-11</c:v>
                </c:pt>
                <c:pt idx="460">
                  <c:v>4.55E-11</c:v>
                </c:pt>
                <c:pt idx="461">
                  <c:v>4.53E-11</c:v>
                </c:pt>
                <c:pt idx="462">
                  <c:v>4.07E-11</c:v>
                </c:pt>
                <c:pt idx="463">
                  <c:v>3.94E-11</c:v>
                </c:pt>
                <c:pt idx="464">
                  <c:v>4.97E-11</c:v>
                </c:pt>
                <c:pt idx="465">
                  <c:v>5.05E-11</c:v>
                </c:pt>
                <c:pt idx="466">
                  <c:v>5.01E-11</c:v>
                </c:pt>
                <c:pt idx="467">
                  <c:v>4.9E-11</c:v>
                </c:pt>
                <c:pt idx="468">
                  <c:v>4.54E-11</c:v>
                </c:pt>
                <c:pt idx="469">
                  <c:v>4.94E-11</c:v>
                </c:pt>
                <c:pt idx="470">
                  <c:v>5.97E-11</c:v>
                </c:pt>
                <c:pt idx="471">
                  <c:v>6.63E-11</c:v>
                </c:pt>
                <c:pt idx="472">
                  <c:v>6.26E-11</c:v>
                </c:pt>
                <c:pt idx="473">
                  <c:v>6.09E-11</c:v>
                </c:pt>
                <c:pt idx="474">
                  <c:v>5.9E-11</c:v>
                </c:pt>
                <c:pt idx="475">
                  <c:v>5.57E-11</c:v>
                </c:pt>
                <c:pt idx="476">
                  <c:v>5.75E-11</c:v>
                </c:pt>
                <c:pt idx="477">
                  <c:v>5.83E-11</c:v>
                </c:pt>
                <c:pt idx="478">
                  <c:v>6.26E-11</c:v>
                </c:pt>
                <c:pt idx="479">
                  <c:v>6.34E-11</c:v>
                </c:pt>
                <c:pt idx="480">
                  <c:v>6.22E-11</c:v>
                </c:pt>
                <c:pt idx="481">
                  <c:v>5.82E-11</c:v>
                </c:pt>
                <c:pt idx="482">
                  <c:v>5.29E-11</c:v>
                </c:pt>
                <c:pt idx="483">
                  <c:v>5.51E-11</c:v>
                </c:pt>
                <c:pt idx="484">
                  <c:v>5.81E-11</c:v>
                </c:pt>
                <c:pt idx="485">
                  <c:v>5.52E-11</c:v>
                </c:pt>
                <c:pt idx="486">
                  <c:v>5.22E-11</c:v>
                </c:pt>
                <c:pt idx="487">
                  <c:v>5.9E-11</c:v>
                </c:pt>
                <c:pt idx="488">
                  <c:v>6.71E-11</c:v>
                </c:pt>
                <c:pt idx="489">
                  <c:v>6.54E-11</c:v>
                </c:pt>
                <c:pt idx="490">
                  <c:v>6.02E-11</c:v>
                </c:pt>
                <c:pt idx="491">
                  <c:v>6.2E-11</c:v>
                </c:pt>
                <c:pt idx="492">
                  <c:v>5.53E-11</c:v>
                </c:pt>
                <c:pt idx="493">
                  <c:v>6.03E-11</c:v>
                </c:pt>
                <c:pt idx="494">
                  <c:v>6.43E-11</c:v>
                </c:pt>
                <c:pt idx="495">
                  <c:v>6.99E-11</c:v>
                </c:pt>
                <c:pt idx="496">
                  <c:v>6.4E-11</c:v>
                </c:pt>
                <c:pt idx="497">
                  <c:v>6.72E-11</c:v>
                </c:pt>
                <c:pt idx="498">
                  <c:v>7.22E-11</c:v>
                </c:pt>
                <c:pt idx="499">
                  <c:v>7.18E-11</c:v>
                </c:pt>
                <c:pt idx="500">
                  <c:v>7.45E-11</c:v>
                </c:pt>
                <c:pt idx="501">
                  <c:v>7.25E-11</c:v>
                </c:pt>
                <c:pt idx="502">
                  <c:v>5.98E-11</c:v>
                </c:pt>
                <c:pt idx="503">
                  <c:v>5.79E-11</c:v>
                </c:pt>
                <c:pt idx="504">
                  <c:v>6.36E-11</c:v>
                </c:pt>
                <c:pt idx="505">
                  <c:v>6.26E-11</c:v>
                </c:pt>
                <c:pt idx="506">
                  <c:v>5.79E-11</c:v>
                </c:pt>
                <c:pt idx="507">
                  <c:v>6.11E-11</c:v>
                </c:pt>
                <c:pt idx="508">
                  <c:v>7.7E-11</c:v>
                </c:pt>
                <c:pt idx="509">
                  <c:v>7.73E-11</c:v>
                </c:pt>
                <c:pt idx="510">
                  <c:v>7.91E-11</c:v>
                </c:pt>
                <c:pt idx="511">
                  <c:v>7.98E-11</c:v>
                </c:pt>
                <c:pt idx="512">
                  <c:v>7.2E-11</c:v>
                </c:pt>
                <c:pt idx="513">
                  <c:v>6.84E-11</c:v>
                </c:pt>
                <c:pt idx="514">
                  <c:v>7.07E-11</c:v>
                </c:pt>
                <c:pt idx="515">
                  <c:v>7.11E-11</c:v>
                </c:pt>
                <c:pt idx="516">
                  <c:v>6.76E-11</c:v>
                </c:pt>
                <c:pt idx="517">
                  <c:v>7.42E-11</c:v>
                </c:pt>
                <c:pt idx="518">
                  <c:v>6.73E-11</c:v>
                </c:pt>
                <c:pt idx="519">
                  <c:v>6.95E-11</c:v>
                </c:pt>
                <c:pt idx="520">
                  <c:v>7.94E-11</c:v>
                </c:pt>
                <c:pt idx="521">
                  <c:v>7.85E-11</c:v>
                </c:pt>
                <c:pt idx="522">
                  <c:v>6.98E-11</c:v>
                </c:pt>
                <c:pt idx="523">
                  <c:v>6.83E-11</c:v>
                </c:pt>
                <c:pt idx="524">
                  <c:v>6.52E-11</c:v>
                </c:pt>
                <c:pt idx="525">
                  <c:v>7.29E-11</c:v>
                </c:pt>
                <c:pt idx="526">
                  <c:v>6.89E-11</c:v>
                </c:pt>
                <c:pt idx="527">
                  <c:v>6.55E-11</c:v>
                </c:pt>
                <c:pt idx="528">
                  <c:v>6.71E-11</c:v>
                </c:pt>
                <c:pt idx="529">
                  <c:v>6.62E-11</c:v>
                </c:pt>
                <c:pt idx="530">
                  <c:v>6.8E-11</c:v>
                </c:pt>
                <c:pt idx="531">
                  <c:v>6.75E-11</c:v>
                </c:pt>
                <c:pt idx="532">
                  <c:v>6.41E-11</c:v>
                </c:pt>
                <c:pt idx="533">
                  <c:v>6.58E-11</c:v>
                </c:pt>
                <c:pt idx="534">
                  <c:v>7.14E-11</c:v>
                </c:pt>
                <c:pt idx="535">
                  <c:v>7.11E-11</c:v>
                </c:pt>
                <c:pt idx="536">
                  <c:v>7.19E-11</c:v>
                </c:pt>
                <c:pt idx="537">
                  <c:v>6.94E-11</c:v>
                </c:pt>
                <c:pt idx="538">
                  <c:v>6.63E-11</c:v>
                </c:pt>
                <c:pt idx="539">
                  <c:v>6.26E-11</c:v>
                </c:pt>
                <c:pt idx="540">
                  <c:v>7.25E-11</c:v>
                </c:pt>
                <c:pt idx="541">
                  <c:v>8.13E-11</c:v>
                </c:pt>
                <c:pt idx="542">
                  <c:v>8.46E-11</c:v>
                </c:pt>
                <c:pt idx="543">
                  <c:v>7.88E-11</c:v>
                </c:pt>
                <c:pt idx="544">
                  <c:v>7.52E-11</c:v>
                </c:pt>
                <c:pt idx="545">
                  <c:v>7.46E-11</c:v>
                </c:pt>
                <c:pt idx="546">
                  <c:v>7.51E-11</c:v>
                </c:pt>
                <c:pt idx="547">
                  <c:v>7.09E-11</c:v>
                </c:pt>
                <c:pt idx="548">
                  <c:v>6.18E-11</c:v>
                </c:pt>
                <c:pt idx="549">
                  <c:v>6.47E-11</c:v>
                </c:pt>
                <c:pt idx="550">
                  <c:v>7.45E-11</c:v>
                </c:pt>
                <c:pt idx="551">
                  <c:v>7.74E-11</c:v>
                </c:pt>
                <c:pt idx="552">
                  <c:v>7.83E-11</c:v>
                </c:pt>
                <c:pt idx="553">
                  <c:v>8.06000000000001E-11</c:v>
                </c:pt>
                <c:pt idx="554">
                  <c:v>8.05E-11</c:v>
                </c:pt>
                <c:pt idx="555">
                  <c:v>7.6E-11</c:v>
                </c:pt>
                <c:pt idx="556">
                  <c:v>6.91E-11</c:v>
                </c:pt>
                <c:pt idx="557">
                  <c:v>6.8E-11</c:v>
                </c:pt>
                <c:pt idx="558">
                  <c:v>6.63E-11</c:v>
                </c:pt>
                <c:pt idx="559">
                  <c:v>6.47E-11</c:v>
                </c:pt>
                <c:pt idx="560">
                  <c:v>6.46E-11</c:v>
                </c:pt>
                <c:pt idx="561">
                  <c:v>6.51E-11</c:v>
                </c:pt>
                <c:pt idx="562">
                  <c:v>6.6E-11</c:v>
                </c:pt>
                <c:pt idx="563">
                  <c:v>7.2E-11</c:v>
                </c:pt>
                <c:pt idx="564">
                  <c:v>7.3E-11</c:v>
                </c:pt>
                <c:pt idx="565">
                  <c:v>7.57E-11</c:v>
                </c:pt>
                <c:pt idx="566">
                  <c:v>7.46E-11</c:v>
                </c:pt>
                <c:pt idx="567">
                  <c:v>7.64E-11</c:v>
                </c:pt>
                <c:pt idx="568">
                  <c:v>7.46E-11</c:v>
                </c:pt>
                <c:pt idx="569">
                  <c:v>7.21E-11</c:v>
                </c:pt>
                <c:pt idx="570">
                  <c:v>7.32E-11</c:v>
                </c:pt>
                <c:pt idx="571">
                  <c:v>6.75E-11</c:v>
                </c:pt>
                <c:pt idx="572">
                  <c:v>7.2E-11</c:v>
                </c:pt>
                <c:pt idx="573">
                  <c:v>7.1E-11</c:v>
                </c:pt>
                <c:pt idx="574">
                  <c:v>7.68E-11</c:v>
                </c:pt>
                <c:pt idx="575">
                  <c:v>8.29E-11</c:v>
                </c:pt>
                <c:pt idx="576">
                  <c:v>7.47E-11</c:v>
                </c:pt>
                <c:pt idx="577">
                  <c:v>7.48E-11</c:v>
                </c:pt>
                <c:pt idx="578">
                  <c:v>7.14E-11</c:v>
                </c:pt>
                <c:pt idx="579">
                  <c:v>6.49E-11</c:v>
                </c:pt>
                <c:pt idx="580">
                  <c:v>6.27E-11</c:v>
                </c:pt>
                <c:pt idx="581">
                  <c:v>6.43E-11</c:v>
                </c:pt>
                <c:pt idx="582">
                  <c:v>6.22E-11</c:v>
                </c:pt>
                <c:pt idx="583">
                  <c:v>6.51E-11</c:v>
                </c:pt>
                <c:pt idx="584">
                  <c:v>7.24E-11</c:v>
                </c:pt>
                <c:pt idx="585">
                  <c:v>6.98E-11</c:v>
                </c:pt>
                <c:pt idx="586">
                  <c:v>7.28E-11</c:v>
                </c:pt>
                <c:pt idx="587">
                  <c:v>7.79E-11</c:v>
                </c:pt>
                <c:pt idx="588">
                  <c:v>7.44E-11</c:v>
                </c:pt>
                <c:pt idx="589">
                  <c:v>7.21E-11</c:v>
                </c:pt>
                <c:pt idx="590">
                  <c:v>6.98E-11</c:v>
                </c:pt>
                <c:pt idx="591">
                  <c:v>6.52E-11</c:v>
                </c:pt>
                <c:pt idx="592">
                  <c:v>7.24E-11</c:v>
                </c:pt>
                <c:pt idx="593">
                  <c:v>7.56E-11</c:v>
                </c:pt>
                <c:pt idx="594">
                  <c:v>7.28E-11</c:v>
                </c:pt>
                <c:pt idx="595">
                  <c:v>7.33E-11</c:v>
                </c:pt>
                <c:pt idx="596">
                  <c:v>7.86E-11</c:v>
                </c:pt>
                <c:pt idx="597">
                  <c:v>7.8E-11</c:v>
                </c:pt>
                <c:pt idx="598">
                  <c:v>7.64E-11</c:v>
                </c:pt>
                <c:pt idx="599">
                  <c:v>7.03E-11</c:v>
                </c:pt>
                <c:pt idx="600">
                  <c:v>7.4E-11</c:v>
                </c:pt>
                <c:pt idx="601">
                  <c:v>7.41E-11</c:v>
                </c:pt>
                <c:pt idx="602">
                  <c:v>6.98E-11</c:v>
                </c:pt>
                <c:pt idx="603">
                  <c:v>7.21E-11</c:v>
                </c:pt>
                <c:pt idx="604">
                  <c:v>7.33E-11</c:v>
                </c:pt>
                <c:pt idx="605">
                  <c:v>7.72E-11</c:v>
                </c:pt>
                <c:pt idx="606">
                  <c:v>7.5E-11</c:v>
                </c:pt>
                <c:pt idx="607">
                  <c:v>7.65E-11</c:v>
                </c:pt>
                <c:pt idx="608">
                  <c:v>7.37E-11</c:v>
                </c:pt>
                <c:pt idx="609">
                  <c:v>7.59E-11</c:v>
                </c:pt>
                <c:pt idx="610">
                  <c:v>7.99E-11</c:v>
                </c:pt>
                <c:pt idx="611">
                  <c:v>8.07E-11</c:v>
                </c:pt>
                <c:pt idx="612">
                  <c:v>7.94E-11</c:v>
                </c:pt>
                <c:pt idx="613">
                  <c:v>7.75E-11</c:v>
                </c:pt>
                <c:pt idx="614">
                  <c:v>7.5E-11</c:v>
                </c:pt>
                <c:pt idx="615">
                  <c:v>7.43E-11</c:v>
                </c:pt>
                <c:pt idx="616">
                  <c:v>7.13E-11</c:v>
                </c:pt>
                <c:pt idx="617">
                  <c:v>6.9E-11</c:v>
                </c:pt>
                <c:pt idx="618">
                  <c:v>6.98E-11</c:v>
                </c:pt>
                <c:pt idx="619">
                  <c:v>7.27E-11</c:v>
                </c:pt>
                <c:pt idx="620">
                  <c:v>7.32E-11</c:v>
                </c:pt>
                <c:pt idx="621">
                  <c:v>7.47E-11</c:v>
                </c:pt>
                <c:pt idx="622">
                  <c:v>7.45E-11</c:v>
                </c:pt>
                <c:pt idx="623">
                  <c:v>7.9E-11</c:v>
                </c:pt>
                <c:pt idx="624">
                  <c:v>7.87E-11</c:v>
                </c:pt>
                <c:pt idx="625">
                  <c:v>8.0E-11</c:v>
                </c:pt>
                <c:pt idx="626">
                  <c:v>7.97E-11</c:v>
                </c:pt>
                <c:pt idx="627">
                  <c:v>7.57E-11</c:v>
                </c:pt>
                <c:pt idx="628">
                  <c:v>7.97E-11</c:v>
                </c:pt>
                <c:pt idx="629">
                  <c:v>8.45E-11</c:v>
                </c:pt>
                <c:pt idx="630">
                  <c:v>9.09E-11</c:v>
                </c:pt>
                <c:pt idx="631">
                  <c:v>9.32000000000001E-11</c:v>
                </c:pt>
                <c:pt idx="632">
                  <c:v>9.24000000000001E-11</c:v>
                </c:pt>
                <c:pt idx="633">
                  <c:v>8.91000000000001E-11</c:v>
                </c:pt>
                <c:pt idx="634">
                  <c:v>8.23E-11</c:v>
                </c:pt>
                <c:pt idx="635">
                  <c:v>8.08E-11</c:v>
                </c:pt>
                <c:pt idx="636">
                  <c:v>7.64E-11</c:v>
                </c:pt>
                <c:pt idx="637">
                  <c:v>7.44E-11</c:v>
                </c:pt>
                <c:pt idx="638">
                  <c:v>7.47E-11</c:v>
                </c:pt>
                <c:pt idx="639">
                  <c:v>8.02E-11</c:v>
                </c:pt>
                <c:pt idx="640">
                  <c:v>7.79E-11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'Combined Data'!$F$1</c:f>
              <c:strCache>
                <c:ptCount val="1"/>
                <c:pt idx="0">
                  <c:v>Oct. 20 - 0624hrs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'Combined Data'!$A$2:$A$642</c:f>
              <c:numCache>
                <c:formatCode>General</c:formatCode>
                <c:ptCount val="641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2.0</c:v>
                </c:pt>
                <c:pt idx="11">
                  <c:v>2.1</c:v>
                </c:pt>
                <c:pt idx="12">
                  <c:v>2.2</c:v>
                </c:pt>
                <c:pt idx="13">
                  <c:v>2.3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3.0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4.0</c:v>
                </c:pt>
                <c:pt idx="31">
                  <c:v>4.1</c:v>
                </c:pt>
                <c:pt idx="32">
                  <c:v>4.2</c:v>
                </c:pt>
                <c:pt idx="33">
                  <c:v>4.3</c:v>
                </c:pt>
                <c:pt idx="34">
                  <c:v>4.4</c:v>
                </c:pt>
                <c:pt idx="35">
                  <c:v>4.5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4.9</c:v>
                </c:pt>
                <c:pt idx="40">
                  <c:v>5.0</c:v>
                </c:pt>
                <c:pt idx="41">
                  <c:v>5.1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6.0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7.0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8.0</c:v>
                </c:pt>
                <c:pt idx="71">
                  <c:v>8.1</c:v>
                </c:pt>
                <c:pt idx="72">
                  <c:v>8.200000000000001</c:v>
                </c:pt>
                <c:pt idx="73">
                  <c:v>8.3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8.700000000000001</c:v>
                </c:pt>
                <c:pt idx="78">
                  <c:v>8.8</c:v>
                </c:pt>
                <c:pt idx="79">
                  <c:v>8.9</c:v>
                </c:pt>
                <c:pt idx="80">
                  <c:v>9.0</c:v>
                </c:pt>
                <c:pt idx="81">
                  <c:v>9.1</c:v>
                </c:pt>
                <c:pt idx="82">
                  <c:v>9.200000000000001</c:v>
                </c:pt>
                <c:pt idx="83">
                  <c:v>9.3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9.700000000000001</c:v>
                </c:pt>
                <c:pt idx="88">
                  <c:v>9.8</c:v>
                </c:pt>
                <c:pt idx="89">
                  <c:v>9.9</c:v>
                </c:pt>
                <c:pt idx="90">
                  <c:v>10.0</c:v>
                </c:pt>
                <c:pt idx="91">
                  <c:v>10.1</c:v>
                </c:pt>
                <c:pt idx="92">
                  <c:v>10.2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11.0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12.0</c:v>
                </c:pt>
                <c:pt idx="111">
                  <c:v>12.1</c:v>
                </c:pt>
                <c:pt idx="112">
                  <c:v>12.2</c:v>
                </c:pt>
                <c:pt idx="113">
                  <c:v>12.3</c:v>
                </c:pt>
                <c:pt idx="114">
                  <c:v>12.4</c:v>
                </c:pt>
                <c:pt idx="115">
                  <c:v>12.5</c:v>
                </c:pt>
                <c:pt idx="116">
                  <c:v>12.6</c:v>
                </c:pt>
                <c:pt idx="117">
                  <c:v>12.7</c:v>
                </c:pt>
                <c:pt idx="118">
                  <c:v>12.8</c:v>
                </c:pt>
                <c:pt idx="119">
                  <c:v>12.9</c:v>
                </c:pt>
                <c:pt idx="120">
                  <c:v>13.0</c:v>
                </c:pt>
                <c:pt idx="121">
                  <c:v>13.1</c:v>
                </c:pt>
                <c:pt idx="122">
                  <c:v>13.2</c:v>
                </c:pt>
                <c:pt idx="123">
                  <c:v>13.3</c:v>
                </c:pt>
                <c:pt idx="124">
                  <c:v>13.4</c:v>
                </c:pt>
                <c:pt idx="125">
                  <c:v>13.5</c:v>
                </c:pt>
                <c:pt idx="126">
                  <c:v>13.6</c:v>
                </c:pt>
                <c:pt idx="127">
                  <c:v>13.7</c:v>
                </c:pt>
                <c:pt idx="128">
                  <c:v>13.8</c:v>
                </c:pt>
                <c:pt idx="129">
                  <c:v>13.9</c:v>
                </c:pt>
                <c:pt idx="130">
                  <c:v>14.0</c:v>
                </c:pt>
                <c:pt idx="131">
                  <c:v>14.1</c:v>
                </c:pt>
                <c:pt idx="132">
                  <c:v>14.2</c:v>
                </c:pt>
                <c:pt idx="133">
                  <c:v>14.3</c:v>
                </c:pt>
                <c:pt idx="134">
                  <c:v>14.4</c:v>
                </c:pt>
                <c:pt idx="135">
                  <c:v>14.5</c:v>
                </c:pt>
                <c:pt idx="136">
                  <c:v>14.6</c:v>
                </c:pt>
                <c:pt idx="137">
                  <c:v>14.7</c:v>
                </c:pt>
                <c:pt idx="138">
                  <c:v>14.8</c:v>
                </c:pt>
                <c:pt idx="139">
                  <c:v>14.9</c:v>
                </c:pt>
                <c:pt idx="140">
                  <c:v>15.0</c:v>
                </c:pt>
                <c:pt idx="141">
                  <c:v>15.1</c:v>
                </c:pt>
                <c:pt idx="142">
                  <c:v>15.2</c:v>
                </c:pt>
                <c:pt idx="143">
                  <c:v>15.3</c:v>
                </c:pt>
                <c:pt idx="144">
                  <c:v>15.4</c:v>
                </c:pt>
                <c:pt idx="145">
                  <c:v>15.5</c:v>
                </c:pt>
                <c:pt idx="146">
                  <c:v>15.6</c:v>
                </c:pt>
                <c:pt idx="147">
                  <c:v>15.7</c:v>
                </c:pt>
                <c:pt idx="148">
                  <c:v>15.8</c:v>
                </c:pt>
                <c:pt idx="149">
                  <c:v>15.9</c:v>
                </c:pt>
                <c:pt idx="150">
                  <c:v>16.0</c:v>
                </c:pt>
                <c:pt idx="151">
                  <c:v>16.1</c:v>
                </c:pt>
                <c:pt idx="152">
                  <c:v>16.2</c:v>
                </c:pt>
                <c:pt idx="153">
                  <c:v>16.3</c:v>
                </c:pt>
                <c:pt idx="154">
                  <c:v>16.4</c:v>
                </c:pt>
                <c:pt idx="155">
                  <c:v>16.5</c:v>
                </c:pt>
                <c:pt idx="156">
                  <c:v>16.6</c:v>
                </c:pt>
                <c:pt idx="157">
                  <c:v>16.7</c:v>
                </c:pt>
                <c:pt idx="158">
                  <c:v>16.8</c:v>
                </c:pt>
                <c:pt idx="159">
                  <c:v>16.9</c:v>
                </c:pt>
                <c:pt idx="160">
                  <c:v>17.0</c:v>
                </c:pt>
                <c:pt idx="161">
                  <c:v>17.1</c:v>
                </c:pt>
                <c:pt idx="162">
                  <c:v>17.2</c:v>
                </c:pt>
                <c:pt idx="163">
                  <c:v>17.3</c:v>
                </c:pt>
                <c:pt idx="164">
                  <c:v>17.4</c:v>
                </c:pt>
                <c:pt idx="165">
                  <c:v>17.5</c:v>
                </c:pt>
                <c:pt idx="166">
                  <c:v>17.6</c:v>
                </c:pt>
                <c:pt idx="167">
                  <c:v>17.7</c:v>
                </c:pt>
                <c:pt idx="168">
                  <c:v>17.8</c:v>
                </c:pt>
                <c:pt idx="169">
                  <c:v>17.9</c:v>
                </c:pt>
                <c:pt idx="170">
                  <c:v>18.0</c:v>
                </c:pt>
                <c:pt idx="171">
                  <c:v>18.1</c:v>
                </c:pt>
                <c:pt idx="172">
                  <c:v>18.2</c:v>
                </c:pt>
                <c:pt idx="173">
                  <c:v>18.3</c:v>
                </c:pt>
                <c:pt idx="174">
                  <c:v>18.4</c:v>
                </c:pt>
                <c:pt idx="175">
                  <c:v>18.5</c:v>
                </c:pt>
                <c:pt idx="176">
                  <c:v>18.6</c:v>
                </c:pt>
                <c:pt idx="177">
                  <c:v>18.7</c:v>
                </c:pt>
                <c:pt idx="178">
                  <c:v>18.8</c:v>
                </c:pt>
                <c:pt idx="179">
                  <c:v>18.9</c:v>
                </c:pt>
                <c:pt idx="180">
                  <c:v>19.0</c:v>
                </c:pt>
                <c:pt idx="181">
                  <c:v>19.1</c:v>
                </c:pt>
                <c:pt idx="182">
                  <c:v>19.2</c:v>
                </c:pt>
                <c:pt idx="183">
                  <c:v>19.3</c:v>
                </c:pt>
                <c:pt idx="184">
                  <c:v>19.4</c:v>
                </c:pt>
                <c:pt idx="185">
                  <c:v>19.5</c:v>
                </c:pt>
                <c:pt idx="186">
                  <c:v>19.6</c:v>
                </c:pt>
                <c:pt idx="187">
                  <c:v>19.7</c:v>
                </c:pt>
                <c:pt idx="188">
                  <c:v>19.8</c:v>
                </c:pt>
                <c:pt idx="189">
                  <c:v>19.9</c:v>
                </c:pt>
                <c:pt idx="190">
                  <c:v>20.0</c:v>
                </c:pt>
                <c:pt idx="191">
                  <c:v>20.1</c:v>
                </c:pt>
                <c:pt idx="192">
                  <c:v>20.2</c:v>
                </c:pt>
                <c:pt idx="193">
                  <c:v>20.3</c:v>
                </c:pt>
                <c:pt idx="194">
                  <c:v>20.4</c:v>
                </c:pt>
                <c:pt idx="195">
                  <c:v>20.5</c:v>
                </c:pt>
                <c:pt idx="196">
                  <c:v>20.6</c:v>
                </c:pt>
                <c:pt idx="197">
                  <c:v>20.7</c:v>
                </c:pt>
                <c:pt idx="198">
                  <c:v>20.8</c:v>
                </c:pt>
                <c:pt idx="199">
                  <c:v>20.9</c:v>
                </c:pt>
                <c:pt idx="200">
                  <c:v>21.0</c:v>
                </c:pt>
                <c:pt idx="201">
                  <c:v>21.1</c:v>
                </c:pt>
                <c:pt idx="202">
                  <c:v>21.2</c:v>
                </c:pt>
                <c:pt idx="203">
                  <c:v>21.3</c:v>
                </c:pt>
                <c:pt idx="204">
                  <c:v>21.4</c:v>
                </c:pt>
                <c:pt idx="205">
                  <c:v>21.5</c:v>
                </c:pt>
                <c:pt idx="206">
                  <c:v>21.6</c:v>
                </c:pt>
                <c:pt idx="207">
                  <c:v>21.7</c:v>
                </c:pt>
                <c:pt idx="208">
                  <c:v>21.8</c:v>
                </c:pt>
                <c:pt idx="209">
                  <c:v>21.9</c:v>
                </c:pt>
                <c:pt idx="210">
                  <c:v>22.0</c:v>
                </c:pt>
                <c:pt idx="211">
                  <c:v>22.1</c:v>
                </c:pt>
                <c:pt idx="212">
                  <c:v>22.2</c:v>
                </c:pt>
                <c:pt idx="213">
                  <c:v>22.3</c:v>
                </c:pt>
                <c:pt idx="214">
                  <c:v>22.4</c:v>
                </c:pt>
                <c:pt idx="215">
                  <c:v>22.5</c:v>
                </c:pt>
                <c:pt idx="216">
                  <c:v>22.6</c:v>
                </c:pt>
                <c:pt idx="217">
                  <c:v>22.7</c:v>
                </c:pt>
                <c:pt idx="218">
                  <c:v>22.8</c:v>
                </c:pt>
                <c:pt idx="219">
                  <c:v>22.9</c:v>
                </c:pt>
                <c:pt idx="220">
                  <c:v>23.0</c:v>
                </c:pt>
                <c:pt idx="221">
                  <c:v>23.1</c:v>
                </c:pt>
                <c:pt idx="222">
                  <c:v>23.2</c:v>
                </c:pt>
                <c:pt idx="223">
                  <c:v>23.3</c:v>
                </c:pt>
                <c:pt idx="224">
                  <c:v>23.4</c:v>
                </c:pt>
                <c:pt idx="225">
                  <c:v>23.5</c:v>
                </c:pt>
                <c:pt idx="226">
                  <c:v>23.6</c:v>
                </c:pt>
                <c:pt idx="227">
                  <c:v>23.7</c:v>
                </c:pt>
                <c:pt idx="228">
                  <c:v>23.8</c:v>
                </c:pt>
                <c:pt idx="229">
                  <c:v>23.9</c:v>
                </c:pt>
                <c:pt idx="230">
                  <c:v>24.0</c:v>
                </c:pt>
                <c:pt idx="231">
                  <c:v>24.1</c:v>
                </c:pt>
                <c:pt idx="232">
                  <c:v>24.2</c:v>
                </c:pt>
                <c:pt idx="233">
                  <c:v>24.3</c:v>
                </c:pt>
                <c:pt idx="234">
                  <c:v>24.4</c:v>
                </c:pt>
                <c:pt idx="235">
                  <c:v>24.5</c:v>
                </c:pt>
                <c:pt idx="236">
                  <c:v>24.6</c:v>
                </c:pt>
                <c:pt idx="237">
                  <c:v>24.7</c:v>
                </c:pt>
                <c:pt idx="238">
                  <c:v>24.8</c:v>
                </c:pt>
                <c:pt idx="239">
                  <c:v>24.9</c:v>
                </c:pt>
                <c:pt idx="240">
                  <c:v>25.0</c:v>
                </c:pt>
                <c:pt idx="241">
                  <c:v>25.1</c:v>
                </c:pt>
                <c:pt idx="242">
                  <c:v>25.2</c:v>
                </c:pt>
                <c:pt idx="243">
                  <c:v>25.3</c:v>
                </c:pt>
                <c:pt idx="244">
                  <c:v>25.4</c:v>
                </c:pt>
                <c:pt idx="245">
                  <c:v>25.5</c:v>
                </c:pt>
                <c:pt idx="246">
                  <c:v>25.6</c:v>
                </c:pt>
                <c:pt idx="247">
                  <c:v>25.7</c:v>
                </c:pt>
                <c:pt idx="248">
                  <c:v>25.8</c:v>
                </c:pt>
                <c:pt idx="249">
                  <c:v>25.9</c:v>
                </c:pt>
                <c:pt idx="250">
                  <c:v>26.0</c:v>
                </c:pt>
                <c:pt idx="251">
                  <c:v>26.1</c:v>
                </c:pt>
                <c:pt idx="252">
                  <c:v>26.2</c:v>
                </c:pt>
                <c:pt idx="253">
                  <c:v>26.3</c:v>
                </c:pt>
                <c:pt idx="254">
                  <c:v>26.4</c:v>
                </c:pt>
                <c:pt idx="255">
                  <c:v>26.5</c:v>
                </c:pt>
                <c:pt idx="256">
                  <c:v>26.6</c:v>
                </c:pt>
                <c:pt idx="257">
                  <c:v>26.7</c:v>
                </c:pt>
                <c:pt idx="258">
                  <c:v>26.8</c:v>
                </c:pt>
                <c:pt idx="259">
                  <c:v>26.9</c:v>
                </c:pt>
                <c:pt idx="260">
                  <c:v>27.0</c:v>
                </c:pt>
                <c:pt idx="261">
                  <c:v>27.1</c:v>
                </c:pt>
                <c:pt idx="262">
                  <c:v>27.2</c:v>
                </c:pt>
                <c:pt idx="263">
                  <c:v>27.3</c:v>
                </c:pt>
                <c:pt idx="264">
                  <c:v>27.4</c:v>
                </c:pt>
                <c:pt idx="265">
                  <c:v>27.5</c:v>
                </c:pt>
                <c:pt idx="266">
                  <c:v>27.6</c:v>
                </c:pt>
                <c:pt idx="267">
                  <c:v>27.7</c:v>
                </c:pt>
                <c:pt idx="268">
                  <c:v>27.8</c:v>
                </c:pt>
                <c:pt idx="269">
                  <c:v>27.9</c:v>
                </c:pt>
                <c:pt idx="270">
                  <c:v>28.0</c:v>
                </c:pt>
                <c:pt idx="271">
                  <c:v>28.1</c:v>
                </c:pt>
                <c:pt idx="272">
                  <c:v>28.2</c:v>
                </c:pt>
                <c:pt idx="273">
                  <c:v>28.3</c:v>
                </c:pt>
                <c:pt idx="274">
                  <c:v>28.4</c:v>
                </c:pt>
                <c:pt idx="275">
                  <c:v>28.5</c:v>
                </c:pt>
                <c:pt idx="276">
                  <c:v>28.6</c:v>
                </c:pt>
                <c:pt idx="277">
                  <c:v>28.7</c:v>
                </c:pt>
                <c:pt idx="278">
                  <c:v>28.8</c:v>
                </c:pt>
                <c:pt idx="279">
                  <c:v>28.9</c:v>
                </c:pt>
                <c:pt idx="280">
                  <c:v>29.0</c:v>
                </c:pt>
                <c:pt idx="281">
                  <c:v>29.1</c:v>
                </c:pt>
                <c:pt idx="282">
                  <c:v>29.2</c:v>
                </c:pt>
                <c:pt idx="283">
                  <c:v>29.3</c:v>
                </c:pt>
                <c:pt idx="284">
                  <c:v>29.4</c:v>
                </c:pt>
                <c:pt idx="285">
                  <c:v>29.5</c:v>
                </c:pt>
                <c:pt idx="286">
                  <c:v>29.6</c:v>
                </c:pt>
                <c:pt idx="287">
                  <c:v>29.7</c:v>
                </c:pt>
                <c:pt idx="288">
                  <c:v>29.8</c:v>
                </c:pt>
                <c:pt idx="289">
                  <c:v>29.9</c:v>
                </c:pt>
                <c:pt idx="290">
                  <c:v>30.0</c:v>
                </c:pt>
                <c:pt idx="291">
                  <c:v>30.1</c:v>
                </c:pt>
                <c:pt idx="292">
                  <c:v>30.2</c:v>
                </c:pt>
                <c:pt idx="293">
                  <c:v>30.3</c:v>
                </c:pt>
                <c:pt idx="294">
                  <c:v>30.4</c:v>
                </c:pt>
                <c:pt idx="295">
                  <c:v>30.5</c:v>
                </c:pt>
                <c:pt idx="296">
                  <c:v>30.6</c:v>
                </c:pt>
                <c:pt idx="297">
                  <c:v>30.7</c:v>
                </c:pt>
                <c:pt idx="298">
                  <c:v>30.8</c:v>
                </c:pt>
                <c:pt idx="299">
                  <c:v>30.9</c:v>
                </c:pt>
                <c:pt idx="300">
                  <c:v>31.0</c:v>
                </c:pt>
                <c:pt idx="301">
                  <c:v>31.1</c:v>
                </c:pt>
                <c:pt idx="302">
                  <c:v>31.2</c:v>
                </c:pt>
                <c:pt idx="303">
                  <c:v>31.3</c:v>
                </c:pt>
                <c:pt idx="304">
                  <c:v>31.4</c:v>
                </c:pt>
                <c:pt idx="305">
                  <c:v>31.5</c:v>
                </c:pt>
                <c:pt idx="306">
                  <c:v>31.6</c:v>
                </c:pt>
                <c:pt idx="307">
                  <c:v>31.7</c:v>
                </c:pt>
                <c:pt idx="308">
                  <c:v>31.8</c:v>
                </c:pt>
                <c:pt idx="309">
                  <c:v>31.9</c:v>
                </c:pt>
                <c:pt idx="310">
                  <c:v>32.0</c:v>
                </c:pt>
                <c:pt idx="311">
                  <c:v>32.1</c:v>
                </c:pt>
                <c:pt idx="312">
                  <c:v>32.2</c:v>
                </c:pt>
                <c:pt idx="313">
                  <c:v>32.3</c:v>
                </c:pt>
                <c:pt idx="314">
                  <c:v>32.4</c:v>
                </c:pt>
                <c:pt idx="315">
                  <c:v>32.5</c:v>
                </c:pt>
                <c:pt idx="316">
                  <c:v>32.6</c:v>
                </c:pt>
                <c:pt idx="317">
                  <c:v>32.7</c:v>
                </c:pt>
                <c:pt idx="318">
                  <c:v>32.8</c:v>
                </c:pt>
                <c:pt idx="319">
                  <c:v>32.9</c:v>
                </c:pt>
                <c:pt idx="320">
                  <c:v>33.0</c:v>
                </c:pt>
                <c:pt idx="321">
                  <c:v>33.1</c:v>
                </c:pt>
                <c:pt idx="322">
                  <c:v>33.2</c:v>
                </c:pt>
                <c:pt idx="323">
                  <c:v>33.3</c:v>
                </c:pt>
                <c:pt idx="324">
                  <c:v>33.4</c:v>
                </c:pt>
                <c:pt idx="325">
                  <c:v>33.5</c:v>
                </c:pt>
                <c:pt idx="326">
                  <c:v>33.6</c:v>
                </c:pt>
                <c:pt idx="327">
                  <c:v>33.7</c:v>
                </c:pt>
                <c:pt idx="328">
                  <c:v>33.8</c:v>
                </c:pt>
                <c:pt idx="329">
                  <c:v>33.9</c:v>
                </c:pt>
                <c:pt idx="330">
                  <c:v>34.0</c:v>
                </c:pt>
                <c:pt idx="331">
                  <c:v>34.1</c:v>
                </c:pt>
                <c:pt idx="332">
                  <c:v>34.2</c:v>
                </c:pt>
                <c:pt idx="333">
                  <c:v>34.3</c:v>
                </c:pt>
                <c:pt idx="334">
                  <c:v>34.4</c:v>
                </c:pt>
                <c:pt idx="335">
                  <c:v>34.5</c:v>
                </c:pt>
                <c:pt idx="336">
                  <c:v>34.6</c:v>
                </c:pt>
                <c:pt idx="337">
                  <c:v>34.7</c:v>
                </c:pt>
                <c:pt idx="338">
                  <c:v>34.8</c:v>
                </c:pt>
                <c:pt idx="339">
                  <c:v>34.9</c:v>
                </c:pt>
                <c:pt idx="340">
                  <c:v>35.0</c:v>
                </c:pt>
                <c:pt idx="341">
                  <c:v>35.1</c:v>
                </c:pt>
                <c:pt idx="342">
                  <c:v>35.2</c:v>
                </c:pt>
                <c:pt idx="343">
                  <c:v>35.3</c:v>
                </c:pt>
                <c:pt idx="344">
                  <c:v>35.4</c:v>
                </c:pt>
                <c:pt idx="345">
                  <c:v>35.5</c:v>
                </c:pt>
                <c:pt idx="346">
                  <c:v>35.6</c:v>
                </c:pt>
                <c:pt idx="347">
                  <c:v>35.7</c:v>
                </c:pt>
                <c:pt idx="348">
                  <c:v>35.8</c:v>
                </c:pt>
                <c:pt idx="349">
                  <c:v>35.9</c:v>
                </c:pt>
                <c:pt idx="350">
                  <c:v>36.0</c:v>
                </c:pt>
                <c:pt idx="351">
                  <c:v>36.1</c:v>
                </c:pt>
                <c:pt idx="352">
                  <c:v>36.2</c:v>
                </c:pt>
                <c:pt idx="353">
                  <c:v>36.3</c:v>
                </c:pt>
                <c:pt idx="354">
                  <c:v>36.4</c:v>
                </c:pt>
                <c:pt idx="355">
                  <c:v>36.5</c:v>
                </c:pt>
                <c:pt idx="356">
                  <c:v>36.6</c:v>
                </c:pt>
                <c:pt idx="357">
                  <c:v>36.7</c:v>
                </c:pt>
                <c:pt idx="358">
                  <c:v>36.8</c:v>
                </c:pt>
                <c:pt idx="359">
                  <c:v>36.9</c:v>
                </c:pt>
                <c:pt idx="360">
                  <c:v>37.0</c:v>
                </c:pt>
                <c:pt idx="361">
                  <c:v>37.1</c:v>
                </c:pt>
                <c:pt idx="362">
                  <c:v>37.2</c:v>
                </c:pt>
                <c:pt idx="363">
                  <c:v>37.3</c:v>
                </c:pt>
                <c:pt idx="364">
                  <c:v>37.4</c:v>
                </c:pt>
                <c:pt idx="365">
                  <c:v>37.5</c:v>
                </c:pt>
                <c:pt idx="366">
                  <c:v>37.6</c:v>
                </c:pt>
                <c:pt idx="367">
                  <c:v>37.7</c:v>
                </c:pt>
                <c:pt idx="368">
                  <c:v>37.8</c:v>
                </c:pt>
                <c:pt idx="369">
                  <c:v>37.9</c:v>
                </c:pt>
                <c:pt idx="370">
                  <c:v>38.0</c:v>
                </c:pt>
                <c:pt idx="371">
                  <c:v>38.1</c:v>
                </c:pt>
                <c:pt idx="372">
                  <c:v>38.2</c:v>
                </c:pt>
                <c:pt idx="373">
                  <c:v>38.3</c:v>
                </c:pt>
                <c:pt idx="374">
                  <c:v>38.4</c:v>
                </c:pt>
                <c:pt idx="375">
                  <c:v>38.5</c:v>
                </c:pt>
                <c:pt idx="376">
                  <c:v>38.6</c:v>
                </c:pt>
                <c:pt idx="377">
                  <c:v>38.7</c:v>
                </c:pt>
                <c:pt idx="378">
                  <c:v>38.8</c:v>
                </c:pt>
                <c:pt idx="379">
                  <c:v>38.9</c:v>
                </c:pt>
                <c:pt idx="380">
                  <c:v>39.0</c:v>
                </c:pt>
                <c:pt idx="381">
                  <c:v>39.1</c:v>
                </c:pt>
                <c:pt idx="382">
                  <c:v>39.2</c:v>
                </c:pt>
                <c:pt idx="383">
                  <c:v>39.3</c:v>
                </c:pt>
                <c:pt idx="384">
                  <c:v>39.4</c:v>
                </c:pt>
                <c:pt idx="385">
                  <c:v>39.5</c:v>
                </c:pt>
                <c:pt idx="386">
                  <c:v>39.6</c:v>
                </c:pt>
                <c:pt idx="387">
                  <c:v>39.7</c:v>
                </c:pt>
                <c:pt idx="388">
                  <c:v>39.8</c:v>
                </c:pt>
                <c:pt idx="389">
                  <c:v>39.9</c:v>
                </c:pt>
                <c:pt idx="390">
                  <c:v>40.0</c:v>
                </c:pt>
                <c:pt idx="391">
                  <c:v>40.1</c:v>
                </c:pt>
                <c:pt idx="392">
                  <c:v>40.2</c:v>
                </c:pt>
                <c:pt idx="393">
                  <c:v>40.3</c:v>
                </c:pt>
                <c:pt idx="394">
                  <c:v>40.4</c:v>
                </c:pt>
                <c:pt idx="395">
                  <c:v>40.5</c:v>
                </c:pt>
                <c:pt idx="396">
                  <c:v>40.6</c:v>
                </c:pt>
                <c:pt idx="397">
                  <c:v>40.7</c:v>
                </c:pt>
                <c:pt idx="398">
                  <c:v>40.8</c:v>
                </c:pt>
                <c:pt idx="399">
                  <c:v>40.9</c:v>
                </c:pt>
                <c:pt idx="400">
                  <c:v>41.0</c:v>
                </c:pt>
                <c:pt idx="401">
                  <c:v>41.1</c:v>
                </c:pt>
                <c:pt idx="402">
                  <c:v>41.2</c:v>
                </c:pt>
                <c:pt idx="403">
                  <c:v>41.3</c:v>
                </c:pt>
                <c:pt idx="404">
                  <c:v>41.4</c:v>
                </c:pt>
                <c:pt idx="405">
                  <c:v>41.5</c:v>
                </c:pt>
                <c:pt idx="406">
                  <c:v>41.6</c:v>
                </c:pt>
                <c:pt idx="407">
                  <c:v>41.7</c:v>
                </c:pt>
                <c:pt idx="408">
                  <c:v>41.8</c:v>
                </c:pt>
                <c:pt idx="409">
                  <c:v>41.9</c:v>
                </c:pt>
                <c:pt idx="410">
                  <c:v>42.0</c:v>
                </c:pt>
                <c:pt idx="411">
                  <c:v>42.1</c:v>
                </c:pt>
                <c:pt idx="412">
                  <c:v>42.2</c:v>
                </c:pt>
                <c:pt idx="413">
                  <c:v>42.3</c:v>
                </c:pt>
                <c:pt idx="414">
                  <c:v>42.4</c:v>
                </c:pt>
                <c:pt idx="415">
                  <c:v>42.5</c:v>
                </c:pt>
                <c:pt idx="416">
                  <c:v>42.6</c:v>
                </c:pt>
                <c:pt idx="417">
                  <c:v>42.7</c:v>
                </c:pt>
                <c:pt idx="418">
                  <c:v>42.8</c:v>
                </c:pt>
                <c:pt idx="419">
                  <c:v>42.9</c:v>
                </c:pt>
                <c:pt idx="420">
                  <c:v>43.0</c:v>
                </c:pt>
                <c:pt idx="421">
                  <c:v>43.1</c:v>
                </c:pt>
                <c:pt idx="422">
                  <c:v>43.2</c:v>
                </c:pt>
                <c:pt idx="423">
                  <c:v>43.3</c:v>
                </c:pt>
                <c:pt idx="424">
                  <c:v>43.4</c:v>
                </c:pt>
                <c:pt idx="425">
                  <c:v>43.5</c:v>
                </c:pt>
                <c:pt idx="426">
                  <c:v>43.6</c:v>
                </c:pt>
                <c:pt idx="427">
                  <c:v>43.7</c:v>
                </c:pt>
                <c:pt idx="428">
                  <c:v>43.8</c:v>
                </c:pt>
                <c:pt idx="429">
                  <c:v>43.9</c:v>
                </c:pt>
                <c:pt idx="430">
                  <c:v>44.0</c:v>
                </c:pt>
                <c:pt idx="431">
                  <c:v>44.1</c:v>
                </c:pt>
                <c:pt idx="432">
                  <c:v>44.2</c:v>
                </c:pt>
                <c:pt idx="433">
                  <c:v>44.3</c:v>
                </c:pt>
                <c:pt idx="434">
                  <c:v>44.4</c:v>
                </c:pt>
                <c:pt idx="435">
                  <c:v>44.5</c:v>
                </c:pt>
                <c:pt idx="436">
                  <c:v>44.6</c:v>
                </c:pt>
                <c:pt idx="437">
                  <c:v>44.7</c:v>
                </c:pt>
                <c:pt idx="438">
                  <c:v>44.8</c:v>
                </c:pt>
                <c:pt idx="439">
                  <c:v>44.9</c:v>
                </c:pt>
                <c:pt idx="440">
                  <c:v>45.0</c:v>
                </c:pt>
                <c:pt idx="441">
                  <c:v>45.1</c:v>
                </c:pt>
                <c:pt idx="442">
                  <c:v>45.2</c:v>
                </c:pt>
                <c:pt idx="443">
                  <c:v>45.3</c:v>
                </c:pt>
                <c:pt idx="444">
                  <c:v>45.4</c:v>
                </c:pt>
                <c:pt idx="445">
                  <c:v>45.5</c:v>
                </c:pt>
                <c:pt idx="446">
                  <c:v>45.6</c:v>
                </c:pt>
                <c:pt idx="447">
                  <c:v>45.7</c:v>
                </c:pt>
                <c:pt idx="448">
                  <c:v>45.8</c:v>
                </c:pt>
                <c:pt idx="449">
                  <c:v>45.9</c:v>
                </c:pt>
                <c:pt idx="450">
                  <c:v>46.0</c:v>
                </c:pt>
                <c:pt idx="451">
                  <c:v>46.1</c:v>
                </c:pt>
                <c:pt idx="452">
                  <c:v>46.2</c:v>
                </c:pt>
                <c:pt idx="453">
                  <c:v>46.3</c:v>
                </c:pt>
                <c:pt idx="454">
                  <c:v>46.4</c:v>
                </c:pt>
                <c:pt idx="455">
                  <c:v>46.5</c:v>
                </c:pt>
                <c:pt idx="456">
                  <c:v>46.6</c:v>
                </c:pt>
                <c:pt idx="457">
                  <c:v>46.7</c:v>
                </c:pt>
                <c:pt idx="458">
                  <c:v>46.8</c:v>
                </c:pt>
                <c:pt idx="459">
                  <c:v>46.9</c:v>
                </c:pt>
                <c:pt idx="460">
                  <c:v>47.0</c:v>
                </c:pt>
                <c:pt idx="461">
                  <c:v>47.1</c:v>
                </c:pt>
                <c:pt idx="462">
                  <c:v>47.2</c:v>
                </c:pt>
                <c:pt idx="463">
                  <c:v>47.3</c:v>
                </c:pt>
                <c:pt idx="464">
                  <c:v>47.4</c:v>
                </c:pt>
                <c:pt idx="465">
                  <c:v>47.5</c:v>
                </c:pt>
                <c:pt idx="466">
                  <c:v>47.6</c:v>
                </c:pt>
                <c:pt idx="467">
                  <c:v>47.7</c:v>
                </c:pt>
                <c:pt idx="468">
                  <c:v>47.8</c:v>
                </c:pt>
                <c:pt idx="469">
                  <c:v>47.9</c:v>
                </c:pt>
                <c:pt idx="470">
                  <c:v>48.0</c:v>
                </c:pt>
                <c:pt idx="471">
                  <c:v>48.1</c:v>
                </c:pt>
                <c:pt idx="472">
                  <c:v>48.2</c:v>
                </c:pt>
                <c:pt idx="473">
                  <c:v>48.3</c:v>
                </c:pt>
                <c:pt idx="474">
                  <c:v>48.4</c:v>
                </c:pt>
                <c:pt idx="475">
                  <c:v>48.5</c:v>
                </c:pt>
                <c:pt idx="476">
                  <c:v>48.6</c:v>
                </c:pt>
                <c:pt idx="477">
                  <c:v>48.7</c:v>
                </c:pt>
                <c:pt idx="478">
                  <c:v>48.8</c:v>
                </c:pt>
                <c:pt idx="479">
                  <c:v>48.9</c:v>
                </c:pt>
                <c:pt idx="480">
                  <c:v>49.0</c:v>
                </c:pt>
                <c:pt idx="481">
                  <c:v>49.1</c:v>
                </c:pt>
                <c:pt idx="482">
                  <c:v>49.2</c:v>
                </c:pt>
                <c:pt idx="483">
                  <c:v>49.3</c:v>
                </c:pt>
                <c:pt idx="484">
                  <c:v>49.4</c:v>
                </c:pt>
                <c:pt idx="485">
                  <c:v>49.5</c:v>
                </c:pt>
                <c:pt idx="486">
                  <c:v>49.6</c:v>
                </c:pt>
                <c:pt idx="487">
                  <c:v>49.7</c:v>
                </c:pt>
                <c:pt idx="488">
                  <c:v>49.8</c:v>
                </c:pt>
                <c:pt idx="489">
                  <c:v>49.9</c:v>
                </c:pt>
                <c:pt idx="490">
                  <c:v>50.0</c:v>
                </c:pt>
                <c:pt idx="491">
                  <c:v>50.1</c:v>
                </c:pt>
                <c:pt idx="492">
                  <c:v>50.2</c:v>
                </c:pt>
                <c:pt idx="493">
                  <c:v>50.3</c:v>
                </c:pt>
                <c:pt idx="494">
                  <c:v>50.4</c:v>
                </c:pt>
                <c:pt idx="495">
                  <c:v>50.5</c:v>
                </c:pt>
                <c:pt idx="496">
                  <c:v>50.6</c:v>
                </c:pt>
                <c:pt idx="497">
                  <c:v>50.7</c:v>
                </c:pt>
                <c:pt idx="498">
                  <c:v>50.8</c:v>
                </c:pt>
                <c:pt idx="499">
                  <c:v>50.9</c:v>
                </c:pt>
                <c:pt idx="500">
                  <c:v>51.0</c:v>
                </c:pt>
                <c:pt idx="501">
                  <c:v>51.1</c:v>
                </c:pt>
                <c:pt idx="502">
                  <c:v>51.2</c:v>
                </c:pt>
                <c:pt idx="503">
                  <c:v>51.3</c:v>
                </c:pt>
                <c:pt idx="504">
                  <c:v>51.4</c:v>
                </c:pt>
                <c:pt idx="505">
                  <c:v>51.5</c:v>
                </c:pt>
                <c:pt idx="506">
                  <c:v>51.6</c:v>
                </c:pt>
                <c:pt idx="507">
                  <c:v>51.7</c:v>
                </c:pt>
                <c:pt idx="508">
                  <c:v>51.8</c:v>
                </c:pt>
                <c:pt idx="509">
                  <c:v>51.9</c:v>
                </c:pt>
                <c:pt idx="510">
                  <c:v>52.0</c:v>
                </c:pt>
                <c:pt idx="511">
                  <c:v>52.1</c:v>
                </c:pt>
                <c:pt idx="512">
                  <c:v>52.2</c:v>
                </c:pt>
                <c:pt idx="513">
                  <c:v>52.3</c:v>
                </c:pt>
                <c:pt idx="514">
                  <c:v>52.4</c:v>
                </c:pt>
                <c:pt idx="515">
                  <c:v>52.5</c:v>
                </c:pt>
                <c:pt idx="516">
                  <c:v>52.6</c:v>
                </c:pt>
                <c:pt idx="517">
                  <c:v>52.7</c:v>
                </c:pt>
                <c:pt idx="518">
                  <c:v>52.8</c:v>
                </c:pt>
                <c:pt idx="519">
                  <c:v>52.9</c:v>
                </c:pt>
                <c:pt idx="520">
                  <c:v>53.0</c:v>
                </c:pt>
                <c:pt idx="521">
                  <c:v>53.1</c:v>
                </c:pt>
                <c:pt idx="522">
                  <c:v>53.2</c:v>
                </c:pt>
                <c:pt idx="523">
                  <c:v>53.3</c:v>
                </c:pt>
                <c:pt idx="524">
                  <c:v>53.4</c:v>
                </c:pt>
                <c:pt idx="525">
                  <c:v>53.5</c:v>
                </c:pt>
                <c:pt idx="526">
                  <c:v>53.6</c:v>
                </c:pt>
                <c:pt idx="527">
                  <c:v>53.7</c:v>
                </c:pt>
                <c:pt idx="528">
                  <c:v>53.8</c:v>
                </c:pt>
                <c:pt idx="529">
                  <c:v>53.9</c:v>
                </c:pt>
                <c:pt idx="530">
                  <c:v>54.0</c:v>
                </c:pt>
                <c:pt idx="531">
                  <c:v>54.1</c:v>
                </c:pt>
                <c:pt idx="532">
                  <c:v>54.2</c:v>
                </c:pt>
                <c:pt idx="533">
                  <c:v>54.3</c:v>
                </c:pt>
                <c:pt idx="534">
                  <c:v>54.4</c:v>
                </c:pt>
                <c:pt idx="535">
                  <c:v>54.5</c:v>
                </c:pt>
                <c:pt idx="536">
                  <c:v>54.6</c:v>
                </c:pt>
                <c:pt idx="537">
                  <c:v>54.7</c:v>
                </c:pt>
                <c:pt idx="538">
                  <c:v>54.8</c:v>
                </c:pt>
                <c:pt idx="539">
                  <c:v>54.9</c:v>
                </c:pt>
                <c:pt idx="540">
                  <c:v>55.0</c:v>
                </c:pt>
                <c:pt idx="541">
                  <c:v>55.1</c:v>
                </c:pt>
                <c:pt idx="542">
                  <c:v>55.2</c:v>
                </c:pt>
                <c:pt idx="543">
                  <c:v>55.3</c:v>
                </c:pt>
                <c:pt idx="544">
                  <c:v>55.4</c:v>
                </c:pt>
                <c:pt idx="545">
                  <c:v>55.5</c:v>
                </c:pt>
                <c:pt idx="546">
                  <c:v>55.6</c:v>
                </c:pt>
                <c:pt idx="547">
                  <c:v>55.7</c:v>
                </c:pt>
                <c:pt idx="548">
                  <c:v>55.8</c:v>
                </c:pt>
                <c:pt idx="549">
                  <c:v>55.9</c:v>
                </c:pt>
                <c:pt idx="550">
                  <c:v>56.0</c:v>
                </c:pt>
                <c:pt idx="551">
                  <c:v>56.1</c:v>
                </c:pt>
                <c:pt idx="552">
                  <c:v>56.2</c:v>
                </c:pt>
                <c:pt idx="553">
                  <c:v>56.3</c:v>
                </c:pt>
                <c:pt idx="554">
                  <c:v>56.4</c:v>
                </c:pt>
                <c:pt idx="555">
                  <c:v>56.5</c:v>
                </c:pt>
                <c:pt idx="556">
                  <c:v>56.6</c:v>
                </c:pt>
                <c:pt idx="557">
                  <c:v>56.7</c:v>
                </c:pt>
                <c:pt idx="558">
                  <c:v>56.8</c:v>
                </c:pt>
                <c:pt idx="559">
                  <c:v>56.9</c:v>
                </c:pt>
                <c:pt idx="560">
                  <c:v>57.0</c:v>
                </c:pt>
                <c:pt idx="561">
                  <c:v>57.1</c:v>
                </c:pt>
                <c:pt idx="562">
                  <c:v>57.2</c:v>
                </c:pt>
                <c:pt idx="563">
                  <c:v>57.3</c:v>
                </c:pt>
                <c:pt idx="564">
                  <c:v>57.4</c:v>
                </c:pt>
                <c:pt idx="565">
                  <c:v>57.5</c:v>
                </c:pt>
                <c:pt idx="566">
                  <c:v>57.6</c:v>
                </c:pt>
                <c:pt idx="567">
                  <c:v>57.7</c:v>
                </c:pt>
                <c:pt idx="568">
                  <c:v>57.8</c:v>
                </c:pt>
                <c:pt idx="569">
                  <c:v>57.9</c:v>
                </c:pt>
                <c:pt idx="570">
                  <c:v>58.0</c:v>
                </c:pt>
                <c:pt idx="571">
                  <c:v>58.1</c:v>
                </c:pt>
                <c:pt idx="572">
                  <c:v>58.2</c:v>
                </c:pt>
                <c:pt idx="573">
                  <c:v>58.3</c:v>
                </c:pt>
                <c:pt idx="574">
                  <c:v>58.4</c:v>
                </c:pt>
                <c:pt idx="575">
                  <c:v>58.5</c:v>
                </c:pt>
                <c:pt idx="576">
                  <c:v>58.6</c:v>
                </c:pt>
                <c:pt idx="577">
                  <c:v>58.7</c:v>
                </c:pt>
                <c:pt idx="578">
                  <c:v>58.8</c:v>
                </c:pt>
                <c:pt idx="579">
                  <c:v>58.9</c:v>
                </c:pt>
                <c:pt idx="580">
                  <c:v>59.0</c:v>
                </c:pt>
                <c:pt idx="581">
                  <c:v>59.1</c:v>
                </c:pt>
                <c:pt idx="582">
                  <c:v>59.2</c:v>
                </c:pt>
                <c:pt idx="583">
                  <c:v>59.3</c:v>
                </c:pt>
                <c:pt idx="584">
                  <c:v>59.4</c:v>
                </c:pt>
                <c:pt idx="585">
                  <c:v>59.5</c:v>
                </c:pt>
                <c:pt idx="586">
                  <c:v>59.6</c:v>
                </c:pt>
                <c:pt idx="587">
                  <c:v>59.7</c:v>
                </c:pt>
                <c:pt idx="588">
                  <c:v>59.8</c:v>
                </c:pt>
                <c:pt idx="589">
                  <c:v>59.9</c:v>
                </c:pt>
                <c:pt idx="590">
                  <c:v>60.0</c:v>
                </c:pt>
                <c:pt idx="591">
                  <c:v>60.1</c:v>
                </c:pt>
                <c:pt idx="592">
                  <c:v>60.2</c:v>
                </c:pt>
                <c:pt idx="593">
                  <c:v>60.3</c:v>
                </c:pt>
                <c:pt idx="594">
                  <c:v>60.4</c:v>
                </c:pt>
                <c:pt idx="595">
                  <c:v>60.5</c:v>
                </c:pt>
                <c:pt idx="596">
                  <c:v>60.6</c:v>
                </c:pt>
                <c:pt idx="597">
                  <c:v>60.7</c:v>
                </c:pt>
                <c:pt idx="598">
                  <c:v>60.8</c:v>
                </c:pt>
                <c:pt idx="599">
                  <c:v>60.9</c:v>
                </c:pt>
                <c:pt idx="600">
                  <c:v>61.0</c:v>
                </c:pt>
                <c:pt idx="601">
                  <c:v>61.1</c:v>
                </c:pt>
                <c:pt idx="602">
                  <c:v>61.2</c:v>
                </c:pt>
                <c:pt idx="603">
                  <c:v>61.3</c:v>
                </c:pt>
                <c:pt idx="604">
                  <c:v>61.4</c:v>
                </c:pt>
                <c:pt idx="605">
                  <c:v>61.5</c:v>
                </c:pt>
                <c:pt idx="606">
                  <c:v>61.6</c:v>
                </c:pt>
                <c:pt idx="607">
                  <c:v>61.7</c:v>
                </c:pt>
                <c:pt idx="608">
                  <c:v>61.8</c:v>
                </c:pt>
                <c:pt idx="609">
                  <c:v>61.9</c:v>
                </c:pt>
                <c:pt idx="610">
                  <c:v>62.0</c:v>
                </c:pt>
                <c:pt idx="611">
                  <c:v>62.1</c:v>
                </c:pt>
                <c:pt idx="612">
                  <c:v>62.2</c:v>
                </c:pt>
                <c:pt idx="613">
                  <c:v>62.3</c:v>
                </c:pt>
                <c:pt idx="614">
                  <c:v>62.4</c:v>
                </c:pt>
                <c:pt idx="615">
                  <c:v>62.5</c:v>
                </c:pt>
                <c:pt idx="616">
                  <c:v>62.6</c:v>
                </c:pt>
                <c:pt idx="617">
                  <c:v>62.7</c:v>
                </c:pt>
                <c:pt idx="618">
                  <c:v>62.8</c:v>
                </c:pt>
                <c:pt idx="619">
                  <c:v>62.9</c:v>
                </c:pt>
                <c:pt idx="620">
                  <c:v>63.0</c:v>
                </c:pt>
                <c:pt idx="621">
                  <c:v>63.1</c:v>
                </c:pt>
                <c:pt idx="622">
                  <c:v>63.2</c:v>
                </c:pt>
                <c:pt idx="623">
                  <c:v>63.3</c:v>
                </c:pt>
                <c:pt idx="624">
                  <c:v>63.4</c:v>
                </c:pt>
                <c:pt idx="625">
                  <c:v>63.5</c:v>
                </c:pt>
                <c:pt idx="626">
                  <c:v>63.6</c:v>
                </c:pt>
                <c:pt idx="627">
                  <c:v>63.7</c:v>
                </c:pt>
                <c:pt idx="628">
                  <c:v>63.8</c:v>
                </c:pt>
                <c:pt idx="629">
                  <c:v>63.9</c:v>
                </c:pt>
                <c:pt idx="630">
                  <c:v>64.0</c:v>
                </c:pt>
                <c:pt idx="631">
                  <c:v>64.1</c:v>
                </c:pt>
                <c:pt idx="632">
                  <c:v>64.2</c:v>
                </c:pt>
                <c:pt idx="633">
                  <c:v>64.3</c:v>
                </c:pt>
                <c:pt idx="634">
                  <c:v>64.4</c:v>
                </c:pt>
                <c:pt idx="635">
                  <c:v>64.5</c:v>
                </c:pt>
                <c:pt idx="636">
                  <c:v>64.6</c:v>
                </c:pt>
                <c:pt idx="637">
                  <c:v>64.7</c:v>
                </c:pt>
                <c:pt idx="638">
                  <c:v>64.8</c:v>
                </c:pt>
                <c:pt idx="639">
                  <c:v>64.9</c:v>
                </c:pt>
                <c:pt idx="640">
                  <c:v>65.0</c:v>
                </c:pt>
              </c:numCache>
            </c:numRef>
          </c:xVal>
          <c:yVal>
            <c:numRef>
              <c:f>'Combined Data'!$F$2:$F$642</c:f>
              <c:numCache>
                <c:formatCode>0.00E+00</c:formatCode>
                <c:ptCount val="641"/>
                <c:pt idx="0">
                  <c:v>1.38E-9</c:v>
                </c:pt>
                <c:pt idx="1">
                  <c:v>1.49E-9</c:v>
                </c:pt>
                <c:pt idx="2">
                  <c:v>1.95E-9</c:v>
                </c:pt>
                <c:pt idx="3">
                  <c:v>2.94E-9</c:v>
                </c:pt>
                <c:pt idx="4">
                  <c:v>4.15E-9</c:v>
                </c:pt>
                <c:pt idx="5">
                  <c:v>7.12E-9</c:v>
                </c:pt>
                <c:pt idx="6">
                  <c:v>1.05E-8</c:v>
                </c:pt>
                <c:pt idx="7">
                  <c:v>1.2E-8</c:v>
                </c:pt>
                <c:pt idx="8">
                  <c:v>1.28E-8</c:v>
                </c:pt>
                <c:pt idx="9">
                  <c:v>1.29E-8</c:v>
                </c:pt>
                <c:pt idx="10">
                  <c:v>1.23E-8</c:v>
                </c:pt>
                <c:pt idx="11">
                  <c:v>1.14E-8</c:v>
                </c:pt>
                <c:pt idx="12">
                  <c:v>9.75E-9</c:v>
                </c:pt>
                <c:pt idx="13">
                  <c:v>8.26E-9</c:v>
                </c:pt>
                <c:pt idx="14">
                  <c:v>6.54E-9</c:v>
                </c:pt>
                <c:pt idx="15">
                  <c:v>3.61E-9</c:v>
                </c:pt>
                <c:pt idx="16">
                  <c:v>1.88E-9</c:v>
                </c:pt>
                <c:pt idx="17">
                  <c:v>1.07E-9</c:v>
                </c:pt>
                <c:pt idx="18">
                  <c:v>5.2E-10</c:v>
                </c:pt>
                <c:pt idx="19">
                  <c:v>2.55E-10</c:v>
                </c:pt>
                <c:pt idx="20">
                  <c:v>1.57E-10</c:v>
                </c:pt>
                <c:pt idx="21">
                  <c:v>1.0E-10</c:v>
                </c:pt>
                <c:pt idx="22">
                  <c:v>7.11E-11</c:v>
                </c:pt>
                <c:pt idx="23">
                  <c:v>4.39E-11</c:v>
                </c:pt>
                <c:pt idx="24">
                  <c:v>2.62E-11</c:v>
                </c:pt>
                <c:pt idx="25">
                  <c:v>2.37E-11</c:v>
                </c:pt>
                <c:pt idx="26">
                  <c:v>2.72E-11</c:v>
                </c:pt>
                <c:pt idx="27">
                  <c:v>3.55E-11</c:v>
                </c:pt>
                <c:pt idx="28">
                  <c:v>4.01E-11</c:v>
                </c:pt>
                <c:pt idx="29">
                  <c:v>4.25E-11</c:v>
                </c:pt>
                <c:pt idx="30">
                  <c:v>4.98E-11</c:v>
                </c:pt>
                <c:pt idx="31">
                  <c:v>5.01E-11</c:v>
                </c:pt>
                <c:pt idx="32">
                  <c:v>5.22E-11</c:v>
                </c:pt>
                <c:pt idx="33">
                  <c:v>5.23E-11</c:v>
                </c:pt>
                <c:pt idx="34">
                  <c:v>5.29E-11</c:v>
                </c:pt>
                <c:pt idx="35">
                  <c:v>4.8E-11</c:v>
                </c:pt>
                <c:pt idx="36">
                  <c:v>3.83E-11</c:v>
                </c:pt>
                <c:pt idx="37">
                  <c:v>3.45E-11</c:v>
                </c:pt>
                <c:pt idx="38">
                  <c:v>3.73E-11</c:v>
                </c:pt>
                <c:pt idx="39">
                  <c:v>4.35E-11</c:v>
                </c:pt>
                <c:pt idx="40">
                  <c:v>4.59E-11</c:v>
                </c:pt>
                <c:pt idx="41">
                  <c:v>4.55E-11</c:v>
                </c:pt>
                <c:pt idx="42">
                  <c:v>3.66E-11</c:v>
                </c:pt>
                <c:pt idx="43">
                  <c:v>2.89E-11</c:v>
                </c:pt>
                <c:pt idx="44">
                  <c:v>4.19E-11</c:v>
                </c:pt>
                <c:pt idx="45">
                  <c:v>5.04E-11</c:v>
                </c:pt>
                <c:pt idx="46">
                  <c:v>5.32E-11</c:v>
                </c:pt>
                <c:pt idx="47">
                  <c:v>4.84E-11</c:v>
                </c:pt>
                <c:pt idx="48">
                  <c:v>4.78E-11</c:v>
                </c:pt>
                <c:pt idx="49">
                  <c:v>4.37E-11</c:v>
                </c:pt>
                <c:pt idx="50">
                  <c:v>4.6E-11</c:v>
                </c:pt>
                <c:pt idx="51">
                  <c:v>4.73E-11</c:v>
                </c:pt>
                <c:pt idx="52">
                  <c:v>5.22E-11</c:v>
                </c:pt>
                <c:pt idx="53">
                  <c:v>5.4E-11</c:v>
                </c:pt>
                <c:pt idx="54">
                  <c:v>5.56E-11</c:v>
                </c:pt>
                <c:pt idx="55">
                  <c:v>4.74E-11</c:v>
                </c:pt>
                <c:pt idx="56">
                  <c:v>4.59E-11</c:v>
                </c:pt>
                <c:pt idx="57">
                  <c:v>5.19E-11</c:v>
                </c:pt>
                <c:pt idx="58">
                  <c:v>4.67E-11</c:v>
                </c:pt>
                <c:pt idx="59">
                  <c:v>3.8E-11</c:v>
                </c:pt>
                <c:pt idx="60">
                  <c:v>4.87E-11</c:v>
                </c:pt>
                <c:pt idx="61">
                  <c:v>4.84E-11</c:v>
                </c:pt>
                <c:pt idx="62">
                  <c:v>4.99E-11</c:v>
                </c:pt>
                <c:pt idx="63">
                  <c:v>5.43E-11</c:v>
                </c:pt>
                <c:pt idx="64">
                  <c:v>5.5E-11</c:v>
                </c:pt>
                <c:pt idx="65">
                  <c:v>6.24E-11</c:v>
                </c:pt>
                <c:pt idx="66">
                  <c:v>6.23E-11</c:v>
                </c:pt>
                <c:pt idx="67">
                  <c:v>6.15E-11</c:v>
                </c:pt>
                <c:pt idx="68">
                  <c:v>5.7E-11</c:v>
                </c:pt>
                <c:pt idx="69">
                  <c:v>5.45E-11</c:v>
                </c:pt>
                <c:pt idx="70">
                  <c:v>5.57E-11</c:v>
                </c:pt>
                <c:pt idx="71">
                  <c:v>5.08E-11</c:v>
                </c:pt>
                <c:pt idx="72">
                  <c:v>5.7E-11</c:v>
                </c:pt>
                <c:pt idx="73">
                  <c:v>5.71E-11</c:v>
                </c:pt>
                <c:pt idx="74">
                  <c:v>6.54E-11</c:v>
                </c:pt>
                <c:pt idx="75">
                  <c:v>6.14E-11</c:v>
                </c:pt>
                <c:pt idx="76">
                  <c:v>5.3E-11</c:v>
                </c:pt>
                <c:pt idx="77">
                  <c:v>5.41E-11</c:v>
                </c:pt>
                <c:pt idx="78">
                  <c:v>4.82E-11</c:v>
                </c:pt>
                <c:pt idx="79">
                  <c:v>4.92E-11</c:v>
                </c:pt>
                <c:pt idx="80">
                  <c:v>5.74E-11</c:v>
                </c:pt>
                <c:pt idx="81">
                  <c:v>6.03E-11</c:v>
                </c:pt>
                <c:pt idx="82">
                  <c:v>5.83E-11</c:v>
                </c:pt>
                <c:pt idx="83">
                  <c:v>6.2E-11</c:v>
                </c:pt>
                <c:pt idx="84">
                  <c:v>7.23E-11</c:v>
                </c:pt>
                <c:pt idx="85">
                  <c:v>8.02E-11</c:v>
                </c:pt>
                <c:pt idx="86">
                  <c:v>7.85E-11</c:v>
                </c:pt>
                <c:pt idx="87">
                  <c:v>7.09E-11</c:v>
                </c:pt>
                <c:pt idx="88">
                  <c:v>6.5E-11</c:v>
                </c:pt>
                <c:pt idx="89">
                  <c:v>6.58E-11</c:v>
                </c:pt>
                <c:pt idx="90">
                  <c:v>6.43E-11</c:v>
                </c:pt>
                <c:pt idx="91">
                  <c:v>6.95E-11</c:v>
                </c:pt>
                <c:pt idx="92">
                  <c:v>7.08E-11</c:v>
                </c:pt>
                <c:pt idx="93">
                  <c:v>6.98E-11</c:v>
                </c:pt>
                <c:pt idx="94">
                  <c:v>6.3E-11</c:v>
                </c:pt>
                <c:pt idx="95">
                  <c:v>6.23E-11</c:v>
                </c:pt>
                <c:pt idx="96">
                  <c:v>6.76E-11</c:v>
                </c:pt>
                <c:pt idx="97">
                  <c:v>7.0E-11</c:v>
                </c:pt>
                <c:pt idx="98">
                  <c:v>7.41E-11</c:v>
                </c:pt>
                <c:pt idx="99">
                  <c:v>6.92E-11</c:v>
                </c:pt>
                <c:pt idx="100">
                  <c:v>6.56E-11</c:v>
                </c:pt>
                <c:pt idx="101">
                  <c:v>6.19E-11</c:v>
                </c:pt>
                <c:pt idx="102">
                  <c:v>5.35E-11</c:v>
                </c:pt>
                <c:pt idx="103">
                  <c:v>4.96E-11</c:v>
                </c:pt>
                <c:pt idx="104">
                  <c:v>5.62E-11</c:v>
                </c:pt>
                <c:pt idx="105">
                  <c:v>5.98E-11</c:v>
                </c:pt>
                <c:pt idx="106">
                  <c:v>7.48E-11</c:v>
                </c:pt>
                <c:pt idx="107">
                  <c:v>9.24000000000001E-11</c:v>
                </c:pt>
                <c:pt idx="108">
                  <c:v>1.07E-10</c:v>
                </c:pt>
                <c:pt idx="109">
                  <c:v>1.06E-10</c:v>
                </c:pt>
                <c:pt idx="110">
                  <c:v>1.12E-10</c:v>
                </c:pt>
                <c:pt idx="111">
                  <c:v>1.21E-10</c:v>
                </c:pt>
                <c:pt idx="112">
                  <c:v>1.2E-10</c:v>
                </c:pt>
                <c:pt idx="113">
                  <c:v>1.11E-10</c:v>
                </c:pt>
                <c:pt idx="114">
                  <c:v>1.07E-10</c:v>
                </c:pt>
                <c:pt idx="115">
                  <c:v>9.66000000000001E-11</c:v>
                </c:pt>
                <c:pt idx="116">
                  <c:v>8.51E-11</c:v>
                </c:pt>
                <c:pt idx="117">
                  <c:v>8.33000000000001E-11</c:v>
                </c:pt>
                <c:pt idx="118">
                  <c:v>7.59E-11</c:v>
                </c:pt>
                <c:pt idx="119">
                  <c:v>7.81E-11</c:v>
                </c:pt>
                <c:pt idx="120">
                  <c:v>7.28E-11</c:v>
                </c:pt>
                <c:pt idx="121">
                  <c:v>7.27E-11</c:v>
                </c:pt>
                <c:pt idx="122">
                  <c:v>7.64E-11</c:v>
                </c:pt>
                <c:pt idx="123">
                  <c:v>8.0E-11</c:v>
                </c:pt>
                <c:pt idx="124">
                  <c:v>8.77E-11</c:v>
                </c:pt>
                <c:pt idx="125">
                  <c:v>9.62E-11</c:v>
                </c:pt>
                <c:pt idx="126">
                  <c:v>1.43E-10</c:v>
                </c:pt>
                <c:pt idx="127">
                  <c:v>2.0E-10</c:v>
                </c:pt>
                <c:pt idx="128">
                  <c:v>2.56E-10</c:v>
                </c:pt>
                <c:pt idx="129">
                  <c:v>2.92E-10</c:v>
                </c:pt>
                <c:pt idx="130">
                  <c:v>3.19E-10</c:v>
                </c:pt>
                <c:pt idx="131">
                  <c:v>3.21E-10</c:v>
                </c:pt>
                <c:pt idx="132">
                  <c:v>3.12E-10</c:v>
                </c:pt>
                <c:pt idx="133">
                  <c:v>2.81E-10</c:v>
                </c:pt>
                <c:pt idx="134">
                  <c:v>2.05E-10</c:v>
                </c:pt>
                <c:pt idx="135">
                  <c:v>1.49E-10</c:v>
                </c:pt>
                <c:pt idx="136">
                  <c:v>1.16E-10</c:v>
                </c:pt>
                <c:pt idx="137">
                  <c:v>1.08E-10</c:v>
                </c:pt>
                <c:pt idx="138">
                  <c:v>1.06E-10</c:v>
                </c:pt>
                <c:pt idx="139">
                  <c:v>1.01E-10</c:v>
                </c:pt>
                <c:pt idx="140">
                  <c:v>1.09E-10</c:v>
                </c:pt>
                <c:pt idx="141">
                  <c:v>1.09E-10</c:v>
                </c:pt>
                <c:pt idx="142">
                  <c:v>1.0E-10</c:v>
                </c:pt>
                <c:pt idx="143">
                  <c:v>9.17E-11</c:v>
                </c:pt>
                <c:pt idx="144">
                  <c:v>9.22E-11</c:v>
                </c:pt>
                <c:pt idx="145">
                  <c:v>1.08E-10</c:v>
                </c:pt>
                <c:pt idx="146">
                  <c:v>1.76E-10</c:v>
                </c:pt>
                <c:pt idx="147">
                  <c:v>2.77E-10</c:v>
                </c:pt>
                <c:pt idx="148">
                  <c:v>3.43E-10</c:v>
                </c:pt>
                <c:pt idx="149">
                  <c:v>3.94E-10</c:v>
                </c:pt>
                <c:pt idx="150">
                  <c:v>4.26E-10</c:v>
                </c:pt>
                <c:pt idx="151">
                  <c:v>4.31E-10</c:v>
                </c:pt>
                <c:pt idx="152">
                  <c:v>4.17E-10</c:v>
                </c:pt>
                <c:pt idx="153">
                  <c:v>3.9E-10</c:v>
                </c:pt>
                <c:pt idx="154">
                  <c:v>3.1E-10</c:v>
                </c:pt>
                <c:pt idx="155">
                  <c:v>3.29E-10</c:v>
                </c:pt>
                <c:pt idx="156">
                  <c:v>6.02E-10</c:v>
                </c:pt>
                <c:pt idx="157">
                  <c:v>1.01E-9</c:v>
                </c:pt>
                <c:pt idx="158">
                  <c:v>1.17E-9</c:v>
                </c:pt>
                <c:pt idx="159">
                  <c:v>1.29E-9</c:v>
                </c:pt>
                <c:pt idx="160">
                  <c:v>1.37E-9</c:v>
                </c:pt>
                <c:pt idx="161">
                  <c:v>1.35E-9</c:v>
                </c:pt>
                <c:pt idx="162">
                  <c:v>1.27E-9</c:v>
                </c:pt>
                <c:pt idx="163">
                  <c:v>1.16E-9</c:v>
                </c:pt>
                <c:pt idx="164">
                  <c:v>8.86E-10</c:v>
                </c:pt>
                <c:pt idx="165">
                  <c:v>1.16E-9</c:v>
                </c:pt>
                <c:pt idx="166">
                  <c:v>2.51E-9</c:v>
                </c:pt>
                <c:pt idx="167">
                  <c:v>4.41E-9</c:v>
                </c:pt>
                <c:pt idx="168">
                  <c:v>5.68E-9</c:v>
                </c:pt>
                <c:pt idx="169">
                  <c:v>6.47E-9</c:v>
                </c:pt>
                <c:pt idx="170">
                  <c:v>6.77E-9</c:v>
                </c:pt>
                <c:pt idx="171">
                  <c:v>6.53E-9</c:v>
                </c:pt>
                <c:pt idx="172">
                  <c:v>6.03E-9</c:v>
                </c:pt>
                <c:pt idx="173">
                  <c:v>5.16E-9</c:v>
                </c:pt>
                <c:pt idx="174">
                  <c:v>2.97E-9</c:v>
                </c:pt>
                <c:pt idx="175">
                  <c:v>1.75E-9</c:v>
                </c:pt>
                <c:pt idx="176">
                  <c:v>1.22E-9</c:v>
                </c:pt>
                <c:pt idx="177">
                  <c:v>1.01E-9</c:v>
                </c:pt>
                <c:pt idx="178">
                  <c:v>9.24E-10</c:v>
                </c:pt>
                <c:pt idx="179">
                  <c:v>9.65E-10</c:v>
                </c:pt>
                <c:pt idx="180">
                  <c:v>1.14E-9</c:v>
                </c:pt>
                <c:pt idx="181">
                  <c:v>1.55E-9</c:v>
                </c:pt>
                <c:pt idx="182">
                  <c:v>2.62E-9</c:v>
                </c:pt>
                <c:pt idx="183">
                  <c:v>6.32E-9</c:v>
                </c:pt>
                <c:pt idx="184">
                  <c:v>4.03E-8</c:v>
                </c:pt>
                <c:pt idx="185">
                  <c:v>3.12E-7</c:v>
                </c:pt>
                <c:pt idx="186">
                  <c:v>5.97E-7</c:v>
                </c:pt>
                <c:pt idx="187">
                  <c:v>6.9E-7</c:v>
                </c:pt>
                <c:pt idx="188">
                  <c:v>6.6E-7</c:v>
                </c:pt>
                <c:pt idx="189">
                  <c:v>6.97E-7</c:v>
                </c:pt>
                <c:pt idx="190">
                  <c:v>5.98E-7</c:v>
                </c:pt>
                <c:pt idx="191">
                  <c:v>5.68E-7</c:v>
                </c:pt>
                <c:pt idx="192">
                  <c:v>5.01E-7</c:v>
                </c:pt>
                <c:pt idx="193">
                  <c:v>1.76E-7</c:v>
                </c:pt>
                <c:pt idx="194">
                  <c:v>1.46E-8</c:v>
                </c:pt>
                <c:pt idx="195">
                  <c:v>4.97E-9</c:v>
                </c:pt>
                <c:pt idx="196">
                  <c:v>2.31E-9</c:v>
                </c:pt>
                <c:pt idx="197">
                  <c:v>1.18E-9</c:v>
                </c:pt>
                <c:pt idx="198">
                  <c:v>5.13E-10</c:v>
                </c:pt>
                <c:pt idx="199">
                  <c:v>1.91E-10</c:v>
                </c:pt>
                <c:pt idx="200">
                  <c:v>7.58E-11</c:v>
                </c:pt>
                <c:pt idx="201">
                  <c:v>7.12E-12</c:v>
                </c:pt>
                <c:pt idx="202">
                  <c:v>-2.15E-11</c:v>
                </c:pt>
                <c:pt idx="203">
                  <c:v>-5.56E-11</c:v>
                </c:pt>
                <c:pt idx="204">
                  <c:v>-6.36E-11</c:v>
                </c:pt>
                <c:pt idx="205">
                  <c:v>-6.74E-11</c:v>
                </c:pt>
                <c:pt idx="206">
                  <c:v>-7.09E-11</c:v>
                </c:pt>
                <c:pt idx="207">
                  <c:v>-7.14E-11</c:v>
                </c:pt>
                <c:pt idx="208">
                  <c:v>-7.36E-11</c:v>
                </c:pt>
                <c:pt idx="209">
                  <c:v>-7.25E-11</c:v>
                </c:pt>
                <c:pt idx="210">
                  <c:v>-7.31E-11</c:v>
                </c:pt>
                <c:pt idx="211">
                  <c:v>-6.83E-11</c:v>
                </c:pt>
                <c:pt idx="212">
                  <c:v>-5.2E-11</c:v>
                </c:pt>
                <c:pt idx="213">
                  <c:v>-4.94E-11</c:v>
                </c:pt>
                <c:pt idx="214">
                  <c:v>-4.58E-11</c:v>
                </c:pt>
                <c:pt idx="215">
                  <c:v>-4.44E-11</c:v>
                </c:pt>
                <c:pt idx="216">
                  <c:v>-2.62E-11</c:v>
                </c:pt>
                <c:pt idx="217">
                  <c:v>-2.0E-11</c:v>
                </c:pt>
                <c:pt idx="218">
                  <c:v>-2.17E-11</c:v>
                </c:pt>
                <c:pt idx="219">
                  <c:v>-2.48E-11</c:v>
                </c:pt>
                <c:pt idx="220">
                  <c:v>-1.42E-11</c:v>
                </c:pt>
                <c:pt idx="221">
                  <c:v>-7.93E-12</c:v>
                </c:pt>
                <c:pt idx="222">
                  <c:v>-1.16E-11</c:v>
                </c:pt>
                <c:pt idx="223">
                  <c:v>-1.17E-11</c:v>
                </c:pt>
                <c:pt idx="224">
                  <c:v>-4.55E-12</c:v>
                </c:pt>
                <c:pt idx="225">
                  <c:v>-2.76E-12</c:v>
                </c:pt>
                <c:pt idx="226">
                  <c:v>-7.32E-12</c:v>
                </c:pt>
                <c:pt idx="227">
                  <c:v>-1.12E-11</c:v>
                </c:pt>
                <c:pt idx="228">
                  <c:v>-1.3E-11</c:v>
                </c:pt>
                <c:pt idx="229">
                  <c:v>-1.17E-11</c:v>
                </c:pt>
                <c:pt idx="230">
                  <c:v>-1.46E-11</c:v>
                </c:pt>
                <c:pt idx="231">
                  <c:v>-1.22E-11</c:v>
                </c:pt>
                <c:pt idx="232">
                  <c:v>-4.57E-12</c:v>
                </c:pt>
                <c:pt idx="233">
                  <c:v>5.98E-12</c:v>
                </c:pt>
                <c:pt idx="234">
                  <c:v>3.23E-12</c:v>
                </c:pt>
                <c:pt idx="235">
                  <c:v>4.25E-12</c:v>
                </c:pt>
                <c:pt idx="236">
                  <c:v>1.5E-12</c:v>
                </c:pt>
                <c:pt idx="237">
                  <c:v>8.11E-12</c:v>
                </c:pt>
                <c:pt idx="238">
                  <c:v>5.81E-13</c:v>
                </c:pt>
                <c:pt idx="239">
                  <c:v>-8.08000000000001E-13</c:v>
                </c:pt>
                <c:pt idx="240">
                  <c:v>7.22E-12</c:v>
                </c:pt>
                <c:pt idx="241">
                  <c:v>9.40000000000002E-12</c:v>
                </c:pt>
                <c:pt idx="242">
                  <c:v>7.88E-12</c:v>
                </c:pt>
                <c:pt idx="243">
                  <c:v>1.0E-11</c:v>
                </c:pt>
                <c:pt idx="244">
                  <c:v>-3.39E-12</c:v>
                </c:pt>
                <c:pt idx="245">
                  <c:v>-6.95E-12</c:v>
                </c:pt>
                <c:pt idx="246">
                  <c:v>1.3E-11</c:v>
                </c:pt>
                <c:pt idx="247">
                  <c:v>3.45E-11</c:v>
                </c:pt>
                <c:pt idx="248">
                  <c:v>3.96E-11</c:v>
                </c:pt>
                <c:pt idx="249">
                  <c:v>4.09E-11</c:v>
                </c:pt>
                <c:pt idx="250">
                  <c:v>5.22E-11</c:v>
                </c:pt>
                <c:pt idx="251">
                  <c:v>5.59E-11</c:v>
                </c:pt>
                <c:pt idx="252">
                  <c:v>4.38E-11</c:v>
                </c:pt>
                <c:pt idx="253">
                  <c:v>5.14E-11</c:v>
                </c:pt>
                <c:pt idx="254">
                  <c:v>4.62E-11</c:v>
                </c:pt>
                <c:pt idx="255">
                  <c:v>5.16E-11</c:v>
                </c:pt>
                <c:pt idx="256">
                  <c:v>7.93E-11</c:v>
                </c:pt>
                <c:pt idx="257">
                  <c:v>1.25E-10</c:v>
                </c:pt>
                <c:pt idx="258">
                  <c:v>1.69E-10</c:v>
                </c:pt>
                <c:pt idx="259">
                  <c:v>1.96E-10</c:v>
                </c:pt>
                <c:pt idx="260">
                  <c:v>2.16E-10</c:v>
                </c:pt>
                <c:pt idx="261">
                  <c:v>2.14E-10</c:v>
                </c:pt>
                <c:pt idx="262">
                  <c:v>2.24E-10</c:v>
                </c:pt>
                <c:pt idx="263">
                  <c:v>2.29E-10</c:v>
                </c:pt>
                <c:pt idx="264">
                  <c:v>2.6E-10</c:v>
                </c:pt>
                <c:pt idx="265">
                  <c:v>6.93E-10</c:v>
                </c:pt>
                <c:pt idx="266">
                  <c:v>1.93E-9</c:v>
                </c:pt>
                <c:pt idx="267">
                  <c:v>3.6E-9</c:v>
                </c:pt>
                <c:pt idx="268">
                  <c:v>4.83E-9</c:v>
                </c:pt>
                <c:pt idx="269">
                  <c:v>5.62E-9</c:v>
                </c:pt>
                <c:pt idx="270">
                  <c:v>5.68E-9</c:v>
                </c:pt>
                <c:pt idx="271">
                  <c:v>5.38E-9</c:v>
                </c:pt>
                <c:pt idx="272">
                  <c:v>4.9E-9</c:v>
                </c:pt>
                <c:pt idx="273">
                  <c:v>4.1E-9</c:v>
                </c:pt>
                <c:pt idx="274">
                  <c:v>2.3E-9</c:v>
                </c:pt>
                <c:pt idx="275">
                  <c:v>1.32E-9</c:v>
                </c:pt>
                <c:pt idx="276">
                  <c:v>7.93E-10</c:v>
                </c:pt>
                <c:pt idx="277">
                  <c:v>3.74E-10</c:v>
                </c:pt>
                <c:pt idx="278">
                  <c:v>2.64E-10</c:v>
                </c:pt>
                <c:pt idx="279">
                  <c:v>2.2E-10</c:v>
                </c:pt>
                <c:pt idx="280">
                  <c:v>1.9E-10</c:v>
                </c:pt>
                <c:pt idx="281">
                  <c:v>1.66E-10</c:v>
                </c:pt>
                <c:pt idx="282">
                  <c:v>1.43E-10</c:v>
                </c:pt>
                <c:pt idx="283">
                  <c:v>1.21E-10</c:v>
                </c:pt>
                <c:pt idx="284">
                  <c:v>1.05E-10</c:v>
                </c:pt>
                <c:pt idx="285">
                  <c:v>1.03E-10</c:v>
                </c:pt>
                <c:pt idx="286">
                  <c:v>1.19E-10</c:v>
                </c:pt>
                <c:pt idx="287">
                  <c:v>1.41E-10</c:v>
                </c:pt>
                <c:pt idx="288">
                  <c:v>1.54E-10</c:v>
                </c:pt>
                <c:pt idx="289">
                  <c:v>1.68E-10</c:v>
                </c:pt>
                <c:pt idx="290">
                  <c:v>1.68E-10</c:v>
                </c:pt>
                <c:pt idx="291">
                  <c:v>1.65E-10</c:v>
                </c:pt>
                <c:pt idx="292">
                  <c:v>1.68E-10</c:v>
                </c:pt>
                <c:pt idx="293">
                  <c:v>1.6E-10</c:v>
                </c:pt>
                <c:pt idx="294">
                  <c:v>1.25E-10</c:v>
                </c:pt>
                <c:pt idx="295">
                  <c:v>1.08E-10</c:v>
                </c:pt>
                <c:pt idx="296">
                  <c:v>9.8E-11</c:v>
                </c:pt>
                <c:pt idx="297">
                  <c:v>9.47E-11</c:v>
                </c:pt>
                <c:pt idx="298">
                  <c:v>8.36E-11</c:v>
                </c:pt>
                <c:pt idx="299">
                  <c:v>8.21E-11</c:v>
                </c:pt>
                <c:pt idx="300">
                  <c:v>8.77E-11</c:v>
                </c:pt>
                <c:pt idx="301">
                  <c:v>7.7E-11</c:v>
                </c:pt>
                <c:pt idx="302">
                  <c:v>7.33E-11</c:v>
                </c:pt>
                <c:pt idx="303">
                  <c:v>6.83E-11</c:v>
                </c:pt>
                <c:pt idx="304">
                  <c:v>7.07E-11</c:v>
                </c:pt>
                <c:pt idx="305">
                  <c:v>1.07E-10</c:v>
                </c:pt>
                <c:pt idx="306">
                  <c:v>1.93E-10</c:v>
                </c:pt>
                <c:pt idx="307">
                  <c:v>3.09E-10</c:v>
                </c:pt>
                <c:pt idx="308">
                  <c:v>3.94E-10</c:v>
                </c:pt>
                <c:pt idx="309">
                  <c:v>4.62E-10</c:v>
                </c:pt>
                <c:pt idx="310">
                  <c:v>4.87E-10</c:v>
                </c:pt>
                <c:pt idx="311">
                  <c:v>4.71E-10</c:v>
                </c:pt>
                <c:pt idx="312">
                  <c:v>4.39E-10</c:v>
                </c:pt>
                <c:pt idx="313">
                  <c:v>3.8E-10</c:v>
                </c:pt>
                <c:pt idx="314">
                  <c:v>2.59E-10</c:v>
                </c:pt>
                <c:pt idx="315">
                  <c:v>1.81E-10</c:v>
                </c:pt>
                <c:pt idx="316">
                  <c:v>1.41E-10</c:v>
                </c:pt>
                <c:pt idx="317">
                  <c:v>1.16E-10</c:v>
                </c:pt>
                <c:pt idx="318">
                  <c:v>9.7E-11</c:v>
                </c:pt>
                <c:pt idx="319">
                  <c:v>8.82E-11</c:v>
                </c:pt>
                <c:pt idx="320">
                  <c:v>8.57000000000001E-11</c:v>
                </c:pt>
                <c:pt idx="321">
                  <c:v>8.2E-11</c:v>
                </c:pt>
                <c:pt idx="322">
                  <c:v>7.81E-11</c:v>
                </c:pt>
                <c:pt idx="323">
                  <c:v>7.55E-11</c:v>
                </c:pt>
                <c:pt idx="324">
                  <c:v>8.06000000000001E-11</c:v>
                </c:pt>
                <c:pt idx="325">
                  <c:v>8.56E-11</c:v>
                </c:pt>
                <c:pt idx="326">
                  <c:v>8.2E-11</c:v>
                </c:pt>
                <c:pt idx="327">
                  <c:v>8.29E-11</c:v>
                </c:pt>
                <c:pt idx="328">
                  <c:v>7.42E-11</c:v>
                </c:pt>
                <c:pt idx="329">
                  <c:v>7.63E-11</c:v>
                </c:pt>
                <c:pt idx="330">
                  <c:v>7.6E-11</c:v>
                </c:pt>
                <c:pt idx="331">
                  <c:v>6.48E-11</c:v>
                </c:pt>
                <c:pt idx="332">
                  <c:v>7.07E-11</c:v>
                </c:pt>
                <c:pt idx="333">
                  <c:v>7.26E-11</c:v>
                </c:pt>
                <c:pt idx="334">
                  <c:v>6.63E-11</c:v>
                </c:pt>
                <c:pt idx="335">
                  <c:v>6.81E-11</c:v>
                </c:pt>
                <c:pt idx="336">
                  <c:v>6.65E-11</c:v>
                </c:pt>
                <c:pt idx="337">
                  <c:v>7.02E-11</c:v>
                </c:pt>
                <c:pt idx="338">
                  <c:v>7.93E-11</c:v>
                </c:pt>
                <c:pt idx="339">
                  <c:v>8.59000000000001E-11</c:v>
                </c:pt>
                <c:pt idx="340">
                  <c:v>1.11E-10</c:v>
                </c:pt>
                <c:pt idx="341">
                  <c:v>1.43E-10</c:v>
                </c:pt>
                <c:pt idx="342">
                  <c:v>2.31E-10</c:v>
                </c:pt>
                <c:pt idx="343">
                  <c:v>4.62E-10</c:v>
                </c:pt>
                <c:pt idx="344">
                  <c:v>1.58E-9</c:v>
                </c:pt>
                <c:pt idx="345">
                  <c:v>5.47E-9</c:v>
                </c:pt>
                <c:pt idx="346">
                  <c:v>1.5E-8</c:v>
                </c:pt>
                <c:pt idx="347">
                  <c:v>2.33E-8</c:v>
                </c:pt>
                <c:pt idx="348">
                  <c:v>2.59E-8</c:v>
                </c:pt>
                <c:pt idx="349">
                  <c:v>2.64E-8</c:v>
                </c:pt>
                <c:pt idx="350">
                  <c:v>2.3E-8</c:v>
                </c:pt>
                <c:pt idx="351">
                  <c:v>2.07E-8</c:v>
                </c:pt>
                <c:pt idx="352">
                  <c:v>1.88E-8</c:v>
                </c:pt>
                <c:pt idx="353">
                  <c:v>1.02E-8</c:v>
                </c:pt>
                <c:pt idx="354">
                  <c:v>4.4E-9</c:v>
                </c:pt>
                <c:pt idx="355">
                  <c:v>2.31E-9</c:v>
                </c:pt>
                <c:pt idx="356">
                  <c:v>1.37E-9</c:v>
                </c:pt>
                <c:pt idx="357">
                  <c:v>8.65E-10</c:v>
                </c:pt>
                <c:pt idx="358">
                  <c:v>4.5E-10</c:v>
                </c:pt>
                <c:pt idx="359">
                  <c:v>3.15E-10</c:v>
                </c:pt>
                <c:pt idx="360">
                  <c:v>2.76E-10</c:v>
                </c:pt>
                <c:pt idx="361">
                  <c:v>2.59E-10</c:v>
                </c:pt>
                <c:pt idx="362">
                  <c:v>2.58E-10</c:v>
                </c:pt>
                <c:pt idx="363">
                  <c:v>3.05E-10</c:v>
                </c:pt>
                <c:pt idx="364">
                  <c:v>4.85E-10</c:v>
                </c:pt>
                <c:pt idx="365">
                  <c:v>1.24E-9</c:v>
                </c:pt>
                <c:pt idx="366">
                  <c:v>2.39E-9</c:v>
                </c:pt>
                <c:pt idx="367">
                  <c:v>3.61E-9</c:v>
                </c:pt>
                <c:pt idx="368">
                  <c:v>4.42E-9</c:v>
                </c:pt>
                <c:pt idx="369">
                  <c:v>4.92E-9</c:v>
                </c:pt>
                <c:pt idx="370">
                  <c:v>4.82E-9</c:v>
                </c:pt>
                <c:pt idx="371">
                  <c:v>4.6E-9</c:v>
                </c:pt>
                <c:pt idx="372">
                  <c:v>4.4E-9</c:v>
                </c:pt>
                <c:pt idx="373">
                  <c:v>3.4E-9</c:v>
                </c:pt>
                <c:pt idx="374">
                  <c:v>2.52E-9</c:v>
                </c:pt>
                <c:pt idx="375">
                  <c:v>2.32E-9</c:v>
                </c:pt>
                <c:pt idx="376">
                  <c:v>2.64E-9</c:v>
                </c:pt>
                <c:pt idx="377">
                  <c:v>3.62E-9</c:v>
                </c:pt>
                <c:pt idx="378">
                  <c:v>5.71E-9</c:v>
                </c:pt>
                <c:pt idx="379">
                  <c:v>1.03E-8</c:v>
                </c:pt>
                <c:pt idx="380">
                  <c:v>2.28E-8</c:v>
                </c:pt>
                <c:pt idx="381">
                  <c:v>5.6E-8</c:v>
                </c:pt>
                <c:pt idx="382">
                  <c:v>1.22E-7</c:v>
                </c:pt>
                <c:pt idx="383">
                  <c:v>3.02E-7</c:v>
                </c:pt>
                <c:pt idx="384">
                  <c:v>1.2E-6</c:v>
                </c:pt>
                <c:pt idx="385">
                  <c:v>3.36E-6</c:v>
                </c:pt>
                <c:pt idx="386">
                  <c:v>6.08E-6</c:v>
                </c:pt>
                <c:pt idx="387">
                  <c:v>6.83E-6</c:v>
                </c:pt>
                <c:pt idx="388">
                  <c:v>7.01E-6</c:v>
                </c:pt>
                <c:pt idx="389">
                  <c:v>6.74E-6</c:v>
                </c:pt>
                <c:pt idx="390">
                  <c:v>5.58E-6</c:v>
                </c:pt>
                <c:pt idx="391">
                  <c:v>4.54E-6</c:v>
                </c:pt>
                <c:pt idx="392">
                  <c:v>4.06E-6</c:v>
                </c:pt>
                <c:pt idx="393">
                  <c:v>3.54E-7</c:v>
                </c:pt>
                <c:pt idx="394">
                  <c:v>2.28E-8</c:v>
                </c:pt>
                <c:pt idx="395">
                  <c:v>7.55E-9</c:v>
                </c:pt>
                <c:pt idx="396">
                  <c:v>3.59E-9</c:v>
                </c:pt>
                <c:pt idx="397">
                  <c:v>1.92E-9</c:v>
                </c:pt>
                <c:pt idx="398">
                  <c:v>1.1E-9</c:v>
                </c:pt>
                <c:pt idx="399">
                  <c:v>5.69E-10</c:v>
                </c:pt>
                <c:pt idx="400">
                  <c:v>2.47E-10</c:v>
                </c:pt>
                <c:pt idx="401">
                  <c:v>1.43E-10</c:v>
                </c:pt>
                <c:pt idx="402">
                  <c:v>8.11E-11</c:v>
                </c:pt>
                <c:pt idx="403">
                  <c:v>1.93E-11</c:v>
                </c:pt>
                <c:pt idx="404">
                  <c:v>-9.15E-12</c:v>
                </c:pt>
                <c:pt idx="405">
                  <c:v>-2.89E-11</c:v>
                </c:pt>
                <c:pt idx="406">
                  <c:v>-4.8E-11</c:v>
                </c:pt>
                <c:pt idx="407">
                  <c:v>-5.93E-11</c:v>
                </c:pt>
                <c:pt idx="408">
                  <c:v>-6.1E-11</c:v>
                </c:pt>
                <c:pt idx="409">
                  <c:v>-5.79E-11</c:v>
                </c:pt>
                <c:pt idx="410">
                  <c:v>-6.06E-11</c:v>
                </c:pt>
                <c:pt idx="411">
                  <c:v>-6.58E-11</c:v>
                </c:pt>
                <c:pt idx="412">
                  <c:v>-7.1E-11</c:v>
                </c:pt>
                <c:pt idx="413">
                  <c:v>-6.2E-11</c:v>
                </c:pt>
                <c:pt idx="414">
                  <c:v>-4.76E-11</c:v>
                </c:pt>
                <c:pt idx="415">
                  <c:v>-3.87E-11</c:v>
                </c:pt>
                <c:pt idx="416">
                  <c:v>-4.27E-11</c:v>
                </c:pt>
                <c:pt idx="417">
                  <c:v>-3.66E-11</c:v>
                </c:pt>
                <c:pt idx="418">
                  <c:v>-3.13E-11</c:v>
                </c:pt>
                <c:pt idx="419">
                  <c:v>-3.54E-11</c:v>
                </c:pt>
                <c:pt idx="420">
                  <c:v>-3.02E-11</c:v>
                </c:pt>
                <c:pt idx="421">
                  <c:v>-1.89E-11</c:v>
                </c:pt>
                <c:pt idx="422">
                  <c:v>-1.06E-11</c:v>
                </c:pt>
                <c:pt idx="423">
                  <c:v>-2.69E-13</c:v>
                </c:pt>
                <c:pt idx="424">
                  <c:v>2.32E-11</c:v>
                </c:pt>
                <c:pt idx="425">
                  <c:v>9.11E-11</c:v>
                </c:pt>
                <c:pt idx="426">
                  <c:v>2.27E-10</c:v>
                </c:pt>
                <c:pt idx="427">
                  <c:v>4.05E-10</c:v>
                </c:pt>
                <c:pt idx="428">
                  <c:v>6.11E-10</c:v>
                </c:pt>
                <c:pt idx="429">
                  <c:v>8.35E-10</c:v>
                </c:pt>
                <c:pt idx="430">
                  <c:v>8.0E-10</c:v>
                </c:pt>
                <c:pt idx="431">
                  <c:v>6.99E-10</c:v>
                </c:pt>
                <c:pt idx="432">
                  <c:v>5.83E-10</c:v>
                </c:pt>
                <c:pt idx="433">
                  <c:v>3.97E-10</c:v>
                </c:pt>
                <c:pt idx="434">
                  <c:v>2.5E-10</c:v>
                </c:pt>
                <c:pt idx="435">
                  <c:v>1.59E-10</c:v>
                </c:pt>
                <c:pt idx="436">
                  <c:v>1.1E-10</c:v>
                </c:pt>
                <c:pt idx="437">
                  <c:v>8.1E-11</c:v>
                </c:pt>
                <c:pt idx="438">
                  <c:v>5.82E-11</c:v>
                </c:pt>
                <c:pt idx="439">
                  <c:v>5.09E-11</c:v>
                </c:pt>
                <c:pt idx="440">
                  <c:v>4.09E-11</c:v>
                </c:pt>
                <c:pt idx="441">
                  <c:v>4.32E-11</c:v>
                </c:pt>
                <c:pt idx="442">
                  <c:v>4.35E-11</c:v>
                </c:pt>
                <c:pt idx="443">
                  <c:v>4.07E-11</c:v>
                </c:pt>
                <c:pt idx="444">
                  <c:v>4.38E-11</c:v>
                </c:pt>
                <c:pt idx="445">
                  <c:v>4.35E-11</c:v>
                </c:pt>
                <c:pt idx="446">
                  <c:v>3.73E-11</c:v>
                </c:pt>
                <c:pt idx="447">
                  <c:v>3.72E-11</c:v>
                </c:pt>
                <c:pt idx="448">
                  <c:v>3.48E-11</c:v>
                </c:pt>
                <c:pt idx="449">
                  <c:v>2.55E-11</c:v>
                </c:pt>
                <c:pt idx="450">
                  <c:v>2.64E-11</c:v>
                </c:pt>
                <c:pt idx="451">
                  <c:v>3.3E-11</c:v>
                </c:pt>
                <c:pt idx="452">
                  <c:v>4.63E-11</c:v>
                </c:pt>
                <c:pt idx="453">
                  <c:v>4.29E-11</c:v>
                </c:pt>
                <c:pt idx="454">
                  <c:v>4.63E-11</c:v>
                </c:pt>
                <c:pt idx="455">
                  <c:v>4.22E-11</c:v>
                </c:pt>
                <c:pt idx="456">
                  <c:v>3.93E-11</c:v>
                </c:pt>
                <c:pt idx="457">
                  <c:v>4.22E-11</c:v>
                </c:pt>
                <c:pt idx="458">
                  <c:v>5.11E-11</c:v>
                </c:pt>
                <c:pt idx="459">
                  <c:v>4.79E-11</c:v>
                </c:pt>
                <c:pt idx="460">
                  <c:v>5.02E-11</c:v>
                </c:pt>
                <c:pt idx="461">
                  <c:v>5.63E-11</c:v>
                </c:pt>
                <c:pt idx="462">
                  <c:v>5.44E-11</c:v>
                </c:pt>
                <c:pt idx="463">
                  <c:v>5.15E-11</c:v>
                </c:pt>
                <c:pt idx="464">
                  <c:v>4.93E-11</c:v>
                </c:pt>
                <c:pt idx="465">
                  <c:v>4.73E-11</c:v>
                </c:pt>
                <c:pt idx="466">
                  <c:v>4.85E-11</c:v>
                </c:pt>
                <c:pt idx="467">
                  <c:v>5.08E-11</c:v>
                </c:pt>
                <c:pt idx="468">
                  <c:v>6.37E-11</c:v>
                </c:pt>
                <c:pt idx="469">
                  <c:v>6.29E-11</c:v>
                </c:pt>
                <c:pt idx="470">
                  <c:v>6.81E-11</c:v>
                </c:pt>
                <c:pt idx="471">
                  <c:v>6.0E-11</c:v>
                </c:pt>
                <c:pt idx="472">
                  <c:v>5.77E-11</c:v>
                </c:pt>
                <c:pt idx="473">
                  <c:v>6.03E-11</c:v>
                </c:pt>
                <c:pt idx="474">
                  <c:v>5.7E-11</c:v>
                </c:pt>
                <c:pt idx="475">
                  <c:v>6.07E-11</c:v>
                </c:pt>
                <c:pt idx="476">
                  <c:v>6.57E-11</c:v>
                </c:pt>
                <c:pt idx="477">
                  <c:v>5.83E-11</c:v>
                </c:pt>
                <c:pt idx="478">
                  <c:v>6.06E-11</c:v>
                </c:pt>
                <c:pt idx="479">
                  <c:v>7.02E-11</c:v>
                </c:pt>
                <c:pt idx="480">
                  <c:v>7.25E-11</c:v>
                </c:pt>
                <c:pt idx="481">
                  <c:v>6.75E-11</c:v>
                </c:pt>
                <c:pt idx="482">
                  <c:v>6.43E-11</c:v>
                </c:pt>
                <c:pt idx="483">
                  <c:v>6.96E-11</c:v>
                </c:pt>
                <c:pt idx="484">
                  <c:v>7.23E-11</c:v>
                </c:pt>
                <c:pt idx="485">
                  <c:v>7.0E-11</c:v>
                </c:pt>
                <c:pt idx="486">
                  <c:v>6.98E-11</c:v>
                </c:pt>
                <c:pt idx="487">
                  <c:v>6.44E-11</c:v>
                </c:pt>
                <c:pt idx="488">
                  <c:v>7.2E-11</c:v>
                </c:pt>
                <c:pt idx="489">
                  <c:v>7.22E-11</c:v>
                </c:pt>
                <c:pt idx="490">
                  <c:v>7.46E-11</c:v>
                </c:pt>
                <c:pt idx="491">
                  <c:v>6.97E-11</c:v>
                </c:pt>
                <c:pt idx="492">
                  <c:v>6.8E-11</c:v>
                </c:pt>
                <c:pt idx="493">
                  <c:v>7.14E-11</c:v>
                </c:pt>
                <c:pt idx="494">
                  <c:v>6.89E-11</c:v>
                </c:pt>
                <c:pt idx="495">
                  <c:v>7.33E-11</c:v>
                </c:pt>
                <c:pt idx="496">
                  <c:v>7.62E-11</c:v>
                </c:pt>
                <c:pt idx="497">
                  <c:v>7.67E-11</c:v>
                </c:pt>
                <c:pt idx="498">
                  <c:v>8.31E-11</c:v>
                </c:pt>
                <c:pt idx="499">
                  <c:v>9.21E-11</c:v>
                </c:pt>
                <c:pt idx="500">
                  <c:v>8.96E-11</c:v>
                </c:pt>
                <c:pt idx="501">
                  <c:v>8.59000000000001E-11</c:v>
                </c:pt>
                <c:pt idx="502">
                  <c:v>8.04E-11</c:v>
                </c:pt>
                <c:pt idx="503">
                  <c:v>8.07E-11</c:v>
                </c:pt>
                <c:pt idx="504">
                  <c:v>8.71E-11</c:v>
                </c:pt>
                <c:pt idx="505">
                  <c:v>8.58E-11</c:v>
                </c:pt>
                <c:pt idx="506">
                  <c:v>8.07E-11</c:v>
                </c:pt>
                <c:pt idx="507">
                  <c:v>7.91E-11</c:v>
                </c:pt>
                <c:pt idx="508">
                  <c:v>8.2E-11</c:v>
                </c:pt>
                <c:pt idx="509">
                  <c:v>8.95E-11</c:v>
                </c:pt>
                <c:pt idx="510">
                  <c:v>9.61E-11</c:v>
                </c:pt>
                <c:pt idx="511">
                  <c:v>9.09E-11</c:v>
                </c:pt>
                <c:pt idx="512">
                  <c:v>8.35E-11</c:v>
                </c:pt>
                <c:pt idx="513">
                  <c:v>7.84E-11</c:v>
                </c:pt>
                <c:pt idx="514">
                  <c:v>7.79E-11</c:v>
                </c:pt>
                <c:pt idx="515">
                  <c:v>7.94E-11</c:v>
                </c:pt>
                <c:pt idx="516">
                  <c:v>7.94E-11</c:v>
                </c:pt>
                <c:pt idx="517">
                  <c:v>8.43E-11</c:v>
                </c:pt>
                <c:pt idx="518">
                  <c:v>8.28E-11</c:v>
                </c:pt>
                <c:pt idx="519">
                  <c:v>8.04E-11</c:v>
                </c:pt>
                <c:pt idx="520">
                  <c:v>7.89E-11</c:v>
                </c:pt>
                <c:pt idx="521">
                  <c:v>8.23E-11</c:v>
                </c:pt>
                <c:pt idx="522">
                  <c:v>8.25E-11</c:v>
                </c:pt>
                <c:pt idx="523">
                  <c:v>7.04E-11</c:v>
                </c:pt>
                <c:pt idx="524">
                  <c:v>7.25E-11</c:v>
                </c:pt>
                <c:pt idx="525">
                  <c:v>6.4E-11</c:v>
                </c:pt>
                <c:pt idx="526">
                  <c:v>6.99E-11</c:v>
                </c:pt>
                <c:pt idx="527">
                  <c:v>7.39E-11</c:v>
                </c:pt>
                <c:pt idx="528">
                  <c:v>7.72E-11</c:v>
                </c:pt>
                <c:pt idx="529">
                  <c:v>7.78E-11</c:v>
                </c:pt>
                <c:pt idx="530">
                  <c:v>7.44E-11</c:v>
                </c:pt>
                <c:pt idx="531">
                  <c:v>7.19E-11</c:v>
                </c:pt>
                <c:pt idx="532">
                  <c:v>6.24E-11</c:v>
                </c:pt>
                <c:pt idx="533">
                  <c:v>7.04E-11</c:v>
                </c:pt>
                <c:pt idx="534">
                  <c:v>7.6E-11</c:v>
                </c:pt>
                <c:pt idx="535">
                  <c:v>8.39E-11</c:v>
                </c:pt>
                <c:pt idx="536">
                  <c:v>8.78E-11</c:v>
                </c:pt>
                <c:pt idx="537">
                  <c:v>8.17E-11</c:v>
                </c:pt>
                <c:pt idx="538">
                  <c:v>7.93E-11</c:v>
                </c:pt>
                <c:pt idx="539">
                  <c:v>8.15E-11</c:v>
                </c:pt>
                <c:pt idx="540">
                  <c:v>8.22E-11</c:v>
                </c:pt>
                <c:pt idx="541">
                  <c:v>7.88E-11</c:v>
                </c:pt>
                <c:pt idx="542">
                  <c:v>7.83E-11</c:v>
                </c:pt>
                <c:pt idx="543">
                  <c:v>7.85E-11</c:v>
                </c:pt>
                <c:pt idx="544">
                  <c:v>7.82E-11</c:v>
                </c:pt>
                <c:pt idx="545">
                  <c:v>8.21E-11</c:v>
                </c:pt>
                <c:pt idx="546">
                  <c:v>7.9E-11</c:v>
                </c:pt>
                <c:pt idx="547">
                  <c:v>8.14E-11</c:v>
                </c:pt>
                <c:pt idx="548">
                  <c:v>7.45E-11</c:v>
                </c:pt>
                <c:pt idx="549">
                  <c:v>7.07E-11</c:v>
                </c:pt>
                <c:pt idx="550">
                  <c:v>6.89E-11</c:v>
                </c:pt>
                <c:pt idx="551">
                  <c:v>7.33E-11</c:v>
                </c:pt>
                <c:pt idx="552">
                  <c:v>7.15E-11</c:v>
                </c:pt>
                <c:pt idx="553">
                  <c:v>7.73E-11</c:v>
                </c:pt>
                <c:pt idx="554">
                  <c:v>7.81E-11</c:v>
                </c:pt>
                <c:pt idx="555">
                  <c:v>7.23E-11</c:v>
                </c:pt>
                <c:pt idx="556">
                  <c:v>7.62E-11</c:v>
                </c:pt>
                <c:pt idx="557">
                  <c:v>7.92E-11</c:v>
                </c:pt>
                <c:pt idx="558">
                  <c:v>7.88E-11</c:v>
                </c:pt>
                <c:pt idx="559">
                  <c:v>8.42E-11</c:v>
                </c:pt>
                <c:pt idx="560">
                  <c:v>8.7E-11</c:v>
                </c:pt>
                <c:pt idx="561">
                  <c:v>8.85E-11</c:v>
                </c:pt>
                <c:pt idx="562">
                  <c:v>8.78E-11</c:v>
                </c:pt>
                <c:pt idx="563">
                  <c:v>9.11E-11</c:v>
                </c:pt>
                <c:pt idx="564">
                  <c:v>9.29E-11</c:v>
                </c:pt>
                <c:pt idx="565">
                  <c:v>8.53E-11</c:v>
                </c:pt>
                <c:pt idx="566">
                  <c:v>8.45E-11</c:v>
                </c:pt>
                <c:pt idx="567">
                  <c:v>8.54E-11</c:v>
                </c:pt>
                <c:pt idx="568">
                  <c:v>8.57000000000001E-11</c:v>
                </c:pt>
                <c:pt idx="569">
                  <c:v>8.46E-11</c:v>
                </c:pt>
                <c:pt idx="570">
                  <c:v>8.71E-11</c:v>
                </c:pt>
                <c:pt idx="571">
                  <c:v>8.67000000000001E-11</c:v>
                </c:pt>
                <c:pt idx="572">
                  <c:v>8.02E-11</c:v>
                </c:pt>
                <c:pt idx="573">
                  <c:v>8.1E-11</c:v>
                </c:pt>
                <c:pt idx="574">
                  <c:v>8.09E-11</c:v>
                </c:pt>
                <c:pt idx="575">
                  <c:v>7.33E-11</c:v>
                </c:pt>
                <c:pt idx="576">
                  <c:v>7.98E-11</c:v>
                </c:pt>
                <c:pt idx="577">
                  <c:v>8.58E-11</c:v>
                </c:pt>
                <c:pt idx="578">
                  <c:v>8.87E-11</c:v>
                </c:pt>
                <c:pt idx="579">
                  <c:v>9.1E-11</c:v>
                </c:pt>
                <c:pt idx="580">
                  <c:v>8.45E-11</c:v>
                </c:pt>
                <c:pt idx="581">
                  <c:v>8.25E-11</c:v>
                </c:pt>
                <c:pt idx="582">
                  <c:v>7.96E-11</c:v>
                </c:pt>
                <c:pt idx="583">
                  <c:v>8.21E-11</c:v>
                </c:pt>
                <c:pt idx="584">
                  <c:v>7.7E-11</c:v>
                </c:pt>
                <c:pt idx="585">
                  <c:v>8.43E-11</c:v>
                </c:pt>
                <c:pt idx="586">
                  <c:v>9.11E-11</c:v>
                </c:pt>
                <c:pt idx="587">
                  <c:v>8.13E-11</c:v>
                </c:pt>
                <c:pt idx="588">
                  <c:v>7.56E-11</c:v>
                </c:pt>
                <c:pt idx="589">
                  <c:v>7.69E-11</c:v>
                </c:pt>
                <c:pt idx="590">
                  <c:v>8.12E-11</c:v>
                </c:pt>
                <c:pt idx="591">
                  <c:v>8.81000000000001E-11</c:v>
                </c:pt>
                <c:pt idx="592">
                  <c:v>8.74E-11</c:v>
                </c:pt>
                <c:pt idx="593">
                  <c:v>9.72E-11</c:v>
                </c:pt>
                <c:pt idx="594">
                  <c:v>8.99000000000001E-11</c:v>
                </c:pt>
                <c:pt idx="595">
                  <c:v>7.8E-11</c:v>
                </c:pt>
                <c:pt idx="596">
                  <c:v>7.35E-11</c:v>
                </c:pt>
                <c:pt idx="597">
                  <c:v>8.18E-11</c:v>
                </c:pt>
                <c:pt idx="598">
                  <c:v>8.5E-11</c:v>
                </c:pt>
                <c:pt idx="599">
                  <c:v>9.28E-11</c:v>
                </c:pt>
                <c:pt idx="600">
                  <c:v>8.1E-11</c:v>
                </c:pt>
                <c:pt idx="601">
                  <c:v>8.95E-11</c:v>
                </c:pt>
                <c:pt idx="602">
                  <c:v>9.27E-11</c:v>
                </c:pt>
                <c:pt idx="603">
                  <c:v>8.37E-11</c:v>
                </c:pt>
                <c:pt idx="604">
                  <c:v>8.25E-11</c:v>
                </c:pt>
                <c:pt idx="605">
                  <c:v>9.38E-11</c:v>
                </c:pt>
                <c:pt idx="606">
                  <c:v>9.50000000000001E-11</c:v>
                </c:pt>
                <c:pt idx="607">
                  <c:v>9.59E-11</c:v>
                </c:pt>
                <c:pt idx="608">
                  <c:v>8.92E-11</c:v>
                </c:pt>
                <c:pt idx="609">
                  <c:v>8.94E-11</c:v>
                </c:pt>
                <c:pt idx="610">
                  <c:v>8.83000000000001E-11</c:v>
                </c:pt>
                <c:pt idx="611">
                  <c:v>9.47E-11</c:v>
                </c:pt>
                <c:pt idx="612">
                  <c:v>9.23E-11</c:v>
                </c:pt>
                <c:pt idx="613">
                  <c:v>8.43E-11</c:v>
                </c:pt>
                <c:pt idx="614">
                  <c:v>8.3E-11</c:v>
                </c:pt>
                <c:pt idx="615">
                  <c:v>8.32000000000001E-11</c:v>
                </c:pt>
                <c:pt idx="616">
                  <c:v>8.24E-11</c:v>
                </c:pt>
                <c:pt idx="617">
                  <c:v>8.94E-11</c:v>
                </c:pt>
                <c:pt idx="618">
                  <c:v>9.54E-11</c:v>
                </c:pt>
                <c:pt idx="619">
                  <c:v>9.13E-11</c:v>
                </c:pt>
                <c:pt idx="620">
                  <c:v>9.61E-11</c:v>
                </c:pt>
                <c:pt idx="621">
                  <c:v>9.6E-11</c:v>
                </c:pt>
                <c:pt idx="622">
                  <c:v>9.48000000000001E-11</c:v>
                </c:pt>
                <c:pt idx="623">
                  <c:v>8.92E-11</c:v>
                </c:pt>
                <c:pt idx="624">
                  <c:v>9.06E-11</c:v>
                </c:pt>
                <c:pt idx="625">
                  <c:v>9.73E-11</c:v>
                </c:pt>
                <c:pt idx="626">
                  <c:v>9.83000000000001E-11</c:v>
                </c:pt>
                <c:pt idx="627">
                  <c:v>9.36E-11</c:v>
                </c:pt>
                <c:pt idx="628">
                  <c:v>9.48000000000001E-11</c:v>
                </c:pt>
                <c:pt idx="629">
                  <c:v>8.74E-11</c:v>
                </c:pt>
                <c:pt idx="630">
                  <c:v>8.98E-11</c:v>
                </c:pt>
                <c:pt idx="631">
                  <c:v>9.94E-11</c:v>
                </c:pt>
                <c:pt idx="632">
                  <c:v>1.04E-10</c:v>
                </c:pt>
                <c:pt idx="633">
                  <c:v>9.8E-11</c:v>
                </c:pt>
                <c:pt idx="634">
                  <c:v>8.86000000000001E-11</c:v>
                </c:pt>
                <c:pt idx="635">
                  <c:v>8.98E-11</c:v>
                </c:pt>
                <c:pt idx="636">
                  <c:v>9.11E-11</c:v>
                </c:pt>
                <c:pt idx="637">
                  <c:v>8.41000000000001E-11</c:v>
                </c:pt>
                <c:pt idx="638">
                  <c:v>8.16000000000001E-11</c:v>
                </c:pt>
                <c:pt idx="639">
                  <c:v>8.41000000000001E-11</c:v>
                </c:pt>
                <c:pt idx="640">
                  <c:v>8.75E-11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'Combined Data'!$G$1</c:f>
              <c:strCache>
                <c:ptCount val="1"/>
                <c:pt idx="0">
                  <c:v>Oct. 20 - 1045hrs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'Combined Data'!$A$2:$A$642</c:f>
              <c:numCache>
                <c:formatCode>General</c:formatCode>
                <c:ptCount val="641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2.0</c:v>
                </c:pt>
                <c:pt idx="11">
                  <c:v>2.1</c:v>
                </c:pt>
                <c:pt idx="12">
                  <c:v>2.2</c:v>
                </c:pt>
                <c:pt idx="13">
                  <c:v>2.3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3.0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4.0</c:v>
                </c:pt>
                <c:pt idx="31">
                  <c:v>4.1</c:v>
                </c:pt>
                <c:pt idx="32">
                  <c:v>4.2</c:v>
                </c:pt>
                <c:pt idx="33">
                  <c:v>4.3</c:v>
                </c:pt>
                <c:pt idx="34">
                  <c:v>4.4</c:v>
                </c:pt>
                <c:pt idx="35">
                  <c:v>4.5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4.9</c:v>
                </c:pt>
                <c:pt idx="40">
                  <c:v>5.0</c:v>
                </c:pt>
                <c:pt idx="41">
                  <c:v>5.1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6.0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7.0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8.0</c:v>
                </c:pt>
                <c:pt idx="71">
                  <c:v>8.1</c:v>
                </c:pt>
                <c:pt idx="72">
                  <c:v>8.200000000000001</c:v>
                </c:pt>
                <c:pt idx="73">
                  <c:v>8.3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8.700000000000001</c:v>
                </c:pt>
                <c:pt idx="78">
                  <c:v>8.8</c:v>
                </c:pt>
                <c:pt idx="79">
                  <c:v>8.9</c:v>
                </c:pt>
                <c:pt idx="80">
                  <c:v>9.0</c:v>
                </c:pt>
                <c:pt idx="81">
                  <c:v>9.1</c:v>
                </c:pt>
                <c:pt idx="82">
                  <c:v>9.200000000000001</c:v>
                </c:pt>
                <c:pt idx="83">
                  <c:v>9.3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9.700000000000001</c:v>
                </c:pt>
                <c:pt idx="88">
                  <c:v>9.8</c:v>
                </c:pt>
                <c:pt idx="89">
                  <c:v>9.9</c:v>
                </c:pt>
                <c:pt idx="90">
                  <c:v>10.0</c:v>
                </c:pt>
                <c:pt idx="91">
                  <c:v>10.1</c:v>
                </c:pt>
                <c:pt idx="92">
                  <c:v>10.2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11.0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12.0</c:v>
                </c:pt>
                <c:pt idx="111">
                  <c:v>12.1</c:v>
                </c:pt>
                <c:pt idx="112">
                  <c:v>12.2</c:v>
                </c:pt>
                <c:pt idx="113">
                  <c:v>12.3</c:v>
                </c:pt>
                <c:pt idx="114">
                  <c:v>12.4</c:v>
                </c:pt>
                <c:pt idx="115">
                  <c:v>12.5</c:v>
                </c:pt>
                <c:pt idx="116">
                  <c:v>12.6</c:v>
                </c:pt>
                <c:pt idx="117">
                  <c:v>12.7</c:v>
                </c:pt>
                <c:pt idx="118">
                  <c:v>12.8</c:v>
                </c:pt>
                <c:pt idx="119">
                  <c:v>12.9</c:v>
                </c:pt>
                <c:pt idx="120">
                  <c:v>13.0</c:v>
                </c:pt>
                <c:pt idx="121">
                  <c:v>13.1</c:v>
                </c:pt>
                <c:pt idx="122">
                  <c:v>13.2</c:v>
                </c:pt>
                <c:pt idx="123">
                  <c:v>13.3</c:v>
                </c:pt>
                <c:pt idx="124">
                  <c:v>13.4</c:v>
                </c:pt>
                <c:pt idx="125">
                  <c:v>13.5</c:v>
                </c:pt>
                <c:pt idx="126">
                  <c:v>13.6</c:v>
                </c:pt>
                <c:pt idx="127">
                  <c:v>13.7</c:v>
                </c:pt>
                <c:pt idx="128">
                  <c:v>13.8</c:v>
                </c:pt>
                <c:pt idx="129">
                  <c:v>13.9</c:v>
                </c:pt>
                <c:pt idx="130">
                  <c:v>14.0</c:v>
                </c:pt>
                <c:pt idx="131">
                  <c:v>14.1</c:v>
                </c:pt>
                <c:pt idx="132">
                  <c:v>14.2</c:v>
                </c:pt>
                <c:pt idx="133">
                  <c:v>14.3</c:v>
                </c:pt>
                <c:pt idx="134">
                  <c:v>14.4</c:v>
                </c:pt>
                <c:pt idx="135">
                  <c:v>14.5</c:v>
                </c:pt>
                <c:pt idx="136">
                  <c:v>14.6</c:v>
                </c:pt>
                <c:pt idx="137">
                  <c:v>14.7</c:v>
                </c:pt>
                <c:pt idx="138">
                  <c:v>14.8</c:v>
                </c:pt>
                <c:pt idx="139">
                  <c:v>14.9</c:v>
                </c:pt>
                <c:pt idx="140">
                  <c:v>15.0</c:v>
                </c:pt>
                <c:pt idx="141">
                  <c:v>15.1</c:v>
                </c:pt>
                <c:pt idx="142">
                  <c:v>15.2</c:v>
                </c:pt>
                <c:pt idx="143">
                  <c:v>15.3</c:v>
                </c:pt>
                <c:pt idx="144">
                  <c:v>15.4</c:v>
                </c:pt>
                <c:pt idx="145">
                  <c:v>15.5</c:v>
                </c:pt>
                <c:pt idx="146">
                  <c:v>15.6</c:v>
                </c:pt>
                <c:pt idx="147">
                  <c:v>15.7</c:v>
                </c:pt>
                <c:pt idx="148">
                  <c:v>15.8</c:v>
                </c:pt>
                <c:pt idx="149">
                  <c:v>15.9</c:v>
                </c:pt>
                <c:pt idx="150">
                  <c:v>16.0</c:v>
                </c:pt>
                <c:pt idx="151">
                  <c:v>16.1</c:v>
                </c:pt>
                <c:pt idx="152">
                  <c:v>16.2</c:v>
                </c:pt>
                <c:pt idx="153">
                  <c:v>16.3</c:v>
                </c:pt>
                <c:pt idx="154">
                  <c:v>16.4</c:v>
                </c:pt>
                <c:pt idx="155">
                  <c:v>16.5</c:v>
                </c:pt>
                <c:pt idx="156">
                  <c:v>16.6</c:v>
                </c:pt>
                <c:pt idx="157">
                  <c:v>16.7</c:v>
                </c:pt>
                <c:pt idx="158">
                  <c:v>16.8</c:v>
                </c:pt>
                <c:pt idx="159">
                  <c:v>16.9</c:v>
                </c:pt>
                <c:pt idx="160">
                  <c:v>17.0</c:v>
                </c:pt>
                <c:pt idx="161">
                  <c:v>17.1</c:v>
                </c:pt>
                <c:pt idx="162">
                  <c:v>17.2</c:v>
                </c:pt>
                <c:pt idx="163">
                  <c:v>17.3</c:v>
                </c:pt>
                <c:pt idx="164">
                  <c:v>17.4</c:v>
                </c:pt>
                <c:pt idx="165">
                  <c:v>17.5</c:v>
                </c:pt>
                <c:pt idx="166">
                  <c:v>17.6</c:v>
                </c:pt>
                <c:pt idx="167">
                  <c:v>17.7</c:v>
                </c:pt>
                <c:pt idx="168">
                  <c:v>17.8</c:v>
                </c:pt>
                <c:pt idx="169">
                  <c:v>17.9</c:v>
                </c:pt>
                <c:pt idx="170">
                  <c:v>18.0</c:v>
                </c:pt>
                <c:pt idx="171">
                  <c:v>18.1</c:v>
                </c:pt>
                <c:pt idx="172">
                  <c:v>18.2</c:v>
                </c:pt>
                <c:pt idx="173">
                  <c:v>18.3</c:v>
                </c:pt>
                <c:pt idx="174">
                  <c:v>18.4</c:v>
                </c:pt>
                <c:pt idx="175">
                  <c:v>18.5</c:v>
                </c:pt>
                <c:pt idx="176">
                  <c:v>18.6</c:v>
                </c:pt>
                <c:pt idx="177">
                  <c:v>18.7</c:v>
                </c:pt>
                <c:pt idx="178">
                  <c:v>18.8</c:v>
                </c:pt>
                <c:pt idx="179">
                  <c:v>18.9</c:v>
                </c:pt>
                <c:pt idx="180">
                  <c:v>19.0</c:v>
                </c:pt>
                <c:pt idx="181">
                  <c:v>19.1</c:v>
                </c:pt>
                <c:pt idx="182">
                  <c:v>19.2</c:v>
                </c:pt>
                <c:pt idx="183">
                  <c:v>19.3</c:v>
                </c:pt>
                <c:pt idx="184">
                  <c:v>19.4</c:v>
                </c:pt>
                <c:pt idx="185">
                  <c:v>19.5</c:v>
                </c:pt>
                <c:pt idx="186">
                  <c:v>19.6</c:v>
                </c:pt>
                <c:pt idx="187">
                  <c:v>19.7</c:v>
                </c:pt>
                <c:pt idx="188">
                  <c:v>19.8</c:v>
                </c:pt>
                <c:pt idx="189">
                  <c:v>19.9</c:v>
                </c:pt>
                <c:pt idx="190">
                  <c:v>20.0</c:v>
                </c:pt>
                <c:pt idx="191">
                  <c:v>20.1</c:v>
                </c:pt>
                <c:pt idx="192">
                  <c:v>20.2</c:v>
                </c:pt>
                <c:pt idx="193">
                  <c:v>20.3</c:v>
                </c:pt>
                <c:pt idx="194">
                  <c:v>20.4</c:v>
                </c:pt>
                <c:pt idx="195">
                  <c:v>20.5</c:v>
                </c:pt>
                <c:pt idx="196">
                  <c:v>20.6</c:v>
                </c:pt>
                <c:pt idx="197">
                  <c:v>20.7</c:v>
                </c:pt>
                <c:pt idx="198">
                  <c:v>20.8</c:v>
                </c:pt>
                <c:pt idx="199">
                  <c:v>20.9</c:v>
                </c:pt>
                <c:pt idx="200">
                  <c:v>21.0</c:v>
                </c:pt>
                <c:pt idx="201">
                  <c:v>21.1</c:v>
                </c:pt>
                <c:pt idx="202">
                  <c:v>21.2</c:v>
                </c:pt>
                <c:pt idx="203">
                  <c:v>21.3</c:v>
                </c:pt>
                <c:pt idx="204">
                  <c:v>21.4</c:v>
                </c:pt>
                <c:pt idx="205">
                  <c:v>21.5</c:v>
                </c:pt>
                <c:pt idx="206">
                  <c:v>21.6</c:v>
                </c:pt>
                <c:pt idx="207">
                  <c:v>21.7</c:v>
                </c:pt>
                <c:pt idx="208">
                  <c:v>21.8</c:v>
                </c:pt>
                <c:pt idx="209">
                  <c:v>21.9</c:v>
                </c:pt>
                <c:pt idx="210">
                  <c:v>22.0</c:v>
                </c:pt>
                <c:pt idx="211">
                  <c:v>22.1</c:v>
                </c:pt>
                <c:pt idx="212">
                  <c:v>22.2</c:v>
                </c:pt>
                <c:pt idx="213">
                  <c:v>22.3</c:v>
                </c:pt>
                <c:pt idx="214">
                  <c:v>22.4</c:v>
                </c:pt>
                <c:pt idx="215">
                  <c:v>22.5</c:v>
                </c:pt>
                <c:pt idx="216">
                  <c:v>22.6</c:v>
                </c:pt>
                <c:pt idx="217">
                  <c:v>22.7</c:v>
                </c:pt>
                <c:pt idx="218">
                  <c:v>22.8</c:v>
                </c:pt>
                <c:pt idx="219">
                  <c:v>22.9</c:v>
                </c:pt>
                <c:pt idx="220">
                  <c:v>23.0</c:v>
                </c:pt>
                <c:pt idx="221">
                  <c:v>23.1</c:v>
                </c:pt>
                <c:pt idx="222">
                  <c:v>23.2</c:v>
                </c:pt>
                <c:pt idx="223">
                  <c:v>23.3</c:v>
                </c:pt>
                <c:pt idx="224">
                  <c:v>23.4</c:v>
                </c:pt>
                <c:pt idx="225">
                  <c:v>23.5</c:v>
                </c:pt>
                <c:pt idx="226">
                  <c:v>23.6</c:v>
                </c:pt>
                <c:pt idx="227">
                  <c:v>23.7</c:v>
                </c:pt>
                <c:pt idx="228">
                  <c:v>23.8</c:v>
                </c:pt>
                <c:pt idx="229">
                  <c:v>23.9</c:v>
                </c:pt>
                <c:pt idx="230">
                  <c:v>24.0</c:v>
                </c:pt>
                <c:pt idx="231">
                  <c:v>24.1</c:v>
                </c:pt>
                <c:pt idx="232">
                  <c:v>24.2</c:v>
                </c:pt>
                <c:pt idx="233">
                  <c:v>24.3</c:v>
                </c:pt>
                <c:pt idx="234">
                  <c:v>24.4</c:v>
                </c:pt>
                <c:pt idx="235">
                  <c:v>24.5</c:v>
                </c:pt>
                <c:pt idx="236">
                  <c:v>24.6</c:v>
                </c:pt>
                <c:pt idx="237">
                  <c:v>24.7</c:v>
                </c:pt>
                <c:pt idx="238">
                  <c:v>24.8</c:v>
                </c:pt>
                <c:pt idx="239">
                  <c:v>24.9</c:v>
                </c:pt>
                <c:pt idx="240">
                  <c:v>25.0</c:v>
                </c:pt>
                <c:pt idx="241">
                  <c:v>25.1</c:v>
                </c:pt>
                <c:pt idx="242">
                  <c:v>25.2</c:v>
                </c:pt>
                <c:pt idx="243">
                  <c:v>25.3</c:v>
                </c:pt>
                <c:pt idx="244">
                  <c:v>25.4</c:v>
                </c:pt>
                <c:pt idx="245">
                  <c:v>25.5</c:v>
                </c:pt>
                <c:pt idx="246">
                  <c:v>25.6</c:v>
                </c:pt>
                <c:pt idx="247">
                  <c:v>25.7</c:v>
                </c:pt>
                <c:pt idx="248">
                  <c:v>25.8</c:v>
                </c:pt>
                <c:pt idx="249">
                  <c:v>25.9</c:v>
                </c:pt>
                <c:pt idx="250">
                  <c:v>26.0</c:v>
                </c:pt>
                <c:pt idx="251">
                  <c:v>26.1</c:v>
                </c:pt>
                <c:pt idx="252">
                  <c:v>26.2</c:v>
                </c:pt>
                <c:pt idx="253">
                  <c:v>26.3</c:v>
                </c:pt>
                <c:pt idx="254">
                  <c:v>26.4</c:v>
                </c:pt>
                <c:pt idx="255">
                  <c:v>26.5</c:v>
                </c:pt>
                <c:pt idx="256">
                  <c:v>26.6</c:v>
                </c:pt>
                <c:pt idx="257">
                  <c:v>26.7</c:v>
                </c:pt>
                <c:pt idx="258">
                  <c:v>26.8</c:v>
                </c:pt>
                <c:pt idx="259">
                  <c:v>26.9</c:v>
                </c:pt>
                <c:pt idx="260">
                  <c:v>27.0</c:v>
                </c:pt>
                <c:pt idx="261">
                  <c:v>27.1</c:v>
                </c:pt>
                <c:pt idx="262">
                  <c:v>27.2</c:v>
                </c:pt>
                <c:pt idx="263">
                  <c:v>27.3</c:v>
                </c:pt>
                <c:pt idx="264">
                  <c:v>27.4</c:v>
                </c:pt>
                <c:pt idx="265">
                  <c:v>27.5</c:v>
                </c:pt>
                <c:pt idx="266">
                  <c:v>27.6</c:v>
                </c:pt>
                <c:pt idx="267">
                  <c:v>27.7</c:v>
                </c:pt>
                <c:pt idx="268">
                  <c:v>27.8</c:v>
                </c:pt>
                <c:pt idx="269">
                  <c:v>27.9</c:v>
                </c:pt>
                <c:pt idx="270">
                  <c:v>28.0</c:v>
                </c:pt>
                <c:pt idx="271">
                  <c:v>28.1</c:v>
                </c:pt>
                <c:pt idx="272">
                  <c:v>28.2</c:v>
                </c:pt>
                <c:pt idx="273">
                  <c:v>28.3</c:v>
                </c:pt>
                <c:pt idx="274">
                  <c:v>28.4</c:v>
                </c:pt>
                <c:pt idx="275">
                  <c:v>28.5</c:v>
                </c:pt>
                <c:pt idx="276">
                  <c:v>28.6</c:v>
                </c:pt>
                <c:pt idx="277">
                  <c:v>28.7</c:v>
                </c:pt>
                <c:pt idx="278">
                  <c:v>28.8</c:v>
                </c:pt>
                <c:pt idx="279">
                  <c:v>28.9</c:v>
                </c:pt>
                <c:pt idx="280">
                  <c:v>29.0</c:v>
                </c:pt>
                <c:pt idx="281">
                  <c:v>29.1</c:v>
                </c:pt>
                <c:pt idx="282">
                  <c:v>29.2</c:v>
                </c:pt>
                <c:pt idx="283">
                  <c:v>29.3</c:v>
                </c:pt>
                <c:pt idx="284">
                  <c:v>29.4</c:v>
                </c:pt>
                <c:pt idx="285">
                  <c:v>29.5</c:v>
                </c:pt>
                <c:pt idx="286">
                  <c:v>29.6</c:v>
                </c:pt>
                <c:pt idx="287">
                  <c:v>29.7</c:v>
                </c:pt>
                <c:pt idx="288">
                  <c:v>29.8</c:v>
                </c:pt>
                <c:pt idx="289">
                  <c:v>29.9</c:v>
                </c:pt>
                <c:pt idx="290">
                  <c:v>30.0</c:v>
                </c:pt>
                <c:pt idx="291">
                  <c:v>30.1</c:v>
                </c:pt>
                <c:pt idx="292">
                  <c:v>30.2</c:v>
                </c:pt>
                <c:pt idx="293">
                  <c:v>30.3</c:v>
                </c:pt>
                <c:pt idx="294">
                  <c:v>30.4</c:v>
                </c:pt>
                <c:pt idx="295">
                  <c:v>30.5</c:v>
                </c:pt>
                <c:pt idx="296">
                  <c:v>30.6</c:v>
                </c:pt>
                <c:pt idx="297">
                  <c:v>30.7</c:v>
                </c:pt>
                <c:pt idx="298">
                  <c:v>30.8</c:v>
                </c:pt>
                <c:pt idx="299">
                  <c:v>30.9</c:v>
                </c:pt>
                <c:pt idx="300">
                  <c:v>31.0</c:v>
                </c:pt>
                <c:pt idx="301">
                  <c:v>31.1</c:v>
                </c:pt>
                <c:pt idx="302">
                  <c:v>31.2</c:v>
                </c:pt>
                <c:pt idx="303">
                  <c:v>31.3</c:v>
                </c:pt>
                <c:pt idx="304">
                  <c:v>31.4</c:v>
                </c:pt>
                <c:pt idx="305">
                  <c:v>31.5</c:v>
                </c:pt>
                <c:pt idx="306">
                  <c:v>31.6</c:v>
                </c:pt>
                <c:pt idx="307">
                  <c:v>31.7</c:v>
                </c:pt>
                <c:pt idx="308">
                  <c:v>31.8</c:v>
                </c:pt>
                <c:pt idx="309">
                  <c:v>31.9</c:v>
                </c:pt>
                <c:pt idx="310">
                  <c:v>32.0</c:v>
                </c:pt>
                <c:pt idx="311">
                  <c:v>32.1</c:v>
                </c:pt>
                <c:pt idx="312">
                  <c:v>32.2</c:v>
                </c:pt>
                <c:pt idx="313">
                  <c:v>32.3</c:v>
                </c:pt>
                <c:pt idx="314">
                  <c:v>32.4</c:v>
                </c:pt>
                <c:pt idx="315">
                  <c:v>32.5</c:v>
                </c:pt>
                <c:pt idx="316">
                  <c:v>32.6</c:v>
                </c:pt>
                <c:pt idx="317">
                  <c:v>32.7</c:v>
                </c:pt>
                <c:pt idx="318">
                  <c:v>32.8</c:v>
                </c:pt>
                <c:pt idx="319">
                  <c:v>32.9</c:v>
                </c:pt>
                <c:pt idx="320">
                  <c:v>33.0</c:v>
                </c:pt>
                <c:pt idx="321">
                  <c:v>33.1</c:v>
                </c:pt>
                <c:pt idx="322">
                  <c:v>33.2</c:v>
                </c:pt>
                <c:pt idx="323">
                  <c:v>33.3</c:v>
                </c:pt>
                <c:pt idx="324">
                  <c:v>33.4</c:v>
                </c:pt>
                <c:pt idx="325">
                  <c:v>33.5</c:v>
                </c:pt>
                <c:pt idx="326">
                  <c:v>33.6</c:v>
                </c:pt>
                <c:pt idx="327">
                  <c:v>33.7</c:v>
                </c:pt>
                <c:pt idx="328">
                  <c:v>33.8</c:v>
                </c:pt>
                <c:pt idx="329">
                  <c:v>33.9</c:v>
                </c:pt>
                <c:pt idx="330">
                  <c:v>34.0</c:v>
                </c:pt>
                <c:pt idx="331">
                  <c:v>34.1</c:v>
                </c:pt>
                <c:pt idx="332">
                  <c:v>34.2</c:v>
                </c:pt>
                <c:pt idx="333">
                  <c:v>34.3</c:v>
                </c:pt>
                <c:pt idx="334">
                  <c:v>34.4</c:v>
                </c:pt>
                <c:pt idx="335">
                  <c:v>34.5</c:v>
                </c:pt>
                <c:pt idx="336">
                  <c:v>34.6</c:v>
                </c:pt>
                <c:pt idx="337">
                  <c:v>34.7</c:v>
                </c:pt>
                <c:pt idx="338">
                  <c:v>34.8</c:v>
                </c:pt>
                <c:pt idx="339">
                  <c:v>34.9</c:v>
                </c:pt>
                <c:pt idx="340">
                  <c:v>35.0</c:v>
                </c:pt>
                <c:pt idx="341">
                  <c:v>35.1</c:v>
                </c:pt>
                <c:pt idx="342">
                  <c:v>35.2</c:v>
                </c:pt>
                <c:pt idx="343">
                  <c:v>35.3</c:v>
                </c:pt>
                <c:pt idx="344">
                  <c:v>35.4</c:v>
                </c:pt>
                <c:pt idx="345">
                  <c:v>35.5</c:v>
                </c:pt>
                <c:pt idx="346">
                  <c:v>35.6</c:v>
                </c:pt>
                <c:pt idx="347">
                  <c:v>35.7</c:v>
                </c:pt>
                <c:pt idx="348">
                  <c:v>35.8</c:v>
                </c:pt>
                <c:pt idx="349">
                  <c:v>35.9</c:v>
                </c:pt>
                <c:pt idx="350">
                  <c:v>36.0</c:v>
                </c:pt>
                <c:pt idx="351">
                  <c:v>36.1</c:v>
                </c:pt>
                <c:pt idx="352">
                  <c:v>36.2</c:v>
                </c:pt>
                <c:pt idx="353">
                  <c:v>36.3</c:v>
                </c:pt>
                <c:pt idx="354">
                  <c:v>36.4</c:v>
                </c:pt>
                <c:pt idx="355">
                  <c:v>36.5</c:v>
                </c:pt>
                <c:pt idx="356">
                  <c:v>36.6</c:v>
                </c:pt>
                <c:pt idx="357">
                  <c:v>36.7</c:v>
                </c:pt>
                <c:pt idx="358">
                  <c:v>36.8</c:v>
                </c:pt>
                <c:pt idx="359">
                  <c:v>36.9</c:v>
                </c:pt>
                <c:pt idx="360">
                  <c:v>37.0</c:v>
                </c:pt>
                <c:pt idx="361">
                  <c:v>37.1</c:v>
                </c:pt>
                <c:pt idx="362">
                  <c:v>37.2</c:v>
                </c:pt>
                <c:pt idx="363">
                  <c:v>37.3</c:v>
                </c:pt>
                <c:pt idx="364">
                  <c:v>37.4</c:v>
                </c:pt>
                <c:pt idx="365">
                  <c:v>37.5</c:v>
                </c:pt>
                <c:pt idx="366">
                  <c:v>37.6</c:v>
                </c:pt>
                <c:pt idx="367">
                  <c:v>37.7</c:v>
                </c:pt>
                <c:pt idx="368">
                  <c:v>37.8</c:v>
                </c:pt>
                <c:pt idx="369">
                  <c:v>37.9</c:v>
                </c:pt>
                <c:pt idx="370">
                  <c:v>38.0</c:v>
                </c:pt>
                <c:pt idx="371">
                  <c:v>38.1</c:v>
                </c:pt>
                <c:pt idx="372">
                  <c:v>38.2</c:v>
                </c:pt>
                <c:pt idx="373">
                  <c:v>38.3</c:v>
                </c:pt>
                <c:pt idx="374">
                  <c:v>38.4</c:v>
                </c:pt>
                <c:pt idx="375">
                  <c:v>38.5</c:v>
                </c:pt>
                <c:pt idx="376">
                  <c:v>38.6</c:v>
                </c:pt>
                <c:pt idx="377">
                  <c:v>38.7</c:v>
                </c:pt>
                <c:pt idx="378">
                  <c:v>38.8</c:v>
                </c:pt>
                <c:pt idx="379">
                  <c:v>38.9</c:v>
                </c:pt>
                <c:pt idx="380">
                  <c:v>39.0</c:v>
                </c:pt>
                <c:pt idx="381">
                  <c:v>39.1</c:v>
                </c:pt>
                <c:pt idx="382">
                  <c:v>39.2</c:v>
                </c:pt>
                <c:pt idx="383">
                  <c:v>39.3</c:v>
                </c:pt>
                <c:pt idx="384">
                  <c:v>39.4</c:v>
                </c:pt>
                <c:pt idx="385">
                  <c:v>39.5</c:v>
                </c:pt>
                <c:pt idx="386">
                  <c:v>39.6</c:v>
                </c:pt>
                <c:pt idx="387">
                  <c:v>39.7</c:v>
                </c:pt>
                <c:pt idx="388">
                  <c:v>39.8</c:v>
                </c:pt>
                <c:pt idx="389">
                  <c:v>39.9</c:v>
                </c:pt>
                <c:pt idx="390">
                  <c:v>40.0</c:v>
                </c:pt>
                <c:pt idx="391">
                  <c:v>40.1</c:v>
                </c:pt>
                <c:pt idx="392">
                  <c:v>40.2</c:v>
                </c:pt>
                <c:pt idx="393">
                  <c:v>40.3</c:v>
                </c:pt>
                <c:pt idx="394">
                  <c:v>40.4</c:v>
                </c:pt>
                <c:pt idx="395">
                  <c:v>40.5</c:v>
                </c:pt>
                <c:pt idx="396">
                  <c:v>40.6</c:v>
                </c:pt>
                <c:pt idx="397">
                  <c:v>40.7</c:v>
                </c:pt>
                <c:pt idx="398">
                  <c:v>40.8</c:v>
                </c:pt>
                <c:pt idx="399">
                  <c:v>40.9</c:v>
                </c:pt>
                <c:pt idx="400">
                  <c:v>41.0</c:v>
                </c:pt>
                <c:pt idx="401">
                  <c:v>41.1</c:v>
                </c:pt>
                <c:pt idx="402">
                  <c:v>41.2</c:v>
                </c:pt>
                <c:pt idx="403">
                  <c:v>41.3</c:v>
                </c:pt>
                <c:pt idx="404">
                  <c:v>41.4</c:v>
                </c:pt>
                <c:pt idx="405">
                  <c:v>41.5</c:v>
                </c:pt>
                <c:pt idx="406">
                  <c:v>41.6</c:v>
                </c:pt>
                <c:pt idx="407">
                  <c:v>41.7</c:v>
                </c:pt>
                <c:pt idx="408">
                  <c:v>41.8</c:v>
                </c:pt>
                <c:pt idx="409">
                  <c:v>41.9</c:v>
                </c:pt>
                <c:pt idx="410">
                  <c:v>42.0</c:v>
                </c:pt>
                <c:pt idx="411">
                  <c:v>42.1</c:v>
                </c:pt>
                <c:pt idx="412">
                  <c:v>42.2</c:v>
                </c:pt>
                <c:pt idx="413">
                  <c:v>42.3</c:v>
                </c:pt>
                <c:pt idx="414">
                  <c:v>42.4</c:v>
                </c:pt>
                <c:pt idx="415">
                  <c:v>42.5</c:v>
                </c:pt>
                <c:pt idx="416">
                  <c:v>42.6</c:v>
                </c:pt>
                <c:pt idx="417">
                  <c:v>42.7</c:v>
                </c:pt>
                <c:pt idx="418">
                  <c:v>42.8</c:v>
                </c:pt>
                <c:pt idx="419">
                  <c:v>42.9</c:v>
                </c:pt>
                <c:pt idx="420">
                  <c:v>43.0</c:v>
                </c:pt>
                <c:pt idx="421">
                  <c:v>43.1</c:v>
                </c:pt>
                <c:pt idx="422">
                  <c:v>43.2</c:v>
                </c:pt>
                <c:pt idx="423">
                  <c:v>43.3</c:v>
                </c:pt>
                <c:pt idx="424">
                  <c:v>43.4</c:v>
                </c:pt>
                <c:pt idx="425">
                  <c:v>43.5</c:v>
                </c:pt>
                <c:pt idx="426">
                  <c:v>43.6</c:v>
                </c:pt>
                <c:pt idx="427">
                  <c:v>43.7</c:v>
                </c:pt>
                <c:pt idx="428">
                  <c:v>43.8</c:v>
                </c:pt>
                <c:pt idx="429">
                  <c:v>43.9</c:v>
                </c:pt>
                <c:pt idx="430">
                  <c:v>44.0</c:v>
                </c:pt>
                <c:pt idx="431">
                  <c:v>44.1</c:v>
                </c:pt>
                <c:pt idx="432">
                  <c:v>44.2</c:v>
                </c:pt>
                <c:pt idx="433">
                  <c:v>44.3</c:v>
                </c:pt>
                <c:pt idx="434">
                  <c:v>44.4</c:v>
                </c:pt>
                <c:pt idx="435">
                  <c:v>44.5</c:v>
                </c:pt>
                <c:pt idx="436">
                  <c:v>44.6</c:v>
                </c:pt>
                <c:pt idx="437">
                  <c:v>44.7</c:v>
                </c:pt>
                <c:pt idx="438">
                  <c:v>44.8</c:v>
                </c:pt>
                <c:pt idx="439">
                  <c:v>44.9</c:v>
                </c:pt>
                <c:pt idx="440">
                  <c:v>45.0</c:v>
                </c:pt>
                <c:pt idx="441">
                  <c:v>45.1</c:v>
                </c:pt>
                <c:pt idx="442">
                  <c:v>45.2</c:v>
                </c:pt>
                <c:pt idx="443">
                  <c:v>45.3</c:v>
                </c:pt>
                <c:pt idx="444">
                  <c:v>45.4</c:v>
                </c:pt>
                <c:pt idx="445">
                  <c:v>45.5</c:v>
                </c:pt>
                <c:pt idx="446">
                  <c:v>45.6</c:v>
                </c:pt>
                <c:pt idx="447">
                  <c:v>45.7</c:v>
                </c:pt>
                <c:pt idx="448">
                  <c:v>45.8</c:v>
                </c:pt>
                <c:pt idx="449">
                  <c:v>45.9</c:v>
                </c:pt>
                <c:pt idx="450">
                  <c:v>46.0</c:v>
                </c:pt>
                <c:pt idx="451">
                  <c:v>46.1</c:v>
                </c:pt>
                <c:pt idx="452">
                  <c:v>46.2</c:v>
                </c:pt>
                <c:pt idx="453">
                  <c:v>46.3</c:v>
                </c:pt>
                <c:pt idx="454">
                  <c:v>46.4</c:v>
                </c:pt>
                <c:pt idx="455">
                  <c:v>46.5</c:v>
                </c:pt>
                <c:pt idx="456">
                  <c:v>46.6</c:v>
                </c:pt>
                <c:pt idx="457">
                  <c:v>46.7</c:v>
                </c:pt>
                <c:pt idx="458">
                  <c:v>46.8</c:v>
                </c:pt>
                <c:pt idx="459">
                  <c:v>46.9</c:v>
                </c:pt>
                <c:pt idx="460">
                  <c:v>47.0</c:v>
                </c:pt>
                <c:pt idx="461">
                  <c:v>47.1</c:v>
                </c:pt>
                <c:pt idx="462">
                  <c:v>47.2</c:v>
                </c:pt>
                <c:pt idx="463">
                  <c:v>47.3</c:v>
                </c:pt>
                <c:pt idx="464">
                  <c:v>47.4</c:v>
                </c:pt>
                <c:pt idx="465">
                  <c:v>47.5</c:v>
                </c:pt>
                <c:pt idx="466">
                  <c:v>47.6</c:v>
                </c:pt>
                <c:pt idx="467">
                  <c:v>47.7</c:v>
                </c:pt>
                <c:pt idx="468">
                  <c:v>47.8</c:v>
                </c:pt>
                <c:pt idx="469">
                  <c:v>47.9</c:v>
                </c:pt>
                <c:pt idx="470">
                  <c:v>48.0</c:v>
                </c:pt>
                <c:pt idx="471">
                  <c:v>48.1</c:v>
                </c:pt>
                <c:pt idx="472">
                  <c:v>48.2</c:v>
                </c:pt>
                <c:pt idx="473">
                  <c:v>48.3</c:v>
                </c:pt>
                <c:pt idx="474">
                  <c:v>48.4</c:v>
                </c:pt>
                <c:pt idx="475">
                  <c:v>48.5</c:v>
                </c:pt>
                <c:pt idx="476">
                  <c:v>48.6</c:v>
                </c:pt>
                <c:pt idx="477">
                  <c:v>48.7</c:v>
                </c:pt>
                <c:pt idx="478">
                  <c:v>48.8</c:v>
                </c:pt>
                <c:pt idx="479">
                  <c:v>48.9</c:v>
                </c:pt>
                <c:pt idx="480">
                  <c:v>49.0</c:v>
                </c:pt>
                <c:pt idx="481">
                  <c:v>49.1</c:v>
                </c:pt>
                <c:pt idx="482">
                  <c:v>49.2</c:v>
                </c:pt>
                <c:pt idx="483">
                  <c:v>49.3</c:v>
                </c:pt>
                <c:pt idx="484">
                  <c:v>49.4</c:v>
                </c:pt>
                <c:pt idx="485">
                  <c:v>49.5</c:v>
                </c:pt>
                <c:pt idx="486">
                  <c:v>49.6</c:v>
                </c:pt>
                <c:pt idx="487">
                  <c:v>49.7</c:v>
                </c:pt>
                <c:pt idx="488">
                  <c:v>49.8</c:v>
                </c:pt>
                <c:pt idx="489">
                  <c:v>49.9</c:v>
                </c:pt>
                <c:pt idx="490">
                  <c:v>50.0</c:v>
                </c:pt>
                <c:pt idx="491">
                  <c:v>50.1</c:v>
                </c:pt>
                <c:pt idx="492">
                  <c:v>50.2</c:v>
                </c:pt>
                <c:pt idx="493">
                  <c:v>50.3</c:v>
                </c:pt>
                <c:pt idx="494">
                  <c:v>50.4</c:v>
                </c:pt>
                <c:pt idx="495">
                  <c:v>50.5</c:v>
                </c:pt>
                <c:pt idx="496">
                  <c:v>50.6</c:v>
                </c:pt>
                <c:pt idx="497">
                  <c:v>50.7</c:v>
                </c:pt>
                <c:pt idx="498">
                  <c:v>50.8</c:v>
                </c:pt>
                <c:pt idx="499">
                  <c:v>50.9</c:v>
                </c:pt>
                <c:pt idx="500">
                  <c:v>51.0</c:v>
                </c:pt>
                <c:pt idx="501">
                  <c:v>51.1</c:v>
                </c:pt>
                <c:pt idx="502">
                  <c:v>51.2</c:v>
                </c:pt>
                <c:pt idx="503">
                  <c:v>51.3</c:v>
                </c:pt>
                <c:pt idx="504">
                  <c:v>51.4</c:v>
                </c:pt>
                <c:pt idx="505">
                  <c:v>51.5</c:v>
                </c:pt>
                <c:pt idx="506">
                  <c:v>51.6</c:v>
                </c:pt>
                <c:pt idx="507">
                  <c:v>51.7</c:v>
                </c:pt>
                <c:pt idx="508">
                  <c:v>51.8</c:v>
                </c:pt>
                <c:pt idx="509">
                  <c:v>51.9</c:v>
                </c:pt>
                <c:pt idx="510">
                  <c:v>52.0</c:v>
                </c:pt>
                <c:pt idx="511">
                  <c:v>52.1</c:v>
                </c:pt>
                <c:pt idx="512">
                  <c:v>52.2</c:v>
                </c:pt>
                <c:pt idx="513">
                  <c:v>52.3</c:v>
                </c:pt>
                <c:pt idx="514">
                  <c:v>52.4</c:v>
                </c:pt>
                <c:pt idx="515">
                  <c:v>52.5</c:v>
                </c:pt>
                <c:pt idx="516">
                  <c:v>52.6</c:v>
                </c:pt>
                <c:pt idx="517">
                  <c:v>52.7</c:v>
                </c:pt>
                <c:pt idx="518">
                  <c:v>52.8</c:v>
                </c:pt>
                <c:pt idx="519">
                  <c:v>52.9</c:v>
                </c:pt>
                <c:pt idx="520">
                  <c:v>53.0</c:v>
                </c:pt>
                <c:pt idx="521">
                  <c:v>53.1</c:v>
                </c:pt>
                <c:pt idx="522">
                  <c:v>53.2</c:v>
                </c:pt>
                <c:pt idx="523">
                  <c:v>53.3</c:v>
                </c:pt>
                <c:pt idx="524">
                  <c:v>53.4</c:v>
                </c:pt>
                <c:pt idx="525">
                  <c:v>53.5</c:v>
                </c:pt>
                <c:pt idx="526">
                  <c:v>53.6</c:v>
                </c:pt>
                <c:pt idx="527">
                  <c:v>53.7</c:v>
                </c:pt>
                <c:pt idx="528">
                  <c:v>53.8</c:v>
                </c:pt>
                <c:pt idx="529">
                  <c:v>53.9</c:v>
                </c:pt>
                <c:pt idx="530">
                  <c:v>54.0</c:v>
                </c:pt>
                <c:pt idx="531">
                  <c:v>54.1</c:v>
                </c:pt>
                <c:pt idx="532">
                  <c:v>54.2</c:v>
                </c:pt>
                <c:pt idx="533">
                  <c:v>54.3</c:v>
                </c:pt>
                <c:pt idx="534">
                  <c:v>54.4</c:v>
                </c:pt>
                <c:pt idx="535">
                  <c:v>54.5</c:v>
                </c:pt>
                <c:pt idx="536">
                  <c:v>54.6</c:v>
                </c:pt>
                <c:pt idx="537">
                  <c:v>54.7</c:v>
                </c:pt>
                <c:pt idx="538">
                  <c:v>54.8</c:v>
                </c:pt>
                <c:pt idx="539">
                  <c:v>54.9</c:v>
                </c:pt>
                <c:pt idx="540">
                  <c:v>55.0</c:v>
                </c:pt>
                <c:pt idx="541">
                  <c:v>55.1</c:v>
                </c:pt>
                <c:pt idx="542">
                  <c:v>55.2</c:v>
                </c:pt>
                <c:pt idx="543">
                  <c:v>55.3</c:v>
                </c:pt>
                <c:pt idx="544">
                  <c:v>55.4</c:v>
                </c:pt>
                <c:pt idx="545">
                  <c:v>55.5</c:v>
                </c:pt>
                <c:pt idx="546">
                  <c:v>55.6</c:v>
                </c:pt>
                <c:pt idx="547">
                  <c:v>55.7</c:v>
                </c:pt>
                <c:pt idx="548">
                  <c:v>55.8</c:v>
                </c:pt>
                <c:pt idx="549">
                  <c:v>55.9</c:v>
                </c:pt>
                <c:pt idx="550">
                  <c:v>56.0</c:v>
                </c:pt>
                <c:pt idx="551">
                  <c:v>56.1</c:v>
                </c:pt>
                <c:pt idx="552">
                  <c:v>56.2</c:v>
                </c:pt>
                <c:pt idx="553">
                  <c:v>56.3</c:v>
                </c:pt>
                <c:pt idx="554">
                  <c:v>56.4</c:v>
                </c:pt>
                <c:pt idx="555">
                  <c:v>56.5</c:v>
                </c:pt>
                <c:pt idx="556">
                  <c:v>56.6</c:v>
                </c:pt>
                <c:pt idx="557">
                  <c:v>56.7</c:v>
                </c:pt>
                <c:pt idx="558">
                  <c:v>56.8</c:v>
                </c:pt>
                <c:pt idx="559">
                  <c:v>56.9</c:v>
                </c:pt>
                <c:pt idx="560">
                  <c:v>57.0</c:v>
                </c:pt>
                <c:pt idx="561">
                  <c:v>57.1</c:v>
                </c:pt>
                <c:pt idx="562">
                  <c:v>57.2</c:v>
                </c:pt>
                <c:pt idx="563">
                  <c:v>57.3</c:v>
                </c:pt>
                <c:pt idx="564">
                  <c:v>57.4</c:v>
                </c:pt>
                <c:pt idx="565">
                  <c:v>57.5</c:v>
                </c:pt>
                <c:pt idx="566">
                  <c:v>57.6</c:v>
                </c:pt>
                <c:pt idx="567">
                  <c:v>57.7</c:v>
                </c:pt>
                <c:pt idx="568">
                  <c:v>57.8</c:v>
                </c:pt>
                <c:pt idx="569">
                  <c:v>57.9</c:v>
                </c:pt>
                <c:pt idx="570">
                  <c:v>58.0</c:v>
                </c:pt>
                <c:pt idx="571">
                  <c:v>58.1</c:v>
                </c:pt>
                <c:pt idx="572">
                  <c:v>58.2</c:v>
                </c:pt>
                <c:pt idx="573">
                  <c:v>58.3</c:v>
                </c:pt>
                <c:pt idx="574">
                  <c:v>58.4</c:v>
                </c:pt>
                <c:pt idx="575">
                  <c:v>58.5</c:v>
                </c:pt>
                <c:pt idx="576">
                  <c:v>58.6</c:v>
                </c:pt>
                <c:pt idx="577">
                  <c:v>58.7</c:v>
                </c:pt>
                <c:pt idx="578">
                  <c:v>58.8</c:v>
                </c:pt>
                <c:pt idx="579">
                  <c:v>58.9</c:v>
                </c:pt>
                <c:pt idx="580">
                  <c:v>59.0</c:v>
                </c:pt>
                <c:pt idx="581">
                  <c:v>59.1</c:v>
                </c:pt>
                <c:pt idx="582">
                  <c:v>59.2</c:v>
                </c:pt>
                <c:pt idx="583">
                  <c:v>59.3</c:v>
                </c:pt>
                <c:pt idx="584">
                  <c:v>59.4</c:v>
                </c:pt>
                <c:pt idx="585">
                  <c:v>59.5</c:v>
                </c:pt>
                <c:pt idx="586">
                  <c:v>59.6</c:v>
                </c:pt>
                <c:pt idx="587">
                  <c:v>59.7</c:v>
                </c:pt>
                <c:pt idx="588">
                  <c:v>59.8</c:v>
                </c:pt>
                <c:pt idx="589">
                  <c:v>59.9</c:v>
                </c:pt>
                <c:pt idx="590">
                  <c:v>60.0</c:v>
                </c:pt>
                <c:pt idx="591">
                  <c:v>60.1</c:v>
                </c:pt>
                <c:pt idx="592">
                  <c:v>60.2</c:v>
                </c:pt>
                <c:pt idx="593">
                  <c:v>60.3</c:v>
                </c:pt>
                <c:pt idx="594">
                  <c:v>60.4</c:v>
                </c:pt>
                <c:pt idx="595">
                  <c:v>60.5</c:v>
                </c:pt>
                <c:pt idx="596">
                  <c:v>60.6</c:v>
                </c:pt>
                <c:pt idx="597">
                  <c:v>60.7</c:v>
                </c:pt>
                <c:pt idx="598">
                  <c:v>60.8</c:v>
                </c:pt>
                <c:pt idx="599">
                  <c:v>60.9</c:v>
                </c:pt>
                <c:pt idx="600">
                  <c:v>61.0</c:v>
                </c:pt>
                <c:pt idx="601">
                  <c:v>61.1</c:v>
                </c:pt>
                <c:pt idx="602">
                  <c:v>61.2</c:v>
                </c:pt>
                <c:pt idx="603">
                  <c:v>61.3</c:v>
                </c:pt>
                <c:pt idx="604">
                  <c:v>61.4</c:v>
                </c:pt>
                <c:pt idx="605">
                  <c:v>61.5</c:v>
                </c:pt>
                <c:pt idx="606">
                  <c:v>61.6</c:v>
                </c:pt>
                <c:pt idx="607">
                  <c:v>61.7</c:v>
                </c:pt>
                <c:pt idx="608">
                  <c:v>61.8</c:v>
                </c:pt>
                <c:pt idx="609">
                  <c:v>61.9</c:v>
                </c:pt>
                <c:pt idx="610">
                  <c:v>62.0</c:v>
                </c:pt>
                <c:pt idx="611">
                  <c:v>62.1</c:v>
                </c:pt>
                <c:pt idx="612">
                  <c:v>62.2</c:v>
                </c:pt>
                <c:pt idx="613">
                  <c:v>62.3</c:v>
                </c:pt>
                <c:pt idx="614">
                  <c:v>62.4</c:v>
                </c:pt>
                <c:pt idx="615">
                  <c:v>62.5</c:v>
                </c:pt>
                <c:pt idx="616">
                  <c:v>62.6</c:v>
                </c:pt>
                <c:pt idx="617">
                  <c:v>62.7</c:v>
                </c:pt>
                <c:pt idx="618">
                  <c:v>62.8</c:v>
                </c:pt>
                <c:pt idx="619">
                  <c:v>62.9</c:v>
                </c:pt>
                <c:pt idx="620">
                  <c:v>63.0</c:v>
                </c:pt>
                <c:pt idx="621">
                  <c:v>63.1</c:v>
                </c:pt>
                <c:pt idx="622">
                  <c:v>63.2</c:v>
                </c:pt>
                <c:pt idx="623">
                  <c:v>63.3</c:v>
                </c:pt>
                <c:pt idx="624">
                  <c:v>63.4</c:v>
                </c:pt>
                <c:pt idx="625">
                  <c:v>63.5</c:v>
                </c:pt>
                <c:pt idx="626">
                  <c:v>63.6</c:v>
                </c:pt>
                <c:pt idx="627">
                  <c:v>63.7</c:v>
                </c:pt>
                <c:pt idx="628">
                  <c:v>63.8</c:v>
                </c:pt>
                <c:pt idx="629">
                  <c:v>63.9</c:v>
                </c:pt>
                <c:pt idx="630">
                  <c:v>64.0</c:v>
                </c:pt>
                <c:pt idx="631">
                  <c:v>64.1</c:v>
                </c:pt>
                <c:pt idx="632">
                  <c:v>64.2</c:v>
                </c:pt>
                <c:pt idx="633">
                  <c:v>64.3</c:v>
                </c:pt>
                <c:pt idx="634">
                  <c:v>64.4</c:v>
                </c:pt>
                <c:pt idx="635">
                  <c:v>64.5</c:v>
                </c:pt>
                <c:pt idx="636">
                  <c:v>64.6</c:v>
                </c:pt>
                <c:pt idx="637">
                  <c:v>64.7</c:v>
                </c:pt>
                <c:pt idx="638">
                  <c:v>64.8</c:v>
                </c:pt>
                <c:pt idx="639">
                  <c:v>64.9</c:v>
                </c:pt>
                <c:pt idx="640">
                  <c:v>65.0</c:v>
                </c:pt>
              </c:numCache>
            </c:numRef>
          </c:xVal>
          <c:yVal>
            <c:numRef>
              <c:f>'Combined Data'!$G$2:$G$642</c:f>
              <c:numCache>
                <c:formatCode>0.00E+00</c:formatCode>
                <c:ptCount val="641"/>
                <c:pt idx="0">
                  <c:v>1.66E-9</c:v>
                </c:pt>
                <c:pt idx="1">
                  <c:v>1.76E-9</c:v>
                </c:pt>
                <c:pt idx="2">
                  <c:v>2.25E-9</c:v>
                </c:pt>
                <c:pt idx="3">
                  <c:v>3.42E-9</c:v>
                </c:pt>
                <c:pt idx="4">
                  <c:v>4.89E-9</c:v>
                </c:pt>
                <c:pt idx="5">
                  <c:v>8.32E-9</c:v>
                </c:pt>
                <c:pt idx="6">
                  <c:v>1.15E-8</c:v>
                </c:pt>
                <c:pt idx="7">
                  <c:v>1.24E-8</c:v>
                </c:pt>
                <c:pt idx="8">
                  <c:v>1.31E-8</c:v>
                </c:pt>
                <c:pt idx="9">
                  <c:v>1.32E-8</c:v>
                </c:pt>
                <c:pt idx="10">
                  <c:v>1.29E-8</c:v>
                </c:pt>
                <c:pt idx="11">
                  <c:v>1.19E-8</c:v>
                </c:pt>
                <c:pt idx="12">
                  <c:v>1.06E-8</c:v>
                </c:pt>
                <c:pt idx="13">
                  <c:v>8.92E-9</c:v>
                </c:pt>
                <c:pt idx="14">
                  <c:v>7.35E-9</c:v>
                </c:pt>
                <c:pt idx="15">
                  <c:v>4.59E-9</c:v>
                </c:pt>
                <c:pt idx="16">
                  <c:v>2.32E-9</c:v>
                </c:pt>
                <c:pt idx="17">
                  <c:v>1.28E-9</c:v>
                </c:pt>
                <c:pt idx="18">
                  <c:v>7.36E-10</c:v>
                </c:pt>
                <c:pt idx="19">
                  <c:v>2.54E-10</c:v>
                </c:pt>
                <c:pt idx="20">
                  <c:v>1.67E-10</c:v>
                </c:pt>
                <c:pt idx="21">
                  <c:v>9.19E-11</c:v>
                </c:pt>
                <c:pt idx="22">
                  <c:v>5.4E-11</c:v>
                </c:pt>
                <c:pt idx="23">
                  <c:v>3.25E-11</c:v>
                </c:pt>
                <c:pt idx="24">
                  <c:v>2.85E-11</c:v>
                </c:pt>
                <c:pt idx="25">
                  <c:v>3.28E-11</c:v>
                </c:pt>
                <c:pt idx="26">
                  <c:v>3.11E-11</c:v>
                </c:pt>
                <c:pt idx="27">
                  <c:v>1.83E-11</c:v>
                </c:pt>
                <c:pt idx="28">
                  <c:v>3.79E-11</c:v>
                </c:pt>
                <c:pt idx="29">
                  <c:v>4.23E-11</c:v>
                </c:pt>
                <c:pt idx="30">
                  <c:v>3.4E-11</c:v>
                </c:pt>
                <c:pt idx="31">
                  <c:v>2.53E-11</c:v>
                </c:pt>
                <c:pt idx="32">
                  <c:v>6.3E-11</c:v>
                </c:pt>
                <c:pt idx="33">
                  <c:v>6.44E-11</c:v>
                </c:pt>
                <c:pt idx="34">
                  <c:v>5.7E-11</c:v>
                </c:pt>
                <c:pt idx="35">
                  <c:v>3.87E-11</c:v>
                </c:pt>
                <c:pt idx="36">
                  <c:v>7.02E-11</c:v>
                </c:pt>
                <c:pt idx="37">
                  <c:v>8.12E-11</c:v>
                </c:pt>
                <c:pt idx="38">
                  <c:v>3.36E-11</c:v>
                </c:pt>
                <c:pt idx="39">
                  <c:v>2.13E-11</c:v>
                </c:pt>
                <c:pt idx="40">
                  <c:v>-3.4E-12</c:v>
                </c:pt>
                <c:pt idx="41">
                  <c:v>1.91E-11</c:v>
                </c:pt>
                <c:pt idx="42">
                  <c:v>6.42E-11</c:v>
                </c:pt>
                <c:pt idx="43">
                  <c:v>6.38E-11</c:v>
                </c:pt>
                <c:pt idx="44">
                  <c:v>4.98E-11</c:v>
                </c:pt>
                <c:pt idx="45">
                  <c:v>6.85E-11</c:v>
                </c:pt>
                <c:pt idx="46">
                  <c:v>4.85E-11</c:v>
                </c:pt>
                <c:pt idx="47">
                  <c:v>4.81E-11</c:v>
                </c:pt>
                <c:pt idx="48">
                  <c:v>6.38E-11</c:v>
                </c:pt>
                <c:pt idx="49">
                  <c:v>2.34E-11</c:v>
                </c:pt>
                <c:pt idx="50">
                  <c:v>-2.0E-11</c:v>
                </c:pt>
                <c:pt idx="51">
                  <c:v>6.81E-12</c:v>
                </c:pt>
                <c:pt idx="52">
                  <c:v>1.49E-11</c:v>
                </c:pt>
                <c:pt idx="53">
                  <c:v>5.32E-11</c:v>
                </c:pt>
                <c:pt idx="54">
                  <c:v>5.53E-11</c:v>
                </c:pt>
                <c:pt idx="55">
                  <c:v>-4.25E-13</c:v>
                </c:pt>
                <c:pt idx="56">
                  <c:v>4.68E-11</c:v>
                </c:pt>
                <c:pt idx="57">
                  <c:v>4.34E-11</c:v>
                </c:pt>
                <c:pt idx="58">
                  <c:v>6.51E-11</c:v>
                </c:pt>
                <c:pt idx="59">
                  <c:v>7.78E-11</c:v>
                </c:pt>
                <c:pt idx="60">
                  <c:v>6.93E-11</c:v>
                </c:pt>
                <c:pt idx="61">
                  <c:v>3.7E-11</c:v>
                </c:pt>
                <c:pt idx="62">
                  <c:v>2.51E-11</c:v>
                </c:pt>
                <c:pt idx="63">
                  <c:v>-7.66E-12</c:v>
                </c:pt>
                <c:pt idx="64">
                  <c:v>7.66E-12</c:v>
                </c:pt>
                <c:pt idx="65">
                  <c:v>7.23E-12</c:v>
                </c:pt>
                <c:pt idx="66">
                  <c:v>8.08E-12</c:v>
                </c:pt>
                <c:pt idx="67">
                  <c:v>3.7E-11</c:v>
                </c:pt>
                <c:pt idx="68">
                  <c:v>2.59E-11</c:v>
                </c:pt>
                <c:pt idx="69">
                  <c:v>1.49E-11</c:v>
                </c:pt>
                <c:pt idx="70">
                  <c:v>4.42E-11</c:v>
                </c:pt>
                <c:pt idx="71">
                  <c:v>4.0E-11</c:v>
                </c:pt>
                <c:pt idx="72">
                  <c:v>4.42E-11</c:v>
                </c:pt>
                <c:pt idx="73">
                  <c:v>1.53E-11</c:v>
                </c:pt>
                <c:pt idx="74">
                  <c:v>6.38E-12</c:v>
                </c:pt>
                <c:pt idx="75">
                  <c:v>-8.51E-13</c:v>
                </c:pt>
                <c:pt idx="76">
                  <c:v>1.15E-11</c:v>
                </c:pt>
                <c:pt idx="77">
                  <c:v>5.95E-12</c:v>
                </c:pt>
                <c:pt idx="78">
                  <c:v>5.19E-11</c:v>
                </c:pt>
                <c:pt idx="79">
                  <c:v>1.96E-11</c:v>
                </c:pt>
                <c:pt idx="80">
                  <c:v>4.25E-12</c:v>
                </c:pt>
                <c:pt idx="81">
                  <c:v>2.08E-11</c:v>
                </c:pt>
                <c:pt idx="82">
                  <c:v>8.08E-12</c:v>
                </c:pt>
                <c:pt idx="83">
                  <c:v>7.23E-12</c:v>
                </c:pt>
                <c:pt idx="84">
                  <c:v>1.7E-11</c:v>
                </c:pt>
                <c:pt idx="85">
                  <c:v>1.45E-11</c:v>
                </c:pt>
                <c:pt idx="86">
                  <c:v>5.36E-11</c:v>
                </c:pt>
                <c:pt idx="87">
                  <c:v>3.11E-11</c:v>
                </c:pt>
                <c:pt idx="88">
                  <c:v>-6.81E-12</c:v>
                </c:pt>
                <c:pt idx="89">
                  <c:v>-3.74E-11</c:v>
                </c:pt>
                <c:pt idx="90">
                  <c:v>-4.13E-11</c:v>
                </c:pt>
                <c:pt idx="91">
                  <c:v>-8.25E-11</c:v>
                </c:pt>
                <c:pt idx="92">
                  <c:v>-1.87E-11</c:v>
                </c:pt>
                <c:pt idx="93">
                  <c:v>2.93E-11</c:v>
                </c:pt>
                <c:pt idx="94">
                  <c:v>3.91E-11</c:v>
                </c:pt>
                <c:pt idx="95">
                  <c:v>2.64E-11</c:v>
                </c:pt>
                <c:pt idx="96">
                  <c:v>3.53E-11</c:v>
                </c:pt>
                <c:pt idx="97">
                  <c:v>6.0E-11</c:v>
                </c:pt>
                <c:pt idx="98">
                  <c:v>6.3E-11</c:v>
                </c:pt>
                <c:pt idx="99">
                  <c:v>5.91E-11</c:v>
                </c:pt>
                <c:pt idx="100">
                  <c:v>4.64E-11</c:v>
                </c:pt>
                <c:pt idx="101">
                  <c:v>6.04E-11</c:v>
                </c:pt>
                <c:pt idx="102">
                  <c:v>6.04E-11</c:v>
                </c:pt>
                <c:pt idx="103">
                  <c:v>6.08E-11</c:v>
                </c:pt>
                <c:pt idx="104">
                  <c:v>9.19E-11</c:v>
                </c:pt>
                <c:pt idx="105">
                  <c:v>6.0E-11</c:v>
                </c:pt>
                <c:pt idx="106">
                  <c:v>3.96E-11</c:v>
                </c:pt>
                <c:pt idx="107">
                  <c:v>3.57E-11</c:v>
                </c:pt>
                <c:pt idx="108">
                  <c:v>6.3E-11</c:v>
                </c:pt>
                <c:pt idx="109">
                  <c:v>8.17E-11</c:v>
                </c:pt>
                <c:pt idx="110">
                  <c:v>8.59000000000001E-11</c:v>
                </c:pt>
                <c:pt idx="111">
                  <c:v>8.17E-11</c:v>
                </c:pt>
                <c:pt idx="112">
                  <c:v>9.40000000000001E-11</c:v>
                </c:pt>
                <c:pt idx="113">
                  <c:v>1.09E-10</c:v>
                </c:pt>
                <c:pt idx="114">
                  <c:v>7.32E-11</c:v>
                </c:pt>
                <c:pt idx="115">
                  <c:v>5.15E-11</c:v>
                </c:pt>
                <c:pt idx="116">
                  <c:v>6.47E-11</c:v>
                </c:pt>
                <c:pt idx="117">
                  <c:v>7.02E-11</c:v>
                </c:pt>
                <c:pt idx="118">
                  <c:v>1.2E-10</c:v>
                </c:pt>
                <c:pt idx="119">
                  <c:v>1.17E-10</c:v>
                </c:pt>
                <c:pt idx="120">
                  <c:v>1.27E-10</c:v>
                </c:pt>
                <c:pt idx="121">
                  <c:v>1.34E-10</c:v>
                </c:pt>
                <c:pt idx="122">
                  <c:v>1.57E-10</c:v>
                </c:pt>
                <c:pt idx="123">
                  <c:v>1.0E-10</c:v>
                </c:pt>
                <c:pt idx="124">
                  <c:v>2.93E-11</c:v>
                </c:pt>
                <c:pt idx="125">
                  <c:v>4.68E-12</c:v>
                </c:pt>
                <c:pt idx="126">
                  <c:v>1.28E-12</c:v>
                </c:pt>
                <c:pt idx="127">
                  <c:v>6.34E-11</c:v>
                </c:pt>
                <c:pt idx="128">
                  <c:v>1.37E-10</c:v>
                </c:pt>
                <c:pt idx="129">
                  <c:v>2.67E-10</c:v>
                </c:pt>
                <c:pt idx="130">
                  <c:v>2.93E-10</c:v>
                </c:pt>
                <c:pt idx="131">
                  <c:v>3.05E-10</c:v>
                </c:pt>
                <c:pt idx="132">
                  <c:v>2.87E-10</c:v>
                </c:pt>
                <c:pt idx="133">
                  <c:v>2.67E-10</c:v>
                </c:pt>
                <c:pt idx="134">
                  <c:v>2.06E-10</c:v>
                </c:pt>
                <c:pt idx="135">
                  <c:v>1.51E-10</c:v>
                </c:pt>
                <c:pt idx="136">
                  <c:v>1.33E-10</c:v>
                </c:pt>
                <c:pt idx="137">
                  <c:v>1.29E-10</c:v>
                </c:pt>
                <c:pt idx="138">
                  <c:v>1.14E-10</c:v>
                </c:pt>
                <c:pt idx="139">
                  <c:v>8.12E-11</c:v>
                </c:pt>
                <c:pt idx="140">
                  <c:v>3.74E-11</c:v>
                </c:pt>
                <c:pt idx="141">
                  <c:v>5.57E-11</c:v>
                </c:pt>
                <c:pt idx="142">
                  <c:v>7.7E-11</c:v>
                </c:pt>
                <c:pt idx="143">
                  <c:v>8.04E-11</c:v>
                </c:pt>
                <c:pt idx="144">
                  <c:v>4.59E-11</c:v>
                </c:pt>
                <c:pt idx="145">
                  <c:v>4.59E-11</c:v>
                </c:pt>
                <c:pt idx="146">
                  <c:v>5.19E-11</c:v>
                </c:pt>
                <c:pt idx="147">
                  <c:v>1.23E-10</c:v>
                </c:pt>
                <c:pt idx="148">
                  <c:v>2.02E-10</c:v>
                </c:pt>
                <c:pt idx="149">
                  <c:v>2.13E-10</c:v>
                </c:pt>
                <c:pt idx="150">
                  <c:v>3.16E-10</c:v>
                </c:pt>
                <c:pt idx="151">
                  <c:v>3.59E-10</c:v>
                </c:pt>
                <c:pt idx="152">
                  <c:v>3.75E-10</c:v>
                </c:pt>
                <c:pt idx="153">
                  <c:v>3.48E-10</c:v>
                </c:pt>
                <c:pt idx="154">
                  <c:v>2.56E-10</c:v>
                </c:pt>
                <c:pt idx="155">
                  <c:v>2.49E-10</c:v>
                </c:pt>
                <c:pt idx="156">
                  <c:v>4.11E-10</c:v>
                </c:pt>
                <c:pt idx="157">
                  <c:v>8.03E-10</c:v>
                </c:pt>
                <c:pt idx="158">
                  <c:v>1.03E-9</c:v>
                </c:pt>
                <c:pt idx="159">
                  <c:v>1.08E-9</c:v>
                </c:pt>
                <c:pt idx="160">
                  <c:v>1.15E-9</c:v>
                </c:pt>
                <c:pt idx="161">
                  <c:v>1.15E-9</c:v>
                </c:pt>
                <c:pt idx="162">
                  <c:v>1.08E-9</c:v>
                </c:pt>
                <c:pt idx="163">
                  <c:v>1.05E-9</c:v>
                </c:pt>
                <c:pt idx="164">
                  <c:v>7.51E-10</c:v>
                </c:pt>
                <c:pt idx="165">
                  <c:v>7.27E-10</c:v>
                </c:pt>
                <c:pt idx="166">
                  <c:v>1.91E-9</c:v>
                </c:pt>
                <c:pt idx="167">
                  <c:v>3.62E-9</c:v>
                </c:pt>
                <c:pt idx="168">
                  <c:v>5.02E-9</c:v>
                </c:pt>
                <c:pt idx="169">
                  <c:v>5.86E-9</c:v>
                </c:pt>
                <c:pt idx="170">
                  <c:v>6.36E-9</c:v>
                </c:pt>
                <c:pt idx="171">
                  <c:v>6.22E-9</c:v>
                </c:pt>
                <c:pt idx="172">
                  <c:v>5.86E-9</c:v>
                </c:pt>
                <c:pt idx="173">
                  <c:v>5.22E-9</c:v>
                </c:pt>
                <c:pt idx="174">
                  <c:v>3.35E-9</c:v>
                </c:pt>
                <c:pt idx="175">
                  <c:v>1.92E-9</c:v>
                </c:pt>
                <c:pt idx="176">
                  <c:v>1.3E-9</c:v>
                </c:pt>
                <c:pt idx="177">
                  <c:v>9.68E-10</c:v>
                </c:pt>
                <c:pt idx="178">
                  <c:v>8.7E-10</c:v>
                </c:pt>
                <c:pt idx="179">
                  <c:v>8.95E-10</c:v>
                </c:pt>
                <c:pt idx="180">
                  <c:v>1.04E-9</c:v>
                </c:pt>
                <c:pt idx="181">
                  <c:v>1.41E-9</c:v>
                </c:pt>
                <c:pt idx="182">
                  <c:v>2.27E-9</c:v>
                </c:pt>
                <c:pt idx="183">
                  <c:v>4.83E-9</c:v>
                </c:pt>
                <c:pt idx="184">
                  <c:v>1.92E-8</c:v>
                </c:pt>
                <c:pt idx="185">
                  <c:v>2.2E-7</c:v>
                </c:pt>
                <c:pt idx="186">
                  <c:v>5.45E-7</c:v>
                </c:pt>
                <c:pt idx="187">
                  <c:v>7.02E-7</c:v>
                </c:pt>
                <c:pt idx="188">
                  <c:v>6.7E-7</c:v>
                </c:pt>
                <c:pt idx="189">
                  <c:v>7.12E-7</c:v>
                </c:pt>
                <c:pt idx="190">
                  <c:v>6.26E-7</c:v>
                </c:pt>
                <c:pt idx="191">
                  <c:v>5.94E-7</c:v>
                </c:pt>
                <c:pt idx="192">
                  <c:v>4.96E-7</c:v>
                </c:pt>
                <c:pt idx="193">
                  <c:v>3.0E-7</c:v>
                </c:pt>
                <c:pt idx="194">
                  <c:v>2.18E-8</c:v>
                </c:pt>
                <c:pt idx="195">
                  <c:v>6.15E-9</c:v>
                </c:pt>
                <c:pt idx="196">
                  <c:v>2.72E-9</c:v>
                </c:pt>
                <c:pt idx="197">
                  <c:v>1.38E-9</c:v>
                </c:pt>
                <c:pt idx="198">
                  <c:v>6.13E-10</c:v>
                </c:pt>
                <c:pt idx="199">
                  <c:v>1.99E-10</c:v>
                </c:pt>
                <c:pt idx="200">
                  <c:v>7.74E-11</c:v>
                </c:pt>
                <c:pt idx="201">
                  <c:v>3.83E-12</c:v>
                </c:pt>
                <c:pt idx="202">
                  <c:v>-7.91E-11</c:v>
                </c:pt>
                <c:pt idx="203">
                  <c:v>-1.28E-10</c:v>
                </c:pt>
                <c:pt idx="204">
                  <c:v>-1.65E-10</c:v>
                </c:pt>
                <c:pt idx="205">
                  <c:v>-1.9E-10</c:v>
                </c:pt>
                <c:pt idx="206">
                  <c:v>-1.97E-10</c:v>
                </c:pt>
                <c:pt idx="207">
                  <c:v>-1.74E-10</c:v>
                </c:pt>
                <c:pt idx="208">
                  <c:v>-1.31E-10</c:v>
                </c:pt>
                <c:pt idx="209">
                  <c:v>-1.22E-10</c:v>
                </c:pt>
                <c:pt idx="210">
                  <c:v>-8.34E-11</c:v>
                </c:pt>
                <c:pt idx="211">
                  <c:v>-1.12E-10</c:v>
                </c:pt>
                <c:pt idx="212">
                  <c:v>-1.31E-10</c:v>
                </c:pt>
                <c:pt idx="213">
                  <c:v>-1.02E-10</c:v>
                </c:pt>
                <c:pt idx="214">
                  <c:v>-9.44E-11</c:v>
                </c:pt>
                <c:pt idx="215">
                  <c:v>-7.19E-11</c:v>
                </c:pt>
                <c:pt idx="216">
                  <c:v>-6.89E-11</c:v>
                </c:pt>
                <c:pt idx="217">
                  <c:v>-5.66E-11</c:v>
                </c:pt>
                <c:pt idx="218">
                  <c:v>-3.57E-11</c:v>
                </c:pt>
                <c:pt idx="219">
                  <c:v>-9.15E-11</c:v>
                </c:pt>
                <c:pt idx="220">
                  <c:v>-5.61E-11</c:v>
                </c:pt>
                <c:pt idx="221">
                  <c:v>-1.87E-11</c:v>
                </c:pt>
                <c:pt idx="222">
                  <c:v>-7.91E-11</c:v>
                </c:pt>
                <c:pt idx="223">
                  <c:v>-7.15E-11</c:v>
                </c:pt>
                <c:pt idx="224">
                  <c:v>-2.64E-11</c:v>
                </c:pt>
                <c:pt idx="225">
                  <c:v>-5.06E-11</c:v>
                </c:pt>
                <c:pt idx="226">
                  <c:v>-3.28E-11</c:v>
                </c:pt>
                <c:pt idx="227">
                  <c:v>1.36E-11</c:v>
                </c:pt>
                <c:pt idx="228">
                  <c:v>4.72E-11</c:v>
                </c:pt>
                <c:pt idx="229">
                  <c:v>4.68E-11</c:v>
                </c:pt>
                <c:pt idx="230">
                  <c:v>4.81E-11</c:v>
                </c:pt>
                <c:pt idx="231">
                  <c:v>3.7E-11</c:v>
                </c:pt>
                <c:pt idx="232">
                  <c:v>2.13E-11</c:v>
                </c:pt>
                <c:pt idx="233">
                  <c:v>-2.13E-12</c:v>
                </c:pt>
                <c:pt idx="234">
                  <c:v>4.25E-13</c:v>
                </c:pt>
                <c:pt idx="235">
                  <c:v>1.62E-11</c:v>
                </c:pt>
                <c:pt idx="236">
                  <c:v>-1.4E-11</c:v>
                </c:pt>
                <c:pt idx="237">
                  <c:v>2.21E-11</c:v>
                </c:pt>
                <c:pt idx="238">
                  <c:v>4.59E-11</c:v>
                </c:pt>
                <c:pt idx="239">
                  <c:v>2.13E-11</c:v>
                </c:pt>
                <c:pt idx="240">
                  <c:v>4.38E-11</c:v>
                </c:pt>
                <c:pt idx="241">
                  <c:v>2.55E-12</c:v>
                </c:pt>
                <c:pt idx="242">
                  <c:v>-3.19E-11</c:v>
                </c:pt>
                <c:pt idx="243">
                  <c:v>-1.11E-11</c:v>
                </c:pt>
                <c:pt idx="244">
                  <c:v>-5.44E-11</c:v>
                </c:pt>
                <c:pt idx="245">
                  <c:v>-6.72E-11</c:v>
                </c:pt>
                <c:pt idx="246">
                  <c:v>-2.93E-11</c:v>
                </c:pt>
                <c:pt idx="247">
                  <c:v>2.21E-11</c:v>
                </c:pt>
                <c:pt idx="248">
                  <c:v>-5.27E-11</c:v>
                </c:pt>
                <c:pt idx="249">
                  <c:v>-4.21E-11</c:v>
                </c:pt>
                <c:pt idx="250">
                  <c:v>3.74E-11</c:v>
                </c:pt>
                <c:pt idx="251">
                  <c:v>7.66E-12</c:v>
                </c:pt>
                <c:pt idx="252">
                  <c:v>-2.59E-11</c:v>
                </c:pt>
                <c:pt idx="253">
                  <c:v>-2.3E-11</c:v>
                </c:pt>
                <c:pt idx="254">
                  <c:v>-5.1E-11</c:v>
                </c:pt>
                <c:pt idx="255">
                  <c:v>-4.51E-11</c:v>
                </c:pt>
                <c:pt idx="256">
                  <c:v>1.7E-11</c:v>
                </c:pt>
                <c:pt idx="257">
                  <c:v>7.74E-11</c:v>
                </c:pt>
                <c:pt idx="258">
                  <c:v>1.47E-10</c:v>
                </c:pt>
                <c:pt idx="259">
                  <c:v>1.82E-10</c:v>
                </c:pt>
                <c:pt idx="260">
                  <c:v>2.06E-10</c:v>
                </c:pt>
                <c:pt idx="261">
                  <c:v>1.84E-10</c:v>
                </c:pt>
                <c:pt idx="262">
                  <c:v>1.88E-10</c:v>
                </c:pt>
                <c:pt idx="263">
                  <c:v>1.95E-10</c:v>
                </c:pt>
                <c:pt idx="264">
                  <c:v>2.27E-10</c:v>
                </c:pt>
                <c:pt idx="265">
                  <c:v>3.96E-10</c:v>
                </c:pt>
                <c:pt idx="266">
                  <c:v>1.44E-9</c:v>
                </c:pt>
                <c:pt idx="267">
                  <c:v>2.79E-9</c:v>
                </c:pt>
                <c:pt idx="268">
                  <c:v>3.92E-9</c:v>
                </c:pt>
                <c:pt idx="269">
                  <c:v>4.63E-9</c:v>
                </c:pt>
                <c:pt idx="270">
                  <c:v>4.87E-9</c:v>
                </c:pt>
                <c:pt idx="271">
                  <c:v>4.62E-9</c:v>
                </c:pt>
                <c:pt idx="272">
                  <c:v>4.28E-9</c:v>
                </c:pt>
                <c:pt idx="273">
                  <c:v>3.92E-9</c:v>
                </c:pt>
                <c:pt idx="274">
                  <c:v>2.4E-9</c:v>
                </c:pt>
                <c:pt idx="275">
                  <c:v>1.39E-9</c:v>
                </c:pt>
                <c:pt idx="276">
                  <c:v>8.3E-10</c:v>
                </c:pt>
                <c:pt idx="277">
                  <c:v>3.59E-10</c:v>
                </c:pt>
                <c:pt idx="278">
                  <c:v>2.82E-10</c:v>
                </c:pt>
                <c:pt idx="279">
                  <c:v>2.22E-10</c:v>
                </c:pt>
                <c:pt idx="280">
                  <c:v>1.9E-10</c:v>
                </c:pt>
                <c:pt idx="281">
                  <c:v>1.28E-10</c:v>
                </c:pt>
                <c:pt idx="282">
                  <c:v>1.09E-10</c:v>
                </c:pt>
                <c:pt idx="283">
                  <c:v>1.08E-10</c:v>
                </c:pt>
                <c:pt idx="284">
                  <c:v>8.42E-11</c:v>
                </c:pt>
                <c:pt idx="285">
                  <c:v>5.06E-11</c:v>
                </c:pt>
                <c:pt idx="286">
                  <c:v>8.21E-11</c:v>
                </c:pt>
                <c:pt idx="287">
                  <c:v>9.78E-11</c:v>
                </c:pt>
                <c:pt idx="288">
                  <c:v>1.03E-10</c:v>
                </c:pt>
                <c:pt idx="289">
                  <c:v>1.69E-10</c:v>
                </c:pt>
                <c:pt idx="290">
                  <c:v>1.54E-10</c:v>
                </c:pt>
                <c:pt idx="291">
                  <c:v>1.28E-10</c:v>
                </c:pt>
                <c:pt idx="292">
                  <c:v>9.57E-11</c:v>
                </c:pt>
                <c:pt idx="293">
                  <c:v>1.09E-10</c:v>
                </c:pt>
                <c:pt idx="294">
                  <c:v>1.09E-10</c:v>
                </c:pt>
                <c:pt idx="295">
                  <c:v>7.78E-11</c:v>
                </c:pt>
                <c:pt idx="296">
                  <c:v>2.47E-11</c:v>
                </c:pt>
                <c:pt idx="297">
                  <c:v>2.51E-11</c:v>
                </c:pt>
                <c:pt idx="298">
                  <c:v>3.83E-12</c:v>
                </c:pt>
                <c:pt idx="299">
                  <c:v>-1.74E-11</c:v>
                </c:pt>
                <c:pt idx="300">
                  <c:v>2.51E-11</c:v>
                </c:pt>
                <c:pt idx="301">
                  <c:v>6.3E-11</c:v>
                </c:pt>
                <c:pt idx="302">
                  <c:v>3.15E-11</c:v>
                </c:pt>
                <c:pt idx="303">
                  <c:v>4.25E-11</c:v>
                </c:pt>
                <c:pt idx="304">
                  <c:v>4.51E-11</c:v>
                </c:pt>
                <c:pt idx="305">
                  <c:v>3.7E-11</c:v>
                </c:pt>
                <c:pt idx="306">
                  <c:v>8.38000000000001E-11</c:v>
                </c:pt>
                <c:pt idx="307">
                  <c:v>2.24E-10</c:v>
                </c:pt>
                <c:pt idx="308">
                  <c:v>3.63E-10</c:v>
                </c:pt>
                <c:pt idx="309">
                  <c:v>4.57E-10</c:v>
                </c:pt>
                <c:pt idx="310">
                  <c:v>5.21E-10</c:v>
                </c:pt>
                <c:pt idx="311">
                  <c:v>4.96E-10</c:v>
                </c:pt>
                <c:pt idx="312">
                  <c:v>4.62E-10</c:v>
                </c:pt>
                <c:pt idx="313">
                  <c:v>4.5E-10</c:v>
                </c:pt>
                <c:pt idx="314">
                  <c:v>3.17E-10</c:v>
                </c:pt>
                <c:pt idx="315">
                  <c:v>2.35E-10</c:v>
                </c:pt>
                <c:pt idx="316">
                  <c:v>1.65E-10</c:v>
                </c:pt>
                <c:pt idx="317">
                  <c:v>1.16E-10</c:v>
                </c:pt>
                <c:pt idx="318">
                  <c:v>7.15E-11</c:v>
                </c:pt>
                <c:pt idx="319">
                  <c:v>4.13E-11</c:v>
                </c:pt>
                <c:pt idx="320">
                  <c:v>1.28E-11</c:v>
                </c:pt>
                <c:pt idx="321">
                  <c:v>2.89E-11</c:v>
                </c:pt>
                <c:pt idx="322">
                  <c:v>5.53E-11</c:v>
                </c:pt>
                <c:pt idx="323">
                  <c:v>3.87E-11</c:v>
                </c:pt>
                <c:pt idx="324">
                  <c:v>1.96E-11</c:v>
                </c:pt>
                <c:pt idx="325">
                  <c:v>-4.51E-11</c:v>
                </c:pt>
                <c:pt idx="326">
                  <c:v>-2.42E-11</c:v>
                </c:pt>
                <c:pt idx="327">
                  <c:v>-6.81E-12</c:v>
                </c:pt>
                <c:pt idx="328">
                  <c:v>-6.81E-12</c:v>
                </c:pt>
                <c:pt idx="329">
                  <c:v>2.98E-12</c:v>
                </c:pt>
                <c:pt idx="330">
                  <c:v>2.59E-11</c:v>
                </c:pt>
                <c:pt idx="331">
                  <c:v>4.47E-11</c:v>
                </c:pt>
                <c:pt idx="332">
                  <c:v>4.68E-12</c:v>
                </c:pt>
                <c:pt idx="333">
                  <c:v>6.0E-11</c:v>
                </c:pt>
                <c:pt idx="334">
                  <c:v>3.74E-11</c:v>
                </c:pt>
                <c:pt idx="335">
                  <c:v>7.32E-11</c:v>
                </c:pt>
                <c:pt idx="336">
                  <c:v>1.13E-10</c:v>
                </c:pt>
                <c:pt idx="337">
                  <c:v>1.14E-10</c:v>
                </c:pt>
                <c:pt idx="338">
                  <c:v>9.83000000000001E-11</c:v>
                </c:pt>
                <c:pt idx="339">
                  <c:v>1.25E-10</c:v>
                </c:pt>
                <c:pt idx="340">
                  <c:v>1.57E-10</c:v>
                </c:pt>
                <c:pt idx="341">
                  <c:v>1.65E-10</c:v>
                </c:pt>
                <c:pt idx="342">
                  <c:v>2.36E-10</c:v>
                </c:pt>
                <c:pt idx="343">
                  <c:v>3.94E-10</c:v>
                </c:pt>
                <c:pt idx="344">
                  <c:v>1.22E-9</c:v>
                </c:pt>
                <c:pt idx="345">
                  <c:v>4.26E-9</c:v>
                </c:pt>
                <c:pt idx="346">
                  <c:v>1.26E-8</c:v>
                </c:pt>
                <c:pt idx="347">
                  <c:v>2.22E-8</c:v>
                </c:pt>
                <c:pt idx="348">
                  <c:v>2.54E-8</c:v>
                </c:pt>
                <c:pt idx="349">
                  <c:v>2.67E-8</c:v>
                </c:pt>
                <c:pt idx="350">
                  <c:v>2.34E-8</c:v>
                </c:pt>
                <c:pt idx="351">
                  <c:v>2.12E-8</c:v>
                </c:pt>
                <c:pt idx="352">
                  <c:v>1.88E-8</c:v>
                </c:pt>
                <c:pt idx="353">
                  <c:v>1.22E-8</c:v>
                </c:pt>
                <c:pt idx="354">
                  <c:v>5.03E-9</c:v>
                </c:pt>
                <c:pt idx="355">
                  <c:v>2.51E-9</c:v>
                </c:pt>
                <c:pt idx="356">
                  <c:v>1.43E-9</c:v>
                </c:pt>
                <c:pt idx="357">
                  <c:v>8.66E-10</c:v>
                </c:pt>
                <c:pt idx="358">
                  <c:v>4.45E-10</c:v>
                </c:pt>
                <c:pt idx="359">
                  <c:v>3.09E-10</c:v>
                </c:pt>
                <c:pt idx="360">
                  <c:v>2.59E-10</c:v>
                </c:pt>
                <c:pt idx="361">
                  <c:v>2.79E-10</c:v>
                </c:pt>
                <c:pt idx="362">
                  <c:v>2.62E-10</c:v>
                </c:pt>
                <c:pt idx="363">
                  <c:v>3.14E-10</c:v>
                </c:pt>
                <c:pt idx="364">
                  <c:v>4.16E-10</c:v>
                </c:pt>
                <c:pt idx="365">
                  <c:v>1.03E-9</c:v>
                </c:pt>
                <c:pt idx="366">
                  <c:v>2.07E-9</c:v>
                </c:pt>
                <c:pt idx="367">
                  <c:v>3.35E-9</c:v>
                </c:pt>
                <c:pt idx="368">
                  <c:v>4.25E-9</c:v>
                </c:pt>
                <c:pt idx="369">
                  <c:v>4.85E-9</c:v>
                </c:pt>
                <c:pt idx="370">
                  <c:v>4.76E-9</c:v>
                </c:pt>
                <c:pt idx="371">
                  <c:v>4.63E-9</c:v>
                </c:pt>
                <c:pt idx="372">
                  <c:v>4.34E-9</c:v>
                </c:pt>
                <c:pt idx="373">
                  <c:v>3.55E-9</c:v>
                </c:pt>
                <c:pt idx="374">
                  <c:v>2.56E-9</c:v>
                </c:pt>
                <c:pt idx="375">
                  <c:v>2.24E-9</c:v>
                </c:pt>
                <c:pt idx="376">
                  <c:v>2.47E-9</c:v>
                </c:pt>
                <c:pt idx="377">
                  <c:v>3.36E-9</c:v>
                </c:pt>
                <c:pt idx="378">
                  <c:v>5.16E-9</c:v>
                </c:pt>
                <c:pt idx="379">
                  <c:v>8.84E-9</c:v>
                </c:pt>
                <c:pt idx="380">
                  <c:v>1.88E-8</c:v>
                </c:pt>
                <c:pt idx="381">
                  <c:v>4.6E-8</c:v>
                </c:pt>
                <c:pt idx="382">
                  <c:v>1.01E-7</c:v>
                </c:pt>
                <c:pt idx="383">
                  <c:v>2.38E-7</c:v>
                </c:pt>
                <c:pt idx="384">
                  <c:v>8.82E-7</c:v>
                </c:pt>
                <c:pt idx="385">
                  <c:v>2.91E-6</c:v>
                </c:pt>
                <c:pt idx="386">
                  <c:v>5.62E-6</c:v>
                </c:pt>
                <c:pt idx="387">
                  <c:v>6.83E-6</c:v>
                </c:pt>
                <c:pt idx="388">
                  <c:v>6.92E-6</c:v>
                </c:pt>
                <c:pt idx="389">
                  <c:v>7.04E-6</c:v>
                </c:pt>
                <c:pt idx="390">
                  <c:v>5.73E-6</c:v>
                </c:pt>
                <c:pt idx="391">
                  <c:v>4.71E-6</c:v>
                </c:pt>
                <c:pt idx="392">
                  <c:v>4.58E-6</c:v>
                </c:pt>
                <c:pt idx="393">
                  <c:v>6.03E-7</c:v>
                </c:pt>
                <c:pt idx="394">
                  <c:v>3.04E-8</c:v>
                </c:pt>
                <c:pt idx="395">
                  <c:v>8.99E-9</c:v>
                </c:pt>
                <c:pt idx="396">
                  <c:v>4.08E-9</c:v>
                </c:pt>
                <c:pt idx="397">
                  <c:v>2.11E-9</c:v>
                </c:pt>
                <c:pt idx="398">
                  <c:v>1.19E-9</c:v>
                </c:pt>
                <c:pt idx="399">
                  <c:v>6.36E-10</c:v>
                </c:pt>
                <c:pt idx="400">
                  <c:v>2.84E-10</c:v>
                </c:pt>
                <c:pt idx="401">
                  <c:v>1.74E-10</c:v>
                </c:pt>
                <c:pt idx="402">
                  <c:v>1.03E-10</c:v>
                </c:pt>
                <c:pt idx="403">
                  <c:v>6.13E-11</c:v>
                </c:pt>
                <c:pt idx="404">
                  <c:v>3.19E-11</c:v>
                </c:pt>
                <c:pt idx="405">
                  <c:v>-5.06E-11</c:v>
                </c:pt>
                <c:pt idx="406">
                  <c:v>5.1E-12</c:v>
                </c:pt>
                <c:pt idx="407">
                  <c:v>-6.81E-12</c:v>
                </c:pt>
                <c:pt idx="408">
                  <c:v>-8.0E-11</c:v>
                </c:pt>
                <c:pt idx="409">
                  <c:v>-1.06E-10</c:v>
                </c:pt>
                <c:pt idx="410">
                  <c:v>-9.15E-11</c:v>
                </c:pt>
                <c:pt idx="411">
                  <c:v>-5.49E-11</c:v>
                </c:pt>
                <c:pt idx="412">
                  <c:v>-5.36E-11</c:v>
                </c:pt>
                <c:pt idx="413">
                  <c:v>-5.95E-11</c:v>
                </c:pt>
                <c:pt idx="414">
                  <c:v>-3.49E-11</c:v>
                </c:pt>
                <c:pt idx="415">
                  <c:v>-1.28E-10</c:v>
                </c:pt>
                <c:pt idx="416">
                  <c:v>-1.38E-10</c:v>
                </c:pt>
                <c:pt idx="417">
                  <c:v>-1.01E-10</c:v>
                </c:pt>
                <c:pt idx="418">
                  <c:v>-6.55E-11</c:v>
                </c:pt>
                <c:pt idx="419">
                  <c:v>-7.66E-11</c:v>
                </c:pt>
                <c:pt idx="420">
                  <c:v>-7.06E-11</c:v>
                </c:pt>
                <c:pt idx="421">
                  <c:v>-3.62E-11</c:v>
                </c:pt>
                <c:pt idx="422">
                  <c:v>-4.81E-11</c:v>
                </c:pt>
                <c:pt idx="423">
                  <c:v>-1.04E-10</c:v>
                </c:pt>
                <c:pt idx="424">
                  <c:v>-5.91E-11</c:v>
                </c:pt>
                <c:pt idx="425">
                  <c:v>2.13E-12</c:v>
                </c:pt>
                <c:pt idx="426">
                  <c:v>1.41E-10</c:v>
                </c:pt>
                <c:pt idx="427">
                  <c:v>3.38E-10</c:v>
                </c:pt>
                <c:pt idx="428">
                  <c:v>5.85E-10</c:v>
                </c:pt>
                <c:pt idx="429">
                  <c:v>8.57E-10</c:v>
                </c:pt>
                <c:pt idx="430">
                  <c:v>8.02E-10</c:v>
                </c:pt>
                <c:pt idx="431">
                  <c:v>6.96E-10</c:v>
                </c:pt>
                <c:pt idx="432">
                  <c:v>5.02E-10</c:v>
                </c:pt>
                <c:pt idx="433">
                  <c:v>3.22E-10</c:v>
                </c:pt>
                <c:pt idx="434">
                  <c:v>2.34E-10</c:v>
                </c:pt>
                <c:pt idx="435">
                  <c:v>1.42E-10</c:v>
                </c:pt>
                <c:pt idx="436">
                  <c:v>1.13E-10</c:v>
                </c:pt>
                <c:pt idx="437">
                  <c:v>4.13E-11</c:v>
                </c:pt>
                <c:pt idx="438">
                  <c:v>2.38E-11</c:v>
                </c:pt>
                <c:pt idx="439">
                  <c:v>3.45E-11</c:v>
                </c:pt>
                <c:pt idx="440">
                  <c:v>8.59000000000001E-11</c:v>
                </c:pt>
                <c:pt idx="441">
                  <c:v>6.08E-11</c:v>
                </c:pt>
                <c:pt idx="442">
                  <c:v>4.81E-11</c:v>
                </c:pt>
                <c:pt idx="443">
                  <c:v>-6.81E-12</c:v>
                </c:pt>
                <c:pt idx="444">
                  <c:v>-3.83E-11</c:v>
                </c:pt>
                <c:pt idx="445">
                  <c:v>-1.02E-11</c:v>
                </c:pt>
                <c:pt idx="446">
                  <c:v>6.81E-12</c:v>
                </c:pt>
                <c:pt idx="447">
                  <c:v>6.68E-11</c:v>
                </c:pt>
                <c:pt idx="448">
                  <c:v>5.23E-11</c:v>
                </c:pt>
                <c:pt idx="449">
                  <c:v>6.89E-11</c:v>
                </c:pt>
                <c:pt idx="450">
                  <c:v>1.79E-11</c:v>
                </c:pt>
                <c:pt idx="451">
                  <c:v>4.04E-11</c:v>
                </c:pt>
                <c:pt idx="452">
                  <c:v>7.1E-11</c:v>
                </c:pt>
                <c:pt idx="453">
                  <c:v>4.04E-11</c:v>
                </c:pt>
                <c:pt idx="454">
                  <c:v>-2.98E-12</c:v>
                </c:pt>
                <c:pt idx="455">
                  <c:v>2.89E-11</c:v>
                </c:pt>
                <c:pt idx="456">
                  <c:v>5.27E-11</c:v>
                </c:pt>
                <c:pt idx="457">
                  <c:v>4.81E-11</c:v>
                </c:pt>
                <c:pt idx="458">
                  <c:v>5.06E-11</c:v>
                </c:pt>
                <c:pt idx="459">
                  <c:v>5.74E-11</c:v>
                </c:pt>
                <c:pt idx="460">
                  <c:v>5.95E-11</c:v>
                </c:pt>
                <c:pt idx="461">
                  <c:v>8.97000000000001E-11</c:v>
                </c:pt>
                <c:pt idx="462">
                  <c:v>5.57E-11</c:v>
                </c:pt>
                <c:pt idx="463">
                  <c:v>3.7E-11</c:v>
                </c:pt>
                <c:pt idx="464">
                  <c:v>3.83E-11</c:v>
                </c:pt>
                <c:pt idx="465">
                  <c:v>4.25E-11</c:v>
                </c:pt>
                <c:pt idx="466">
                  <c:v>6.72E-11</c:v>
                </c:pt>
                <c:pt idx="467">
                  <c:v>3.79E-11</c:v>
                </c:pt>
                <c:pt idx="468">
                  <c:v>2.98E-11</c:v>
                </c:pt>
                <c:pt idx="469">
                  <c:v>8.08E-12</c:v>
                </c:pt>
                <c:pt idx="470">
                  <c:v>2.72E-11</c:v>
                </c:pt>
                <c:pt idx="471">
                  <c:v>3.06E-11</c:v>
                </c:pt>
                <c:pt idx="472">
                  <c:v>1.06E-11</c:v>
                </c:pt>
                <c:pt idx="473">
                  <c:v>4.76E-11</c:v>
                </c:pt>
                <c:pt idx="474">
                  <c:v>7.15E-11</c:v>
                </c:pt>
                <c:pt idx="475">
                  <c:v>8.08E-11</c:v>
                </c:pt>
                <c:pt idx="476">
                  <c:v>9.78E-11</c:v>
                </c:pt>
                <c:pt idx="477">
                  <c:v>3.62E-11</c:v>
                </c:pt>
                <c:pt idx="478">
                  <c:v>4.81E-11</c:v>
                </c:pt>
                <c:pt idx="479">
                  <c:v>6.72E-11</c:v>
                </c:pt>
                <c:pt idx="480">
                  <c:v>6.42E-11</c:v>
                </c:pt>
                <c:pt idx="481">
                  <c:v>6.93E-11</c:v>
                </c:pt>
                <c:pt idx="482">
                  <c:v>9.15E-11</c:v>
                </c:pt>
                <c:pt idx="483">
                  <c:v>1.05E-10</c:v>
                </c:pt>
                <c:pt idx="484">
                  <c:v>7.23E-11</c:v>
                </c:pt>
                <c:pt idx="485">
                  <c:v>3.49E-11</c:v>
                </c:pt>
                <c:pt idx="486">
                  <c:v>2.21E-11</c:v>
                </c:pt>
                <c:pt idx="487">
                  <c:v>5.53E-12</c:v>
                </c:pt>
                <c:pt idx="488">
                  <c:v>-5.57E-11</c:v>
                </c:pt>
                <c:pt idx="489">
                  <c:v>-4.51E-11</c:v>
                </c:pt>
                <c:pt idx="490">
                  <c:v>1.62E-11</c:v>
                </c:pt>
                <c:pt idx="491">
                  <c:v>3.49E-11</c:v>
                </c:pt>
                <c:pt idx="492">
                  <c:v>1.49E-11</c:v>
                </c:pt>
                <c:pt idx="493">
                  <c:v>1.74E-11</c:v>
                </c:pt>
                <c:pt idx="494">
                  <c:v>6.81E-12</c:v>
                </c:pt>
                <c:pt idx="495">
                  <c:v>1.91E-11</c:v>
                </c:pt>
                <c:pt idx="496">
                  <c:v>2.89E-11</c:v>
                </c:pt>
                <c:pt idx="497">
                  <c:v>2.72E-11</c:v>
                </c:pt>
                <c:pt idx="498">
                  <c:v>1.32E-11</c:v>
                </c:pt>
                <c:pt idx="499">
                  <c:v>5.1E-11</c:v>
                </c:pt>
                <c:pt idx="500">
                  <c:v>9.7E-11</c:v>
                </c:pt>
                <c:pt idx="501">
                  <c:v>9.49E-11</c:v>
                </c:pt>
                <c:pt idx="502">
                  <c:v>5.91E-11</c:v>
                </c:pt>
                <c:pt idx="503">
                  <c:v>4.34E-11</c:v>
                </c:pt>
                <c:pt idx="504">
                  <c:v>5.06E-11</c:v>
                </c:pt>
                <c:pt idx="505">
                  <c:v>7.49E-11</c:v>
                </c:pt>
                <c:pt idx="506">
                  <c:v>1.01E-10</c:v>
                </c:pt>
                <c:pt idx="507">
                  <c:v>7.91E-11</c:v>
                </c:pt>
                <c:pt idx="508">
                  <c:v>1.7E-11</c:v>
                </c:pt>
                <c:pt idx="509">
                  <c:v>3.23E-11</c:v>
                </c:pt>
                <c:pt idx="510">
                  <c:v>4.68E-11</c:v>
                </c:pt>
                <c:pt idx="511">
                  <c:v>2.98E-11</c:v>
                </c:pt>
                <c:pt idx="512">
                  <c:v>2.13E-11</c:v>
                </c:pt>
                <c:pt idx="513">
                  <c:v>6.17E-11</c:v>
                </c:pt>
                <c:pt idx="514">
                  <c:v>4.55E-11</c:v>
                </c:pt>
                <c:pt idx="515">
                  <c:v>4.3E-11</c:v>
                </c:pt>
                <c:pt idx="516">
                  <c:v>5.1E-11</c:v>
                </c:pt>
                <c:pt idx="517">
                  <c:v>5.7E-11</c:v>
                </c:pt>
                <c:pt idx="518">
                  <c:v>6.68E-11</c:v>
                </c:pt>
                <c:pt idx="519">
                  <c:v>9.87E-11</c:v>
                </c:pt>
                <c:pt idx="520">
                  <c:v>1.33E-10</c:v>
                </c:pt>
                <c:pt idx="521">
                  <c:v>1.0E-10</c:v>
                </c:pt>
                <c:pt idx="522">
                  <c:v>6.21E-11</c:v>
                </c:pt>
                <c:pt idx="523">
                  <c:v>5.83E-11</c:v>
                </c:pt>
                <c:pt idx="524">
                  <c:v>3.4E-12</c:v>
                </c:pt>
                <c:pt idx="525">
                  <c:v>3.4E-12</c:v>
                </c:pt>
                <c:pt idx="526">
                  <c:v>1.4E-11</c:v>
                </c:pt>
                <c:pt idx="527">
                  <c:v>4.85E-11</c:v>
                </c:pt>
                <c:pt idx="528">
                  <c:v>9.23E-11</c:v>
                </c:pt>
                <c:pt idx="529">
                  <c:v>6.72E-11</c:v>
                </c:pt>
                <c:pt idx="530">
                  <c:v>5.1E-11</c:v>
                </c:pt>
                <c:pt idx="531">
                  <c:v>1.3E-10</c:v>
                </c:pt>
                <c:pt idx="532">
                  <c:v>1.36E-10</c:v>
                </c:pt>
                <c:pt idx="533">
                  <c:v>7.95E-11</c:v>
                </c:pt>
                <c:pt idx="534">
                  <c:v>7.36E-11</c:v>
                </c:pt>
                <c:pt idx="535">
                  <c:v>6.47E-11</c:v>
                </c:pt>
                <c:pt idx="536">
                  <c:v>6.0E-11</c:v>
                </c:pt>
                <c:pt idx="537">
                  <c:v>6.59E-11</c:v>
                </c:pt>
                <c:pt idx="538">
                  <c:v>6.59E-11</c:v>
                </c:pt>
                <c:pt idx="539">
                  <c:v>7.49E-11</c:v>
                </c:pt>
                <c:pt idx="540">
                  <c:v>8.25E-11</c:v>
                </c:pt>
                <c:pt idx="541">
                  <c:v>8.21E-11</c:v>
                </c:pt>
                <c:pt idx="542">
                  <c:v>8.76E-11</c:v>
                </c:pt>
                <c:pt idx="543">
                  <c:v>7.57E-11</c:v>
                </c:pt>
                <c:pt idx="544">
                  <c:v>3.45E-11</c:v>
                </c:pt>
                <c:pt idx="545">
                  <c:v>1.91E-11</c:v>
                </c:pt>
                <c:pt idx="546">
                  <c:v>3.23E-11</c:v>
                </c:pt>
                <c:pt idx="547">
                  <c:v>3.53E-11</c:v>
                </c:pt>
                <c:pt idx="548">
                  <c:v>2.89E-11</c:v>
                </c:pt>
                <c:pt idx="549">
                  <c:v>2.93E-11</c:v>
                </c:pt>
                <c:pt idx="550">
                  <c:v>-4.25E-13</c:v>
                </c:pt>
                <c:pt idx="551">
                  <c:v>1.7E-11</c:v>
                </c:pt>
                <c:pt idx="552">
                  <c:v>2.72E-11</c:v>
                </c:pt>
                <c:pt idx="553">
                  <c:v>4.59E-11</c:v>
                </c:pt>
                <c:pt idx="554">
                  <c:v>8.8E-11</c:v>
                </c:pt>
                <c:pt idx="555">
                  <c:v>1.04E-10</c:v>
                </c:pt>
                <c:pt idx="556">
                  <c:v>7.32E-11</c:v>
                </c:pt>
                <c:pt idx="557">
                  <c:v>7.1E-11</c:v>
                </c:pt>
                <c:pt idx="558">
                  <c:v>7.91E-11</c:v>
                </c:pt>
                <c:pt idx="559">
                  <c:v>8.8E-11</c:v>
                </c:pt>
                <c:pt idx="560">
                  <c:v>9.87E-11</c:v>
                </c:pt>
                <c:pt idx="561">
                  <c:v>1.0E-10</c:v>
                </c:pt>
                <c:pt idx="562">
                  <c:v>3.4E-11</c:v>
                </c:pt>
                <c:pt idx="563">
                  <c:v>6.98E-11</c:v>
                </c:pt>
                <c:pt idx="564">
                  <c:v>7.19E-11</c:v>
                </c:pt>
                <c:pt idx="565">
                  <c:v>6.85E-11</c:v>
                </c:pt>
                <c:pt idx="566">
                  <c:v>2.47E-11</c:v>
                </c:pt>
                <c:pt idx="567">
                  <c:v>7.23E-12</c:v>
                </c:pt>
                <c:pt idx="568">
                  <c:v>6.38E-12</c:v>
                </c:pt>
                <c:pt idx="569">
                  <c:v>6.38E-12</c:v>
                </c:pt>
                <c:pt idx="570">
                  <c:v>3.4E-11</c:v>
                </c:pt>
                <c:pt idx="571">
                  <c:v>3.53E-11</c:v>
                </c:pt>
                <c:pt idx="572">
                  <c:v>6.72E-11</c:v>
                </c:pt>
                <c:pt idx="573">
                  <c:v>6.13E-11</c:v>
                </c:pt>
                <c:pt idx="574">
                  <c:v>3.45E-11</c:v>
                </c:pt>
                <c:pt idx="575">
                  <c:v>2.89E-11</c:v>
                </c:pt>
                <c:pt idx="576">
                  <c:v>2.25E-11</c:v>
                </c:pt>
                <c:pt idx="577">
                  <c:v>6.47E-11</c:v>
                </c:pt>
                <c:pt idx="578">
                  <c:v>7.23E-11</c:v>
                </c:pt>
                <c:pt idx="579">
                  <c:v>3.06E-11</c:v>
                </c:pt>
                <c:pt idx="580">
                  <c:v>2.25E-11</c:v>
                </c:pt>
                <c:pt idx="581">
                  <c:v>1.11E-11</c:v>
                </c:pt>
                <c:pt idx="582">
                  <c:v>5.19E-11</c:v>
                </c:pt>
                <c:pt idx="583">
                  <c:v>7.61E-11</c:v>
                </c:pt>
                <c:pt idx="584">
                  <c:v>5.19E-11</c:v>
                </c:pt>
                <c:pt idx="585">
                  <c:v>6.59E-11</c:v>
                </c:pt>
                <c:pt idx="586">
                  <c:v>7.7E-11</c:v>
                </c:pt>
                <c:pt idx="587">
                  <c:v>9.15E-11</c:v>
                </c:pt>
                <c:pt idx="588">
                  <c:v>2.59E-11</c:v>
                </c:pt>
                <c:pt idx="589">
                  <c:v>3.7E-11</c:v>
                </c:pt>
                <c:pt idx="590">
                  <c:v>3.15E-11</c:v>
                </c:pt>
                <c:pt idx="591">
                  <c:v>6.85E-11</c:v>
                </c:pt>
                <c:pt idx="592">
                  <c:v>7.44E-11</c:v>
                </c:pt>
                <c:pt idx="593">
                  <c:v>3.36E-11</c:v>
                </c:pt>
                <c:pt idx="594">
                  <c:v>3.91E-11</c:v>
                </c:pt>
                <c:pt idx="595">
                  <c:v>3.62E-11</c:v>
                </c:pt>
                <c:pt idx="596">
                  <c:v>4.98E-11</c:v>
                </c:pt>
                <c:pt idx="597">
                  <c:v>4.17E-11</c:v>
                </c:pt>
                <c:pt idx="598">
                  <c:v>6.47E-11</c:v>
                </c:pt>
                <c:pt idx="599">
                  <c:v>7.19E-11</c:v>
                </c:pt>
                <c:pt idx="600">
                  <c:v>9.15E-11</c:v>
                </c:pt>
                <c:pt idx="601">
                  <c:v>9.7E-11</c:v>
                </c:pt>
                <c:pt idx="602">
                  <c:v>1.42E-10</c:v>
                </c:pt>
                <c:pt idx="603">
                  <c:v>1.63E-10</c:v>
                </c:pt>
                <c:pt idx="604">
                  <c:v>1.14E-10</c:v>
                </c:pt>
                <c:pt idx="605">
                  <c:v>8.68E-11</c:v>
                </c:pt>
                <c:pt idx="606">
                  <c:v>6.64E-11</c:v>
                </c:pt>
                <c:pt idx="607">
                  <c:v>5.66E-11</c:v>
                </c:pt>
                <c:pt idx="608">
                  <c:v>1.4E-11</c:v>
                </c:pt>
                <c:pt idx="609">
                  <c:v>3.4E-11</c:v>
                </c:pt>
                <c:pt idx="610">
                  <c:v>5.53E-11</c:v>
                </c:pt>
                <c:pt idx="611">
                  <c:v>1.57E-11</c:v>
                </c:pt>
                <c:pt idx="612">
                  <c:v>1.7E-11</c:v>
                </c:pt>
                <c:pt idx="613">
                  <c:v>3.96E-11</c:v>
                </c:pt>
                <c:pt idx="614">
                  <c:v>3.83E-11</c:v>
                </c:pt>
                <c:pt idx="615">
                  <c:v>1.15E-11</c:v>
                </c:pt>
                <c:pt idx="616">
                  <c:v>4.55E-11</c:v>
                </c:pt>
                <c:pt idx="617">
                  <c:v>1.79E-11</c:v>
                </c:pt>
                <c:pt idx="618">
                  <c:v>-4.25E-13</c:v>
                </c:pt>
                <c:pt idx="619">
                  <c:v>3.36E-11</c:v>
                </c:pt>
                <c:pt idx="620">
                  <c:v>3.7E-11</c:v>
                </c:pt>
                <c:pt idx="621">
                  <c:v>6.51E-11</c:v>
                </c:pt>
                <c:pt idx="622">
                  <c:v>7.78E-11</c:v>
                </c:pt>
                <c:pt idx="623">
                  <c:v>5.44E-11</c:v>
                </c:pt>
                <c:pt idx="624">
                  <c:v>6.85E-11</c:v>
                </c:pt>
                <c:pt idx="625">
                  <c:v>8.97000000000001E-11</c:v>
                </c:pt>
                <c:pt idx="626">
                  <c:v>4.0E-11</c:v>
                </c:pt>
                <c:pt idx="627">
                  <c:v>7.66E-12</c:v>
                </c:pt>
                <c:pt idx="628">
                  <c:v>2.98E-12</c:v>
                </c:pt>
                <c:pt idx="629">
                  <c:v>1.7E-11</c:v>
                </c:pt>
                <c:pt idx="630">
                  <c:v>5.53E-11</c:v>
                </c:pt>
                <c:pt idx="631">
                  <c:v>8.0E-11</c:v>
                </c:pt>
                <c:pt idx="632">
                  <c:v>8.12E-11</c:v>
                </c:pt>
                <c:pt idx="633">
                  <c:v>7.87E-11</c:v>
                </c:pt>
                <c:pt idx="634">
                  <c:v>9.23E-11</c:v>
                </c:pt>
                <c:pt idx="635">
                  <c:v>6.38E-11</c:v>
                </c:pt>
                <c:pt idx="636">
                  <c:v>4.34E-11</c:v>
                </c:pt>
                <c:pt idx="637">
                  <c:v>8.97000000000001E-11</c:v>
                </c:pt>
                <c:pt idx="638">
                  <c:v>8.42E-11</c:v>
                </c:pt>
                <c:pt idx="639">
                  <c:v>8.42E-11</c:v>
                </c:pt>
                <c:pt idx="640">
                  <c:v>6.47E-11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9889992"/>
        <c:axId val="2129786904"/>
      </c:scatterChart>
      <c:valAx>
        <c:axId val="2129889992"/>
        <c:scaling>
          <c:orientation val="minMax"/>
          <c:max val="65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Mass (AMU)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29786904"/>
        <c:crossesAt val="1.0E-11"/>
        <c:crossBetween val="midCat"/>
      </c:valAx>
      <c:valAx>
        <c:axId val="2129786904"/>
        <c:scaling>
          <c:logBase val="10.0"/>
          <c:orientation val="minMax"/>
          <c:max val="1.0E-5"/>
          <c:min val="1.0E-1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Pressure (Torr)</a:t>
                </a:r>
              </a:p>
            </c:rich>
          </c:tx>
          <c:layout>
            <c:manualLayout>
              <c:xMode val="edge"/>
              <c:yMode val="edge"/>
              <c:x val="0.0152777777777778"/>
              <c:y val="0.437262775976532"/>
            </c:manualLayout>
          </c:layout>
          <c:overlay val="0"/>
        </c:title>
        <c:numFmt formatCode="0.E+00" sourceLinked="0"/>
        <c:majorTickMark val="out"/>
        <c:minorTickMark val="in"/>
        <c:tickLblPos val="nextTo"/>
        <c:txPr>
          <a:bodyPr rot="-2700000"/>
          <a:lstStyle/>
          <a:p>
            <a:pPr>
              <a:defRPr sz="1400" b="1"/>
            </a:pPr>
            <a:endParaRPr lang="en-US"/>
          </a:p>
        </c:txPr>
        <c:crossAx val="212988999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1364501312336"/>
          <c:y val="0.220052647830786"/>
          <c:w val="0.161239664851026"/>
          <c:h val="0.249874288525675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smtClean="0"/>
              <a:t>Nitrogen:Argon ratio in the Product gas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Data!$E$1</c:f>
              <c:strCache>
                <c:ptCount val="1"/>
                <c:pt idx="0">
                  <c:v>N2/Argon</c:v>
                </c:pt>
              </c:strCache>
            </c:strRef>
          </c:tx>
          <c:spPr>
            <a:ln w="28575"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c:spPr>
          <c:marker>
            <c:symbol val="circle"/>
            <c:size val="10"/>
            <c:spPr>
              <a:solidFill>
                <a:srgbClr val="FF0000"/>
              </a:soli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c:spPr>
          </c:marker>
          <c:dLbls>
            <c:dLbl>
              <c:idx val="0"/>
              <c:layout>
                <c:manualLayout>
                  <c:x val="-0.0234280790831412"/>
                  <c:y val="-0.032265717072216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0278208439112302"/>
                  <c:y val="-0.04033214634027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0161068043696596"/>
                  <c:y val="-0.03024910975520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0746770020775126"/>
                  <c:y val="-0.04638196829131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0102497845988742"/>
                  <c:y val="-0.02823250243818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xVal>
            <c:numRef>
              <c:f>Data!$A$2:$A$6</c:f>
              <c:numCache>
                <c:formatCode>[$-409]d\-mmm\-yy\ h:mm\ AM/PM</c:formatCode>
                <c:ptCount val="5"/>
                <c:pt idx="0">
                  <c:v>40834.4097222222</c:v>
                </c:pt>
                <c:pt idx="1">
                  <c:v>40835.42638888889</c:v>
                </c:pt>
                <c:pt idx="2">
                  <c:v>40835.67638888889</c:v>
                </c:pt>
                <c:pt idx="3">
                  <c:v>40836.26666666664</c:v>
                </c:pt>
                <c:pt idx="4">
                  <c:v>40836.44791666666</c:v>
                </c:pt>
              </c:numCache>
            </c:numRef>
          </c:xVal>
          <c:yVal>
            <c:numRef>
              <c:f>Data!$E$2:$E$6</c:f>
              <c:numCache>
                <c:formatCode>0.00E+00</c:formatCode>
                <c:ptCount val="5"/>
                <c:pt idx="0">
                  <c:v>0.0144313436502088</c:v>
                </c:pt>
                <c:pt idx="1">
                  <c:v>0.00369984260338096</c:v>
                </c:pt>
                <c:pt idx="2">
                  <c:v>0.00273910999366325</c:v>
                </c:pt>
                <c:pt idx="3">
                  <c:v>0.00117430585705721</c:v>
                </c:pt>
                <c:pt idx="4">
                  <c:v>0.00100255270092227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107900584"/>
        <c:axId val="-2107897016"/>
      </c:scatterChart>
      <c:valAx>
        <c:axId val="-210790058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[$-409]d\-mmm\ h\ AM/PM" sourceLinked="0"/>
        <c:majorTickMark val="out"/>
        <c:minorTickMark val="in"/>
        <c:tickLblPos val="nextTo"/>
        <c:spPr>
          <a:ln>
            <a:solidFill>
              <a:schemeClr val="tx1"/>
            </a:solidFill>
          </a:ln>
        </c:spPr>
        <c:txPr>
          <a:bodyPr rot="2700000"/>
          <a:lstStyle/>
          <a:p>
            <a:pPr>
              <a:defRPr sz="1400" b="1"/>
            </a:pPr>
            <a:endParaRPr lang="en-US"/>
          </a:p>
        </c:txPr>
        <c:crossAx val="-2107897016"/>
        <c:crossesAt val="0.0001"/>
        <c:crossBetween val="midCat"/>
      </c:valAx>
      <c:valAx>
        <c:axId val="-2107897016"/>
        <c:scaling>
          <c:logBase val="10.0"/>
          <c:orientation val="minMax"/>
          <c:max val="0.016"/>
          <c:min val="0.000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E+00" sourceLinked="0"/>
        <c:majorTickMark val="out"/>
        <c:minorTickMark val="in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n-US"/>
          </a:p>
        </c:txPr>
        <c:crossAx val="-21079005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sz="2800" dirty="0"/>
              <a:t>Nitrogen:Argon</a:t>
            </a:r>
            <a:r>
              <a:rPr lang="en-US" sz="2800" baseline="0" dirty="0"/>
              <a:t> </a:t>
            </a:r>
            <a:r>
              <a:rPr lang="en-US" sz="2800" baseline="0" dirty="0" smtClean="0"/>
              <a:t>ratio </a:t>
            </a:r>
            <a:r>
              <a:rPr lang="en-US" sz="2800" baseline="0" dirty="0"/>
              <a:t>in the product gas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'selected-data'!$H$1</c:f>
              <c:strCache>
                <c:ptCount val="1"/>
                <c:pt idx="0">
                  <c:v>N2/Ar</c:v>
                </c:pt>
              </c:strCache>
            </c:strRef>
          </c:tx>
          <c:spPr>
            <a:ln w="28575"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marker>
            <c:symbol val="circle"/>
            <c:size val="7"/>
            <c:spPr>
              <a:solidFill>
                <a:srgbClr val="FF0000"/>
              </a:solidFill>
              <a:ln w="6350">
                <a:solidFill>
                  <a:prstClr val="black">
                    <a:alpha val="50000"/>
                  </a:prst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</c:marker>
          <c:xVal>
            <c:numRef>
              <c:f>'selected-data'!$D$2:$D$57800</c:f>
              <c:numCache>
                <c:formatCode>General</c:formatCode>
                <c:ptCount val="573"/>
                <c:pt idx="0">
                  <c:v>0.0</c:v>
                </c:pt>
                <c:pt idx="1">
                  <c:v>0.07075</c:v>
                </c:pt>
                <c:pt idx="2">
                  <c:v>0.1415</c:v>
                </c:pt>
                <c:pt idx="3">
                  <c:v>0.21225</c:v>
                </c:pt>
                <c:pt idx="4">
                  <c:v>0.283</c:v>
                </c:pt>
                <c:pt idx="5">
                  <c:v>0.35375</c:v>
                </c:pt>
                <c:pt idx="6">
                  <c:v>0.4245</c:v>
                </c:pt>
                <c:pt idx="7">
                  <c:v>0.49525</c:v>
                </c:pt>
                <c:pt idx="8">
                  <c:v>0.566</c:v>
                </c:pt>
                <c:pt idx="9">
                  <c:v>0.63675</c:v>
                </c:pt>
                <c:pt idx="10">
                  <c:v>0.7075</c:v>
                </c:pt>
                <c:pt idx="11">
                  <c:v>0.77825</c:v>
                </c:pt>
                <c:pt idx="12">
                  <c:v>0.849</c:v>
                </c:pt>
                <c:pt idx="13">
                  <c:v>0.91975</c:v>
                </c:pt>
                <c:pt idx="14">
                  <c:v>0.9905</c:v>
                </c:pt>
                <c:pt idx="15">
                  <c:v>1.06125</c:v>
                </c:pt>
                <c:pt idx="16">
                  <c:v>1.132</c:v>
                </c:pt>
                <c:pt idx="17">
                  <c:v>1.20275</c:v>
                </c:pt>
                <c:pt idx="18">
                  <c:v>1.2735</c:v>
                </c:pt>
                <c:pt idx="19">
                  <c:v>1.34425</c:v>
                </c:pt>
                <c:pt idx="20">
                  <c:v>1.415</c:v>
                </c:pt>
                <c:pt idx="21">
                  <c:v>1.48575</c:v>
                </c:pt>
                <c:pt idx="22">
                  <c:v>1.5565</c:v>
                </c:pt>
                <c:pt idx="23">
                  <c:v>1.62725</c:v>
                </c:pt>
                <c:pt idx="24">
                  <c:v>1.698</c:v>
                </c:pt>
                <c:pt idx="25">
                  <c:v>1.76875</c:v>
                </c:pt>
                <c:pt idx="26">
                  <c:v>1.8395</c:v>
                </c:pt>
                <c:pt idx="27">
                  <c:v>1.91025</c:v>
                </c:pt>
                <c:pt idx="28">
                  <c:v>1.981</c:v>
                </c:pt>
                <c:pt idx="29">
                  <c:v>2.05175</c:v>
                </c:pt>
                <c:pt idx="30">
                  <c:v>2.1225</c:v>
                </c:pt>
                <c:pt idx="31">
                  <c:v>2.193249999999999</c:v>
                </c:pt>
                <c:pt idx="32">
                  <c:v>2.264</c:v>
                </c:pt>
                <c:pt idx="33">
                  <c:v>2.33475</c:v>
                </c:pt>
                <c:pt idx="34">
                  <c:v>2.4055</c:v>
                </c:pt>
                <c:pt idx="35">
                  <c:v>2.476249999999997</c:v>
                </c:pt>
                <c:pt idx="36">
                  <c:v>2.547</c:v>
                </c:pt>
                <c:pt idx="37">
                  <c:v>2.61775</c:v>
                </c:pt>
                <c:pt idx="38">
                  <c:v>2.6885</c:v>
                </c:pt>
                <c:pt idx="39">
                  <c:v>2.759249999999997</c:v>
                </c:pt>
                <c:pt idx="40">
                  <c:v>2.83</c:v>
                </c:pt>
                <c:pt idx="41">
                  <c:v>2.90075</c:v>
                </c:pt>
                <c:pt idx="42">
                  <c:v>2.971499999999998</c:v>
                </c:pt>
                <c:pt idx="43">
                  <c:v>3.04225</c:v>
                </c:pt>
                <c:pt idx="44">
                  <c:v>3.113</c:v>
                </c:pt>
                <c:pt idx="45">
                  <c:v>3.18375</c:v>
                </c:pt>
                <c:pt idx="46">
                  <c:v>3.2545</c:v>
                </c:pt>
                <c:pt idx="47">
                  <c:v>3.32525</c:v>
                </c:pt>
                <c:pt idx="48">
                  <c:v>3.395999999999999</c:v>
                </c:pt>
                <c:pt idx="49">
                  <c:v>3.466749999999998</c:v>
                </c:pt>
                <c:pt idx="50">
                  <c:v>3.5375</c:v>
                </c:pt>
                <c:pt idx="51">
                  <c:v>3.60825</c:v>
                </c:pt>
                <c:pt idx="52">
                  <c:v>3.679</c:v>
                </c:pt>
                <c:pt idx="53">
                  <c:v>3.74975</c:v>
                </c:pt>
                <c:pt idx="54">
                  <c:v>3.8205</c:v>
                </c:pt>
                <c:pt idx="55">
                  <c:v>3.891249999999997</c:v>
                </c:pt>
                <c:pt idx="56">
                  <c:v>3.962</c:v>
                </c:pt>
                <c:pt idx="57">
                  <c:v>4.03275</c:v>
                </c:pt>
                <c:pt idx="58">
                  <c:v>4.103499999999999</c:v>
                </c:pt>
                <c:pt idx="59">
                  <c:v>4.17425</c:v>
                </c:pt>
                <c:pt idx="60">
                  <c:v>4.245</c:v>
                </c:pt>
                <c:pt idx="61">
                  <c:v>4.315749999999999</c:v>
                </c:pt>
                <c:pt idx="62">
                  <c:v>4.3865</c:v>
                </c:pt>
                <c:pt idx="63">
                  <c:v>4.45725</c:v>
                </c:pt>
                <c:pt idx="64">
                  <c:v>4.527999999999997</c:v>
                </c:pt>
                <c:pt idx="65">
                  <c:v>4.59875</c:v>
                </c:pt>
                <c:pt idx="66">
                  <c:v>4.669499722222223</c:v>
                </c:pt>
                <c:pt idx="67">
                  <c:v>4.740250000000001</c:v>
                </c:pt>
                <c:pt idx="68">
                  <c:v>4.810999999999997</c:v>
                </c:pt>
                <c:pt idx="69">
                  <c:v>4.881750277777775</c:v>
                </c:pt>
                <c:pt idx="70">
                  <c:v>4.9525</c:v>
                </c:pt>
                <c:pt idx="71">
                  <c:v>5.023249722222225</c:v>
                </c:pt>
                <c:pt idx="72">
                  <c:v>5.093999999999999</c:v>
                </c:pt>
                <c:pt idx="73">
                  <c:v>5.164749999999997</c:v>
                </c:pt>
                <c:pt idx="74">
                  <c:v>5.235500277777775</c:v>
                </c:pt>
                <c:pt idx="75">
                  <c:v>5.30625</c:v>
                </c:pt>
                <c:pt idx="76">
                  <c:v>5.376999722222222</c:v>
                </c:pt>
                <c:pt idx="77">
                  <c:v>5.44775</c:v>
                </c:pt>
                <c:pt idx="78">
                  <c:v>5.5185</c:v>
                </c:pt>
                <c:pt idx="79">
                  <c:v>5.589250277777777</c:v>
                </c:pt>
                <c:pt idx="80">
                  <c:v>5.659999999999997</c:v>
                </c:pt>
                <c:pt idx="81">
                  <c:v>5.730749722222228</c:v>
                </c:pt>
                <c:pt idx="82">
                  <c:v>5.801500000000001</c:v>
                </c:pt>
                <c:pt idx="83">
                  <c:v>5.87225</c:v>
                </c:pt>
                <c:pt idx="84">
                  <c:v>5.943000277777775</c:v>
                </c:pt>
                <c:pt idx="85">
                  <c:v>6.01375</c:v>
                </c:pt>
                <c:pt idx="86">
                  <c:v>6.084499722222223</c:v>
                </c:pt>
                <c:pt idx="87">
                  <c:v>6.155250000000001</c:v>
                </c:pt>
                <c:pt idx="88">
                  <c:v>6.226</c:v>
                </c:pt>
                <c:pt idx="89">
                  <c:v>6.296750277777775</c:v>
                </c:pt>
                <c:pt idx="90">
                  <c:v>6.367499999999997</c:v>
                </c:pt>
                <c:pt idx="91">
                  <c:v>6.438249722222228</c:v>
                </c:pt>
                <c:pt idx="92">
                  <c:v>6.509</c:v>
                </c:pt>
                <c:pt idx="93">
                  <c:v>6.57975</c:v>
                </c:pt>
                <c:pt idx="94">
                  <c:v>6.650500277777772</c:v>
                </c:pt>
                <c:pt idx="95">
                  <c:v>6.72125</c:v>
                </c:pt>
                <c:pt idx="96">
                  <c:v>6.791999722222222</c:v>
                </c:pt>
                <c:pt idx="97">
                  <c:v>6.862749999999997</c:v>
                </c:pt>
                <c:pt idx="98">
                  <c:v>6.9335</c:v>
                </c:pt>
                <c:pt idx="99">
                  <c:v>7.004250277777775</c:v>
                </c:pt>
                <c:pt idx="100">
                  <c:v>7.075</c:v>
                </c:pt>
                <c:pt idx="101">
                  <c:v>7.145749722222222</c:v>
                </c:pt>
                <c:pt idx="102">
                  <c:v>7.216500000000001</c:v>
                </c:pt>
                <c:pt idx="103">
                  <c:v>7.28725</c:v>
                </c:pt>
                <c:pt idx="104">
                  <c:v>7.358000277777773</c:v>
                </c:pt>
                <c:pt idx="105">
                  <c:v>7.42875</c:v>
                </c:pt>
                <c:pt idx="106">
                  <c:v>7.499499722222227</c:v>
                </c:pt>
                <c:pt idx="107">
                  <c:v>7.570250000000001</c:v>
                </c:pt>
                <c:pt idx="108">
                  <c:v>7.641</c:v>
                </c:pt>
                <c:pt idx="109">
                  <c:v>7.711750277777775</c:v>
                </c:pt>
                <c:pt idx="110">
                  <c:v>7.7825</c:v>
                </c:pt>
                <c:pt idx="111">
                  <c:v>7.853249722222225</c:v>
                </c:pt>
                <c:pt idx="112">
                  <c:v>7.923999999999999</c:v>
                </c:pt>
                <c:pt idx="113">
                  <c:v>7.99475</c:v>
                </c:pt>
                <c:pt idx="114">
                  <c:v>8.06550027777778</c:v>
                </c:pt>
                <c:pt idx="115">
                  <c:v>8.136249999999998</c:v>
                </c:pt>
                <c:pt idx="116">
                  <c:v>8.206999722222223</c:v>
                </c:pt>
                <c:pt idx="117">
                  <c:v>8.277750000000001</c:v>
                </c:pt>
                <c:pt idx="118">
                  <c:v>8.348500000000001</c:v>
                </c:pt>
                <c:pt idx="119">
                  <c:v>8.419250277777777</c:v>
                </c:pt>
                <c:pt idx="120">
                  <c:v>8.49</c:v>
                </c:pt>
                <c:pt idx="121">
                  <c:v>8.560749722222224</c:v>
                </c:pt>
                <c:pt idx="122">
                  <c:v>8.631500000000001</c:v>
                </c:pt>
                <c:pt idx="123">
                  <c:v>8.702250000000001</c:v>
                </c:pt>
                <c:pt idx="124">
                  <c:v>8.773000277777777</c:v>
                </c:pt>
                <c:pt idx="125">
                  <c:v>8.84375</c:v>
                </c:pt>
                <c:pt idx="126">
                  <c:v>8.914499722222222</c:v>
                </c:pt>
                <c:pt idx="127">
                  <c:v>8.98525</c:v>
                </c:pt>
                <c:pt idx="128">
                  <c:v>9.056000000000002</c:v>
                </c:pt>
                <c:pt idx="129">
                  <c:v>9.126750277777777</c:v>
                </c:pt>
                <c:pt idx="130">
                  <c:v>9.197500000000001</c:v>
                </c:pt>
                <c:pt idx="131">
                  <c:v>9.268249722222221</c:v>
                </c:pt>
                <c:pt idx="132">
                  <c:v>9.338999444444445</c:v>
                </c:pt>
                <c:pt idx="133">
                  <c:v>9.409750555555556</c:v>
                </c:pt>
                <c:pt idx="134">
                  <c:v>9.48050027777778</c:v>
                </c:pt>
                <c:pt idx="135">
                  <c:v>9.551250000000001</c:v>
                </c:pt>
                <c:pt idx="136">
                  <c:v>9.621999722222218</c:v>
                </c:pt>
                <c:pt idx="137">
                  <c:v>9.692749444444446</c:v>
                </c:pt>
                <c:pt idx="138">
                  <c:v>9.763500555555555</c:v>
                </c:pt>
                <c:pt idx="139">
                  <c:v>9.834250277777778</c:v>
                </c:pt>
                <c:pt idx="140">
                  <c:v>9.905</c:v>
                </c:pt>
                <c:pt idx="141">
                  <c:v>9.975749722222227</c:v>
                </c:pt>
                <c:pt idx="142">
                  <c:v>10.04649944444445</c:v>
                </c:pt>
                <c:pt idx="143">
                  <c:v>10.11725055555555</c:v>
                </c:pt>
                <c:pt idx="144">
                  <c:v>10.18800027777778</c:v>
                </c:pt>
                <c:pt idx="145">
                  <c:v>10.25875</c:v>
                </c:pt>
                <c:pt idx="146">
                  <c:v>10.32949972222222</c:v>
                </c:pt>
                <c:pt idx="147">
                  <c:v>10.40024944444444</c:v>
                </c:pt>
                <c:pt idx="148">
                  <c:v>10.47100055555556</c:v>
                </c:pt>
                <c:pt idx="149">
                  <c:v>10.54175027777778</c:v>
                </c:pt>
                <c:pt idx="150">
                  <c:v>10.6125</c:v>
                </c:pt>
                <c:pt idx="151">
                  <c:v>10.68324972222222</c:v>
                </c:pt>
                <c:pt idx="152">
                  <c:v>10.75399944444444</c:v>
                </c:pt>
                <c:pt idx="153">
                  <c:v>10.82475055555556</c:v>
                </c:pt>
                <c:pt idx="154">
                  <c:v>10.89550027777778</c:v>
                </c:pt>
                <c:pt idx="155">
                  <c:v>10.96625</c:v>
                </c:pt>
                <c:pt idx="156">
                  <c:v>11.03699972222222</c:v>
                </c:pt>
                <c:pt idx="157">
                  <c:v>11.10774944444444</c:v>
                </c:pt>
                <c:pt idx="158">
                  <c:v>11.17850055555555</c:v>
                </c:pt>
                <c:pt idx="159">
                  <c:v>11.24925027777778</c:v>
                </c:pt>
                <c:pt idx="160">
                  <c:v>11.32</c:v>
                </c:pt>
                <c:pt idx="161">
                  <c:v>11.39074972222222</c:v>
                </c:pt>
                <c:pt idx="162">
                  <c:v>11.46149944444445</c:v>
                </c:pt>
                <c:pt idx="163">
                  <c:v>11.53225055555555</c:v>
                </c:pt>
                <c:pt idx="164">
                  <c:v>11.60300027777778</c:v>
                </c:pt>
                <c:pt idx="165">
                  <c:v>11.67375</c:v>
                </c:pt>
                <c:pt idx="166">
                  <c:v>11.74449972222222</c:v>
                </c:pt>
                <c:pt idx="167">
                  <c:v>11.81524944444445</c:v>
                </c:pt>
                <c:pt idx="168">
                  <c:v>11.88600055555556</c:v>
                </c:pt>
                <c:pt idx="169">
                  <c:v>11.95675027777778</c:v>
                </c:pt>
                <c:pt idx="170">
                  <c:v>12.0275</c:v>
                </c:pt>
                <c:pt idx="171">
                  <c:v>12.09824972222222</c:v>
                </c:pt>
                <c:pt idx="172">
                  <c:v>12.16899944444445</c:v>
                </c:pt>
                <c:pt idx="173">
                  <c:v>12.23975055555555</c:v>
                </c:pt>
                <c:pt idx="174">
                  <c:v>12.31050027777778</c:v>
                </c:pt>
                <c:pt idx="175">
                  <c:v>12.38125</c:v>
                </c:pt>
                <c:pt idx="176">
                  <c:v>12.45199972222222</c:v>
                </c:pt>
                <c:pt idx="177">
                  <c:v>12.52274944444445</c:v>
                </c:pt>
                <c:pt idx="178">
                  <c:v>12.59350055555556</c:v>
                </c:pt>
                <c:pt idx="179">
                  <c:v>12.66425027777778</c:v>
                </c:pt>
                <c:pt idx="180">
                  <c:v>12.735</c:v>
                </c:pt>
                <c:pt idx="181">
                  <c:v>12.80574972222222</c:v>
                </c:pt>
                <c:pt idx="182">
                  <c:v>12.87649944444445</c:v>
                </c:pt>
                <c:pt idx="183">
                  <c:v>12.94725055555555</c:v>
                </c:pt>
                <c:pt idx="184">
                  <c:v>13.01800027777778</c:v>
                </c:pt>
                <c:pt idx="185">
                  <c:v>13.08875</c:v>
                </c:pt>
                <c:pt idx="186">
                  <c:v>13.15949972222222</c:v>
                </c:pt>
                <c:pt idx="187">
                  <c:v>13.23024944444444</c:v>
                </c:pt>
                <c:pt idx="188">
                  <c:v>13.30100055555556</c:v>
                </c:pt>
                <c:pt idx="189">
                  <c:v>13.37175027777778</c:v>
                </c:pt>
                <c:pt idx="190">
                  <c:v>13.4425</c:v>
                </c:pt>
                <c:pt idx="191">
                  <c:v>13.51324972222222</c:v>
                </c:pt>
                <c:pt idx="192">
                  <c:v>13.58399944444444</c:v>
                </c:pt>
                <c:pt idx="193">
                  <c:v>13.65475055555556</c:v>
                </c:pt>
                <c:pt idx="194">
                  <c:v>13.72550027777778</c:v>
                </c:pt>
                <c:pt idx="195">
                  <c:v>13.79625</c:v>
                </c:pt>
                <c:pt idx="196">
                  <c:v>13.86699972222222</c:v>
                </c:pt>
                <c:pt idx="197">
                  <c:v>13.93774944444444</c:v>
                </c:pt>
                <c:pt idx="198">
                  <c:v>14.00850055555556</c:v>
                </c:pt>
                <c:pt idx="199">
                  <c:v>14.07925027777778</c:v>
                </c:pt>
                <c:pt idx="200">
                  <c:v>14.15</c:v>
                </c:pt>
                <c:pt idx="201">
                  <c:v>14.22074972222222</c:v>
                </c:pt>
                <c:pt idx="202">
                  <c:v>14.29149944444444</c:v>
                </c:pt>
                <c:pt idx="203">
                  <c:v>14.36225055555556</c:v>
                </c:pt>
                <c:pt idx="204">
                  <c:v>14.43300027777778</c:v>
                </c:pt>
                <c:pt idx="205">
                  <c:v>14.50375</c:v>
                </c:pt>
                <c:pt idx="206">
                  <c:v>14.57449972222222</c:v>
                </c:pt>
                <c:pt idx="207">
                  <c:v>14.64524944444445</c:v>
                </c:pt>
                <c:pt idx="208">
                  <c:v>14.71600055555555</c:v>
                </c:pt>
                <c:pt idx="209">
                  <c:v>14.78675027777778</c:v>
                </c:pt>
                <c:pt idx="210">
                  <c:v>14.8575</c:v>
                </c:pt>
                <c:pt idx="211">
                  <c:v>14.92824972222222</c:v>
                </c:pt>
                <c:pt idx="212">
                  <c:v>14.99899944444445</c:v>
                </c:pt>
                <c:pt idx="213">
                  <c:v>15.06975055555555</c:v>
                </c:pt>
                <c:pt idx="214">
                  <c:v>15.14050027777778</c:v>
                </c:pt>
                <c:pt idx="215">
                  <c:v>15.21125</c:v>
                </c:pt>
                <c:pt idx="216">
                  <c:v>15.28199972222222</c:v>
                </c:pt>
                <c:pt idx="217">
                  <c:v>15.35274944444445</c:v>
                </c:pt>
                <c:pt idx="218">
                  <c:v>15.42350055555556</c:v>
                </c:pt>
                <c:pt idx="219">
                  <c:v>15.49425027777778</c:v>
                </c:pt>
                <c:pt idx="220">
                  <c:v>15.565</c:v>
                </c:pt>
                <c:pt idx="221">
                  <c:v>15.63574972222222</c:v>
                </c:pt>
                <c:pt idx="222">
                  <c:v>15.70649944444445</c:v>
                </c:pt>
                <c:pt idx="223">
                  <c:v>15.77725055555555</c:v>
                </c:pt>
                <c:pt idx="224">
                  <c:v>15.84800027777778</c:v>
                </c:pt>
                <c:pt idx="225">
                  <c:v>15.91875</c:v>
                </c:pt>
                <c:pt idx="226">
                  <c:v>15.98949972222222</c:v>
                </c:pt>
                <c:pt idx="227">
                  <c:v>16.06024944444444</c:v>
                </c:pt>
                <c:pt idx="228">
                  <c:v>16.13100055555556</c:v>
                </c:pt>
                <c:pt idx="229">
                  <c:v>16.20175027777777</c:v>
                </c:pt>
                <c:pt idx="230">
                  <c:v>16.2725</c:v>
                </c:pt>
                <c:pt idx="231">
                  <c:v>16.34324972222222</c:v>
                </c:pt>
                <c:pt idx="232">
                  <c:v>16.41399944444445</c:v>
                </c:pt>
                <c:pt idx="233">
                  <c:v>16.48475055555555</c:v>
                </c:pt>
                <c:pt idx="234">
                  <c:v>16.55550027777775</c:v>
                </c:pt>
                <c:pt idx="235">
                  <c:v>16.62625</c:v>
                </c:pt>
                <c:pt idx="236">
                  <c:v>16.69699972222223</c:v>
                </c:pt>
                <c:pt idx="237">
                  <c:v>16.76774944444444</c:v>
                </c:pt>
                <c:pt idx="238">
                  <c:v>16.83850055555555</c:v>
                </c:pt>
                <c:pt idx="239">
                  <c:v>16.90925027777777</c:v>
                </c:pt>
                <c:pt idx="240">
                  <c:v>16.98</c:v>
                </c:pt>
                <c:pt idx="241">
                  <c:v>17.05074972222222</c:v>
                </c:pt>
                <c:pt idx="242">
                  <c:v>17.12149944444445</c:v>
                </c:pt>
                <c:pt idx="243">
                  <c:v>17.19225055555556</c:v>
                </c:pt>
                <c:pt idx="244">
                  <c:v>17.26300027777775</c:v>
                </c:pt>
                <c:pt idx="245">
                  <c:v>17.33374999999998</c:v>
                </c:pt>
                <c:pt idx="246">
                  <c:v>17.40449972222222</c:v>
                </c:pt>
                <c:pt idx="247">
                  <c:v>17.47524944444444</c:v>
                </c:pt>
                <c:pt idx="248">
                  <c:v>17.54600055555555</c:v>
                </c:pt>
                <c:pt idx="249">
                  <c:v>17.61675027777778</c:v>
                </c:pt>
                <c:pt idx="250">
                  <c:v>17.6875</c:v>
                </c:pt>
                <c:pt idx="251">
                  <c:v>17.75824972222222</c:v>
                </c:pt>
                <c:pt idx="252">
                  <c:v>17.82899944444445</c:v>
                </c:pt>
                <c:pt idx="253">
                  <c:v>17.89975055555556</c:v>
                </c:pt>
                <c:pt idx="254">
                  <c:v>17.97050027777775</c:v>
                </c:pt>
                <c:pt idx="255">
                  <c:v>18.04125000000001</c:v>
                </c:pt>
                <c:pt idx="256">
                  <c:v>18.11199972222223</c:v>
                </c:pt>
                <c:pt idx="257">
                  <c:v>18.18274944444444</c:v>
                </c:pt>
                <c:pt idx="258">
                  <c:v>18.25350055555555</c:v>
                </c:pt>
                <c:pt idx="259">
                  <c:v>18.32424916666667</c:v>
                </c:pt>
                <c:pt idx="260">
                  <c:v>18.395</c:v>
                </c:pt>
                <c:pt idx="261">
                  <c:v>18.4657508333333</c:v>
                </c:pt>
                <c:pt idx="262">
                  <c:v>18.53649944444444</c:v>
                </c:pt>
                <c:pt idx="263">
                  <c:v>18.60725055555556</c:v>
                </c:pt>
                <c:pt idx="264">
                  <c:v>18.67799916666667</c:v>
                </c:pt>
                <c:pt idx="265">
                  <c:v>18.74875</c:v>
                </c:pt>
                <c:pt idx="266">
                  <c:v>18.81950083333331</c:v>
                </c:pt>
                <c:pt idx="267">
                  <c:v>18.89024944444445</c:v>
                </c:pt>
                <c:pt idx="268">
                  <c:v>18.96100055555555</c:v>
                </c:pt>
                <c:pt idx="269">
                  <c:v>19.03174916666667</c:v>
                </c:pt>
                <c:pt idx="270">
                  <c:v>19.1025</c:v>
                </c:pt>
                <c:pt idx="271">
                  <c:v>19.17325083333332</c:v>
                </c:pt>
                <c:pt idx="272">
                  <c:v>19.24399944444444</c:v>
                </c:pt>
                <c:pt idx="273">
                  <c:v>19.31475055555556</c:v>
                </c:pt>
                <c:pt idx="274">
                  <c:v>19.38549916666667</c:v>
                </c:pt>
                <c:pt idx="275">
                  <c:v>19.45625</c:v>
                </c:pt>
                <c:pt idx="276">
                  <c:v>19.52700083333331</c:v>
                </c:pt>
                <c:pt idx="277">
                  <c:v>19.59774944444445</c:v>
                </c:pt>
                <c:pt idx="278">
                  <c:v>19.66850055555555</c:v>
                </c:pt>
                <c:pt idx="279">
                  <c:v>19.73924916666667</c:v>
                </c:pt>
                <c:pt idx="280">
                  <c:v>19.81</c:v>
                </c:pt>
                <c:pt idx="281">
                  <c:v>19.8807508333333</c:v>
                </c:pt>
                <c:pt idx="282">
                  <c:v>19.95149944444444</c:v>
                </c:pt>
                <c:pt idx="283">
                  <c:v>20.02225055555555</c:v>
                </c:pt>
                <c:pt idx="284">
                  <c:v>20.09299916666667</c:v>
                </c:pt>
                <c:pt idx="285">
                  <c:v>20.16375</c:v>
                </c:pt>
                <c:pt idx="286">
                  <c:v>20.2345008333333</c:v>
                </c:pt>
                <c:pt idx="287">
                  <c:v>20.30524944444445</c:v>
                </c:pt>
                <c:pt idx="288">
                  <c:v>20.37600055555556</c:v>
                </c:pt>
                <c:pt idx="289">
                  <c:v>20.44674916666666</c:v>
                </c:pt>
                <c:pt idx="290">
                  <c:v>20.51749999999999</c:v>
                </c:pt>
                <c:pt idx="291">
                  <c:v>20.5882508333333</c:v>
                </c:pt>
                <c:pt idx="292">
                  <c:v>20.65899944444445</c:v>
                </c:pt>
                <c:pt idx="293">
                  <c:v>20.72975055555555</c:v>
                </c:pt>
                <c:pt idx="294">
                  <c:v>20.80049916666667</c:v>
                </c:pt>
                <c:pt idx="295">
                  <c:v>20.87125</c:v>
                </c:pt>
                <c:pt idx="296">
                  <c:v>20.9420008333333</c:v>
                </c:pt>
                <c:pt idx="297">
                  <c:v>21.01274944444444</c:v>
                </c:pt>
                <c:pt idx="298">
                  <c:v>21.08350055555555</c:v>
                </c:pt>
                <c:pt idx="299">
                  <c:v>21.15424916666667</c:v>
                </c:pt>
                <c:pt idx="300">
                  <c:v>21.225</c:v>
                </c:pt>
                <c:pt idx="301">
                  <c:v>21.2957508333333</c:v>
                </c:pt>
                <c:pt idx="302">
                  <c:v>21.36649944444444</c:v>
                </c:pt>
                <c:pt idx="303">
                  <c:v>21.43725055555555</c:v>
                </c:pt>
                <c:pt idx="304">
                  <c:v>21.50799916666667</c:v>
                </c:pt>
                <c:pt idx="305">
                  <c:v>21.57874999999997</c:v>
                </c:pt>
                <c:pt idx="306">
                  <c:v>21.6495008333333</c:v>
                </c:pt>
                <c:pt idx="307">
                  <c:v>21.72024944444444</c:v>
                </c:pt>
                <c:pt idx="308">
                  <c:v>21.79100055555556</c:v>
                </c:pt>
                <c:pt idx="309">
                  <c:v>21.86174916666667</c:v>
                </c:pt>
                <c:pt idx="310">
                  <c:v>21.9325</c:v>
                </c:pt>
                <c:pt idx="311">
                  <c:v>22.00325083333331</c:v>
                </c:pt>
                <c:pt idx="312">
                  <c:v>22.07399944444445</c:v>
                </c:pt>
                <c:pt idx="313">
                  <c:v>22.14475055555555</c:v>
                </c:pt>
                <c:pt idx="314">
                  <c:v>22.21549916666667</c:v>
                </c:pt>
                <c:pt idx="315">
                  <c:v>22.28624999999997</c:v>
                </c:pt>
                <c:pt idx="316">
                  <c:v>22.35700083333332</c:v>
                </c:pt>
                <c:pt idx="317">
                  <c:v>22.42774944444444</c:v>
                </c:pt>
                <c:pt idx="318">
                  <c:v>22.49850055555553</c:v>
                </c:pt>
                <c:pt idx="319">
                  <c:v>22.56924916666667</c:v>
                </c:pt>
                <c:pt idx="320">
                  <c:v>22.64</c:v>
                </c:pt>
                <c:pt idx="321">
                  <c:v>22.7107508333333</c:v>
                </c:pt>
                <c:pt idx="322">
                  <c:v>22.78149944444445</c:v>
                </c:pt>
                <c:pt idx="323">
                  <c:v>22.85225055555556</c:v>
                </c:pt>
                <c:pt idx="324">
                  <c:v>22.92299916666667</c:v>
                </c:pt>
                <c:pt idx="325">
                  <c:v>22.99374999999997</c:v>
                </c:pt>
                <c:pt idx="326">
                  <c:v>23.0645008333333</c:v>
                </c:pt>
                <c:pt idx="327">
                  <c:v>23.13524944444444</c:v>
                </c:pt>
                <c:pt idx="328">
                  <c:v>23.20600055555555</c:v>
                </c:pt>
                <c:pt idx="329">
                  <c:v>23.27674916666667</c:v>
                </c:pt>
                <c:pt idx="330">
                  <c:v>23.3475</c:v>
                </c:pt>
                <c:pt idx="331">
                  <c:v>23.4182508333333</c:v>
                </c:pt>
                <c:pt idx="332">
                  <c:v>23.48899944444444</c:v>
                </c:pt>
                <c:pt idx="333">
                  <c:v>23.55975055555556</c:v>
                </c:pt>
                <c:pt idx="334">
                  <c:v>23.63049916666667</c:v>
                </c:pt>
                <c:pt idx="335">
                  <c:v>23.70125000000001</c:v>
                </c:pt>
                <c:pt idx="336">
                  <c:v>23.7720008333333</c:v>
                </c:pt>
                <c:pt idx="337">
                  <c:v>23.84274944444444</c:v>
                </c:pt>
                <c:pt idx="338">
                  <c:v>23.91350055555555</c:v>
                </c:pt>
                <c:pt idx="339">
                  <c:v>23.98424916666666</c:v>
                </c:pt>
                <c:pt idx="340">
                  <c:v>24.055</c:v>
                </c:pt>
                <c:pt idx="341">
                  <c:v>24.1257508333333</c:v>
                </c:pt>
                <c:pt idx="342">
                  <c:v>24.19649944444444</c:v>
                </c:pt>
                <c:pt idx="343">
                  <c:v>24.26725055555556</c:v>
                </c:pt>
                <c:pt idx="344">
                  <c:v>24.33799916666667</c:v>
                </c:pt>
                <c:pt idx="345">
                  <c:v>24.40875</c:v>
                </c:pt>
                <c:pt idx="346">
                  <c:v>24.4795008333333</c:v>
                </c:pt>
                <c:pt idx="347">
                  <c:v>24.55024944444444</c:v>
                </c:pt>
                <c:pt idx="348">
                  <c:v>24.62100055555555</c:v>
                </c:pt>
                <c:pt idx="349">
                  <c:v>24.69174916666667</c:v>
                </c:pt>
                <c:pt idx="350">
                  <c:v>24.76249999999997</c:v>
                </c:pt>
                <c:pt idx="351">
                  <c:v>24.83325083333332</c:v>
                </c:pt>
                <c:pt idx="352">
                  <c:v>24.90399944444444</c:v>
                </c:pt>
                <c:pt idx="353">
                  <c:v>24.97475055555556</c:v>
                </c:pt>
                <c:pt idx="354">
                  <c:v>25.04549916666667</c:v>
                </c:pt>
                <c:pt idx="355">
                  <c:v>25.11625</c:v>
                </c:pt>
                <c:pt idx="356">
                  <c:v>25.18700083333331</c:v>
                </c:pt>
                <c:pt idx="357">
                  <c:v>25.25774944444445</c:v>
                </c:pt>
                <c:pt idx="358">
                  <c:v>25.32850055555555</c:v>
                </c:pt>
                <c:pt idx="359">
                  <c:v>25.39924916666667</c:v>
                </c:pt>
                <c:pt idx="360">
                  <c:v>25.47</c:v>
                </c:pt>
                <c:pt idx="361">
                  <c:v>25.5407508333333</c:v>
                </c:pt>
                <c:pt idx="362">
                  <c:v>25.61149944444445</c:v>
                </c:pt>
                <c:pt idx="363">
                  <c:v>25.68225055555555</c:v>
                </c:pt>
                <c:pt idx="364">
                  <c:v>25.75299916666667</c:v>
                </c:pt>
                <c:pt idx="365">
                  <c:v>25.82375</c:v>
                </c:pt>
                <c:pt idx="366">
                  <c:v>25.8945008333333</c:v>
                </c:pt>
                <c:pt idx="367">
                  <c:v>25.96524944444444</c:v>
                </c:pt>
                <c:pt idx="368">
                  <c:v>26.03600055555556</c:v>
                </c:pt>
                <c:pt idx="369">
                  <c:v>26.10674916666667</c:v>
                </c:pt>
                <c:pt idx="370">
                  <c:v>26.17749999999999</c:v>
                </c:pt>
                <c:pt idx="371">
                  <c:v>26.2482508333333</c:v>
                </c:pt>
                <c:pt idx="372">
                  <c:v>26.31899944444445</c:v>
                </c:pt>
                <c:pt idx="373">
                  <c:v>26.38975055555555</c:v>
                </c:pt>
                <c:pt idx="374">
                  <c:v>26.46049916666666</c:v>
                </c:pt>
                <c:pt idx="375">
                  <c:v>26.53125</c:v>
                </c:pt>
                <c:pt idx="376">
                  <c:v>26.6020008333333</c:v>
                </c:pt>
                <c:pt idx="377">
                  <c:v>26.67274944444444</c:v>
                </c:pt>
                <c:pt idx="378">
                  <c:v>26.74350055555555</c:v>
                </c:pt>
                <c:pt idx="379">
                  <c:v>26.81424916666667</c:v>
                </c:pt>
                <c:pt idx="380">
                  <c:v>26.885</c:v>
                </c:pt>
                <c:pt idx="381">
                  <c:v>26.9557508333333</c:v>
                </c:pt>
                <c:pt idx="382">
                  <c:v>27.02649944444444</c:v>
                </c:pt>
                <c:pt idx="383">
                  <c:v>27.09725055555555</c:v>
                </c:pt>
                <c:pt idx="384">
                  <c:v>27.16799916666667</c:v>
                </c:pt>
                <c:pt idx="385">
                  <c:v>27.23875</c:v>
                </c:pt>
                <c:pt idx="386">
                  <c:v>27.3095008333333</c:v>
                </c:pt>
                <c:pt idx="387">
                  <c:v>27.38024944444444</c:v>
                </c:pt>
                <c:pt idx="388">
                  <c:v>27.45100055555556</c:v>
                </c:pt>
                <c:pt idx="389">
                  <c:v>27.52174916666667</c:v>
                </c:pt>
                <c:pt idx="390">
                  <c:v>27.5925</c:v>
                </c:pt>
                <c:pt idx="391">
                  <c:v>27.66325083333331</c:v>
                </c:pt>
                <c:pt idx="392">
                  <c:v>27.73399944444445</c:v>
                </c:pt>
                <c:pt idx="393">
                  <c:v>27.80475055555555</c:v>
                </c:pt>
                <c:pt idx="394">
                  <c:v>27.87549916666667</c:v>
                </c:pt>
                <c:pt idx="395">
                  <c:v>27.94624999999997</c:v>
                </c:pt>
                <c:pt idx="396">
                  <c:v>28.01700083333332</c:v>
                </c:pt>
                <c:pt idx="397">
                  <c:v>28.08774944444444</c:v>
                </c:pt>
                <c:pt idx="398">
                  <c:v>28.15850055555555</c:v>
                </c:pt>
                <c:pt idx="399">
                  <c:v>28.22924916666667</c:v>
                </c:pt>
                <c:pt idx="400">
                  <c:v>28.3</c:v>
                </c:pt>
                <c:pt idx="401">
                  <c:v>28.37075083333331</c:v>
                </c:pt>
                <c:pt idx="402">
                  <c:v>28.44149944444445</c:v>
                </c:pt>
                <c:pt idx="403">
                  <c:v>28.51225055555556</c:v>
                </c:pt>
                <c:pt idx="404">
                  <c:v>28.58299916666667</c:v>
                </c:pt>
                <c:pt idx="405">
                  <c:v>28.65375</c:v>
                </c:pt>
                <c:pt idx="406">
                  <c:v>28.7245008333333</c:v>
                </c:pt>
                <c:pt idx="407">
                  <c:v>28.79524944444444</c:v>
                </c:pt>
                <c:pt idx="408">
                  <c:v>28.86600055555555</c:v>
                </c:pt>
                <c:pt idx="409">
                  <c:v>28.93674916666667</c:v>
                </c:pt>
                <c:pt idx="410">
                  <c:v>29.0075</c:v>
                </c:pt>
                <c:pt idx="411">
                  <c:v>29.0782508333333</c:v>
                </c:pt>
                <c:pt idx="412">
                  <c:v>29.14899944444445</c:v>
                </c:pt>
                <c:pt idx="413">
                  <c:v>29.21975055555556</c:v>
                </c:pt>
                <c:pt idx="414">
                  <c:v>29.29049916666667</c:v>
                </c:pt>
                <c:pt idx="415">
                  <c:v>29.36124999999998</c:v>
                </c:pt>
                <c:pt idx="416">
                  <c:v>29.4320008333333</c:v>
                </c:pt>
                <c:pt idx="417">
                  <c:v>29.50274944444444</c:v>
                </c:pt>
                <c:pt idx="418">
                  <c:v>29.57350055555555</c:v>
                </c:pt>
                <c:pt idx="419">
                  <c:v>29.64424916666667</c:v>
                </c:pt>
                <c:pt idx="420">
                  <c:v>29.715</c:v>
                </c:pt>
                <c:pt idx="421">
                  <c:v>29.7857508333333</c:v>
                </c:pt>
                <c:pt idx="422">
                  <c:v>29.85649944444445</c:v>
                </c:pt>
                <c:pt idx="423">
                  <c:v>29.92725055555556</c:v>
                </c:pt>
                <c:pt idx="424">
                  <c:v>29.99799916666667</c:v>
                </c:pt>
                <c:pt idx="425">
                  <c:v>30.06875</c:v>
                </c:pt>
                <c:pt idx="426">
                  <c:v>30.13950083333332</c:v>
                </c:pt>
                <c:pt idx="427">
                  <c:v>30.21024944444444</c:v>
                </c:pt>
                <c:pt idx="428">
                  <c:v>30.28100055555555</c:v>
                </c:pt>
                <c:pt idx="429">
                  <c:v>30.35174916666667</c:v>
                </c:pt>
                <c:pt idx="430">
                  <c:v>30.42249999999997</c:v>
                </c:pt>
                <c:pt idx="431">
                  <c:v>30.4932508333333</c:v>
                </c:pt>
                <c:pt idx="432">
                  <c:v>30.56399944444444</c:v>
                </c:pt>
                <c:pt idx="433">
                  <c:v>30.63475055555556</c:v>
                </c:pt>
                <c:pt idx="434">
                  <c:v>30.70549916666667</c:v>
                </c:pt>
                <c:pt idx="435">
                  <c:v>30.77625</c:v>
                </c:pt>
                <c:pt idx="436">
                  <c:v>30.84700083333331</c:v>
                </c:pt>
                <c:pt idx="437">
                  <c:v>30.91774944444445</c:v>
                </c:pt>
                <c:pt idx="438">
                  <c:v>30.98850055555553</c:v>
                </c:pt>
                <c:pt idx="439">
                  <c:v>31.05924916666667</c:v>
                </c:pt>
                <c:pt idx="440">
                  <c:v>31.13</c:v>
                </c:pt>
                <c:pt idx="441">
                  <c:v>31.2007508333333</c:v>
                </c:pt>
                <c:pt idx="442">
                  <c:v>31.27149944444444</c:v>
                </c:pt>
                <c:pt idx="443">
                  <c:v>31.34225055555555</c:v>
                </c:pt>
                <c:pt idx="444">
                  <c:v>31.41299916666667</c:v>
                </c:pt>
                <c:pt idx="445">
                  <c:v>31.48375</c:v>
                </c:pt>
                <c:pt idx="446">
                  <c:v>31.5545008333333</c:v>
                </c:pt>
                <c:pt idx="447">
                  <c:v>31.62524944444445</c:v>
                </c:pt>
                <c:pt idx="448">
                  <c:v>31.69600055555556</c:v>
                </c:pt>
                <c:pt idx="449">
                  <c:v>31.76674916666666</c:v>
                </c:pt>
                <c:pt idx="450">
                  <c:v>31.8375</c:v>
                </c:pt>
                <c:pt idx="451">
                  <c:v>31.9082508333333</c:v>
                </c:pt>
                <c:pt idx="452">
                  <c:v>31.97899944444444</c:v>
                </c:pt>
                <c:pt idx="453">
                  <c:v>32.04975055555555</c:v>
                </c:pt>
                <c:pt idx="454">
                  <c:v>32.12049916666663</c:v>
                </c:pt>
                <c:pt idx="455">
                  <c:v>32.19125</c:v>
                </c:pt>
                <c:pt idx="456">
                  <c:v>32.26200083333333</c:v>
                </c:pt>
                <c:pt idx="457">
                  <c:v>32.33274944444445</c:v>
                </c:pt>
                <c:pt idx="458">
                  <c:v>32.40350055555555</c:v>
                </c:pt>
                <c:pt idx="459">
                  <c:v>32.47424916666661</c:v>
                </c:pt>
                <c:pt idx="460">
                  <c:v>32.545</c:v>
                </c:pt>
                <c:pt idx="461">
                  <c:v>32.61575083333333</c:v>
                </c:pt>
                <c:pt idx="462">
                  <c:v>32.68649944444444</c:v>
                </c:pt>
                <c:pt idx="463">
                  <c:v>32.75725055555554</c:v>
                </c:pt>
                <c:pt idx="464">
                  <c:v>32.82799916666663</c:v>
                </c:pt>
                <c:pt idx="465">
                  <c:v>32.89875</c:v>
                </c:pt>
                <c:pt idx="466">
                  <c:v>32.96950083333333</c:v>
                </c:pt>
                <c:pt idx="467">
                  <c:v>33.04024944444441</c:v>
                </c:pt>
                <c:pt idx="468">
                  <c:v>33.11100055555553</c:v>
                </c:pt>
                <c:pt idx="469">
                  <c:v>33.18174916666663</c:v>
                </c:pt>
                <c:pt idx="470">
                  <c:v>33.2525</c:v>
                </c:pt>
                <c:pt idx="471">
                  <c:v>33.32325083333333</c:v>
                </c:pt>
                <c:pt idx="472">
                  <c:v>33.39399944444445</c:v>
                </c:pt>
                <c:pt idx="473">
                  <c:v>33.46475055555555</c:v>
                </c:pt>
                <c:pt idx="474">
                  <c:v>33.53549916666663</c:v>
                </c:pt>
                <c:pt idx="475">
                  <c:v>33.60625</c:v>
                </c:pt>
                <c:pt idx="476">
                  <c:v>33.67700083333332</c:v>
                </c:pt>
                <c:pt idx="477">
                  <c:v>33.74774944444444</c:v>
                </c:pt>
                <c:pt idx="478">
                  <c:v>33.81850055555554</c:v>
                </c:pt>
                <c:pt idx="479">
                  <c:v>33.8892491666666</c:v>
                </c:pt>
                <c:pt idx="480">
                  <c:v>33.96</c:v>
                </c:pt>
                <c:pt idx="481">
                  <c:v>34.03075083333333</c:v>
                </c:pt>
                <c:pt idx="482">
                  <c:v>34.10149944444444</c:v>
                </c:pt>
                <c:pt idx="483">
                  <c:v>34.17225055555556</c:v>
                </c:pt>
                <c:pt idx="484">
                  <c:v>34.24299916666664</c:v>
                </c:pt>
                <c:pt idx="485">
                  <c:v>34.31375</c:v>
                </c:pt>
                <c:pt idx="486">
                  <c:v>34.38450083333331</c:v>
                </c:pt>
                <c:pt idx="487">
                  <c:v>34.45524944444442</c:v>
                </c:pt>
                <c:pt idx="488">
                  <c:v>34.52600055555556</c:v>
                </c:pt>
                <c:pt idx="489">
                  <c:v>34.59674916666663</c:v>
                </c:pt>
                <c:pt idx="490">
                  <c:v>34.6675</c:v>
                </c:pt>
                <c:pt idx="491">
                  <c:v>34.73825083333333</c:v>
                </c:pt>
                <c:pt idx="492">
                  <c:v>34.80899944444445</c:v>
                </c:pt>
                <c:pt idx="493">
                  <c:v>34.87975055555555</c:v>
                </c:pt>
                <c:pt idx="494">
                  <c:v>34.95049916666661</c:v>
                </c:pt>
                <c:pt idx="495">
                  <c:v>35.02125</c:v>
                </c:pt>
                <c:pt idx="496">
                  <c:v>35.09200083333333</c:v>
                </c:pt>
                <c:pt idx="497">
                  <c:v>35.16274944444445</c:v>
                </c:pt>
                <c:pt idx="498">
                  <c:v>35.23350055555556</c:v>
                </c:pt>
                <c:pt idx="499">
                  <c:v>35.3042491666666</c:v>
                </c:pt>
                <c:pt idx="500">
                  <c:v>35.375</c:v>
                </c:pt>
                <c:pt idx="501">
                  <c:v>35.44575083333334</c:v>
                </c:pt>
                <c:pt idx="502">
                  <c:v>35.51649944444441</c:v>
                </c:pt>
                <c:pt idx="503">
                  <c:v>35.58725055555553</c:v>
                </c:pt>
                <c:pt idx="504">
                  <c:v>35.65799916666663</c:v>
                </c:pt>
                <c:pt idx="505">
                  <c:v>35.72875</c:v>
                </c:pt>
                <c:pt idx="506">
                  <c:v>35.79950083333333</c:v>
                </c:pt>
                <c:pt idx="507">
                  <c:v>35.87024944444442</c:v>
                </c:pt>
                <c:pt idx="508">
                  <c:v>35.94100055555553</c:v>
                </c:pt>
                <c:pt idx="509">
                  <c:v>36.01174916666661</c:v>
                </c:pt>
                <c:pt idx="510">
                  <c:v>36.0825</c:v>
                </c:pt>
                <c:pt idx="511">
                  <c:v>36.15325083333332</c:v>
                </c:pt>
                <c:pt idx="512">
                  <c:v>36.22399944444445</c:v>
                </c:pt>
                <c:pt idx="513">
                  <c:v>36.29475055555555</c:v>
                </c:pt>
                <c:pt idx="514">
                  <c:v>36.36549916666663</c:v>
                </c:pt>
                <c:pt idx="515">
                  <c:v>36.43625</c:v>
                </c:pt>
                <c:pt idx="516">
                  <c:v>36.50700083333331</c:v>
                </c:pt>
                <c:pt idx="517">
                  <c:v>36.57775166666663</c:v>
                </c:pt>
                <c:pt idx="518">
                  <c:v>36.64849833333334</c:v>
                </c:pt>
                <c:pt idx="519">
                  <c:v>36.71924916666663</c:v>
                </c:pt>
                <c:pt idx="520">
                  <c:v>36.79</c:v>
                </c:pt>
                <c:pt idx="521">
                  <c:v>36.86075083333333</c:v>
                </c:pt>
                <c:pt idx="522">
                  <c:v>36.93150166666661</c:v>
                </c:pt>
                <c:pt idx="523">
                  <c:v>37.00224833333333</c:v>
                </c:pt>
                <c:pt idx="524">
                  <c:v>37.07299916666663</c:v>
                </c:pt>
                <c:pt idx="525">
                  <c:v>37.14375</c:v>
                </c:pt>
                <c:pt idx="526">
                  <c:v>37.21450083333333</c:v>
                </c:pt>
                <c:pt idx="527">
                  <c:v>37.28525166666663</c:v>
                </c:pt>
                <c:pt idx="528">
                  <c:v>37.35599833333332</c:v>
                </c:pt>
                <c:pt idx="529">
                  <c:v>37.42674916666663</c:v>
                </c:pt>
                <c:pt idx="530">
                  <c:v>37.4975</c:v>
                </c:pt>
                <c:pt idx="531">
                  <c:v>37.56825083333334</c:v>
                </c:pt>
                <c:pt idx="532">
                  <c:v>37.63900166666663</c:v>
                </c:pt>
                <c:pt idx="533">
                  <c:v>37.70974833333334</c:v>
                </c:pt>
                <c:pt idx="534">
                  <c:v>37.78049916666663</c:v>
                </c:pt>
                <c:pt idx="535">
                  <c:v>37.85124999999999</c:v>
                </c:pt>
                <c:pt idx="536">
                  <c:v>37.92200083333334</c:v>
                </c:pt>
                <c:pt idx="537">
                  <c:v>37.99275166666663</c:v>
                </c:pt>
                <c:pt idx="538">
                  <c:v>38.06349833333334</c:v>
                </c:pt>
                <c:pt idx="539">
                  <c:v>38.13424916666661</c:v>
                </c:pt>
                <c:pt idx="540">
                  <c:v>38.205</c:v>
                </c:pt>
                <c:pt idx="541">
                  <c:v>38.27575083333333</c:v>
                </c:pt>
                <c:pt idx="542">
                  <c:v>38.34650166666661</c:v>
                </c:pt>
                <c:pt idx="543">
                  <c:v>38.4172483333333</c:v>
                </c:pt>
                <c:pt idx="544">
                  <c:v>38.48799916666661</c:v>
                </c:pt>
                <c:pt idx="545">
                  <c:v>38.55875</c:v>
                </c:pt>
                <c:pt idx="546">
                  <c:v>38.62950083333334</c:v>
                </c:pt>
                <c:pt idx="547">
                  <c:v>38.70025166666663</c:v>
                </c:pt>
                <c:pt idx="548">
                  <c:v>38.77099833333334</c:v>
                </c:pt>
                <c:pt idx="549">
                  <c:v>38.8417491666666</c:v>
                </c:pt>
                <c:pt idx="550">
                  <c:v>38.9125</c:v>
                </c:pt>
                <c:pt idx="551">
                  <c:v>38.98325083333332</c:v>
                </c:pt>
                <c:pt idx="552">
                  <c:v>39.0540016666666</c:v>
                </c:pt>
                <c:pt idx="553">
                  <c:v>39.12474833333334</c:v>
                </c:pt>
                <c:pt idx="554">
                  <c:v>39.19549916666664</c:v>
                </c:pt>
                <c:pt idx="555">
                  <c:v>39.26625</c:v>
                </c:pt>
                <c:pt idx="556">
                  <c:v>39.33700083333331</c:v>
                </c:pt>
                <c:pt idx="557">
                  <c:v>39.40775166666661</c:v>
                </c:pt>
                <c:pt idx="558">
                  <c:v>39.47849833333333</c:v>
                </c:pt>
                <c:pt idx="559">
                  <c:v>39.54924916666661</c:v>
                </c:pt>
                <c:pt idx="560">
                  <c:v>39.62</c:v>
                </c:pt>
                <c:pt idx="561">
                  <c:v>39.69075083333333</c:v>
                </c:pt>
                <c:pt idx="562">
                  <c:v>39.76150166666663</c:v>
                </c:pt>
                <c:pt idx="563">
                  <c:v>39.83224833333333</c:v>
                </c:pt>
                <c:pt idx="564">
                  <c:v>39.90299916666663</c:v>
                </c:pt>
                <c:pt idx="565">
                  <c:v>39.97375</c:v>
                </c:pt>
                <c:pt idx="566">
                  <c:v>40.04450083333332</c:v>
                </c:pt>
                <c:pt idx="567">
                  <c:v>40.11525166666663</c:v>
                </c:pt>
                <c:pt idx="568">
                  <c:v>40.18599833333334</c:v>
                </c:pt>
                <c:pt idx="569">
                  <c:v>40.25674916666663</c:v>
                </c:pt>
                <c:pt idx="570">
                  <c:v>40.3275</c:v>
                </c:pt>
                <c:pt idx="571">
                  <c:v>40.39825083333334</c:v>
                </c:pt>
                <c:pt idx="572">
                  <c:v>40.46900166666663</c:v>
                </c:pt>
              </c:numCache>
            </c:numRef>
          </c:xVal>
          <c:yVal>
            <c:numRef>
              <c:f>'selected-data'!$H$2:$H$57800</c:f>
              <c:numCache>
                <c:formatCode>General</c:formatCode>
                <c:ptCount val="573"/>
                <c:pt idx="0">
                  <c:v>0.008600721045516</c:v>
                </c:pt>
                <c:pt idx="1">
                  <c:v>1623.962935028553</c:v>
                </c:pt>
                <c:pt idx="2">
                  <c:v>1731.752781499388</c:v>
                </c:pt>
                <c:pt idx="3">
                  <c:v>1626.831116349553</c:v>
                </c:pt>
                <c:pt idx="4">
                  <c:v>526.0561709354744</c:v>
                </c:pt>
                <c:pt idx="5">
                  <c:v>385.9494315289327</c:v>
                </c:pt>
                <c:pt idx="6">
                  <c:v>366.4919777473189</c:v>
                </c:pt>
                <c:pt idx="7">
                  <c:v>402.7174406979915</c:v>
                </c:pt>
                <c:pt idx="8">
                  <c:v>1507.389989922741</c:v>
                </c:pt>
                <c:pt idx="9">
                  <c:v>2169.59573953038</c:v>
                </c:pt>
                <c:pt idx="10">
                  <c:v>2409.341689431678</c:v>
                </c:pt>
                <c:pt idx="11">
                  <c:v>2319.997940479868</c:v>
                </c:pt>
                <c:pt idx="12">
                  <c:v>2477.94077248503</c:v>
                </c:pt>
                <c:pt idx="13">
                  <c:v>3084.363836218742</c:v>
                </c:pt>
                <c:pt idx="14">
                  <c:v>2875.424979151966</c:v>
                </c:pt>
                <c:pt idx="15">
                  <c:v>3028.99919072026</c:v>
                </c:pt>
                <c:pt idx="16">
                  <c:v>2774.009548019096</c:v>
                </c:pt>
                <c:pt idx="17">
                  <c:v>3001.065317264798</c:v>
                </c:pt>
                <c:pt idx="18">
                  <c:v>3147.762237762237</c:v>
                </c:pt>
                <c:pt idx="19">
                  <c:v>3254.434428612969</c:v>
                </c:pt>
                <c:pt idx="20">
                  <c:v>3454.789272030652</c:v>
                </c:pt>
                <c:pt idx="21">
                  <c:v>3657.566620487326</c:v>
                </c:pt>
                <c:pt idx="22">
                  <c:v>3137.760434812905</c:v>
                </c:pt>
                <c:pt idx="23">
                  <c:v>4571.443224946148</c:v>
                </c:pt>
                <c:pt idx="24">
                  <c:v>3921.692564305154</c:v>
                </c:pt>
                <c:pt idx="25">
                  <c:v>3718.17047817048</c:v>
                </c:pt>
                <c:pt idx="26">
                  <c:v>4400.8346581876</c:v>
                </c:pt>
                <c:pt idx="27">
                  <c:v>3537.5</c:v>
                </c:pt>
                <c:pt idx="28">
                  <c:v>4489.839441854797</c:v>
                </c:pt>
                <c:pt idx="29">
                  <c:v>3066.685248414743</c:v>
                </c:pt>
                <c:pt idx="30">
                  <c:v>2944.514922881752</c:v>
                </c:pt>
                <c:pt idx="31">
                  <c:v>3446.518193224593</c:v>
                </c:pt>
                <c:pt idx="32">
                  <c:v>3234.660215526721</c:v>
                </c:pt>
                <c:pt idx="33">
                  <c:v>3107.137799178587</c:v>
                </c:pt>
                <c:pt idx="34">
                  <c:v>3522.353318885946</c:v>
                </c:pt>
                <c:pt idx="35">
                  <c:v>3196.973004438624</c:v>
                </c:pt>
                <c:pt idx="36">
                  <c:v>3260.234136156886</c:v>
                </c:pt>
                <c:pt idx="37">
                  <c:v>2434.35016947269</c:v>
                </c:pt>
                <c:pt idx="38">
                  <c:v>3683.762125685364</c:v>
                </c:pt>
                <c:pt idx="39">
                  <c:v>3740.85208727023</c:v>
                </c:pt>
                <c:pt idx="40">
                  <c:v>3237.860818975162</c:v>
                </c:pt>
                <c:pt idx="41">
                  <c:v>4578.98010605885</c:v>
                </c:pt>
                <c:pt idx="42">
                  <c:v>4122.628983308043</c:v>
                </c:pt>
                <c:pt idx="43">
                  <c:v>3125.595152214688</c:v>
                </c:pt>
                <c:pt idx="44">
                  <c:v>3081.167675329298</c:v>
                </c:pt>
                <c:pt idx="45">
                  <c:v>3330.845005387102</c:v>
                </c:pt>
                <c:pt idx="46">
                  <c:v>3114.26507764536</c:v>
                </c:pt>
                <c:pt idx="47">
                  <c:v>4963.39812286298</c:v>
                </c:pt>
                <c:pt idx="48">
                  <c:v>3689.923142613152</c:v>
                </c:pt>
                <c:pt idx="49">
                  <c:v>4077.010299536994</c:v>
                </c:pt>
                <c:pt idx="50">
                  <c:v>4849.222659042172</c:v>
                </c:pt>
                <c:pt idx="51">
                  <c:v>4516.656019939052</c:v>
                </c:pt>
                <c:pt idx="52">
                  <c:v>3630.010104412261</c:v>
                </c:pt>
                <c:pt idx="53">
                  <c:v>3753.222996515679</c:v>
                </c:pt>
                <c:pt idx="54">
                  <c:v>3670.199236964816</c:v>
                </c:pt>
                <c:pt idx="55">
                  <c:v>5080.319621189704</c:v>
                </c:pt>
                <c:pt idx="56">
                  <c:v>4406.11813268215</c:v>
                </c:pt>
                <c:pt idx="57">
                  <c:v>4805.049964311207</c:v>
                </c:pt>
                <c:pt idx="58">
                  <c:v>4179.928106480132</c:v>
                </c:pt>
                <c:pt idx="59">
                  <c:v>4947.43622184905</c:v>
                </c:pt>
                <c:pt idx="60">
                  <c:v>4145.45980335454</c:v>
                </c:pt>
                <c:pt idx="61">
                  <c:v>5567.456818299705</c:v>
                </c:pt>
                <c:pt idx="62">
                  <c:v>7274.730490202723</c:v>
                </c:pt>
                <c:pt idx="63">
                  <c:v>5270.328427213594</c:v>
                </c:pt>
                <c:pt idx="64">
                  <c:v>6540.54550463771</c:v>
                </c:pt>
                <c:pt idx="65">
                  <c:v>4486.94411514776</c:v>
                </c:pt>
                <c:pt idx="66">
                  <c:v>5502.442025920082</c:v>
                </c:pt>
                <c:pt idx="67">
                  <c:v>7383.184022923031</c:v>
                </c:pt>
                <c:pt idx="68">
                  <c:v>5175.843008520601</c:v>
                </c:pt>
                <c:pt idx="69">
                  <c:v>6033.342191018308</c:v>
                </c:pt>
                <c:pt idx="70">
                  <c:v>5201.531787004044</c:v>
                </c:pt>
                <c:pt idx="71">
                  <c:v>5639.15295351734</c:v>
                </c:pt>
                <c:pt idx="72">
                  <c:v>5533.85147696757</c:v>
                </c:pt>
                <c:pt idx="73">
                  <c:v>5672.582781456954</c:v>
                </c:pt>
                <c:pt idx="74">
                  <c:v>5812.35510705032</c:v>
                </c:pt>
                <c:pt idx="75">
                  <c:v>7692.059393156875</c:v>
                </c:pt>
                <c:pt idx="76">
                  <c:v>6838.459099556118</c:v>
                </c:pt>
                <c:pt idx="77">
                  <c:v>6276.923526233553</c:v>
                </c:pt>
                <c:pt idx="78">
                  <c:v>8474.69903102672</c:v>
                </c:pt>
                <c:pt idx="79">
                  <c:v>8114.497777107978</c:v>
                </c:pt>
                <c:pt idx="80">
                  <c:v>4674.68343489347</c:v>
                </c:pt>
                <c:pt idx="81">
                  <c:v>5226.343955242029</c:v>
                </c:pt>
                <c:pt idx="82">
                  <c:v>4877.077914734818</c:v>
                </c:pt>
                <c:pt idx="83">
                  <c:v>3441.990253104857</c:v>
                </c:pt>
                <c:pt idx="84">
                  <c:v>3623.19442138469</c:v>
                </c:pt>
                <c:pt idx="85">
                  <c:v>4115.525500140885</c:v>
                </c:pt>
                <c:pt idx="86">
                  <c:v>4500.948147543992</c:v>
                </c:pt>
                <c:pt idx="87">
                  <c:v>5199.274081406586</c:v>
                </c:pt>
                <c:pt idx="88">
                  <c:v>5377.56438236578</c:v>
                </c:pt>
                <c:pt idx="89">
                  <c:v>5697.234803029716</c:v>
                </c:pt>
                <c:pt idx="90">
                  <c:v>7207.760314341846</c:v>
                </c:pt>
                <c:pt idx="91">
                  <c:v>9668.392640740331</c:v>
                </c:pt>
                <c:pt idx="92">
                  <c:v>8680.839194277849</c:v>
                </c:pt>
                <c:pt idx="93">
                  <c:v>9744.787360046482</c:v>
                </c:pt>
                <c:pt idx="94">
                  <c:v>11140.62299705166</c:v>
                </c:pt>
                <c:pt idx="95">
                  <c:v>13312.09025766123</c:v>
                </c:pt>
                <c:pt idx="96">
                  <c:v>10068.82058151082</c:v>
                </c:pt>
                <c:pt idx="97">
                  <c:v>10705.79294452208</c:v>
                </c:pt>
                <c:pt idx="98">
                  <c:v>12309.19212184577</c:v>
                </c:pt>
                <c:pt idx="99">
                  <c:v>10923.92932015573</c:v>
                </c:pt>
                <c:pt idx="100">
                  <c:v>12165.01465866257</c:v>
                </c:pt>
                <c:pt idx="101">
                  <c:v>11444.27496975753</c:v>
                </c:pt>
                <c:pt idx="102">
                  <c:v>10130.4307463795</c:v>
                </c:pt>
                <c:pt idx="103">
                  <c:v>14491.2339288696</c:v>
                </c:pt>
                <c:pt idx="104">
                  <c:v>12903.45649582836</c:v>
                </c:pt>
                <c:pt idx="105">
                  <c:v>16386.21158861549</c:v>
                </c:pt>
                <c:pt idx="106">
                  <c:v>10824.83942167001</c:v>
                </c:pt>
                <c:pt idx="107">
                  <c:v>13920.39258451472</c:v>
                </c:pt>
                <c:pt idx="108">
                  <c:v>17462.96296296296</c:v>
                </c:pt>
                <c:pt idx="109">
                  <c:v>16949.19879917346</c:v>
                </c:pt>
                <c:pt idx="110">
                  <c:v>20600.70671378092</c:v>
                </c:pt>
                <c:pt idx="111">
                  <c:v>13843.09483663666</c:v>
                </c:pt>
                <c:pt idx="112">
                  <c:v>14354.63100544824</c:v>
                </c:pt>
                <c:pt idx="113">
                  <c:v>32126.95613841746</c:v>
                </c:pt>
                <c:pt idx="114">
                  <c:v>15331.94065786213</c:v>
                </c:pt>
                <c:pt idx="115">
                  <c:v>17316.88819702232</c:v>
                </c:pt>
                <c:pt idx="116">
                  <c:v>19445.65652967629</c:v>
                </c:pt>
                <c:pt idx="117">
                  <c:v>17481.34478055043</c:v>
                </c:pt>
                <c:pt idx="118">
                  <c:v>15054.39818787109</c:v>
                </c:pt>
                <c:pt idx="119">
                  <c:v>16893.21520167871</c:v>
                </c:pt>
                <c:pt idx="120">
                  <c:v>20807.15781458214</c:v>
                </c:pt>
                <c:pt idx="121">
                  <c:v>15905.52325581396</c:v>
                </c:pt>
                <c:pt idx="122">
                  <c:v>25380.31577734237</c:v>
                </c:pt>
                <c:pt idx="123">
                  <c:v>25512.85772334126</c:v>
                </c:pt>
                <c:pt idx="124">
                  <c:v>21960.71536220235</c:v>
                </c:pt>
                <c:pt idx="125">
                  <c:v>57952.90023510035</c:v>
                </c:pt>
                <c:pt idx="126">
                  <c:v>21472.79228094235</c:v>
                </c:pt>
                <c:pt idx="127">
                  <c:v>18438.8274382807</c:v>
                </c:pt>
                <c:pt idx="128">
                  <c:v>35906.78243774574</c:v>
                </c:pt>
                <c:pt idx="129">
                  <c:v>18440.82390680398</c:v>
                </c:pt>
                <c:pt idx="130">
                  <c:v>19630.94488896881</c:v>
                </c:pt>
                <c:pt idx="131">
                  <c:v>20812.86883685513</c:v>
                </c:pt>
                <c:pt idx="132">
                  <c:v>25548.3607513709</c:v>
                </c:pt>
                <c:pt idx="133">
                  <c:v>20560.57696810751</c:v>
                </c:pt>
                <c:pt idx="134">
                  <c:v>22130.62423996755</c:v>
                </c:pt>
                <c:pt idx="135">
                  <c:v>34904.36722983743</c:v>
                </c:pt>
                <c:pt idx="136">
                  <c:v>24238.44011142062</c:v>
                </c:pt>
                <c:pt idx="137">
                  <c:v>31106.61268556006</c:v>
                </c:pt>
                <c:pt idx="138">
                  <c:v>21889.81903854827</c:v>
                </c:pt>
                <c:pt idx="139">
                  <c:v>21928.41746453456</c:v>
                </c:pt>
                <c:pt idx="140">
                  <c:v>20138.48631239936</c:v>
                </c:pt>
                <c:pt idx="141">
                  <c:v>22697.7729550974</c:v>
                </c:pt>
                <c:pt idx="142">
                  <c:v>20673.60454115421</c:v>
                </c:pt>
                <c:pt idx="143">
                  <c:v>38795.24485450675</c:v>
                </c:pt>
                <c:pt idx="144">
                  <c:v>58741.73786877318</c:v>
                </c:pt>
                <c:pt idx="145">
                  <c:v>31461.12793884322</c:v>
                </c:pt>
                <c:pt idx="146">
                  <c:v>27600.71165332316</c:v>
                </c:pt>
                <c:pt idx="147">
                  <c:v>39091.888011486</c:v>
                </c:pt>
                <c:pt idx="148">
                  <c:v>45310.9883593921</c:v>
                </c:pt>
                <c:pt idx="149">
                  <c:v>30287.42849169806</c:v>
                </c:pt>
                <c:pt idx="150">
                  <c:v>39190.59583632448</c:v>
                </c:pt>
                <c:pt idx="151">
                  <c:v>19532.03517587939</c:v>
                </c:pt>
                <c:pt idx="152">
                  <c:v>37215.50255536627</c:v>
                </c:pt>
                <c:pt idx="153">
                  <c:v>49099.90596032421</c:v>
                </c:pt>
                <c:pt idx="154">
                  <c:v>29671.55025553661</c:v>
                </c:pt>
                <c:pt idx="155">
                  <c:v>50070.29917484902</c:v>
                </c:pt>
                <c:pt idx="156">
                  <c:v>54714.5036640572</c:v>
                </c:pt>
                <c:pt idx="157">
                  <c:v>71001.28977486082</c:v>
                </c:pt>
                <c:pt idx="158">
                  <c:v>23779.11427009292</c:v>
                </c:pt>
                <c:pt idx="159">
                  <c:v>25949.64585441343</c:v>
                </c:pt>
                <c:pt idx="160">
                  <c:v>43561.73154456414</c:v>
                </c:pt>
                <c:pt idx="161">
                  <c:v>22871.71934991848</c:v>
                </c:pt>
                <c:pt idx="162">
                  <c:v>25811.91519602037</c:v>
                </c:pt>
                <c:pt idx="163">
                  <c:v>23754.5106615637</c:v>
                </c:pt>
                <c:pt idx="164">
                  <c:v>25482.54378746915</c:v>
                </c:pt>
                <c:pt idx="165">
                  <c:v>18618.10551558751</c:v>
                </c:pt>
                <c:pt idx="166">
                  <c:v>17051.54963966447</c:v>
                </c:pt>
                <c:pt idx="167">
                  <c:v>58082.11080659896</c:v>
                </c:pt>
                <c:pt idx="168">
                  <c:v>19578.27504982787</c:v>
                </c:pt>
                <c:pt idx="169">
                  <c:v>69047.84597788793</c:v>
                </c:pt>
                <c:pt idx="170">
                  <c:v>54077.98314283566</c:v>
                </c:pt>
                <c:pt idx="171">
                  <c:v>231942.2922789207</c:v>
                </c:pt>
                <c:pt idx="172">
                  <c:v>47295.26753450299</c:v>
                </c:pt>
                <c:pt idx="173">
                  <c:v>40413.07605844888</c:v>
                </c:pt>
                <c:pt idx="174">
                  <c:v>139990.2040816327</c:v>
                </c:pt>
                <c:pt idx="175">
                  <c:v>422923.197492163</c:v>
                </c:pt>
                <c:pt idx="176">
                  <c:v>46119.80468708446</c:v>
                </c:pt>
                <c:pt idx="177">
                  <c:v>40369.98875983514</c:v>
                </c:pt>
                <c:pt idx="178">
                  <c:v>32770.29597504372</c:v>
                </c:pt>
                <c:pt idx="179">
                  <c:v>61855.27108001946</c:v>
                </c:pt>
                <c:pt idx="180">
                  <c:v>34715.7809983897</c:v>
                </c:pt>
                <c:pt idx="181">
                  <c:v>45137.96324478637</c:v>
                </c:pt>
                <c:pt idx="182">
                  <c:v>19921.78822658275</c:v>
                </c:pt>
                <c:pt idx="183">
                  <c:v>59342.81982539356</c:v>
                </c:pt>
                <c:pt idx="184">
                  <c:v>39767.67863754166</c:v>
                </c:pt>
                <c:pt idx="185">
                  <c:v>86747.98054896915</c:v>
                </c:pt>
                <c:pt idx="186">
                  <c:v>70460.89043444188</c:v>
                </c:pt>
                <c:pt idx="187">
                  <c:v>229671.386588298</c:v>
                </c:pt>
                <c:pt idx="188">
                  <c:v>-76516.5817689595</c:v>
                </c:pt>
                <c:pt idx="189">
                  <c:v>21243.81310631556</c:v>
                </c:pt>
                <c:pt idx="190">
                  <c:v>45751.73132772357</c:v>
                </c:pt>
                <c:pt idx="191">
                  <c:v>44173.29705867256</c:v>
                </c:pt>
                <c:pt idx="192">
                  <c:v>19865.79044798223</c:v>
                </c:pt>
                <c:pt idx="193">
                  <c:v>24469.17515796664</c:v>
                </c:pt>
                <c:pt idx="194">
                  <c:v>44684.74653850555</c:v>
                </c:pt>
                <c:pt idx="195">
                  <c:v>41551.85758513932</c:v>
                </c:pt>
                <c:pt idx="196">
                  <c:v>44964.31320042593</c:v>
                </c:pt>
                <c:pt idx="197">
                  <c:v>99797.48603351944</c:v>
                </c:pt>
                <c:pt idx="198">
                  <c:v>-111389.1646204483</c:v>
                </c:pt>
                <c:pt idx="199">
                  <c:v>82342.51247759811</c:v>
                </c:pt>
                <c:pt idx="200">
                  <c:v>35788.32055279346</c:v>
                </c:pt>
                <c:pt idx="201">
                  <c:v>26335.92496606195</c:v>
                </c:pt>
                <c:pt idx="202">
                  <c:v>33484.8126232742</c:v>
                </c:pt>
                <c:pt idx="203">
                  <c:v>26047.51089558652</c:v>
                </c:pt>
                <c:pt idx="204">
                  <c:v>33463.50015938795</c:v>
                </c:pt>
                <c:pt idx="205">
                  <c:v>38549.2133186974</c:v>
                </c:pt>
                <c:pt idx="206">
                  <c:v>13671.0539080943</c:v>
                </c:pt>
                <c:pt idx="207">
                  <c:v>11968.615856952</c:v>
                </c:pt>
                <c:pt idx="208">
                  <c:v>11682.08975962207</c:v>
                </c:pt>
                <c:pt idx="209">
                  <c:v>12908.43970979888</c:v>
                </c:pt>
                <c:pt idx="210">
                  <c:v>12039.84383970605</c:v>
                </c:pt>
                <c:pt idx="211">
                  <c:v>14138.1847368069</c:v>
                </c:pt>
                <c:pt idx="212">
                  <c:v>9869.441992287313</c:v>
                </c:pt>
                <c:pt idx="213">
                  <c:v>11143.95413664335</c:v>
                </c:pt>
                <c:pt idx="214">
                  <c:v>13485.71246535632</c:v>
                </c:pt>
                <c:pt idx="215">
                  <c:v>11469.35914372758</c:v>
                </c:pt>
                <c:pt idx="216">
                  <c:v>10745.82158679017</c:v>
                </c:pt>
                <c:pt idx="217">
                  <c:v>12460.71927374302</c:v>
                </c:pt>
                <c:pt idx="218">
                  <c:v>10668.61335729261</c:v>
                </c:pt>
                <c:pt idx="219">
                  <c:v>6887.56575338045</c:v>
                </c:pt>
                <c:pt idx="220">
                  <c:v>9410.823838737947</c:v>
                </c:pt>
                <c:pt idx="221">
                  <c:v>15894.89322191272</c:v>
                </c:pt>
                <c:pt idx="222">
                  <c:v>8782.692465360334</c:v>
                </c:pt>
                <c:pt idx="223">
                  <c:v>10488.30609648693</c:v>
                </c:pt>
                <c:pt idx="224">
                  <c:v>0.00817908804244457</c:v>
                </c:pt>
                <c:pt idx="225">
                  <c:v>0.0109415448502202</c:v>
                </c:pt>
                <c:pt idx="226">
                  <c:v>0.0159294452823865</c:v>
                </c:pt>
                <c:pt idx="227">
                  <c:v>0.0203443588581785</c:v>
                </c:pt>
                <c:pt idx="228">
                  <c:v>0.0271941691750939</c:v>
                </c:pt>
                <c:pt idx="229">
                  <c:v>0.0427498625240583</c:v>
                </c:pt>
                <c:pt idx="230">
                  <c:v>0.0544770412596893</c:v>
                </c:pt>
                <c:pt idx="231">
                  <c:v>0.0632533706881457</c:v>
                </c:pt>
                <c:pt idx="232">
                  <c:v>0.0698634000176258</c:v>
                </c:pt>
                <c:pt idx="233">
                  <c:v>0.074199186701862</c:v>
                </c:pt>
                <c:pt idx="234">
                  <c:v>0.0760715430933124</c:v>
                </c:pt>
                <c:pt idx="235">
                  <c:v>0.0765316108827559</c:v>
                </c:pt>
                <c:pt idx="236">
                  <c:v>0.077584095145114</c:v>
                </c:pt>
                <c:pt idx="237">
                  <c:v>0.0782031042128603</c:v>
                </c:pt>
                <c:pt idx="238">
                  <c:v>0.0775669941341131</c:v>
                </c:pt>
                <c:pt idx="239">
                  <c:v>0.0777347840749747</c:v>
                </c:pt>
                <c:pt idx="240">
                  <c:v>0.0773332858997848</c:v>
                </c:pt>
                <c:pt idx="241">
                  <c:v>0.0770691540007758</c:v>
                </c:pt>
                <c:pt idx="242">
                  <c:v>0.0766456570234765</c:v>
                </c:pt>
                <c:pt idx="243">
                  <c:v>0.0764134649277406</c:v>
                </c:pt>
                <c:pt idx="244">
                  <c:v>0.0762001268856619</c:v>
                </c:pt>
                <c:pt idx="245">
                  <c:v>0.0751546246837223</c:v>
                </c:pt>
                <c:pt idx="246">
                  <c:v>0.0755384751303119</c:v>
                </c:pt>
                <c:pt idx="247">
                  <c:v>0.0749681843891403</c:v>
                </c:pt>
                <c:pt idx="248">
                  <c:v>0.0755594827737047</c:v>
                </c:pt>
                <c:pt idx="249">
                  <c:v>0.0762747120208359</c:v>
                </c:pt>
                <c:pt idx="250">
                  <c:v>0.0796891520406006</c:v>
                </c:pt>
                <c:pt idx="251">
                  <c:v>0.080615717273404</c:v>
                </c:pt>
                <c:pt idx="252">
                  <c:v>0.081534861458278</c:v>
                </c:pt>
                <c:pt idx="253">
                  <c:v>0.0816585365853659</c:v>
                </c:pt>
                <c:pt idx="254">
                  <c:v>0.0825660873115912</c:v>
                </c:pt>
                <c:pt idx="255">
                  <c:v>0.0831337593298609</c:v>
                </c:pt>
                <c:pt idx="256">
                  <c:v>0.0829384900813472</c:v>
                </c:pt>
                <c:pt idx="257">
                  <c:v>0.0838941964922287</c:v>
                </c:pt>
                <c:pt idx="258">
                  <c:v>0.0839862308836976</c:v>
                </c:pt>
                <c:pt idx="259">
                  <c:v>0.0834468251987593</c:v>
                </c:pt>
                <c:pt idx="260">
                  <c:v>0.0841670360847593</c:v>
                </c:pt>
                <c:pt idx="261">
                  <c:v>0.0866947503703836</c:v>
                </c:pt>
                <c:pt idx="262">
                  <c:v>0.0851834813687675</c:v>
                </c:pt>
                <c:pt idx="263">
                  <c:v>0.0868115130081585</c:v>
                </c:pt>
                <c:pt idx="264">
                  <c:v>2814.273974334661</c:v>
                </c:pt>
                <c:pt idx="265">
                  <c:v>2210.219922380337</c:v>
                </c:pt>
                <c:pt idx="266">
                  <c:v>7209.115501270598</c:v>
                </c:pt>
                <c:pt idx="267">
                  <c:v>2562.00850468923</c:v>
                </c:pt>
                <c:pt idx="268">
                  <c:v>11386.30250362094</c:v>
                </c:pt>
                <c:pt idx="269">
                  <c:v>5277.844483934487</c:v>
                </c:pt>
                <c:pt idx="270">
                  <c:v>8541.500979574414</c:v>
                </c:pt>
                <c:pt idx="271">
                  <c:v>7542.733945895999</c:v>
                </c:pt>
                <c:pt idx="272">
                  <c:v>16173.83281048164</c:v>
                </c:pt>
                <c:pt idx="273">
                  <c:v>18451.92107995846</c:v>
                </c:pt>
                <c:pt idx="274">
                  <c:v>8124.365154117495</c:v>
                </c:pt>
                <c:pt idx="275">
                  <c:v>10817.13802872906</c:v>
                </c:pt>
                <c:pt idx="276">
                  <c:v>14306.15586116569</c:v>
                </c:pt>
                <c:pt idx="277">
                  <c:v>11341.67658906088</c:v>
                </c:pt>
                <c:pt idx="278">
                  <c:v>1302.520008330606</c:v>
                </c:pt>
                <c:pt idx="279">
                  <c:v>16948.81270640035</c:v>
                </c:pt>
                <c:pt idx="280">
                  <c:v>2924.332853124786</c:v>
                </c:pt>
                <c:pt idx="281">
                  <c:v>11252.0557547653</c:v>
                </c:pt>
                <c:pt idx="282">
                  <c:v>11120.8884412521</c:v>
                </c:pt>
                <c:pt idx="283">
                  <c:v>2203.83109323738</c:v>
                </c:pt>
                <c:pt idx="284">
                  <c:v>4629.833516831814</c:v>
                </c:pt>
                <c:pt idx="285">
                  <c:v>1922.58988815972</c:v>
                </c:pt>
                <c:pt idx="286">
                  <c:v>5580.750649315697</c:v>
                </c:pt>
                <c:pt idx="287">
                  <c:v>1333.9396029979</c:v>
                </c:pt>
                <c:pt idx="288">
                  <c:v>10552.99985472858</c:v>
                </c:pt>
                <c:pt idx="289">
                  <c:v>13585.23834565533</c:v>
                </c:pt>
                <c:pt idx="290">
                  <c:v>8678.477898579475</c:v>
                </c:pt>
                <c:pt idx="291">
                  <c:v>8700.48174543138</c:v>
                </c:pt>
                <c:pt idx="292">
                  <c:v>1856.637846586311</c:v>
                </c:pt>
                <c:pt idx="293">
                  <c:v>10344.10568616599</c:v>
                </c:pt>
                <c:pt idx="294">
                  <c:v>4039.583908680843</c:v>
                </c:pt>
                <c:pt idx="295">
                  <c:v>1775.464802161132</c:v>
                </c:pt>
                <c:pt idx="296">
                  <c:v>0.0817238053485314</c:v>
                </c:pt>
                <c:pt idx="297">
                  <c:v>14463.08298386072</c:v>
                </c:pt>
                <c:pt idx="298">
                  <c:v>8803.954193990399</c:v>
                </c:pt>
                <c:pt idx="299">
                  <c:v>3023.649094992733</c:v>
                </c:pt>
                <c:pt idx="300">
                  <c:v>10931.03199596144</c:v>
                </c:pt>
                <c:pt idx="301">
                  <c:v>14934.47160436189</c:v>
                </c:pt>
                <c:pt idx="302">
                  <c:v>12520.42893986697</c:v>
                </c:pt>
                <c:pt idx="303">
                  <c:v>13771.53165735568</c:v>
                </c:pt>
                <c:pt idx="304">
                  <c:v>0.142211919309773</c:v>
                </c:pt>
                <c:pt idx="305">
                  <c:v>10928.38015703717</c:v>
                </c:pt>
                <c:pt idx="306">
                  <c:v>11573.9827225257</c:v>
                </c:pt>
                <c:pt idx="307">
                  <c:v>2018.423872722776</c:v>
                </c:pt>
                <c:pt idx="308">
                  <c:v>0.0728609152094806</c:v>
                </c:pt>
                <c:pt idx="309">
                  <c:v>4.610863375060441</c:v>
                </c:pt>
                <c:pt idx="310">
                  <c:v>0.0652238576337248</c:v>
                </c:pt>
                <c:pt idx="311">
                  <c:v>0.609938619355924</c:v>
                </c:pt>
                <c:pt idx="312">
                  <c:v>0.788837358068127</c:v>
                </c:pt>
                <c:pt idx="313">
                  <c:v>0.0566053972187801</c:v>
                </c:pt>
                <c:pt idx="314">
                  <c:v>1.514365503857623</c:v>
                </c:pt>
                <c:pt idx="315">
                  <c:v>2.748888230062259</c:v>
                </c:pt>
                <c:pt idx="316">
                  <c:v>5.265756193635327</c:v>
                </c:pt>
                <c:pt idx="317">
                  <c:v>7.110276406879009</c:v>
                </c:pt>
                <c:pt idx="318">
                  <c:v>19.41973945683374</c:v>
                </c:pt>
                <c:pt idx="319">
                  <c:v>104.0844285515255</c:v>
                </c:pt>
                <c:pt idx="320">
                  <c:v>0.0450062766758725</c:v>
                </c:pt>
                <c:pt idx="321">
                  <c:v>0.0371462674690406</c:v>
                </c:pt>
                <c:pt idx="322">
                  <c:v>0.0343979775615076</c:v>
                </c:pt>
                <c:pt idx="323">
                  <c:v>319.7251191380619</c:v>
                </c:pt>
                <c:pt idx="324">
                  <c:v>2087.982162764771</c:v>
                </c:pt>
                <c:pt idx="325">
                  <c:v>1974.344955208815</c:v>
                </c:pt>
                <c:pt idx="326">
                  <c:v>9913.528827247928</c:v>
                </c:pt>
                <c:pt idx="327">
                  <c:v>3087.347045040355</c:v>
                </c:pt>
                <c:pt idx="328">
                  <c:v>30.46393787838902</c:v>
                </c:pt>
                <c:pt idx="329">
                  <c:v>4.843902726255668</c:v>
                </c:pt>
                <c:pt idx="330">
                  <c:v>2.165739845261122</c:v>
                </c:pt>
                <c:pt idx="331">
                  <c:v>0.024892608266777</c:v>
                </c:pt>
                <c:pt idx="332">
                  <c:v>0.0210553872027162</c:v>
                </c:pt>
                <c:pt idx="333">
                  <c:v>1.791153765908617</c:v>
                </c:pt>
                <c:pt idx="334">
                  <c:v>1.419919786096256</c:v>
                </c:pt>
                <c:pt idx="335">
                  <c:v>1.278976249319314</c:v>
                </c:pt>
                <c:pt idx="336">
                  <c:v>1.231255609039732</c:v>
                </c:pt>
                <c:pt idx="337">
                  <c:v>0.0199008059516429</c:v>
                </c:pt>
                <c:pt idx="338">
                  <c:v>0.0158992534972712</c:v>
                </c:pt>
                <c:pt idx="339">
                  <c:v>0.0151080475724786</c:v>
                </c:pt>
                <c:pt idx="340">
                  <c:v>0.0145259133922416</c:v>
                </c:pt>
                <c:pt idx="341">
                  <c:v>0.0136728608198883</c:v>
                </c:pt>
                <c:pt idx="342">
                  <c:v>0.0130830138096574</c:v>
                </c:pt>
                <c:pt idx="343">
                  <c:v>0.0126184484079221</c:v>
                </c:pt>
                <c:pt idx="344">
                  <c:v>0.011989747930775</c:v>
                </c:pt>
                <c:pt idx="345">
                  <c:v>0.0121227368916059</c:v>
                </c:pt>
                <c:pt idx="346">
                  <c:v>0.0110287784325005</c:v>
                </c:pt>
                <c:pt idx="347">
                  <c:v>0.0106074991828412</c:v>
                </c:pt>
                <c:pt idx="348">
                  <c:v>0.0102480008729132</c:v>
                </c:pt>
                <c:pt idx="349">
                  <c:v>0.00986944237456533</c:v>
                </c:pt>
                <c:pt idx="350">
                  <c:v>0.00957993641600302</c:v>
                </c:pt>
                <c:pt idx="351">
                  <c:v>0.00904064861113302</c:v>
                </c:pt>
                <c:pt idx="352">
                  <c:v>0.00844873448973415</c:v>
                </c:pt>
                <c:pt idx="353">
                  <c:v>0.00834875799350879</c:v>
                </c:pt>
                <c:pt idx="354">
                  <c:v>0.00779771588730852</c:v>
                </c:pt>
                <c:pt idx="355">
                  <c:v>0.00738651374077773</c:v>
                </c:pt>
                <c:pt idx="356">
                  <c:v>0.00709672785315243</c:v>
                </c:pt>
                <c:pt idx="357">
                  <c:v>0.00681501689162397</c:v>
                </c:pt>
                <c:pt idx="358">
                  <c:v>0.0065244048093001</c:v>
                </c:pt>
                <c:pt idx="359">
                  <c:v>0.00630303799074015</c:v>
                </c:pt>
                <c:pt idx="360">
                  <c:v>0.00607934931668795</c:v>
                </c:pt>
                <c:pt idx="361">
                  <c:v>0.00571863273736323</c:v>
                </c:pt>
                <c:pt idx="362">
                  <c:v>0.00543727363556888</c:v>
                </c:pt>
                <c:pt idx="363">
                  <c:v>0.00519915552427868</c:v>
                </c:pt>
                <c:pt idx="364">
                  <c:v>0.00496968846915081</c:v>
                </c:pt>
                <c:pt idx="365">
                  <c:v>0.00475272658894321</c:v>
                </c:pt>
                <c:pt idx="366">
                  <c:v>0.00460744188952762</c:v>
                </c:pt>
                <c:pt idx="367">
                  <c:v>0.00433803079504669</c:v>
                </c:pt>
                <c:pt idx="368">
                  <c:v>0.0042313829787234</c:v>
                </c:pt>
                <c:pt idx="369">
                  <c:v>0.00406770962926101</c:v>
                </c:pt>
                <c:pt idx="370">
                  <c:v>0.00386637357193721</c:v>
                </c:pt>
                <c:pt idx="371">
                  <c:v>0.00365462904199495</c:v>
                </c:pt>
                <c:pt idx="372">
                  <c:v>0.0034238903414453</c:v>
                </c:pt>
                <c:pt idx="373">
                  <c:v>0.00334003619545546</c:v>
                </c:pt>
                <c:pt idx="374">
                  <c:v>0.00317642325487829</c:v>
                </c:pt>
                <c:pt idx="375">
                  <c:v>0.00293468898049591</c:v>
                </c:pt>
                <c:pt idx="376">
                  <c:v>0.0028594432942259</c:v>
                </c:pt>
                <c:pt idx="377">
                  <c:v>0.00276545983289994</c:v>
                </c:pt>
                <c:pt idx="378">
                  <c:v>0.00264965440631943</c:v>
                </c:pt>
                <c:pt idx="379">
                  <c:v>0.00253841775754126</c:v>
                </c:pt>
                <c:pt idx="380">
                  <c:v>0.00258848000978863</c:v>
                </c:pt>
                <c:pt idx="381">
                  <c:v>0.00234255050696989</c:v>
                </c:pt>
                <c:pt idx="382">
                  <c:v>0.00224506377238165</c:v>
                </c:pt>
                <c:pt idx="383">
                  <c:v>0.0022013424894828</c:v>
                </c:pt>
                <c:pt idx="384">
                  <c:v>0.00209030334094404</c:v>
                </c:pt>
                <c:pt idx="385">
                  <c:v>0.00205470045388313</c:v>
                </c:pt>
                <c:pt idx="386">
                  <c:v>0.00195433020018655</c:v>
                </c:pt>
                <c:pt idx="387">
                  <c:v>0.00185203173061357</c:v>
                </c:pt>
                <c:pt idx="388">
                  <c:v>0.001823011095801</c:v>
                </c:pt>
                <c:pt idx="389">
                  <c:v>0.00170648113054307</c:v>
                </c:pt>
                <c:pt idx="390">
                  <c:v>0.00168901869158879</c:v>
                </c:pt>
                <c:pt idx="391">
                  <c:v>0.00161963921342025</c:v>
                </c:pt>
                <c:pt idx="392">
                  <c:v>0.00150647126685413</c:v>
                </c:pt>
                <c:pt idx="393">
                  <c:v>0.00147266933131684</c:v>
                </c:pt>
                <c:pt idx="394">
                  <c:v>0.00139162028171031</c:v>
                </c:pt>
                <c:pt idx="395">
                  <c:v>0.00140898200356686</c:v>
                </c:pt>
                <c:pt idx="396">
                  <c:v>0.00127909835324741</c:v>
                </c:pt>
                <c:pt idx="397">
                  <c:v>0.00123297970396342</c:v>
                </c:pt>
                <c:pt idx="398">
                  <c:v>0.00120571698902818</c:v>
                </c:pt>
                <c:pt idx="399">
                  <c:v>0.0011301351228802</c:v>
                </c:pt>
                <c:pt idx="400">
                  <c:v>0.00109452590777782</c:v>
                </c:pt>
                <c:pt idx="401">
                  <c:v>0.00104013273687298</c:v>
                </c:pt>
                <c:pt idx="402">
                  <c:v>0.00103712153012246</c:v>
                </c:pt>
                <c:pt idx="403">
                  <c:v>0.000918519337831361</c:v>
                </c:pt>
                <c:pt idx="404">
                  <c:v>0.000934761476807952</c:v>
                </c:pt>
                <c:pt idx="405">
                  <c:v>0.000856539085129251</c:v>
                </c:pt>
                <c:pt idx="406">
                  <c:v>0.00112846297039822</c:v>
                </c:pt>
                <c:pt idx="407">
                  <c:v>0.00104912574370918</c:v>
                </c:pt>
                <c:pt idx="408">
                  <c:v>0.000801025324049666</c:v>
                </c:pt>
                <c:pt idx="409">
                  <c:v>0.000892232741979962</c:v>
                </c:pt>
                <c:pt idx="410">
                  <c:v>0.000776624375240292</c:v>
                </c:pt>
                <c:pt idx="411">
                  <c:v>0.000713133009602395</c:v>
                </c:pt>
                <c:pt idx="412">
                  <c:v>0.000727095870984164</c:v>
                </c:pt>
                <c:pt idx="413">
                  <c:v>0.000705342588692101</c:v>
                </c:pt>
                <c:pt idx="414">
                  <c:v>0.000646863307784518</c:v>
                </c:pt>
                <c:pt idx="415">
                  <c:v>0.000629595972446884</c:v>
                </c:pt>
                <c:pt idx="416">
                  <c:v>0.000639915561136285</c:v>
                </c:pt>
                <c:pt idx="417">
                  <c:v>0.000602016209453702</c:v>
                </c:pt>
                <c:pt idx="418">
                  <c:v>0.000678987624923332</c:v>
                </c:pt>
                <c:pt idx="419">
                  <c:v>0.000629367584630456</c:v>
                </c:pt>
                <c:pt idx="420">
                  <c:v>0.000558182114823342</c:v>
                </c:pt>
                <c:pt idx="421">
                  <c:v>0.000585137294784251</c:v>
                </c:pt>
                <c:pt idx="422">
                  <c:v>0.000699490508222581</c:v>
                </c:pt>
                <c:pt idx="423">
                  <c:v>0.000606496301520988</c:v>
                </c:pt>
                <c:pt idx="424">
                  <c:v>0.000587422702780892</c:v>
                </c:pt>
                <c:pt idx="425">
                  <c:v>0.000604460157737286</c:v>
                </c:pt>
                <c:pt idx="426">
                  <c:v>0.00052250684360327</c:v>
                </c:pt>
                <c:pt idx="427">
                  <c:v>0.000525538627963581</c:v>
                </c:pt>
                <c:pt idx="428">
                  <c:v>0.000543022545036137</c:v>
                </c:pt>
                <c:pt idx="429">
                  <c:v>0.000503495873427758</c:v>
                </c:pt>
                <c:pt idx="430">
                  <c:v>0.000534676823887478</c:v>
                </c:pt>
                <c:pt idx="431">
                  <c:v>0.000642836495031617</c:v>
                </c:pt>
                <c:pt idx="432">
                  <c:v>0.000531408954472743</c:v>
                </c:pt>
                <c:pt idx="433">
                  <c:v>0.000520415324539778</c:v>
                </c:pt>
                <c:pt idx="434">
                  <c:v>0.000611140209872307</c:v>
                </c:pt>
                <c:pt idx="435">
                  <c:v>0.00052882983716648</c:v>
                </c:pt>
                <c:pt idx="436">
                  <c:v>0.000544197850855878</c:v>
                </c:pt>
                <c:pt idx="437">
                  <c:v>0.000596868954646414</c:v>
                </c:pt>
                <c:pt idx="438">
                  <c:v>0.000503786119941422</c:v>
                </c:pt>
                <c:pt idx="439">
                  <c:v>0.00049721421021516</c:v>
                </c:pt>
                <c:pt idx="440">
                  <c:v>0.000511856398876103</c:v>
                </c:pt>
                <c:pt idx="441">
                  <c:v>0.000520981140147599</c:v>
                </c:pt>
                <c:pt idx="442">
                  <c:v>0.000525064451446577</c:v>
                </c:pt>
                <c:pt idx="443">
                  <c:v>0.000478274828767123</c:v>
                </c:pt>
                <c:pt idx="444">
                  <c:v>0.000522279440689483</c:v>
                </c:pt>
                <c:pt idx="445">
                  <c:v>0.000516269522534583</c:v>
                </c:pt>
                <c:pt idx="446">
                  <c:v>0.000512021419009371</c:v>
                </c:pt>
                <c:pt idx="447">
                  <c:v>0.000500447627573859</c:v>
                </c:pt>
                <c:pt idx="448">
                  <c:v>0.000456849996447097</c:v>
                </c:pt>
                <c:pt idx="449">
                  <c:v>0.000496065915801758</c:v>
                </c:pt>
                <c:pt idx="450">
                  <c:v>0.000490091667709022</c:v>
                </c:pt>
                <c:pt idx="451">
                  <c:v>0.000511241047150194</c:v>
                </c:pt>
                <c:pt idx="452">
                  <c:v>0.000523302758791656</c:v>
                </c:pt>
                <c:pt idx="453">
                  <c:v>0.000483641081234783</c:v>
                </c:pt>
                <c:pt idx="454">
                  <c:v>0.000500097446891444</c:v>
                </c:pt>
                <c:pt idx="455">
                  <c:v>0.000502623350469023</c:v>
                </c:pt>
                <c:pt idx="456">
                  <c:v>0.0005297391549395</c:v>
                </c:pt>
                <c:pt idx="457">
                  <c:v>0.000520301685891748</c:v>
                </c:pt>
                <c:pt idx="458">
                  <c:v>0.000504476663075918</c:v>
                </c:pt>
                <c:pt idx="459">
                  <c:v>0.000485528386286886</c:v>
                </c:pt>
                <c:pt idx="460">
                  <c:v>0.000483655405881938</c:v>
                </c:pt>
                <c:pt idx="461">
                  <c:v>0.000488100457742156</c:v>
                </c:pt>
                <c:pt idx="462">
                  <c:v>0.000511876087835581</c:v>
                </c:pt>
                <c:pt idx="463">
                  <c:v>0.000492416225749559</c:v>
                </c:pt>
                <c:pt idx="464">
                  <c:v>0.000524399582318134</c:v>
                </c:pt>
                <c:pt idx="465">
                  <c:v>0.000516753301489182</c:v>
                </c:pt>
                <c:pt idx="466">
                  <c:v>0.000487538367096378</c:v>
                </c:pt>
                <c:pt idx="467">
                  <c:v>0.000508699007331018</c:v>
                </c:pt>
                <c:pt idx="468">
                  <c:v>0.000513951458005937</c:v>
                </c:pt>
                <c:pt idx="469">
                  <c:v>0.00068824531516184</c:v>
                </c:pt>
                <c:pt idx="470">
                  <c:v>0.000488352118354397</c:v>
                </c:pt>
                <c:pt idx="471">
                  <c:v>0.000507568714809423</c:v>
                </c:pt>
                <c:pt idx="472">
                  <c:v>0.000494940121857273</c:v>
                </c:pt>
                <c:pt idx="473">
                  <c:v>0.000479060445163332</c:v>
                </c:pt>
                <c:pt idx="474">
                  <c:v>0.000501771533292608</c:v>
                </c:pt>
                <c:pt idx="475">
                  <c:v>0.000497306119583721</c:v>
                </c:pt>
                <c:pt idx="476">
                  <c:v>0.000535820011841326</c:v>
                </c:pt>
                <c:pt idx="477">
                  <c:v>0.000472954399150965</c:v>
                </c:pt>
                <c:pt idx="478">
                  <c:v>0.000481593703200641</c:v>
                </c:pt>
                <c:pt idx="479">
                  <c:v>0.000495292722898288</c:v>
                </c:pt>
                <c:pt idx="480">
                  <c:v>0.000515923899787449</c:v>
                </c:pt>
                <c:pt idx="481">
                  <c:v>0.000579211968339567</c:v>
                </c:pt>
                <c:pt idx="482">
                  <c:v>0.000507868358637882</c:v>
                </c:pt>
                <c:pt idx="483">
                  <c:v>0.000492755128538042</c:v>
                </c:pt>
                <c:pt idx="484">
                  <c:v>0.000499423517062174</c:v>
                </c:pt>
                <c:pt idx="485">
                  <c:v>0.000515545203588682</c:v>
                </c:pt>
                <c:pt idx="486">
                  <c:v>0.000493999446634848</c:v>
                </c:pt>
                <c:pt idx="487">
                  <c:v>0.000521638597459967</c:v>
                </c:pt>
                <c:pt idx="488">
                  <c:v>0.000493104220113983</c:v>
                </c:pt>
                <c:pt idx="489">
                  <c:v>0.000505656030807317</c:v>
                </c:pt>
                <c:pt idx="490">
                  <c:v>0.000493543312531333</c:v>
                </c:pt>
                <c:pt idx="491">
                  <c:v>0.000533006580751303</c:v>
                </c:pt>
                <c:pt idx="492">
                  <c:v>0.00051552635631063</c:v>
                </c:pt>
                <c:pt idx="493">
                  <c:v>0.000489490626775232</c:v>
                </c:pt>
                <c:pt idx="494">
                  <c:v>0.0004980733503062</c:v>
                </c:pt>
                <c:pt idx="495">
                  <c:v>0.000508346629608661</c:v>
                </c:pt>
                <c:pt idx="496">
                  <c:v>0.000478780366027926</c:v>
                </c:pt>
                <c:pt idx="497">
                  <c:v>0.000515679622518039</c:v>
                </c:pt>
                <c:pt idx="498">
                  <c:v>0.000512891914191419</c:v>
                </c:pt>
                <c:pt idx="499">
                  <c:v>0.000489564977022218</c:v>
                </c:pt>
                <c:pt idx="500">
                  <c:v>0.000495204407863411</c:v>
                </c:pt>
                <c:pt idx="501">
                  <c:v>0.000521834887642383</c:v>
                </c:pt>
                <c:pt idx="502">
                  <c:v>0.000518965458217795</c:v>
                </c:pt>
                <c:pt idx="503">
                  <c:v>0.000512154060229166</c:v>
                </c:pt>
                <c:pt idx="504">
                  <c:v>0.000479347621250278</c:v>
                </c:pt>
                <c:pt idx="505">
                  <c:v>0.000510122358175751</c:v>
                </c:pt>
                <c:pt idx="506">
                  <c:v>0.000517643464534854</c:v>
                </c:pt>
                <c:pt idx="507">
                  <c:v>0.000520538159304679</c:v>
                </c:pt>
                <c:pt idx="508">
                  <c:v>0.000499174889125726</c:v>
                </c:pt>
                <c:pt idx="509">
                  <c:v>0.000466168898043254</c:v>
                </c:pt>
                <c:pt idx="510">
                  <c:v>0.000504313578394599</c:v>
                </c:pt>
                <c:pt idx="511">
                  <c:v>0.000497405688648389</c:v>
                </c:pt>
                <c:pt idx="512">
                  <c:v>0.000519372014586793</c:v>
                </c:pt>
                <c:pt idx="513">
                  <c:v>0.000496599680369955</c:v>
                </c:pt>
                <c:pt idx="514">
                  <c:v>0.00051842483079237</c:v>
                </c:pt>
                <c:pt idx="515">
                  <c:v>0.000487035141589901</c:v>
                </c:pt>
                <c:pt idx="516">
                  <c:v>0.000580039373448601</c:v>
                </c:pt>
                <c:pt idx="517">
                  <c:v>0.000524991016580825</c:v>
                </c:pt>
                <c:pt idx="518">
                  <c:v>0.000532375087905868</c:v>
                </c:pt>
                <c:pt idx="519">
                  <c:v>0.000515241876395113</c:v>
                </c:pt>
                <c:pt idx="520">
                  <c:v>0.000526827012025902</c:v>
                </c:pt>
                <c:pt idx="521">
                  <c:v>0.000561746034462107</c:v>
                </c:pt>
                <c:pt idx="522">
                  <c:v>0.00052555647155812</c:v>
                </c:pt>
                <c:pt idx="523">
                  <c:v>0.000520485506504148</c:v>
                </c:pt>
                <c:pt idx="524">
                  <c:v>0.000527966535769165</c:v>
                </c:pt>
                <c:pt idx="525">
                  <c:v>0.000565124714214498</c:v>
                </c:pt>
                <c:pt idx="526">
                  <c:v>0.000551777249157154</c:v>
                </c:pt>
                <c:pt idx="527">
                  <c:v>0.000531045444446343</c:v>
                </c:pt>
                <c:pt idx="528">
                  <c:v>0.000533042883991116</c:v>
                </c:pt>
                <c:pt idx="529">
                  <c:v>0.00052189186873447</c:v>
                </c:pt>
                <c:pt idx="530">
                  <c:v>0.000545804926513413</c:v>
                </c:pt>
                <c:pt idx="531">
                  <c:v>0.000544974087947047</c:v>
                </c:pt>
                <c:pt idx="532">
                  <c:v>0.00054343403258621</c:v>
                </c:pt>
                <c:pt idx="533">
                  <c:v>0.000524937122521259</c:v>
                </c:pt>
                <c:pt idx="534">
                  <c:v>0.000545995282535125</c:v>
                </c:pt>
                <c:pt idx="535">
                  <c:v>0.000540160159472093</c:v>
                </c:pt>
                <c:pt idx="536">
                  <c:v>0.000522090692614736</c:v>
                </c:pt>
                <c:pt idx="537">
                  <c:v>0.000534431137724551</c:v>
                </c:pt>
                <c:pt idx="538">
                  <c:v>0.000553924587695887</c:v>
                </c:pt>
                <c:pt idx="539">
                  <c:v>0.000509546149748243</c:v>
                </c:pt>
                <c:pt idx="540">
                  <c:v>0.000526127022806446</c:v>
                </c:pt>
                <c:pt idx="541">
                  <c:v>0.000533596018249689</c:v>
                </c:pt>
                <c:pt idx="542">
                  <c:v>0.000540413274458397</c:v>
                </c:pt>
                <c:pt idx="543">
                  <c:v>0.000543892147782237</c:v>
                </c:pt>
                <c:pt idx="544">
                  <c:v>0.000522096555511696</c:v>
                </c:pt>
                <c:pt idx="545">
                  <c:v>0.00054171744391617</c:v>
                </c:pt>
                <c:pt idx="546">
                  <c:v>0.000513796548279307</c:v>
                </c:pt>
                <c:pt idx="547">
                  <c:v>0.000503348522507595</c:v>
                </c:pt>
                <c:pt idx="548">
                  <c:v>0.000521388354847569</c:v>
                </c:pt>
                <c:pt idx="549">
                  <c:v>0.000499853899173241</c:v>
                </c:pt>
                <c:pt idx="550">
                  <c:v>0.000522345744772247</c:v>
                </c:pt>
                <c:pt idx="551">
                  <c:v>0.000538762550416202</c:v>
                </c:pt>
                <c:pt idx="552">
                  <c:v>0.000527359523646568</c:v>
                </c:pt>
                <c:pt idx="553">
                  <c:v>0.000520491313186531</c:v>
                </c:pt>
                <c:pt idx="554">
                  <c:v>0.000554846019157483</c:v>
                </c:pt>
                <c:pt idx="555">
                  <c:v>0.000528582427923689</c:v>
                </c:pt>
                <c:pt idx="556">
                  <c:v>0.000522737823014631</c:v>
                </c:pt>
                <c:pt idx="557">
                  <c:v>0.000543492724202051</c:v>
                </c:pt>
                <c:pt idx="558">
                  <c:v>0.000506425593000205</c:v>
                </c:pt>
                <c:pt idx="559">
                  <c:v>0.000526560038358792</c:v>
                </c:pt>
                <c:pt idx="560">
                  <c:v>0.000509733335608141</c:v>
                </c:pt>
                <c:pt idx="561">
                  <c:v>0.000503583771728212</c:v>
                </c:pt>
                <c:pt idx="562">
                  <c:v>0.000528785123683398</c:v>
                </c:pt>
                <c:pt idx="563">
                  <c:v>0.000499132615379331</c:v>
                </c:pt>
                <c:pt idx="564">
                  <c:v>0.000505321427959348</c:v>
                </c:pt>
                <c:pt idx="565">
                  <c:v>0.000503178056845243</c:v>
                </c:pt>
                <c:pt idx="566">
                  <c:v>0.000493145078780438</c:v>
                </c:pt>
                <c:pt idx="567">
                  <c:v>0.000514079075905328</c:v>
                </c:pt>
                <c:pt idx="568">
                  <c:v>0.000511872542511362</c:v>
                </c:pt>
                <c:pt idx="569">
                  <c:v>0.000512445195079925</c:v>
                </c:pt>
                <c:pt idx="570">
                  <c:v>0.000493349083252016</c:v>
                </c:pt>
                <c:pt idx="571">
                  <c:v>0.000494814587384437</c:v>
                </c:pt>
                <c:pt idx="572">
                  <c:v>0.000509489825606271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8478488"/>
        <c:axId val="-2108704008"/>
      </c:scatterChart>
      <c:valAx>
        <c:axId val="2058478488"/>
        <c:scaling>
          <c:orientation val="minMax"/>
          <c:max val="33.0"/>
          <c:min val="24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Time </a:t>
                </a:r>
                <a:r>
                  <a:rPr lang="en-US" sz="1400" dirty="0" smtClean="0"/>
                  <a:t>(hours)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-2108704008"/>
        <c:crossesAt val="0.0001"/>
        <c:crossBetween val="midCat"/>
      </c:valAx>
      <c:valAx>
        <c:axId val="-2108704008"/>
        <c:scaling>
          <c:logBase val="10.0"/>
          <c:orientation val="minMax"/>
          <c:max val="0.02"/>
          <c:min val="0.0001"/>
        </c:scaling>
        <c:delete val="0"/>
        <c:axPos val="l"/>
        <c:majorGridlines/>
        <c:numFmt formatCode="0.0E+00" sourceLinked="0"/>
        <c:majorTickMark val="out"/>
        <c:minorTickMark val="in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20584784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0.14407</cdr:x>
      <cdr:y>0.20669</cdr:y>
    </cdr:from>
    <cdr:to>
      <cdr:x>0.22881</cdr:x>
      <cdr:y>0.28035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1295400" y="1295400"/>
          <a:ext cx="7620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baseline="30000" dirty="0">
              <a:solidFill>
                <a:srgbClr val="FF0000"/>
              </a:solidFill>
            </a:rPr>
            <a:t>4</a:t>
          </a:r>
          <a:r>
            <a:rPr lang="en-US" sz="2400" b="1" dirty="0" smtClean="0">
              <a:solidFill>
                <a:srgbClr val="FF0000"/>
              </a:solidFill>
            </a:rPr>
            <a:t>He</a:t>
          </a:r>
          <a:endParaRPr lang="en-US" sz="2400" b="1" baseline="300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0.38136</cdr:x>
      <cdr:y>0.5228</cdr:y>
    </cdr:from>
    <cdr:to>
      <cdr:x>0.44068</cdr:x>
      <cdr:y>0.57143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29000" y="32766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H</a:t>
          </a:r>
          <a:r>
            <a:rPr lang="en-US" sz="1400" b="1" baseline="-25000" dirty="0" smtClean="0"/>
            <a:t>2</a:t>
          </a:r>
          <a:r>
            <a:rPr lang="en-US" sz="1400" b="1" dirty="0" smtClean="0"/>
            <a:t>O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0.37288</cdr:x>
      <cdr:y>0.57143</cdr:y>
    </cdr:from>
    <cdr:to>
      <cdr:x>0.44068</cdr:x>
      <cdr:y>0.59574</cdr:y>
    </cdr:to>
    <cdr:sp macro="" textlink="">
      <cdr:nvSpPr>
        <cdr:cNvPr id="5" name="Left Brace 4"/>
        <cdr:cNvSpPr/>
      </cdr:nvSpPr>
      <cdr:spPr>
        <a:xfrm xmlns:a="http://schemas.openxmlformats.org/drawingml/2006/main" rot="5400000">
          <a:off x="3581400" y="3352800"/>
          <a:ext cx="152400" cy="609600"/>
        </a:xfrm>
        <a:prstGeom xmlns:a="http://schemas.openxmlformats.org/drawingml/2006/main" prst="leftBrace">
          <a:avLst>
            <a:gd name="adj1" fmla="val 44559"/>
            <a:gd name="adj2" fmla="val 50000"/>
          </a:avLst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0.44932</cdr:x>
      <cdr:y>0.14372</cdr:y>
    </cdr:from>
    <cdr:to>
      <cdr:x>0.53151</cdr:x>
      <cdr:y>0.19028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8537" y="889348"/>
          <a:ext cx="751562" cy="28809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/>
            <a:t>Argon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0.53151</cdr:x>
      <cdr:y>0.16093</cdr:y>
    </cdr:from>
    <cdr:to>
      <cdr:x>0.63333</cdr:x>
      <cdr:y>0.16397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V="1">
          <a:off x="4860127" y="995819"/>
          <a:ext cx="931073" cy="1880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1"/>
          </a:solidFill>
          <a:tailEnd type="triangle" w="lg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0.39167</cdr:x>
      <cdr:y>0.167</cdr:y>
    </cdr:from>
    <cdr:to>
      <cdr:x>0.44932</cdr:x>
      <cdr:y>0.27074</cdr:y>
    </cdr:to>
    <cdr:cxnSp macro="">
      <cdr:nvCxnSpPr>
        <cdr:cNvPr id="6" name="Straight Arrow Connector 5"/>
        <cdr:cNvCxnSpPr>
          <a:stCxn xmlns:a="http://schemas.openxmlformats.org/drawingml/2006/main" id="2" idx="1"/>
        </cdr:cNvCxnSpPr>
      </cdr:nvCxnSpPr>
      <cdr:spPr>
        <a:xfrm xmlns:a="http://schemas.openxmlformats.org/drawingml/2006/main" flipH="1">
          <a:off x="3581400" y="1033372"/>
          <a:ext cx="527182" cy="64195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1"/>
          </a:solidFill>
          <a:tailEnd type="triangle" w="lg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0.41667</cdr:x>
      <cdr:y>0.29639</cdr:y>
    </cdr:from>
    <cdr:to>
      <cdr:x>0.525</cdr:x>
      <cdr:y>0.40975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10030" y="1834019"/>
          <a:ext cx="990570" cy="7014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/>
            <a:t>Irreducible Nitrogen background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0.31667</cdr:x>
      <cdr:y>0.35307</cdr:y>
    </cdr:from>
    <cdr:to>
      <cdr:x>0.41667</cdr:x>
      <cdr:y>0.71508</cdr:y>
    </cdr:to>
    <cdr:cxnSp macro="">
      <cdr:nvCxnSpPr>
        <cdr:cNvPr id="10" name="Curved Connector 9"/>
        <cdr:cNvCxnSpPr>
          <a:stCxn xmlns:a="http://schemas.openxmlformats.org/drawingml/2006/main" id="8" idx="1"/>
        </cdr:cNvCxnSpPr>
      </cdr:nvCxnSpPr>
      <cdr:spPr>
        <a:xfrm xmlns:a="http://schemas.openxmlformats.org/drawingml/2006/main" rot="10800000" flipV="1">
          <a:off x="2895630" y="2184747"/>
          <a:ext cx="914400" cy="2240066"/>
        </a:xfrm>
        <a:prstGeom xmlns:a="http://schemas.openxmlformats.org/drawingml/2006/main" prst="curvedConnector2">
          <a:avLst/>
        </a:prstGeom>
        <a:ln xmlns:a="http://schemas.openxmlformats.org/drawingml/2006/main" w="19050">
          <a:solidFill>
            <a:schemeClr val="tx1"/>
          </a:solidFill>
          <a:tailEnd type="triangle" w="lg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0.47083</cdr:x>
      <cdr:y>0.40975</cdr:y>
    </cdr:from>
    <cdr:to>
      <cdr:x>0.49749</cdr:x>
      <cdr:y>0.56562</cdr:y>
    </cdr:to>
    <cdr:cxnSp macro="">
      <cdr:nvCxnSpPr>
        <cdr:cNvPr id="13" name="Straight Arrow Connector 12"/>
        <cdr:cNvCxnSpPr>
          <a:stCxn xmlns:a="http://schemas.openxmlformats.org/drawingml/2006/main" id="8" idx="2"/>
        </cdr:cNvCxnSpPr>
      </cdr:nvCxnSpPr>
      <cdr:spPr>
        <a:xfrm xmlns:a="http://schemas.openxmlformats.org/drawingml/2006/main">
          <a:off x="4305315" y="2535474"/>
          <a:ext cx="243734" cy="96450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 w="lg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0.525</cdr:x>
      <cdr:y>0.47059</cdr:y>
    </cdr:from>
    <cdr:to>
      <cdr:x>0.55833</cdr:x>
      <cdr:y>0.64706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800600" y="3048000"/>
          <a:ext cx="3048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O</a:t>
          </a:r>
          <a:r>
            <a:rPr lang="en-US" sz="1200" baseline="-25000" dirty="0" smtClean="0"/>
            <a:t>2</a:t>
          </a:r>
          <a:r>
            <a:rPr lang="en-US" sz="1200" dirty="0" smtClean="0"/>
            <a:t> background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0.68333</cdr:x>
      <cdr:y>0.42353</cdr:y>
    </cdr:from>
    <cdr:to>
      <cdr:x>0.71667</cdr:x>
      <cdr:y>0.6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248400" y="2743200"/>
          <a:ext cx="3048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CO</a:t>
          </a:r>
          <a:r>
            <a:rPr lang="en-US" sz="1200" baseline="-25000" dirty="0" smtClean="0"/>
            <a:t>2</a:t>
          </a:r>
          <a:r>
            <a:rPr lang="en-US" sz="1200" dirty="0" smtClean="0"/>
            <a:t> background</a:t>
          </a:r>
          <a:endParaRPr lang="en-US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0.125</cdr:x>
      <cdr:y>0.05556</cdr:y>
    </cdr:from>
    <cdr:to>
      <cdr:x>0.9</cdr:x>
      <cdr:y>0.61111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143000" y="381000"/>
          <a:ext cx="7086600" cy="3810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0.61887</cdr:x>
      <cdr:y>0.42771</cdr:y>
    </cdr:from>
    <cdr:to>
      <cdr:x>1</cdr:x>
      <cdr:y>0.61153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23158" y="2705100"/>
          <a:ext cx="3339842" cy="1162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>
              <a:solidFill>
                <a:schemeClr val="tx1"/>
              </a:solidFill>
            </a:rPr>
            <a:t>Nitrogen sensitivity limit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</a:rPr>
            <a:t>o</a:t>
          </a:r>
          <a:r>
            <a:rPr lang="en-US" sz="2400" b="1" dirty="0" smtClean="0">
              <a:solidFill>
                <a:schemeClr val="tx1"/>
              </a:solidFill>
            </a:rPr>
            <a:t>f gas analyzer reached  </a:t>
          </a:r>
          <a:endParaRPr lang="en-US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0.6934</cdr:x>
      <cdr:y>0.16646</cdr:y>
    </cdr:from>
    <cdr:to>
      <cdr:x>0.95173</cdr:x>
      <cdr:y>0.32354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40415" y="1141563"/>
          <a:ext cx="2362169" cy="10772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rgbClr val="FF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b="1" u="sng" dirty="0" smtClean="0">
              <a:solidFill>
                <a:srgbClr val="FF0000"/>
              </a:solidFill>
            </a:rPr>
            <a:t>Ar purity:</a:t>
          </a:r>
        </a:p>
        <a:p xmlns:a="http://schemas.openxmlformats.org/drawingml/2006/main">
          <a:pPr algn="ctr"/>
          <a:r>
            <a:rPr lang="en-US" sz="3600" b="1" dirty="0" smtClean="0">
              <a:solidFill>
                <a:srgbClr val="FF0000"/>
              </a:solidFill>
            </a:rPr>
            <a:t>&gt;99.95%</a:t>
          </a:r>
          <a:endParaRPr lang="en-US" sz="36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47A37-1F71-6749-BE35-3006908DBF85}" type="datetimeFigureOut">
              <a:rPr lang="en-US" smtClean="0"/>
              <a:t>5/29/13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CCBCE-5336-4642-858F-8D4455A8E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45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5CAC6-5F2E-46B5-9B8A-4BF9A0E3974F}" type="datetimeFigureOut">
              <a:rPr lang="en-US" smtClean="0"/>
              <a:t>5/29/13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34AA2-8E5B-4367-A3E5-D7EA9425B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57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23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55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52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39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02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4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25B64-C4C2-4D2C-9577-67B21C00115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67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70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63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77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4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26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25B64-C4C2-4D2C-9577-67B21C00115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8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0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7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36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1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66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3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4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81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</p:spPr>
        <p:txBody>
          <a:bodyPr anchor="b"/>
          <a:lstStyle>
            <a:lvl1pPr>
              <a:defRPr>
                <a:solidFill>
                  <a:srgbClr val="FCEB1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logosimple.g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 r="4638"/>
          <a:stretch/>
        </p:blipFill>
        <p:spPr>
          <a:xfrm>
            <a:off x="4226011" y="0"/>
            <a:ext cx="4899454" cy="13013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81000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</a:schemeClr>
              </a:gs>
              <a:gs pos="100000">
                <a:schemeClr val="bg1"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24400"/>
            <a:ext cx="7315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2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1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LIDINE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3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idx="1"/>
          </p:nvPr>
        </p:nvSpPr>
        <p:spPr>
          <a:xfrm>
            <a:off x="685800" y="3429000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5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9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8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3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4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5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4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97" y="64908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LIDINE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010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ogosimple.gif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" r="4570"/>
          <a:stretch/>
        </p:blipFill>
        <p:spPr>
          <a:xfrm>
            <a:off x="7992610" y="0"/>
            <a:ext cx="115139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0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back@fnal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Low radioactivity argon from underground sources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Henning O.  Back – Princeton University</a:t>
            </a:r>
          </a:p>
          <a:p>
            <a:r>
              <a:rPr lang="en-US" dirty="0" smtClean="0"/>
              <a:t>LIDINE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1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908251"/>
              </p:ext>
            </p:extLst>
          </p:nvPr>
        </p:nvGraphicFramePr>
        <p:xfrm>
          <a:off x="152400" y="381000"/>
          <a:ext cx="8991600" cy="626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86600" y="2286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</a:rPr>
              <a:t>40</a:t>
            </a:r>
            <a:r>
              <a:rPr lang="en-US" sz="2400" b="1" dirty="0" smtClean="0">
                <a:solidFill>
                  <a:srgbClr val="FF0000"/>
                </a:solidFill>
              </a:rPr>
              <a:t>Ar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4495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/>
              <a:t>36</a:t>
            </a:r>
            <a:r>
              <a:rPr lang="en-US" sz="2400" b="1" dirty="0" smtClean="0"/>
              <a:t>Ar</a:t>
            </a:r>
            <a:endParaRPr lang="en-US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1524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</a:rPr>
              <a:t>28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32721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</a:rPr>
              <a:t>40</a:t>
            </a:r>
            <a:r>
              <a:rPr lang="en-US" sz="2400" b="1" dirty="0" smtClean="0">
                <a:solidFill>
                  <a:srgbClr val="FF0000"/>
                </a:solidFill>
              </a:rPr>
              <a:t>Ar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24339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</a:rPr>
              <a:t>28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886200"/>
            <a:ext cx="400110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RGA limit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117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2010</a:t>
            </a:r>
          </a:p>
          <a:p>
            <a:pPr lvl="1"/>
            <a:r>
              <a:rPr lang="en-US" dirty="0"/>
              <a:t>Output</a:t>
            </a:r>
          </a:p>
          <a:p>
            <a:pPr lvl="2"/>
            <a:r>
              <a:rPr lang="en-US" dirty="0"/>
              <a:t>2.5% argon</a:t>
            </a:r>
          </a:p>
          <a:p>
            <a:pPr lvl="2"/>
            <a:r>
              <a:rPr lang="en-US" dirty="0"/>
              <a:t>70% nitrogen</a:t>
            </a:r>
          </a:p>
          <a:p>
            <a:pPr lvl="2"/>
            <a:r>
              <a:rPr lang="en-US" dirty="0"/>
              <a:t>27.5% helium</a:t>
            </a:r>
          </a:p>
          <a:p>
            <a:pPr lvl="1"/>
            <a:r>
              <a:rPr lang="en-US" dirty="0"/>
              <a:t>Production</a:t>
            </a:r>
          </a:p>
          <a:p>
            <a:pPr lvl="2"/>
            <a:r>
              <a:rPr lang="en-US" dirty="0"/>
              <a:t>23kg argon</a:t>
            </a:r>
          </a:p>
          <a:p>
            <a:r>
              <a:rPr lang="en-US" dirty="0"/>
              <a:t>2011</a:t>
            </a:r>
          </a:p>
          <a:p>
            <a:pPr lvl="1"/>
            <a:r>
              <a:rPr lang="en-US" dirty="0"/>
              <a:t>Output</a:t>
            </a:r>
          </a:p>
          <a:p>
            <a:pPr lvl="2"/>
            <a:r>
              <a:rPr lang="en-US" dirty="0"/>
              <a:t>~5% argon</a:t>
            </a:r>
          </a:p>
          <a:p>
            <a:pPr lvl="1"/>
            <a:r>
              <a:rPr lang="en-US" dirty="0"/>
              <a:t>Production</a:t>
            </a:r>
          </a:p>
          <a:p>
            <a:pPr lvl="2"/>
            <a:r>
              <a:rPr lang="en-US" dirty="0"/>
              <a:t>53kg argon</a:t>
            </a:r>
          </a:p>
          <a:p>
            <a:pPr lvl="2"/>
            <a:r>
              <a:rPr lang="en-US" dirty="0"/>
              <a:t>Continuous operation:</a:t>
            </a:r>
          </a:p>
          <a:p>
            <a:pPr marL="914400" lvl="2" indent="0">
              <a:buNone/>
            </a:pPr>
            <a:r>
              <a:rPr lang="en-US" dirty="0"/>
              <a:t>May-June &amp; July - October</a:t>
            </a:r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Output</a:t>
            </a:r>
          </a:p>
          <a:p>
            <a:pPr lvl="2"/>
            <a:r>
              <a:rPr lang="en-US" dirty="0" smtClean="0"/>
              <a:t>5-7% argon</a:t>
            </a:r>
          </a:p>
          <a:p>
            <a:pPr lvl="1"/>
            <a:r>
              <a:rPr lang="en-US" dirty="0" smtClean="0"/>
              <a:t>Production</a:t>
            </a:r>
          </a:p>
          <a:p>
            <a:pPr lvl="2"/>
            <a:r>
              <a:rPr lang="en-US" dirty="0" smtClean="0"/>
              <a:t>67kg argon</a:t>
            </a:r>
          </a:p>
          <a:p>
            <a:pPr lvl="2"/>
            <a:r>
              <a:rPr lang="en-US" dirty="0" smtClean="0"/>
              <a:t>Duty factor – 57%</a:t>
            </a:r>
          </a:p>
          <a:p>
            <a:r>
              <a:rPr lang="en-US" dirty="0" smtClean="0"/>
              <a:t>2013</a:t>
            </a:r>
          </a:p>
          <a:p>
            <a:pPr lvl="1"/>
            <a:r>
              <a:rPr lang="en-US" dirty="0" smtClean="0"/>
              <a:t>Output</a:t>
            </a:r>
          </a:p>
          <a:p>
            <a:pPr lvl="2"/>
            <a:r>
              <a:rPr lang="en-US" dirty="0" smtClean="0"/>
              <a:t>5-7% argon</a:t>
            </a:r>
          </a:p>
          <a:p>
            <a:pPr lvl="1"/>
            <a:r>
              <a:rPr lang="en-US" dirty="0" smtClean="0"/>
              <a:t>Production (to date)</a:t>
            </a:r>
          </a:p>
          <a:p>
            <a:pPr lvl="2"/>
            <a:r>
              <a:rPr lang="en-US" dirty="0" smtClean="0"/>
              <a:t>~30kg argon</a:t>
            </a:r>
          </a:p>
          <a:p>
            <a:pPr lvl="2"/>
            <a:r>
              <a:rPr lang="en-US" dirty="0" smtClean="0"/>
              <a:t>Duty factor – 65%</a:t>
            </a:r>
          </a:p>
          <a:p>
            <a:pPr lvl="2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943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Total underground argon collected to date ~ 173kg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8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Purification at Fermilab</a:t>
            </a:r>
            <a:br>
              <a:rPr lang="en-US" dirty="0" smtClean="0"/>
            </a:br>
            <a:r>
              <a:rPr lang="en-US" sz="3600" dirty="0" smtClean="0"/>
              <a:t>The Cryogenic </a:t>
            </a:r>
            <a:r>
              <a:rPr lang="en-US" sz="3600" dirty="0"/>
              <a:t>D</a:t>
            </a:r>
            <a:r>
              <a:rPr lang="en-US" sz="3600" dirty="0" smtClean="0"/>
              <a:t>istillation Column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3200400"/>
            <a:ext cx="3429000" cy="3001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Column is filled with high surface area material</a:t>
            </a:r>
          </a:p>
          <a:p>
            <a:r>
              <a:rPr lang="en-US" dirty="0" smtClean="0"/>
              <a:t>Boiling and condensation happens </a:t>
            </a:r>
            <a:r>
              <a:rPr lang="en-US" dirty="0"/>
              <a:t>on the surface of column packing </a:t>
            </a:r>
            <a:r>
              <a:rPr lang="en-US" dirty="0" smtClean="0"/>
              <a:t>material</a:t>
            </a:r>
          </a:p>
          <a:p>
            <a:r>
              <a:rPr lang="en-US" dirty="0" smtClean="0"/>
              <a:t>Controlling temperature and gas/liquid flows allows for continuous purification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295400" y="1447800"/>
            <a:ext cx="2899252" cy="5214091"/>
            <a:chOff x="23115123" y="7772401"/>
            <a:chExt cx="2524250" cy="5947686"/>
          </a:xfrm>
        </p:grpSpPr>
        <p:grpSp>
          <p:nvGrpSpPr>
            <p:cNvPr id="9" name="Group 74"/>
            <p:cNvGrpSpPr/>
            <p:nvPr/>
          </p:nvGrpSpPr>
          <p:grpSpPr>
            <a:xfrm>
              <a:off x="24536400" y="8153400"/>
              <a:ext cx="609600" cy="5105400"/>
              <a:chOff x="1676400" y="1219200"/>
              <a:chExt cx="609600" cy="5105400"/>
            </a:xfrm>
            <a:gradFill flip="none" rotWithShape="1">
              <a:gsLst>
                <a:gs pos="14000">
                  <a:schemeClr val="tx2"/>
                </a:gs>
                <a:gs pos="50000">
                  <a:srgbClr val="00B050"/>
                </a:gs>
                <a:gs pos="89000">
                  <a:srgbClr val="FFFF00"/>
                </a:gs>
              </a:gsLst>
              <a:lin ang="16200000" scaled="1"/>
              <a:tileRect/>
            </a:gradFill>
          </p:grpSpPr>
          <p:sp>
            <p:nvSpPr>
              <p:cNvPr id="24" name="Rectangle 23"/>
              <p:cNvSpPr/>
              <p:nvPr/>
            </p:nvSpPr>
            <p:spPr>
              <a:xfrm>
                <a:off x="1676400" y="1219200"/>
                <a:ext cx="609600" cy="381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76400" y="5562600"/>
                <a:ext cx="6096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1600200"/>
                <a:ext cx="152400" cy="3962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10" name="Right Arrow 9"/>
            <p:cNvSpPr/>
            <p:nvPr/>
          </p:nvSpPr>
          <p:spPr>
            <a:xfrm>
              <a:off x="24442011" y="10363199"/>
              <a:ext cx="322982" cy="30480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115128" y="10171419"/>
              <a:ext cx="1391696" cy="5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Inject liquefied Ar/N</a:t>
              </a:r>
              <a:r>
                <a:rPr lang="en-US" sz="1400" b="1" baseline="-25000" dirty="0" smtClean="0"/>
                <a:t>2</a:t>
              </a:r>
              <a:r>
                <a:rPr lang="en-US" sz="1400" b="1" dirty="0" smtClean="0"/>
                <a:t>into column</a:t>
              </a:r>
              <a:endParaRPr lang="en-US" sz="1400" b="1" dirty="0"/>
            </a:p>
          </p:txBody>
        </p:sp>
        <p:sp>
          <p:nvSpPr>
            <p:cNvPr id="12" name="Bent Arrow 11"/>
            <p:cNvSpPr/>
            <p:nvPr/>
          </p:nvSpPr>
          <p:spPr>
            <a:xfrm rot="10800000">
              <a:off x="24460200" y="13258800"/>
              <a:ext cx="228600" cy="228600"/>
            </a:xfrm>
            <a:prstGeom prst="bentArrow">
              <a:avLst>
                <a:gd name="adj1" fmla="val 25000"/>
                <a:gd name="adj2" fmla="val 35159"/>
                <a:gd name="adj3" fmla="val 25000"/>
                <a:gd name="adj4" fmla="val 43750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Bent Arrow 12"/>
            <p:cNvSpPr/>
            <p:nvPr/>
          </p:nvSpPr>
          <p:spPr>
            <a:xfrm rot="10800000" flipV="1">
              <a:off x="24460200" y="7924800"/>
              <a:ext cx="228600" cy="228600"/>
            </a:xfrm>
            <a:prstGeom prst="bentArrow">
              <a:avLst>
                <a:gd name="adj1" fmla="val 25000"/>
                <a:gd name="adj2" fmla="val 35159"/>
                <a:gd name="adj3" fmla="val 25000"/>
                <a:gd name="adj4" fmla="val 4375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48531" y="7772401"/>
              <a:ext cx="964058" cy="5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Waste gas (He and N</a:t>
              </a:r>
              <a:r>
                <a:rPr lang="en-US" sz="1400" b="1" baseline="-25000" dirty="0" smtClean="0"/>
                <a:t>2</a:t>
              </a:r>
              <a:r>
                <a:rPr lang="en-US" sz="1400" b="1" dirty="0" smtClean="0"/>
                <a:t>)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550349" y="13123253"/>
              <a:ext cx="979242" cy="5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Product  (pure Argon)</a:t>
              </a:r>
              <a:endParaRPr lang="en-US" sz="1400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23698200" y="9448800"/>
              <a:ext cx="16764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23736300" y="11544300"/>
              <a:ext cx="1600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115123" y="8878035"/>
              <a:ext cx="1524778" cy="84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Lower boiling point gas preferentially moves up column</a:t>
              </a:r>
              <a:endParaRPr lang="en-US" sz="1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115123" y="11110165"/>
              <a:ext cx="1607787" cy="842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Higher boiling point liquid preferentially moves down column</a:t>
              </a:r>
              <a:endParaRPr lang="en-US" sz="1400" b="1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23089394" y="10514806"/>
              <a:ext cx="39624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5400000">
              <a:off x="23371789" y="10381617"/>
              <a:ext cx="3657600" cy="26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Packed column</a:t>
              </a:r>
              <a:endParaRPr lang="en-US" sz="1400" b="1" dirty="0"/>
            </a:p>
          </p:txBody>
        </p:sp>
        <p:sp>
          <p:nvSpPr>
            <p:cNvPr id="22" name="Up-Down Arrow 21"/>
            <p:cNvSpPr/>
            <p:nvPr/>
          </p:nvSpPr>
          <p:spPr>
            <a:xfrm flipV="1">
              <a:off x="25298400" y="8534400"/>
              <a:ext cx="152400" cy="3962400"/>
            </a:xfrm>
            <a:prstGeom prst="upDownArrow">
              <a:avLst>
                <a:gd name="adj1" fmla="val 28955"/>
                <a:gd name="adj2" fmla="val 116180"/>
              </a:avLst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24362389" y="10381617"/>
              <a:ext cx="2286000" cy="26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Temperature gradient</a:t>
              </a:r>
              <a:endParaRPr lang="en-US" sz="1400" b="1" dirty="0"/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334000" y="1524000"/>
            <a:ext cx="2209800" cy="1575501"/>
            <a:chOff x="5791200" y="5018966"/>
            <a:chExt cx="3124200" cy="1959525"/>
          </a:xfrm>
        </p:grpSpPr>
        <p:pic>
          <p:nvPicPr>
            <p:cNvPr id="28" name="Picture 3" descr="C:\Users\hback\AppData\Local\Temp\column packing 00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4"/>
              <a:ext cx="3124200" cy="1326100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/>
            <p:nvPr/>
          </p:nvCxnSpPr>
          <p:spPr>
            <a:xfrm>
              <a:off x="6019800" y="5334000"/>
              <a:ext cx="2590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675401" y="5018966"/>
              <a:ext cx="1447800" cy="38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5.5 cm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91200" y="6629399"/>
              <a:ext cx="3124200" cy="349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Column packing material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11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Distillation Column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2 – 600W cryocoolers</a:t>
            </a:r>
          </a:p>
          <a:p>
            <a:pPr lvl="1"/>
            <a:r>
              <a:rPr lang="en-US" dirty="0"/>
              <a:t>Balanced with 700W heaters for temperature control</a:t>
            </a:r>
          </a:p>
          <a:p>
            <a:r>
              <a:rPr lang="en-US" dirty="0"/>
              <a:t>Reboiler cooled by liquid from column</a:t>
            </a:r>
          </a:p>
          <a:p>
            <a:pPr lvl="1"/>
            <a:r>
              <a:rPr lang="en-US" dirty="0"/>
              <a:t>Temperature controlled with 700W heater</a:t>
            </a:r>
          </a:p>
          <a:p>
            <a:r>
              <a:rPr lang="en-US" dirty="0"/>
              <a:t>Active PID temperature control </a:t>
            </a:r>
          </a:p>
          <a:p>
            <a:r>
              <a:rPr lang="en-US" dirty="0"/>
              <a:t>Active mass flow control</a:t>
            </a:r>
          </a:p>
          <a:p>
            <a:r>
              <a:rPr lang="en-US" dirty="0"/>
              <a:t>Pressure and temperature monitoring throughout</a:t>
            </a:r>
          </a:p>
          <a:p>
            <a:r>
              <a:rPr lang="en-US" dirty="0"/>
              <a:t>Multiple input RGA measures gas at three points</a:t>
            </a:r>
          </a:p>
          <a:p>
            <a:pPr lvl="1"/>
            <a:r>
              <a:rPr lang="en-US" dirty="0"/>
              <a:t>Input</a:t>
            </a:r>
          </a:p>
          <a:p>
            <a:pPr lvl="1"/>
            <a:r>
              <a:rPr lang="en-US" dirty="0"/>
              <a:t>Waste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Product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13</a:t>
            </a:fld>
            <a:endParaRPr lang="en-US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8" y="1143001"/>
            <a:ext cx="396721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73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14</a:t>
            </a:fld>
            <a:endParaRPr lang="en-US" dirty="0"/>
          </a:p>
        </p:txBody>
      </p:sp>
      <p:pic>
        <p:nvPicPr>
          <p:cNvPr id="9" name="Picture 4" descr="C:\Users\hback\AppData\Local\Temp\distilationColumnPeopleToolsm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917" y="356717"/>
            <a:ext cx="4869483" cy="6034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18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403586"/>
              </p:ext>
            </p:extLst>
          </p:nvPr>
        </p:nvGraphicFramePr>
        <p:xfrm>
          <a:off x="0" y="375781"/>
          <a:ext cx="9144000" cy="618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2651-A919-40AA-A8BC-2A4FC8732D5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76373" y="4559474"/>
            <a:ext cx="2329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Uncorrected pressures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263014" y="1265129"/>
            <a:ext cx="265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Nitrogen/Argon = 4.3×10</a:t>
            </a:r>
            <a:r>
              <a:rPr lang="en-US" baseline="30000" dirty="0" smtClean="0"/>
              <a:t>-4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7230322"/>
              </p:ext>
            </p:extLst>
          </p:nvPr>
        </p:nvGraphicFramePr>
        <p:xfrm>
          <a:off x="0" y="381000"/>
          <a:ext cx="9144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38600" y="12192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Argon peaks</a:t>
            </a:r>
            <a:endParaRPr lang="en-US" b="1" dirty="0"/>
          </a:p>
        </p:txBody>
      </p:sp>
      <p:cxnSp>
        <p:nvCxnSpPr>
          <p:cNvPr id="13" name="Curved Connector 12"/>
          <p:cNvCxnSpPr>
            <a:stCxn id="12" idx="1"/>
          </p:cNvCxnSpPr>
          <p:nvPr/>
        </p:nvCxnSpPr>
        <p:spPr>
          <a:xfrm rot="10800000" flipV="1">
            <a:off x="3505200" y="1403866"/>
            <a:ext cx="533400" cy="653534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</p:cNvCxnSpPr>
          <p:nvPr/>
        </p:nvCxnSpPr>
        <p:spPr>
          <a:xfrm>
            <a:off x="4724400" y="1588532"/>
            <a:ext cx="685800" cy="168806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800" y="2736850"/>
            <a:ext cx="461665" cy="107315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Nitrogen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1676400"/>
            <a:ext cx="461665" cy="9906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Nitrogen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Curved Connector 16"/>
          <p:cNvCxnSpPr>
            <a:stCxn id="12" idx="3"/>
          </p:cNvCxnSpPr>
          <p:nvPr/>
        </p:nvCxnSpPr>
        <p:spPr>
          <a:xfrm>
            <a:off x="5410200" y="1403866"/>
            <a:ext cx="304800" cy="2406134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3"/>
          </p:cNvCxnSpPr>
          <p:nvPr/>
        </p:nvCxnSpPr>
        <p:spPr>
          <a:xfrm>
            <a:off x="5410200" y="1403866"/>
            <a:ext cx="457200" cy="12013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2"/>
          </p:cNvCxnSpPr>
          <p:nvPr/>
        </p:nvCxnSpPr>
        <p:spPr>
          <a:xfrm flipH="1">
            <a:off x="4495802" y="2667000"/>
            <a:ext cx="2231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819400" y="3810000"/>
            <a:ext cx="2233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e 20"/>
          <p:cNvSpPr/>
          <p:nvPr/>
        </p:nvSpPr>
        <p:spPr>
          <a:xfrm rot="16200000">
            <a:off x="3124200" y="5410201"/>
            <a:ext cx="152400" cy="457200"/>
          </a:xfrm>
          <a:prstGeom prst="leftBrace">
            <a:avLst>
              <a:gd name="adj1" fmla="val 4930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3200" y="56388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 background</a:t>
            </a:r>
            <a:endParaRPr lang="en-US" sz="1200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7696200" y="4648201"/>
            <a:ext cx="152400" cy="2286000"/>
          </a:xfrm>
          <a:prstGeom prst="leftBrace">
            <a:avLst>
              <a:gd name="adj1" fmla="val 4930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00800" y="5791201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Other backgrounds</a:t>
            </a:r>
            <a:endParaRPr lang="en-US" sz="1200" dirty="0"/>
          </a:p>
        </p:txBody>
      </p:sp>
      <p:sp>
        <p:nvSpPr>
          <p:cNvPr id="25" name="Left Brace 24"/>
          <p:cNvSpPr/>
          <p:nvPr/>
        </p:nvSpPr>
        <p:spPr>
          <a:xfrm rot="16200000">
            <a:off x="1828800" y="5029200"/>
            <a:ext cx="152400" cy="1524000"/>
          </a:xfrm>
          <a:prstGeom prst="leftBrace">
            <a:avLst>
              <a:gd name="adj1" fmla="val 4930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66800" y="57912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Other backgrounds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457200"/>
            <a:ext cx="1219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Input gas:</a:t>
            </a:r>
          </a:p>
          <a:p>
            <a:r>
              <a:rPr lang="en-US" dirty="0" smtClean="0"/>
              <a:t>5% Ar</a:t>
            </a:r>
          </a:p>
          <a:p>
            <a:r>
              <a:rPr lang="en-US" dirty="0" smtClean="0"/>
              <a:t>40% N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55% He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381000"/>
            <a:ext cx="533400" cy="2819400"/>
            <a:chOff x="2819410" y="1581402"/>
            <a:chExt cx="808574" cy="4876502"/>
          </a:xfrm>
        </p:grpSpPr>
        <p:sp>
          <p:nvSpPr>
            <p:cNvPr id="27" name="Rectangle 26"/>
            <p:cNvSpPr/>
            <p:nvPr/>
          </p:nvSpPr>
          <p:spPr>
            <a:xfrm>
              <a:off x="2927822" y="1781806"/>
              <a:ext cx="700162" cy="33400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27822" y="5589486"/>
              <a:ext cx="700162" cy="66801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90383" y="2115813"/>
              <a:ext cx="175041" cy="3473673"/>
            </a:xfrm>
            <a:prstGeom prst="rect">
              <a:avLst/>
            </a:prstGeom>
            <a:gradFill flip="none" rotWithShape="1">
              <a:gsLst>
                <a:gs pos="14000">
                  <a:schemeClr val="tx2"/>
                </a:gs>
                <a:gs pos="50000">
                  <a:srgbClr val="00B050"/>
                </a:gs>
                <a:gs pos="89000">
                  <a:srgbClr val="FFFF00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2819410" y="3719046"/>
              <a:ext cx="370964" cy="267206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31" name="Bent Arrow 30"/>
            <p:cNvSpPr/>
            <p:nvPr/>
          </p:nvSpPr>
          <p:spPr>
            <a:xfrm rot="10800000">
              <a:off x="2840301" y="6257500"/>
              <a:ext cx="262561" cy="200404"/>
            </a:xfrm>
            <a:prstGeom prst="bentArrow">
              <a:avLst>
                <a:gd name="adj1" fmla="val 25000"/>
                <a:gd name="adj2" fmla="val 35159"/>
                <a:gd name="adj3" fmla="val 25000"/>
                <a:gd name="adj4" fmla="val 43750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Bent Arrow 31"/>
            <p:cNvSpPr/>
            <p:nvPr/>
          </p:nvSpPr>
          <p:spPr>
            <a:xfrm rot="10800000" flipV="1">
              <a:off x="2840301" y="1581402"/>
              <a:ext cx="262561" cy="200404"/>
            </a:xfrm>
            <a:prstGeom prst="bentArrow">
              <a:avLst>
                <a:gd name="adj1" fmla="val 25000"/>
                <a:gd name="adj2" fmla="val 35159"/>
                <a:gd name="adj3" fmla="val 25000"/>
                <a:gd name="adj4" fmla="val 4375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4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262383" y="866692"/>
            <a:ext cx="0" cy="79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295480"/>
              </p:ext>
            </p:extLst>
          </p:nvPr>
        </p:nvGraphicFramePr>
        <p:xfrm>
          <a:off x="404383" y="266700"/>
          <a:ext cx="86868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>
            <a:stCxn id="8" idx="2"/>
          </p:cNvCxnSpPr>
          <p:nvPr/>
        </p:nvCxnSpPr>
        <p:spPr>
          <a:xfrm flipH="1">
            <a:off x="7109983" y="1677929"/>
            <a:ext cx="615236" cy="1408171"/>
          </a:xfrm>
          <a:prstGeom prst="straightConnector1">
            <a:avLst/>
          </a:prstGeom>
          <a:ln w="762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5912006" y="4402723"/>
            <a:ext cx="1905000" cy="338554"/>
          </a:xfrm>
          <a:prstGeom prst="rect">
            <a:avLst/>
          </a:prstGeom>
          <a:solidFill>
            <a:srgbClr val="FFC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Consumed test gas</a:t>
            </a:r>
            <a:endParaRPr lang="en-US" sz="1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08063" y="5058894"/>
            <a:ext cx="0" cy="421640"/>
          </a:xfrm>
          <a:prstGeom prst="straightConnector1">
            <a:avLst/>
          </a:prstGeom>
          <a:ln w="476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18783" y="4381500"/>
            <a:ext cx="115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 days from start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775463" y="5058894"/>
            <a:ext cx="0" cy="421640"/>
          </a:xfrm>
          <a:prstGeom prst="straightConnector1">
            <a:avLst/>
          </a:prstGeom>
          <a:ln w="476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86183" y="4457700"/>
            <a:ext cx="115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8.5 days from start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7033783" y="952500"/>
            <a:ext cx="0" cy="457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21051" y="1277819"/>
            <a:ext cx="280833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Argon purity = 99.9%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381000"/>
            <a:ext cx="533400" cy="2819400"/>
            <a:chOff x="2819410" y="1581402"/>
            <a:chExt cx="808574" cy="4876502"/>
          </a:xfrm>
        </p:grpSpPr>
        <p:sp>
          <p:nvSpPr>
            <p:cNvPr id="24" name="Rectangle 23"/>
            <p:cNvSpPr/>
            <p:nvPr/>
          </p:nvSpPr>
          <p:spPr>
            <a:xfrm>
              <a:off x="2927822" y="1781806"/>
              <a:ext cx="700162" cy="33400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927822" y="5589486"/>
              <a:ext cx="700162" cy="66801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90383" y="2115813"/>
              <a:ext cx="175041" cy="3473673"/>
            </a:xfrm>
            <a:prstGeom prst="rect">
              <a:avLst/>
            </a:prstGeom>
            <a:gradFill flip="none" rotWithShape="1">
              <a:gsLst>
                <a:gs pos="14000">
                  <a:schemeClr val="tx2"/>
                </a:gs>
                <a:gs pos="50000">
                  <a:srgbClr val="00B050"/>
                </a:gs>
                <a:gs pos="89000">
                  <a:srgbClr val="FFFF00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2819410" y="3719046"/>
              <a:ext cx="370964" cy="267206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28" name="Bent Arrow 27"/>
            <p:cNvSpPr/>
            <p:nvPr/>
          </p:nvSpPr>
          <p:spPr>
            <a:xfrm rot="10800000">
              <a:off x="2840301" y="6257500"/>
              <a:ext cx="262561" cy="200404"/>
            </a:xfrm>
            <a:prstGeom prst="bentArrow">
              <a:avLst>
                <a:gd name="adj1" fmla="val 25000"/>
                <a:gd name="adj2" fmla="val 35159"/>
                <a:gd name="adj3" fmla="val 25000"/>
                <a:gd name="adj4" fmla="val 43750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Bent Arrow 28"/>
            <p:cNvSpPr/>
            <p:nvPr/>
          </p:nvSpPr>
          <p:spPr>
            <a:xfrm rot="10800000" flipV="1">
              <a:off x="2840301" y="1581402"/>
              <a:ext cx="262561" cy="200404"/>
            </a:xfrm>
            <a:prstGeom prst="bentArrow">
              <a:avLst>
                <a:gd name="adj1" fmla="val 25000"/>
                <a:gd name="adj2" fmla="val 35159"/>
                <a:gd name="adj3" fmla="val 25000"/>
                <a:gd name="adj4" fmla="val 4375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55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502702"/>
              </p:ext>
            </p:extLst>
          </p:nvPr>
        </p:nvGraphicFramePr>
        <p:xfrm>
          <a:off x="381000" y="266700"/>
          <a:ext cx="8763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278901" y="1163622"/>
            <a:ext cx="5209576" cy="3485824"/>
          </a:xfrm>
          <a:prstGeom prst="line">
            <a:avLst/>
          </a:prstGeom>
          <a:ln w="19050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3783" y="381000"/>
            <a:ext cx="519619" cy="2819400"/>
            <a:chOff x="2840301" y="1581402"/>
            <a:chExt cx="787683" cy="4876502"/>
          </a:xfrm>
        </p:grpSpPr>
        <p:sp>
          <p:nvSpPr>
            <p:cNvPr id="8" name="Rectangle 7"/>
            <p:cNvSpPr/>
            <p:nvPr/>
          </p:nvSpPr>
          <p:spPr>
            <a:xfrm>
              <a:off x="2927822" y="1781806"/>
              <a:ext cx="700162" cy="33400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27822" y="5589486"/>
              <a:ext cx="700162" cy="66801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90383" y="2115813"/>
              <a:ext cx="175041" cy="3473673"/>
            </a:xfrm>
            <a:prstGeom prst="rect">
              <a:avLst/>
            </a:prstGeom>
            <a:gradFill flip="none" rotWithShape="1">
              <a:gsLst>
                <a:gs pos="14000">
                  <a:schemeClr val="tx2"/>
                </a:gs>
                <a:gs pos="50000">
                  <a:srgbClr val="00B050"/>
                </a:gs>
                <a:gs pos="89000">
                  <a:srgbClr val="FFFF00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2" name="Bent Arrow 11"/>
            <p:cNvSpPr/>
            <p:nvPr/>
          </p:nvSpPr>
          <p:spPr>
            <a:xfrm rot="10800000">
              <a:off x="2840301" y="6257500"/>
              <a:ext cx="262561" cy="200404"/>
            </a:xfrm>
            <a:prstGeom prst="bentArrow">
              <a:avLst>
                <a:gd name="adj1" fmla="val 25000"/>
                <a:gd name="adj2" fmla="val 35159"/>
                <a:gd name="adj3" fmla="val 25000"/>
                <a:gd name="adj4" fmla="val 43750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Bent Arrow 12"/>
            <p:cNvSpPr/>
            <p:nvPr/>
          </p:nvSpPr>
          <p:spPr>
            <a:xfrm rot="10800000" flipV="1">
              <a:off x="2840301" y="1581402"/>
              <a:ext cx="262561" cy="200404"/>
            </a:xfrm>
            <a:prstGeom prst="bentArrow">
              <a:avLst>
                <a:gd name="adj1" fmla="val 25000"/>
                <a:gd name="adj2" fmla="val 35159"/>
                <a:gd name="adj3" fmla="val 25000"/>
                <a:gd name="adj4" fmla="val 4375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02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Tested gas samples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#1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6257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Our RGA measurement: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= 1000 ppm</a:t>
            </a:r>
          </a:p>
          <a:p>
            <a:r>
              <a:rPr lang="en-US" dirty="0" smtClean="0"/>
              <a:t>Atlantic Analytical: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700 ppm</a:t>
            </a:r>
          </a:p>
          <a:p>
            <a:pPr lvl="1"/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40 ppm</a:t>
            </a:r>
          </a:p>
          <a:p>
            <a:r>
              <a:rPr lang="en-US" dirty="0" smtClean="0"/>
              <a:t>Pacific Northwest National Lab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= 920 ppm</a:t>
            </a:r>
          </a:p>
          <a:p>
            <a:pPr lvl="1"/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&lt; 10 ppm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Sample #2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Our RGA measurement: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&lt; 500 </a:t>
            </a:r>
            <a:r>
              <a:rPr lang="en-US" dirty="0"/>
              <a:t>ppm</a:t>
            </a:r>
          </a:p>
          <a:p>
            <a:r>
              <a:rPr lang="en-US" dirty="0" smtClean="0"/>
              <a:t>Atlantic Analytical: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4100 </a:t>
            </a:r>
            <a:r>
              <a:rPr lang="en-US" dirty="0"/>
              <a:t>ppm</a:t>
            </a:r>
          </a:p>
          <a:p>
            <a:pPr lvl="1"/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 smtClean="0"/>
              <a:t>810 </a:t>
            </a:r>
            <a:r>
              <a:rPr lang="en-US" dirty="0"/>
              <a:t>ppm</a:t>
            </a:r>
          </a:p>
          <a:p>
            <a:r>
              <a:rPr lang="en-US" dirty="0" smtClean="0"/>
              <a:t>Pacific Northwest National Lab (2 runs)</a:t>
            </a:r>
          </a:p>
          <a:p>
            <a:pPr lvl="1"/>
            <a:r>
              <a:rPr lang="en-US" dirty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4250 and 4000 ppm</a:t>
            </a:r>
            <a:endParaRPr lang="en-US" dirty="0"/>
          </a:p>
          <a:p>
            <a:pPr lvl="1"/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 smtClean="0"/>
              <a:t>430 and 600 ppm</a:t>
            </a:r>
          </a:p>
          <a:p>
            <a:pPr lvl="1"/>
            <a:endParaRPr lang="en-US" dirty="0"/>
          </a:p>
          <a:p>
            <a:r>
              <a:rPr lang="en-US" dirty="0" smtClean="0"/>
              <a:t>We believe there was air contamination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8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argon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Argon-39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Beta emitter (q = 565 keV, t</a:t>
            </a:r>
            <a:r>
              <a:rPr lang="en-US" baseline="-25000" dirty="0"/>
              <a:t>1/2</a:t>
            </a:r>
            <a:r>
              <a:rPr lang="en-US" dirty="0"/>
              <a:t> = 269 years)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Produced in the atmosphere through cosmic ray interactions 	(eg, </a:t>
            </a:r>
            <a:r>
              <a:rPr lang="en-US" baseline="30000" dirty="0"/>
              <a:t>40</a:t>
            </a:r>
            <a:r>
              <a:rPr lang="en-US" dirty="0"/>
              <a:t>Ar(n, 2n)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baseline="30000" dirty="0">
                <a:sym typeface="Wingdings" pitchFamily="2" charset="2"/>
              </a:rPr>
              <a:t>39</a:t>
            </a:r>
            <a:r>
              <a:rPr lang="en-US" dirty="0">
                <a:sym typeface="Wingdings" pitchFamily="2" charset="2"/>
              </a:rPr>
              <a:t>Ar)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Atmospheric abundance </a:t>
            </a:r>
            <a:endParaRPr lang="en-US" dirty="0"/>
          </a:p>
          <a:p>
            <a:pPr lvl="2" fontAlgn="auto">
              <a:spcAft>
                <a:spcPts val="0"/>
              </a:spcAft>
              <a:defRPr/>
            </a:pPr>
            <a:r>
              <a:rPr lang="en-US" baseline="30000" dirty="0"/>
              <a:t>39</a:t>
            </a:r>
            <a:r>
              <a:rPr lang="en-US" dirty="0"/>
              <a:t>Ar/</a:t>
            </a:r>
            <a:r>
              <a:rPr lang="en-US" baseline="30000" dirty="0"/>
              <a:t>40</a:t>
            </a:r>
            <a:r>
              <a:rPr lang="en-US" dirty="0"/>
              <a:t>Ar is 8×10</a:t>
            </a:r>
            <a:r>
              <a:rPr lang="en-US" baseline="30000" dirty="0"/>
              <a:t>-16</a:t>
            </a:r>
            <a:r>
              <a:rPr lang="en-US" dirty="0"/>
              <a:t> (0.8 ppq)</a:t>
            </a:r>
            <a:endParaRPr lang="en-US" baseline="30000" dirty="0"/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Specific activity = </a:t>
            </a:r>
            <a:r>
              <a:rPr lang="en-US" sz="2600" b="1" dirty="0">
                <a:solidFill>
                  <a:srgbClr val="FF0000"/>
                </a:solidFill>
              </a:rPr>
              <a:t>1 Bq/kg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Is the limiting factor in size and sensitivity for argon detectors</a:t>
            </a:r>
          </a:p>
          <a:p>
            <a:pPr lvl="2">
              <a:defRPr/>
            </a:pPr>
            <a:r>
              <a:rPr lang="en-US" dirty="0"/>
              <a:t>Limits detector </a:t>
            </a:r>
            <a:r>
              <a:rPr lang="en-US" dirty="0" smtClean="0"/>
              <a:t>size due </a:t>
            </a:r>
            <a:r>
              <a:rPr lang="en-US" dirty="0"/>
              <a:t>to </a:t>
            </a:r>
            <a:r>
              <a:rPr lang="en-US" baseline="30000" dirty="0"/>
              <a:t>39</a:t>
            </a:r>
            <a:r>
              <a:rPr lang="en-US" dirty="0"/>
              <a:t>Ar event pile-up</a:t>
            </a:r>
          </a:p>
          <a:p>
            <a:pPr lvl="2"/>
            <a:r>
              <a:rPr lang="en-US" dirty="0" smtClean="0"/>
              <a:t>One </a:t>
            </a:r>
            <a:r>
              <a:rPr lang="en-US" dirty="0"/>
              <a:t>ton detector</a:t>
            </a:r>
          </a:p>
          <a:p>
            <a:pPr lvl="3"/>
            <a:r>
              <a:rPr lang="en-US" dirty="0"/>
              <a:t>Electron drift time across 1 ton detector (1m)= order 500</a:t>
            </a:r>
            <a:r>
              <a:rPr lang="el-GR" dirty="0"/>
              <a:t>μ</a:t>
            </a:r>
            <a:r>
              <a:rPr lang="en-US" dirty="0"/>
              <a:t>s (minimum time between events, equivalent to 2kHz)</a:t>
            </a:r>
          </a:p>
          <a:p>
            <a:pPr lvl="3"/>
            <a:r>
              <a:rPr lang="en-US" dirty="0"/>
              <a:t>Atmospheric </a:t>
            </a:r>
            <a:r>
              <a:rPr lang="en-US" baseline="30000" dirty="0"/>
              <a:t>39</a:t>
            </a:r>
            <a:r>
              <a:rPr lang="en-US" dirty="0"/>
              <a:t>Ar decay rate = </a:t>
            </a:r>
            <a:r>
              <a:rPr lang="en-US" dirty="0" smtClean="0"/>
              <a:t>1kHz/ton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6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 recovery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Consumed 24 high pressure cylinders with 262 scf of gas each (7419 liters)</a:t>
            </a:r>
          </a:p>
          <a:p>
            <a:pPr lvl="1"/>
            <a:r>
              <a:rPr lang="en-US" dirty="0" smtClean="0"/>
              <a:t>662g of Argon / cylinder</a:t>
            </a:r>
          </a:p>
          <a:p>
            <a:pPr lvl="1"/>
            <a:r>
              <a:rPr lang="en-US" dirty="0" smtClean="0"/>
              <a:t>14.9 kg of Argon total in 24 cylinders</a:t>
            </a:r>
          </a:p>
          <a:p>
            <a:r>
              <a:rPr lang="en-US" dirty="0" smtClean="0"/>
              <a:t>Accumulated mass (rough estimate)</a:t>
            </a:r>
          </a:p>
          <a:p>
            <a:pPr lvl="1"/>
            <a:r>
              <a:rPr lang="en-US" dirty="0" smtClean="0"/>
              <a:t>Mass lost through product line – 50scc/m for ~10days = 1.2kg</a:t>
            </a:r>
          </a:p>
          <a:p>
            <a:pPr lvl="1"/>
            <a:r>
              <a:rPr lang="en-US" dirty="0" smtClean="0"/>
              <a:t>Mass from liquid level</a:t>
            </a:r>
          </a:p>
          <a:p>
            <a:pPr lvl="2"/>
            <a:r>
              <a:rPr lang="en-US" dirty="0" smtClean="0"/>
              <a:t>16 cm of liquid = 10.8 kg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Total = 10.8 + 1.2 = 12 kg</a:t>
            </a:r>
          </a:p>
          <a:p>
            <a:pPr lvl="1"/>
            <a:r>
              <a:rPr lang="en-US" dirty="0" smtClean="0"/>
              <a:t>Mass from measuring flow out of reboiler during warm up</a:t>
            </a:r>
          </a:p>
          <a:p>
            <a:pPr lvl="2"/>
            <a:r>
              <a:rPr lang="en-US" dirty="0" smtClean="0"/>
              <a:t>Integral volume out of product – 5521liters = 9.3 kg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Total = 9.3 + 1.2 = 10.5kg</a:t>
            </a:r>
          </a:p>
          <a:p>
            <a:r>
              <a:rPr lang="en-US" dirty="0" smtClean="0"/>
              <a:t>Collection efficiency</a:t>
            </a:r>
          </a:p>
          <a:p>
            <a:pPr lvl="1"/>
            <a:r>
              <a:rPr lang="en-US" dirty="0" smtClean="0"/>
              <a:t>During continuous distillation = 80%</a:t>
            </a:r>
          </a:p>
          <a:p>
            <a:pPr lvl="1"/>
            <a:r>
              <a:rPr lang="en-US" dirty="0" smtClean="0"/>
              <a:t>Residual loss during cool down, tuning, etc.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Overall 70-80%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2651-A919-40AA-A8BC-2A4FC8732D5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1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Underground Argon purification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rocessed 0.5M standard liters of gas</a:t>
            </a:r>
          </a:p>
          <a:p>
            <a:r>
              <a:rPr lang="en-US" dirty="0" smtClean="0"/>
              <a:t>Reached 99.7% pure argon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Gas flow abruptly stopped - CLOGGING</a:t>
            </a:r>
          </a:p>
          <a:p>
            <a:pPr lvl="1"/>
            <a:r>
              <a:rPr lang="en-US" dirty="0" smtClean="0"/>
              <a:t>Distillation stalled with different gas mixture – HIGH He CONTENT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87" r="655"/>
          <a:stretch/>
        </p:blipFill>
        <p:spPr>
          <a:xfrm>
            <a:off x="3916570" y="1981200"/>
            <a:ext cx="5195301" cy="3352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45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Solidifying impurities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Residual impurities solidified in the Column</a:t>
            </a:r>
          </a:p>
          <a:p>
            <a:r>
              <a:rPr lang="en-US" sz="2400" dirty="0" smtClean="0"/>
              <a:t>Impurities are below the sensitivity of the VPSA RGA</a:t>
            </a:r>
          </a:p>
          <a:p>
            <a:r>
              <a:rPr lang="en-US" sz="2400" dirty="0" smtClean="0"/>
              <a:t>Need to remove impurities before reaching the column 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210872"/>
              </p:ext>
            </p:extLst>
          </p:nvPr>
        </p:nvGraphicFramePr>
        <p:xfrm>
          <a:off x="457200" y="2819400"/>
          <a:ext cx="8314945" cy="3680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989"/>
                <a:gridCol w="1662989"/>
                <a:gridCol w="1550822"/>
                <a:gridCol w="1435608"/>
                <a:gridCol w="2002537"/>
              </a:tblGrid>
              <a:tr h="278181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Contaminant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Concentration (v/v)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After 500,000</a:t>
                      </a:r>
                      <a:r>
                        <a:rPr lang="en-US" baseline="0" dirty="0" smtClean="0"/>
                        <a:t> standard liter of gas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8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contaminants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gas vol.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Liq.</a:t>
                      </a:r>
                      <a:r>
                        <a:rPr lang="en-US" baseline="0" dirty="0" smtClean="0"/>
                        <a:t>/solid vol.</a:t>
                      </a:r>
                      <a:endParaRPr lang="en-US" dirty="0"/>
                    </a:p>
                  </a:txBody>
                  <a:tcPr/>
                </a:tc>
              </a:tr>
              <a:tr h="556362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ppm</a:t>
                      </a:r>
                      <a:endParaRPr lang="en-US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61.2 ppm</a:t>
                      </a:r>
                      <a:endParaRPr lang="en-US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30.6 L</a:t>
                      </a:r>
                      <a:endParaRPr lang="en-US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&gt;30 mL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56362">
                <a:tc>
                  <a:txBody>
                    <a:bodyPr/>
                    <a:lstStyle/>
                    <a:p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ppm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6362">
                <a:tc>
                  <a:txBody>
                    <a:bodyPr/>
                    <a:lstStyle/>
                    <a:p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 ppm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636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Isopentane</a:t>
                      </a:r>
                      <a:r>
                        <a:rPr lang="en-US" baseline="0" dirty="0" smtClean="0"/>
                        <a:t> (C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12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 ppm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6362">
                <a:tc>
                  <a:txBody>
                    <a:bodyPr/>
                    <a:lstStyle/>
                    <a:p>
                      <a:r>
                        <a:rPr lang="en-US" dirty="0" smtClean="0"/>
                        <a:t>N-pentane </a:t>
                      </a:r>
                      <a:r>
                        <a:rPr lang="en-US" baseline="0" dirty="0" smtClean="0"/>
                        <a:t>(C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12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 ppm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722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114800" cy="1112838"/>
          </a:xfrm>
        </p:spPr>
        <p:txBody>
          <a:bodyPr/>
          <a:lstStyle/>
          <a:p>
            <a:r>
              <a:rPr lang="en-US" dirty="0" smtClean="0"/>
              <a:t>CDF cold 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Originally used to remove alcohol from argon/ethane mix</a:t>
            </a:r>
          </a:p>
          <a:p>
            <a:r>
              <a:rPr lang="en-US" dirty="0" smtClean="0"/>
              <a:t>Repurposed to remove our residual contaminants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/>
          <a:srcRect l="4165" r="1305"/>
          <a:stretch/>
        </p:blipFill>
        <p:spPr>
          <a:xfrm>
            <a:off x="457200" y="2895600"/>
            <a:ext cx="3981546" cy="3230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33400"/>
            <a:ext cx="2457978" cy="541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533400"/>
            <a:ext cx="1866494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62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74" y="1058700"/>
            <a:ext cx="8207699" cy="564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685800"/>
          </a:xfrm>
        </p:spPr>
        <p:txBody>
          <a:bodyPr>
            <a:noAutofit/>
          </a:bodyPr>
          <a:lstStyle/>
          <a:p>
            <a:r>
              <a:rPr lang="en-US" sz="3600" dirty="0"/>
              <a:t>Condenser </a:t>
            </a:r>
            <a:r>
              <a:rPr lang="en-US" sz="3600" dirty="0" smtClean="0"/>
              <a:t>Booster </a:t>
            </a:r>
            <a:r>
              <a:rPr lang="en-US" sz="3600" dirty="0"/>
              <a:t>Helium Separator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124200" cy="281939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Pressurize Booster with Ar-He-N</a:t>
            </a:r>
            <a:r>
              <a:rPr lang="en-US" baseline="-25000" dirty="0"/>
              <a:t>2</a:t>
            </a:r>
            <a:r>
              <a:rPr lang="en-US" dirty="0"/>
              <a:t> mixture</a:t>
            </a:r>
          </a:p>
          <a:p>
            <a:r>
              <a:rPr lang="en-US" dirty="0"/>
              <a:t>Cool </a:t>
            </a:r>
            <a:r>
              <a:rPr lang="en-US" dirty="0" smtClean="0"/>
              <a:t>with LN</a:t>
            </a:r>
            <a:r>
              <a:rPr lang="en-US" baseline="-25000" dirty="0" smtClean="0"/>
              <a:t>2</a:t>
            </a:r>
            <a:endParaRPr lang="en-US" dirty="0"/>
          </a:p>
          <a:p>
            <a:r>
              <a:rPr lang="en-US" dirty="0" err="1"/>
              <a:t>Ar</a:t>
            </a:r>
            <a:r>
              <a:rPr lang="en-US" dirty="0"/>
              <a:t> and N2 condense</a:t>
            </a:r>
          </a:p>
          <a:p>
            <a:r>
              <a:rPr lang="en-US" dirty="0"/>
              <a:t>Remaining pressure is He, which is then </a:t>
            </a:r>
            <a:r>
              <a:rPr lang="en-US" dirty="0" smtClean="0"/>
              <a:t>vented</a:t>
            </a:r>
          </a:p>
          <a:p>
            <a:r>
              <a:rPr lang="en-US" dirty="0" smtClean="0"/>
              <a:t>Pumping on LN</a:t>
            </a:r>
            <a:r>
              <a:rPr lang="en-US" baseline="-25000" dirty="0" smtClean="0"/>
              <a:t>2</a:t>
            </a:r>
            <a:r>
              <a:rPr lang="en-US" dirty="0" smtClean="0"/>
              <a:t> drives down temperature below 77K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28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0"/>
          <p:cNvPicPr>
            <a:picLocks noChangeAspect="1"/>
          </p:cNvPicPr>
          <p:nvPr/>
        </p:nvPicPr>
        <p:blipFill>
          <a:blip r:embed="rId2"/>
          <a:srcRect l="-10143" r="-10143"/>
          <a:stretch>
            <a:fillRect/>
          </a:stretch>
        </p:blipFill>
        <p:spPr>
          <a:xfrm>
            <a:off x="4648200" y="609600"/>
            <a:ext cx="4495800" cy="5516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800600" cy="1112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Argon collection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8006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Condenser booster pressurized to 2600 psi (175 bar) = ~3500 L @ </a:t>
            </a:r>
            <a:r>
              <a:rPr lang="en-US" sz="1800" dirty="0" err="1"/>
              <a:t>stp</a:t>
            </a:r>
            <a:endParaRPr lang="en-US" sz="1800" dirty="0"/>
          </a:p>
          <a:p>
            <a:r>
              <a:rPr lang="en-US" sz="1800" dirty="0"/>
              <a:t>Operation at 77K</a:t>
            </a:r>
          </a:p>
          <a:p>
            <a:pPr lvl="1"/>
            <a:r>
              <a:rPr lang="en-US" sz="1600" dirty="0" err="1"/>
              <a:t>Ar</a:t>
            </a:r>
            <a:r>
              <a:rPr lang="en-US" sz="1600" dirty="0"/>
              <a:t> vapor press. at 77K = 0.3 bar</a:t>
            </a:r>
          </a:p>
          <a:p>
            <a:pPr lvl="1"/>
            <a:r>
              <a:rPr lang="en-US" sz="1600" dirty="0" err="1"/>
              <a:t>Ar</a:t>
            </a:r>
            <a:r>
              <a:rPr lang="en-US" sz="1600" dirty="0"/>
              <a:t> concentration in 175 bar He at 77K = 0.17%</a:t>
            </a:r>
          </a:p>
          <a:p>
            <a:pPr lvl="1"/>
            <a:r>
              <a:rPr lang="en-US" sz="1600" dirty="0"/>
              <a:t>Input gas = 5% argon</a:t>
            </a:r>
          </a:p>
          <a:p>
            <a:pPr lvl="1"/>
            <a:r>
              <a:rPr lang="en-US" sz="1600" dirty="0"/>
              <a:t>Argon lost = 3.4%</a:t>
            </a:r>
          </a:p>
          <a:p>
            <a:r>
              <a:rPr lang="en-US" sz="1800" dirty="0"/>
              <a:t>Operation at 65K (</a:t>
            </a:r>
            <a:r>
              <a:rPr lang="en-US" sz="1800" dirty="0" err="1"/>
              <a:t>subatmospheric</a:t>
            </a:r>
            <a:r>
              <a:rPr lang="en-US" sz="1800" dirty="0"/>
              <a:t> LN2 jacket)</a:t>
            </a:r>
          </a:p>
          <a:p>
            <a:pPr lvl="1"/>
            <a:r>
              <a:rPr lang="en-US" sz="1600" dirty="0" err="1"/>
              <a:t>Ar</a:t>
            </a:r>
            <a:r>
              <a:rPr lang="en-US" sz="1600" dirty="0"/>
              <a:t> </a:t>
            </a:r>
            <a:r>
              <a:rPr lang="en-US" sz="1600" dirty="0" smtClean="0"/>
              <a:t>vapor </a:t>
            </a:r>
            <a:r>
              <a:rPr lang="en-US" sz="1600" dirty="0"/>
              <a:t>press. @ 65K = .035bar</a:t>
            </a:r>
          </a:p>
          <a:p>
            <a:pPr lvl="1"/>
            <a:r>
              <a:rPr lang="en-US" sz="1600" dirty="0" err="1"/>
              <a:t>Ar</a:t>
            </a:r>
            <a:r>
              <a:rPr lang="en-US" sz="1600" dirty="0"/>
              <a:t> concentration in 175 bar He at 65K = 0.02%</a:t>
            </a:r>
          </a:p>
          <a:p>
            <a:pPr lvl="1"/>
            <a:r>
              <a:rPr lang="en-US" sz="1600" dirty="0"/>
              <a:t>Input gas = 5% </a:t>
            </a:r>
            <a:r>
              <a:rPr lang="en-US" sz="1600" dirty="0" err="1"/>
              <a:t>Ar</a:t>
            </a:r>
            <a:endParaRPr lang="en-US" sz="1600" dirty="0"/>
          </a:p>
          <a:p>
            <a:pPr lvl="1"/>
            <a:r>
              <a:rPr lang="en-US" sz="1600" dirty="0" err="1"/>
              <a:t>Ar</a:t>
            </a:r>
            <a:r>
              <a:rPr lang="en-US" sz="1600" dirty="0"/>
              <a:t> lost = 0.4%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25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86600" y="3390900"/>
            <a:ext cx="0" cy="1866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588000" y="3391123"/>
            <a:ext cx="1501719" cy="6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831264" y="4340282"/>
            <a:ext cx="4455" cy="873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570175" y="4335826"/>
            <a:ext cx="1256632" cy="44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533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112" t="-14853" r="-534" b="-9766"/>
          <a:stretch/>
        </p:blipFill>
        <p:spPr>
          <a:xfrm>
            <a:off x="2886695" y="1524000"/>
            <a:ext cx="6223436" cy="4800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</a:t>
            </a:r>
            <a:r>
              <a:rPr lang="en-US" dirty="0" err="1" smtClean="0"/>
              <a:t>Ar</a:t>
            </a:r>
            <a:r>
              <a:rPr lang="en-US" dirty="0" smtClean="0"/>
              <a:t> in waste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2590800" cy="34591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Argon is lost in the waste streams of the Condenser Booster and the Distillation Column</a:t>
            </a:r>
          </a:p>
          <a:p>
            <a:endParaRPr lang="en-US" dirty="0"/>
          </a:p>
          <a:p>
            <a:r>
              <a:rPr lang="en-US" dirty="0" smtClean="0"/>
              <a:t>Argon traps readily on charcoal at </a:t>
            </a:r>
            <a:r>
              <a:rPr lang="en-US" dirty="0" err="1" smtClean="0"/>
              <a:t>LAr</a:t>
            </a:r>
            <a:r>
              <a:rPr lang="en-US" dirty="0" smtClean="0"/>
              <a:t> temps</a:t>
            </a:r>
          </a:p>
          <a:p>
            <a:endParaRPr lang="en-US" dirty="0" smtClean="0"/>
          </a:p>
          <a:p>
            <a:r>
              <a:rPr lang="en-US" dirty="0" smtClean="0"/>
              <a:t>Pass exhaust from Condenser Booster and Distillation Column to recover argon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29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 argon purification plants at </a:t>
            </a:r>
            <a:r>
              <a:rPr lang="en-US" dirty="0" err="1" smtClean="0"/>
              <a:t>Fermilab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27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9900"/>
            <a:ext cx="9144000" cy="33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4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Argon purification process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87122" y="3358509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Waste</a:t>
            </a:r>
            <a:endParaRPr lang="en-US" sz="8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956" y="3589114"/>
            <a:ext cx="692798" cy="815009"/>
            <a:chOff x="609600" y="4038600"/>
            <a:chExt cx="1600200" cy="2209800"/>
          </a:xfrm>
        </p:grpSpPr>
        <p:sp>
          <p:nvSpPr>
            <p:cNvPr id="10" name="Round Same Side Corner Rectangle 9"/>
            <p:cNvSpPr/>
            <p:nvPr/>
          </p:nvSpPr>
          <p:spPr>
            <a:xfrm>
              <a:off x="838200" y="4419600"/>
              <a:ext cx="228600" cy="1676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1066800" y="4419600"/>
              <a:ext cx="228600" cy="1676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1295400" y="4419600"/>
              <a:ext cx="228600" cy="1676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1524000" y="4419600"/>
              <a:ext cx="228600" cy="1676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 Same Side Corner Rectangle 13"/>
            <p:cNvSpPr/>
            <p:nvPr/>
          </p:nvSpPr>
          <p:spPr>
            <a:xfrm>
              <a:off x="1752600" y="4419600"/>
              <a:ext cx="228600" cy="1676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" y="6096000"/>
              <a:ext cx="16002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" y="4038600"/>
              <a:ext cx="152400" cy="2057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2000" y="4038600"/>
              <a:ext cx="1295400" cy="2224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endCxn id="10" idx="3"/>
            </p:cNvCxnSpPr>
            <p:nvPr/>
          </p:nvCxnSpPr>
          <p:spPr>
            <a:xfrm>
              <a:off x="952500" y="4343400"/>
              <a:ext cx="0" cy="7620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3"/>
            </p:cNvCxnSpPr>
            <p:nvPr/>
          </p:nvCxnSpPr>
          <p:spPr>
            <a:xfrm>
              <a:off x="1181100" y="4343400"/>
              <a:ext cx="0" cy="7620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2" idx="3"/>
            </p:cNvCxnSpPr>
            <p:nvPr/>
          </p:nvCxnSpPr>
          <p:spPr>
            <a:xfrm>
              <a:off x="1409700" y="4343400"/>
              <a:ext cx="0" cy="7620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13" idx="3"/>
            </p:cNvCxnSpPr>
            <p:nvPr/>
          </p:nvCxnSpPr>
          <p:spPr>
            <a:xfrm>
              <a:off x="1638300" y="4343400"/>
              <a:ext cx="0" cy="7620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14" idx="3"/>
            </p:cNvCxnSpPr>
            <p:nvPr/>
          </p:nvCxnSpPr>
          <p:spPr>
            <a:xfrm>
              <a:off x="1866900" y="4343400"/>
              <a:ext cx="0" cy="7620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057400" y="4038600"/>
              <a:ext cx="152400" cy="2057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230466" y="3515009"/>
            <a:ext cx="906785" cy="90760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Condenser Booster  Helium Separator</a:t>
            </a:r>
          </a:p>
          <a:p>
            <a:pPr algn="ctr"/>
            <a:r>
              <a:rPr lang="en-US" sz="1000" dirty="0" smtClean="0"/>
              <a:t>(CB)</a:t>
            </a:r>
            <a:endParaRPr lang="en-US" sz="1000" dirty="0"/>
          </a:p>
        </p:txBody>
      </p:sp>
      <p:sp>
        <p:nvSpPr>
          <p:cNvPr id="25" name="Rectangle 24"/>
          <p:cNvSpPr/>
          <p:nvPr/>
        </p:nvSpPr>
        <p:spPr>
          <a:xfrm rot="16200000">
            <a:off x="844965" y="3893879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Input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5400000">
            <a:off x="1915414" y="3893879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</a:t>
            </a:r>
            <a:r>
              <a:rPr lang="en-US" sz="800" dirty="0" smtClean="0">
                <a:solidFill>
                  <a:schemeClr val="bg1"/>
                </a:solidFill>
              </a:rPr>
              <a:t>roduct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51193" y="2144007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Waste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94537" y="2300507"/>
            <a:ext cx="906785" cy="907607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CB</a:t>
            </a:r>
          </a:p>
          <a:p>
            <a:pPr algn="ctr"/>
            <a:r>
              <a:rPr lang="en-US" sz="1000" dirty="0" smtClean="0"/>
              <a:t>Charcoal Trap</a:t>
            </a:r>
          </a:p>
          <a:p>
            <a:pPr algn="ctr"/>
            <a:r>
              <a:rPr lang="en-US" sz="1000" dirty="0" smtClean="0"/>
              <a:t>(CBCT)</a:t>
            </a:r>
            <a:endParaRPr lang="en-US" sz="1000" dirty="0"/>
          </a:p>
        </p:txBody>
      </p:sp>
      <p:sp>
        <p:nvSpPr>
          <p:cNvPr id="29" name="Rectangle 28"/>
          <p:cNvSpPr/>
          <p:nvPr/>
        </p:nvSpPr>
        <p:spPr>
          <a:xfrm rot="16200000">
            <a:off x="1909036" y="2679377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Input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5400000">
            <a:off x="2979485" y="2679377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</a:t>
            </a:r>
            <a:r>
              <a:rPr lang="en-US" sz="800" dirty="0" smtClean="0">
                <a:solidFill>
                  <a:schemeClr val="bg1"/>
                </a:solidFill>
              </a:rPr>
              <a:t>roduct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47656" y="3358509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Waste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191000" y="3515009"/>
            <a:ext cx="906785" cy="907607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CDF Organics Cold Traps</a:t>
            </a:r>
            <a:endParaRPr lang="en-US" sz="1000" dirty="0"/>
          </a:p>
        </p:txBody>
      </p:sp>
      <p:sp>
        <p:nvSpPr>
          <p:cNvPr id="33" name="Rectangle 32"/>
          <p:cNvSpPr/>
          <p:nvPr/>
        </p:nvSpPr>
        <p:spPr>
          <a:xfrm rot="16200000">
            <a:off x="3805499" y="3893879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Input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5400000">
            <a:off x="4875948" y="3893879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</a:t>
            </a:r>
            <a:r>
              <a:rPr lang="en-US" sz="800" dirty="0" smtClean="0">
                <a:solidFill>
                  <a:schemeClr val="bg1"/>
                </a:solidFill>
              </a:rPr>
              <a:t>roduct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87521" y="5639721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Waste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30865" y="4732114"/>
            <a:ext cx="906785" cy="907607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CDC</a:t>
            </a:r>
          </a:p>
          <a:p>
            <a:pPr algn="ctr"/>
            <a:r>
              <a:rPr lang="en-US" sz="1000" dirty="0" smtClean="0"/>
              <a:t>Charcoal Trap</a:t>
            </a:r>
            <a:endParaRPr lang="en-US" sz="1000" dirty="0"/>
          </a:p>
        </p:txBody>
      </p:sp>
      <p:sp>
        <p:nvSpPr>
          <p:cNvPr id="37" name="Rectangle 36"/>
          <p:cNvSpPr/>
          <p:nvPr/>
        </p:nvSpPr>
        <p:spPr>
          <a:xfrm rot="16200000">
            <a:off x="4045364" y="5110984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Product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5400000">
            <a:off x="5115813" y="5110984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Input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82921" y="4422616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Waste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726265" y="3515009"/>
            <a:ext cx="906785" cy="907607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Cryogenic Distillation Column (CDC)</a:t>
            </a:r>
            <a:endParaRPr lang="en-US" sz="1000" dirty="0"/>
          </a:p>
        </p:txBody>
      </p:sp>
      <p:sp>
        <p:nvSpPr>
          <p:cNvPr id="41" name="Rectangle 40"/>
          <p:cNvSpPr/>
          <p:nvPr/>
        </p:nvSpPr>
        <p:spPr>
          <a:xfrm rot="16200000">
            <a:off x="5340764" y="3893879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Input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5400000">
            <a:off x="6411213" y="3893879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</a:t>
            </a:r>
            <a:r>
              <a:rPr lang="en-US" sz="800" dirty="0" smtClean="0">
                <a:solidFill>
                  <a:schemeClr val="bg1"/>
                </a:solidFill>
              </a:rPr>
              <a:t>roduct</a:t>
            </a:r>
            <a:endParaRPr lang="en-US" sz="800" dirty="0">
              <a:solidFill>
                <a:schemeClr val="bg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667000" y="3594582"/>
            <a:ext cx="692798" cy="815009"/>
            <a:chOff x="609600" y="4038600"/>
            <a:chExt cx="1600200" cy="2209800"/>
          </a:xfrm>
        </p:grpSpPr>
        <p:sp>
          <p:nvSpPr>
            <p:cNvPr id="44" name="Round Same Side Corner Rectangle 43"/>
            <p:cNvSpPr/>
            <p:nvPr/>
          </p:nvSpPr>
          <p:spPr>
            <a:xfrm>
              <a:off x="838200" y="4419600"/>
              <a:ext cx="228600" cy="1676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 Same Side Corner Rectangle 44"/>
            <p:cNvSpPr/>
            <p:nvPr/>
          </p:nvSpPr>
          <p:spPr>
            <a:xfrm>
              <a:off x="1066800" y="4419600"/>
              <a:ext cx="228600" cy="1676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 Same Side Corner Rectangle 45"/>
            <p:cNvSpPr/>
            <p:nvPr/>
          </p:nvSpPr>
          <p:spPr>
            <a:xfrm>
              <a:off x="1295400" y="4419600"/>
              <a:ext cx="228600" cy="1676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 Same Side Corner Rectangle 46"/>
            <p:cNvSpPr/>
            <p:nvPr/>
          </p:nvSpPr>
          <p:spPr>
            <a:xfrm>
              <a:off x="1524000" y="4419600"/>
              <a:ext cx="228600" cy="1676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 Same Side Corner Rectangle 47"/>
            <p:cNvSpPr/>
            <p:nvPr/>
          </p:nvSpPr>
          <p:spPr>
            <a:xfrm>
              <a:off x="1752600" y="4419600"/>
              <a:ext cx="228600" cy="1676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9600" y="6096000"/>
              <a:ext cx="16002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9600" y="4038600"/>
              <a:ext cx="152400" cy="2057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62000" y="4038600"/>
              <a:ext cx="1295400" cy="2224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>
              <a:endCxn id="44" idx="3"/>
            </p:cNvCxnSpPr>
            <p:nvPr/>
          </p:nvCxnSpPr>
          <p:spPr>
            <a:xfrm>
              <a:off x="952500" y="4343400"/>
              <a:ext cx="0" cy="7620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3"/>
            </p:cNvCxnSpPr>
            <p:nvPr/>
          </p:nvCxnSpPr>
          <p:spPr>
            <a:xfrm>
              <a:off x="1181100" y="4343400"/>
              <a:ext cx="0" cy="7620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46" idx="3"/>
            </p:cNvCxnSpPr>
            <p:nvPr/>
          </p:nvCxnSpPr>
          <p:spPr>
            <a:xfrm>
              <a:off x="1409700" y="4343400"/>
              <a:ext cx="0" cy="7620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47" idx="3"/>
            </p:cNvCxnSpPr>
            <p:nvPr/>
          </p:nvCxnSpPr>
          <p:spPr>
            <a:xfrm>
              <a:off x="1638300" y="4343400"/>
              <a:ext cx="0" cy="7620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48" idx="3"/>
            </p:cNvCxnSpPr>
            <p:nvPr/>
          </p:nvCxnSpPr>
          <p:spPr>
            <a:xfrm>
              <a:off x="1866900" y="4343400"/>
              <a:ext cx="0" cy="7620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2057400" y="4038600"/>
              <a:ext cx="152400" cy="2057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/>
          <p:cNvCxnSpPr>
            <a:stCxn id="26" idx="0"/>
            <a:endCxn id="50" idx="1"/>
          </p:cNvCxnSpPr>
          <p:nvPr/>
        </p:nvCxnSpPr>
        <p:spPr>
          <a:xfrm>
            <a:off x="2288729" y="3969619"/>
            <a:ext cx="378271" cy="4364"/>
          </a:xfrm>
          <a:prstGeom prst="straightConnector1">
            <a:avLst/>
          </a:prstGeom>
          <a:ln w="76200" cmpd="sng">
            <a:solidFill>
              <a:srgbClr val="3366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8" idx="0"/>
            <a:endCxn id="29" idx="0"/>
          </p:cNvCxnSpPr>
          <p:nvPr/>
        </p:nvCxnSpPr>
        <p:spPr>
          <a:xfrm rot="5400000" flipH="1" flipV="1">
            <a:off x="1606089" y="2833726"/>
            <a:ext cx="603393" cy="446174"/>
          </a:xfrm>
          <a:prstGeom prst="bentConnector2">
            <a:avLst/>
          </a:prstGeom>
          <a:ln w="76200" cmpd="sng">
            <a:solidFill>
              <a:srgbClr val="3366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30" idx="0"/>
            <a:endCxn id="33" idx="0"/>
          </p:cNvCxnSpPr>
          <p:nvPr/>
        </p:nvCxnSpPr>
        <p:spPr>
          <a:xfrm>
            <a:off x="3352800" y="2755117"/>
            <a:ext cx="674535" cy="1214501"/>
          </a:xfrm>
          <a:prstGeom prst="bentConnector3">
            <a:avLst>
              <a:gd name="adj1" fmla="val 50000"/>
            </a:avLst>
          </a:prstGeom>
          <a:ln w="76200" cmpd="sng">
            <a:solidFill>
              <a:srgbClr val="3366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3"/>
            <a:endCxn id="33" idx="0"/>
          </p:cNvCxnSpPr>
          <p:nvPr/>
        </p:nvCxnSpPr>
        <p:spPr>
          <a:xfrm flipV="1">
            <a:off x="3359798" y="3969618"/>
            <a:ext cx="667537" cy="4365"/>
          </a:xfrm>
          <a:prstGeom prst="straightConnector1">
            <a:avLst/>
          </a:prstGeom>
          <a:ln w="76200" cmpd="sng">
            <a:solidFill>
              <a:srgbClr val="4F81BD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7" idx="0"/>
            <a:endCxn id="33" idx="0"/>
          </p:cNvCxnSpPr>
          <p:nvPr/>
        </p:nvCxnSpPr>
        <p:spPr>
          <a:xfrm rot="10800000">
            <a:off x="4027336" y="3969619"/>
            <a:ext cx="239865" cy="1217105"/>
          </a:xfrm>
          <a:prstGeom prst="bentConnector3">
            <a:avLst>
              <a:gd name="adj1" fmla="val 287787"/>
            </a:avLst>
          </a:prstGeom>
          <a:ln w="76200" cmpd="sng">
            <a:solidFill>
              <a:srgbClr val="3366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4" idx="0"/>
            <a:endCxn id="41" idx="0"/>
          </p:cNvCxnSpPr>
          <p:nvPr/>
        </p:nvCxnSpPr>
        <p:spPr>
          <a:xfrm flipV="1">
            <a:off x="5249263" y="3969618"/>
            <a:ext cx="313337" cy="1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3" idx="3"/>
            <a:endCxn id="25" idx="0"/>
          </p:cNvCxnSpPr>
          <p:nvPr/>
        </p:nvCxnSpPr>
        <p:spPr>
          <a:xfrm>
            <a:off x="747754" y="3968515"/>
            <a:ext cx="319047" cy="1103"/>
          </a:xfrm>
          <a:prstGeom prst="straightConnector1">
            <a:avLst/>
          </a:prstGeom>
          <a:ln w="76200" cmpd="sng">
            <a:solidFill>
              <a:srgbClr val="3366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39" idx="2"/>
            <a:endCxn id="38" idx="0"/>
          </p:cNvCxnSpPr>
          <p:nvPr/>
        </p:nvCxnSpPr>
        <p:spPr>
          <a:xfrm rot="5400000">
            <a:off x="5528499" y="4534725"/>
            <a:ext cx="612629" cy="691369"/>
          </a:xfrm>
          <a:prstGeom prst="bentConnector2">
            <a:avLst/>
          </a:prstGeom>
          <a:ln w="76200" cmpd="sng">
            <a:solidFill>
              <a:srgbClr val="3366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7406921" y="3345484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Product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250265" y="3501984"/>
            <a:ext cx="906785" cy="907607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CDC</a:t>
            </a:r>
          </a:p>
          <a:p>
            <a:pPr algn="ctr"/>
            <a:r>
              <a:rPr lang="en-US" sz="1000" dirty="0" smtClean="0"/>
              <a:t>Charcoal Trap</a:t>
            </a:r>
            <a:endParaRPr lang="en-US" sz="1000" dirty="0"/>
          </a:p>
        </p:txBody>
      </p:sp>
      <p:sp>
        <p:nvSpPr>
          <p:cNvPr id="68" name="Rectangle 67"/>
          <p:cNvSpPr/>
          <p:nvPr/>
        </p:nvSpPr>
        <p:spPr>
          <a:xfrm rot="16200000">
            <a:off x="6864764" y="3880854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Input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 rot="5400000">
            <a:off x="7935213" y="3880854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Waste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70" name="Straight Arrow Connector 69"/>
          <p:cNvCxnSpPr>
            <a:stCxn id="42" idx="0"/>
            <a:endCxn id="68" idx="0"/>
          </p:cNvCxnSpPr>
          <p:nvPr/>
        </p:nvCxnSpPr>
        <p:spPr>
          <a:xfrm flipV="1">
            <a:off x="6784528" y="3956593"/>
            <a:ext cx="302072" cy="13026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404343" y="1758907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Product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7247687" y="1915407"/>
            <a:ext cx="906785" cy="907607"/>
          </a:xfrm>
          <a:prstGeom prst="roundRect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Heated Getter</a:t>
            </a:r>
            <a:endParaRPr lang="en-US" sz="1000" dirty="0"/>
          </a:p>
        </p:txBody>
      </p:sp>
      <p:sp>
        <p:nvSpPr>
          <p:cNvPr id="73" name="Rectangle 72"/>
          <p:cNvSpPr/>
          <p:nvPr/>
        </p:nvSpPr>
        <p:spPr>
          <a:xfrm>
            <a:off x="7408577" y="2820321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Product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74" name="Straight Arrow Connector 73"/>
          <p:cNvCxnSpPr>
            <a:stCxn id="66" idx="0"/>
            <a:endCxn id="73" idx="2"/>
          </p:cNvCxnSpPr>
          <p:nvPr/>
        </p:nvCxnSpPr>
        <p:spPr>
          <a:xfrm flipV="1">
            <a:off x="7704497" y="2971800"/>
            <a:ext cx="1656" cy="373684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2282351" y="1447800"/>
            <a:ext cx="928990" cy="38100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Vent outside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4419600" y="6172200"/>
            <a:ext cx="928990" cy="38100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Vent outside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>
            <a:stCxn id="35" idx="2"/>
            <a:endCxn id="76" idx="0"/>
          </p:cNvCxnSpPr>
          <p:nvPr/>
        </p:nvCxnSpPr>
        <p:spPr>
          <a:xfrm flipH="1">
            <a:off x="4884095" y="5791200"/>
            <a:ext cx="1002" cy="381000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27" idx="0"/>
            <a:endCxn id="75" idx="4"/>
          </p:cNvCxnSpPr>
          <p:nvPr/>
        </p:nvCxnSpPr>
        <p:spPr>
          <a:xfrm flipH="1" flipV="1">
            <a:off x="2746846" y="1828800"/>
            <a:ext cx="1923" cy="315207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4191000" y="2667000"/>
            <a:ext cx="928990" cy="385692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pumped out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80" name="Straight Arrow Connector 79"/>
          <p:cNvCxnSpPr>
            <a:stCxn id="31" idx="0"/>
            <a:endCxn id="79" idx="4"/>
          </p:cNvCxnSpPr>
          <p:nvPr/>
        </p:nvCxnSpPr>
        <p:spPr>
          <a:xfrm flipV="1">
            <a:off x="4645232" y="3052692"/>
            <a:ext cx="10263" cy="305817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 rot="5400000">
            <a:off x="8489005" y="3766093"/>
            <a:ext cx="928990" cy="38100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pumped out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82" name="Straight Arrow Connector 81"/>
          <p:cNvCxnSpPr>
            <a:stCxn id="69" idx="0"/>
            <a:endCxn id="81" idx="4"/>
          </p:cNvCxnSpPr>
          <p:nvPr/>
        </p:nvCxnSpPr>
        <p:spPr>
          <a:xfrm flipV="1">
            <a:off x="8308528" y="3956593"/>
            <a:ext cx="454472" cy="1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57" y="4451136"/>
            <a:ext cx="139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FROM COLORADO</a:t>
            </a:r>
          </a:p>
          <a:p>
            <a:r>
              <a:rPr lang="en-US" sz="800" dirty="0" smtClean="0"/>
              <a:t>He 80-90%</a:t>
            </a:r>
          </a:p>
          <a:p>
            <a:r>
              <a:rPr lang="en-US" sz="800" dirty="0" err="1" smtClean="0"/>
              <a:t>Ar</a:t>
            </a:r>
            <a:r>
              <a:rPr lang="en-US" sz="800" dirty="0" smtClean="0"/>
              <a:t> 5-7%</a:t>
            </a:r>
          </a:p>
          <a:p>
            <a:r>
              <a:rPr lang="en-US" sz="800" dirty="0" smtClean="0"/>
              <a:t>N</a:t>
            </a:r>
            <a:r>
              <a:rPr lang="en-US" sz="800" baseline="-25000" dirty="0" smtClean="0"/>
              <a:t>2</a:t>
            </a:r>
            <a:r>
              <a:rPr lang="en-US" sz="800" dirty="0" smtClean="0"/>
              <a:t> 5-15%</a:t>
            </a:r>
          </a:p>
          <a:p>
            <a:r>
              <a:rPr lang="en-US" sz="800" dirty="0" smtClean="0"/>
              <a:t>+ contaminants</a:t>
            </a:r>
          </a:p>
          <a:p>
            <a:r>
              <a:rPr lang="en-US" sz="800" dirty="0" smtClean="0"/>
              <a:t>(CO</a:t>
            </a:r>
            <a:r>
              <a:rPr lang="en-US" sz="800" baseline="-25000" dirty="0" smtClean="0"/>
              <a:t>2</a:t>
            </a:r>
            <a:r>
              <a:rPr lang="en-US" sz="800" dirty="0" smtClean="0"/>
              <a:t>, CH</a:t>
            </a:r>
            <a:r>
              <a:rPr lang="en-US" sz="800" baseline="-25000" dirty="0" smtClean="0"/>
              <a:t>4</a:t>
            </a:r>
            <a:r>
              <a:rPr lang="en-US" sz="800" dirty="0" smtClean="0"/>
              <a:t>, C</a:t>
            </a:r>
            <a:r>
              <a:rPr lang="en-US" sz="800" baseline="-25000" dirty="0" smtClean="0"/>
              <a:t>4</a:t>
            </a:r>
            <a:r>
              <a:rPr lang="en-US" sz="800" dirty="0" smtClean="0"/>
              <a:t>H</a:t>
            </a:r>
            <a:r>
              <a:rPr lang="en-US" sz="800" baseline="-25000" dirty="0" smtClean="0"/>
              <a:t>10</a:t>
            </a:r>
            <a:r>
              <a:rPr lang="en-US" sz="800" dirty="0" smtClean="0"/>
              <a:t>, C</a:t>
            </a:r>
            <a:r>
              <a:rPr lang="en-US" sz="800" baseline="-25000" dirty="0" smtClean="0"/>
              <a:t>5</a:t>
            </a:r>
            <a:r>
              <a:rPr lang="en-US" sz="800" dirty="0" smtClean="0"/>
              <a:t>H</a:t>
            </a:r>
            <a:r>
              <a:rPr lang="en-US" sz="800" baseline="-25000" dirty="0" smtClean="0"/>
              <a:t>12</a:t>
            </a:r>
            <a:r>
              <a:rPr lang="en-US" sz="800" dirty="0" smtClean="0"/>
              <a:t>, etc.)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556199" y="3402266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Buffer Volume</a:t>
            </a:r>
            <a:endParaRPr lang="en-US" sz="800" dirty="0"/>
          </a:p>
        </p:txBody>
      </p:sp>
      <p:sp>
        <p:nvSpPr>
          <p:cNvPr id="85" name="TextBox 84"/>
          <p:cNvSpPr txBox="1"/>
          <p:nvPr/>
        </p:nvSpPr>
        <p:spPr>
          <a:xfrm>
            <a:off x="2611599" y="4423679"/>
            <a:ext cx="858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CB Product</a:t>
            </a:r>
          </a:p>
          <a:p>
            <a:r>
              <a:rPr lang="en-US" sz="800" dirty="0" smtClean="0"/>
              <a:t>He – 0%</a:t>
            </a:r>
          </a:p>
          <a:p>
            <a:r>
              <a:rPr lang="en-US" sz="800" dirty="0" err="1" smtClean="0"/>
              <a:t>Ar</a:t>
            </a:r>
            <a:r>
              <a:rPr lang="en-US" sz="800" dirty="0" smtClean="0"/>
              <a:t> – 30-40%</a:t>
            </a:r>
          </a:p>
          <a:p>
            <a:r>
              <a:rPr lang="en-US" sz="800" dirty="0" smtClean="0"/>
              <a:t>N</a:t>
            </a:r>
            <a:r>
              <a:rPr lang="en-US" sz="800" baseline="-25000" dirty="0" smtClean="0"/>
              <a:t>2</a:t>
            </a:r>
            <a:r>
              <a:rPr lang="en-US" sz="800" dirty="0" smtClean="0"/>
              <a:t> – 60-70%</a:t>
            </a:r>
          </a:p>
          <a:p>
            <a:r>
              <a:rPr lang="en-US" sz="800" dirty="0" smtClean="0"/>
              <a:t>+ contaminants</a:t>
            </a:r>
          </a:p>
          <a:p>
            <a:r>
              <a:rPr lang="en-US" sz="800" dirty="0" smtClean="0"/>
              <a:t>(CO</a:t>
            </a:r>
            <a:r>
              <a:rPr lang="en-US" sz="800" baseline="-25000" dirty="0" smtClean="0"/>
              <a:t>2</a:t>
            </a:r>
            <a:r>
              <a:rPr lang="en-US" sz="800" dirty="0" smtClean="0"/>
              <a:t>, CH</a:t>
            </a:r>
            <a:r>
              <a:rPr lang="en-US" sz="800" baseline="-25000" dirty="0" smtClean="0"/>
              <a:t>4</a:t>
            </a:r>
            <a:r>
              <a:rPr lang="en-US" sz="800" dirty="0" smtClean="0"/>
              <a:t>, C</a:t>
            </a:r>
            <a:r>
              <a:rPr lang="en-US" sz="800" baseline="-25000" dirty="0" smtClean="0"/>
              <a:t>4</a:t>
            </a:r>
            <a:r>
              <a:rPr lang="en-US" sz="800" dirty="0" smtClean="0"/>
              <a:t>H</a:t>
            </a:r>
            <a:r>
              <a:rPr lang="en-US" sz="800" baseline="-25000" dirty="0" smtClean="0"/>
              <a:t>10</a:t>
            </a:r>
            <a:r>
              <a:rPr lang="en-US" sz="800" dirty="0" smtClean="0"/>
              <a:t>,</a:t>
            </a:r>
          </a:p>
          <a:p>
            <a:r>
              <a:rPr lang="en-US" sz="800" dirty="0" smtClean="0"/>
              <a:t>C</a:t>
            </a:r>
            <a:r>
              <a:rPr lang="en-US" sz="800" baseline="-25000" dirty="0" smtClean="0"/>
              <a:t>5</a:t>
            </a:r>
            <a:r>
              <a:rPr lang="en-US" sz="800" dirty="0" smtClean="0"/>
              <a:t>H</a:t>
            </a:r>
            <a:r>
              <a:rPr lang="en-US" sz="800" baseline="-25000" dirty="0" smtClean="0"/>
              <a:t>12</a:t>
            </a:r>
            <a:r>
              <a:rPr lang="en-US" sz="800" dirty="0" smtClean="0"/>
              <a:t>, etc.)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346905" y="2082224"/>
            <a:ext cx="7903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CB Waste</a:t>
            </a:r>
          </a:p>
          <a:p>
            <a:r>
              <a:rPr lang="en-US" sz="800" dirty="0" smtClean="0"/>
              <a:t>He &gt;99%</a:t>
            </a:r>
          </a:p>
          <a:p>
            <a:r>
              <a:rPr lang="en-US" sz="800" dirty="0" err="1" smtClean="0"/>
              <a:t>Ar</a:t>
            </a:r>
            <a:r>
              <a:rPr lang="en-US" sz="800" dirty="0" smtClean="0"/>
              <a:t> – trace</a:t>
            </a:r>
          </a:p>
          <a:p>
            <a:r>
              <a:rPr lang="en-US" sz="800" dirty="0" smtClean="0"/>
              <a:t>N</a:t>
            </a:r>
            <a:r>
              <a:rPr lang="en-US" sz="800" baseline="-25000" dirty="0" smtClean="0"/>
              <a:t>2</a:t>
            </a:r>
            <a:r>
              <a:rPr lang="en-US" sz="800" dirty="0" smtClean="0"/>
              <a:t> - trace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359798" y="2144007"/>
            <a:ext cx="7903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CB-CT</a:t>
            </a:r>
          </a:p>
          <a:p>
            <a:r>
              <a:rPr lang="en-US" sz="800" dirty="0" smtClean="0"/>
              <a:t>He – 0%</a:t>
            </a:r>
          </a:p>
          <a:p>
            <a:r>
              <a:rPr lang="en-US" sz="800" dirty="0" err="1" smtClean="0"/>
              <a:t>Ar</a:t>
            </a:r>
            <a:r>
              <a:rPr lang="en-US" sz="800" dirty="0" smtClean="0"/>
              <a:t> – 100%</a:t>
            </a:r>
          </a:p>
          <a:p>
            <a:r>
              <a:rPr lang="en-US" sz="800" dirty="0" smtClean="0"/>
              <a:t>N</a:t>
            </a:r>
            <a:r>
              <a:rPr lang="en-US" sz="800" baseline="-25000" dirty="0" smtClean="0"/>
              <a:t>2</a:t>
            </a:r>
            <a:r>
              <a:rPr lang="en-US" sz="800" dirty="0" smtClean="0"/>
              <a:t> – 0%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059628" y="2895256"/>
            <a:ext cx="85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CDF Product</a:t>
            </a:r>
          </a:p>
          <a:p>
            <a:r>
              <a:rPr lang="en-US" sz="800" dirty="0" smtClean="0"/>
              <a:t>He – 0%</a:t>
            </a:r>
          </a:p>
          <a:p>
            <a:r>
              <a:rPr lang="en-US" sz="800" dirty="0" err="1" smtClean="0"/>
              <a:t>Ar</a:t>
            </a:r>
            <a:r>
              <a:rPr lang="en-US" sz="800" dirty="0" smtClean="0"/>
              <a:t> – 30-40%</a:t>
            </a:r>
          </a:p>
          <a:p>
            <a:r>
              <a:rPr lang="en-US" sz="800" dirty="0" smtClean="0"/>
              <a:t>N</a:t>
            </a:r>
            <a:r>
              <a:rPr lang="en-US" sz="800" baseline="-25000" dirty="0" smtClean="0"/>
              <a:t>2</a:t>
            </a:r>
            <a:r>
              <a:rPr lang="en-US" sz="800" dirty="0" smtClean="0"/>
              <a:t> – 60-70%</a:t>
            </a:r>
          </a:p>
          <a:p>
            <a:r>
              <a:rPr lang="en-US" sz="800" dirty="0" smtClean="0"/>
              <a:t>CH</a:t>
            </a:r>
            <a:r>
              <a:rPr lang="en-US" sz="800" baseline="-25000" dirty="0" smtClean="0"/>
              <a:t>4</a:t>
            </a:r>
            <a:r>
              <a:rPr lang="en-US" sz="800" dirty="0" smtClean="0"/>
              <a:t> &lt;1%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674492" y="5193302"/>
            <a:ext cx="79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CDC-CT</a:t>
            </a:r>
          </a:p>
          <a:p>
            <a:r>
              <a:rPr lang="en-US" sz="800" dirty="0" err="1" smtClean="0"/>
              <a:t>Ar</a:t>
            </a:r>
            <a:r>
              <a:rPr lang="en-US" sz="800" dirty="0" smtClean="0"/>
              <a:t> – 100%</a:t>
            </a:r>
          </a:p>
          <a:p>
            <a:r>
              <a:rPr lang="en-US" sz="800" dirty="0" smtClean="0"/>
              <a:t>N</a:t>
            </a:r>
            <a:r>
              <a:rPr lang="en-US" sz="800" baseline="-25000" dirty="0" smtClean="0"/>
              <a:t>2</a:t>
            </a:r>
            <a:r>
              <a:rPr lang="en-US" sz="800" dirty="0" smtClean="0"/>
              <a:t> – 0%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687726" y="5206631"/>
            <a:ext cx="79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CDC-Waste</a:t>
            </a:r>
          </a:p>
          <a:p>
            <a:r>
              <a:rPr lang="en-US" sz="800" dirty="0" smtClean="0"/>
              <a:t>N</a:t>
            </a:r>
            <a:r>
              <a:rPr lang="en-US" sz="800" baseline="-25000" dirty="0" smtClean="0"/>
              <a:t>2</a:t>
            </a:r>
            <a:r>
              <a:rPr lang="en-US" sz="800" dirty="0" smtClean="0"/>
              <a:t> - 99%</a:t>
            </a:r>
          </a:p>
          <a:p>
            <a:r>
              <a:rPr lang="en-US" sz="800" dirty="0" err="1" smtClean="0"/>
              <a:t>Ar</a:t>
            </a:r>
            <a:r>
              <a:rPr lang="en-US" sz="800" dirty="0" smtClean="0"/>
              <a:t> – 1%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547922" y="4254169"/>
            <a:ext cx="858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CDC Product</a:t>
            </a:r>
          </a:p>
          <a:p>
            <a:r>
              <a:rPr lang="en-US" sz="800" dirty="0" err="1" smtClean="0"/>
              <a:t>Ar</a:t>
            </a:r>
            <a:r>
              <a:rPr lang="en-US" sz="800" dirty="0" smtClean="0"/>
              <a:t> – 100%</a:t>
            </a:r>
          </a:p>
          <a:p>
            <a:r>
              <a:rPr lang="en-US" sz="800" dirty="0" smtClean="0"/>
              <a:t>N</a:t>
            </a:r>
            <a:r>
              <a:rPr lang="en-US" sz="800" baseline="-25000" dirty="0" smtClean="0"/>
              <a:t>2</a:t>
            </a:r>
            <a:r>
              <a:rPr lang="en-US" sz="800" dirty="0" smtClean="0"/>
              <a:t> &lt; 0.25%</a:t>
            </a:r>
          </a:p>
          <a:p>
            <a:r>
              <a:rPr lang="en-US" sz="800" dirty="0" smtClean="0"/>
              <a:t>CH</a:t>
            </a:r>
            <a:r>
              <a:rPr lang="en-US" sz="800" baseline="-25000" dirty="0" smtClean="0"/>
              <a:t>4</a:t>
            </a:r>
            <a:r>
              <a:rPr lang="en-US" sz="800" dirty="0" smtClean="0"/>
              <a:t> ~ 2%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966210" y="2867245"/>
            <a:ext cx="858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CDC-CT</a:t>
            </a:r>
          </a:p>
          <a:p>
            <a:r>
              <a:rPr lang="en-US" sz="800" dirty="0" err="1" smtClean="0"/>
              <a:t>Ar</a:t>
            </a:r>
            <a:r>
              <a:rPr lang="en-US" sz="800" dirty="0" smtClean="0"/>
              <a:t> – 100%</a:t>
            </a:r>
          </a:p>
          <a:p>
            <a:r>
              <a:rPr lang="en-US" sz="800" dirty="0" smtClean="0"/>
              <a:t>N</a:t>
            </a:r>
            <a:r>
              <a:rPr lang="en-US" sz="800" baseline="-25000" dirty="0" smtClean="0"/>
              <a:t>2</a:t>
            </a:r>
            <a:r>
              <a:rPr lang="en-US" sz="800" dirty="0" smtClean="0"/>
              <a:t> &lt; 0.25%</a:t>
            </a:r>
          </a:p>
          <a:p>
            <a:r>
              <a:rPr lang="en-US" sz="800" dirty="0" smtClean="0"/>
              <a:t>CH</a:t>
            </a:r>
            <a:r>
              <a:rPr lang="en-US" sz="800" baseline="-25000" dirty="0" smtClean="0"/>
              <a:t>4</a:t>
            </a:r>
            <a:r>
              <a:rPr lang="en-US" sz="800" dirty="0"/>
              <a:t> </a:t>
            </a:r>
            <a:r>
              <a:rPr lang="en-US" sz="800" dirty="0" smtClean="0"/>
              <a:t>– 0%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203871" y="533400"/>
            <a:ext cx="858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FINAL Product</a:t>
            </a:r>
          </a:p>
          <a:p>
            <a:r>
              <a:rPr lang="en-US" sz="800" dirty="0" err="1" smtClean="0"/>
              <a:t>Ar</a:t>
            </a:r>
            <a:r>
              <a:rPr lang="en-US" sz="800" dirty="0" smtClean="0"/>
              <a:t> – 100%</a:t>
            </a:r>
          </a:p>
          <a:p>
            <a:r>
              <a:rPr lang="en-US" sz="800" dirty="0" smtClean="0"/>
              <a:t>N</a:t>
            </a:r>
            <a:r>
              <a:rPr lang="en-US" sz="800" baseline="-25000" dirty="0" smtClean="0"/>
              <a:t>2</a:t>
            </a:r>
            <a:r>
              <a:rPr lang="en-US" sz="800" dirty="0" smtClean="0"/>
              <a:t> &lt; 10 ppm</a:t>
            </a:r>
          </a:p>
          <a:p>
            <a:r>
              <a:rPr lang="en-US" sz="800" dirty="0" smtClean="0"/>
              <a:t>CH</a:t>
            </a:r>
            <a:r>
              <a:rPr lang="en-US" sz="800" baseline="-25000" dirty="0" smtClean="0"/>
              <a:t>4</a:t>
            </a:r>
            <a:r>
              <a:rPr lang="en-US" sz="800" dirty="0" smtClean="0"/>
              <a:t> – 0%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57" y="3282744"/>
            <a:ext cx="837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Transportation cylinder racks</a:t>
            </a:r>
            <a:endParaRPr lang="en-US" sz="800" dirty="0"/>
          </a:p>
        </p:txBody>
      </p:sp>
      <p:sp>
        <p:nvSpPr>
          <p:cNvPr id="95" name="TextBox 94"/>
          <p:cNvSpPr txBox="1"/>
          <p:nvPr/>
        </p:nvSpPr>
        <p:spPr>
          <a:xfrm>
            <a:off x="7086600" y="5791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Same Charcoal Trap performing both operations </a:t>
            </a:r>
            <a:endParaRPr lang="en-US" sz="1200" dirty="0"/>
          </a:p>
        </p:txBody>
      </p:sp>
      <p:sp>
        <p:nvSpPr>
          <p:cNvPr id="96" name="Rounded Rectangle 95"/>
          <p:cNvSpPr/>
          <p:nvPr/>
        </p:nvSpPr>
        <p:spPr>
          <a:xfrm>
            <a:off x="7315200" y="1038552"/>
            <a:ext cx="762000" cy="439897"/>
          </a:xfrm>
          <a:prstGeom prst="roundRect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Booster</a:t>
            </a:r>
            <a:endParaRPr lang="en-US" sz="1000" dirty="0"/>
          </a:p>
        </p:txBody>
      </p:sp>
      <p:cxnSp>
        <p:nvCxnSpPr>
          <p:cNvPr id="97" name="Straight Arrow Connector 96"/>
          <p:cNvCxnSpPr>
            <a:stCxn id="71" idx="0"/>
            <a:endCxn id="96" idx="2"/>
          </p:cNvCxnSpPr>
          <p:nvPr/>
        </p:nvCxnSpPr>
        <p:spPr>
          <a:xfrm flipH="1" flipV="1">
            <a:off x="7696200" y="1478449"/>
            <a:ext cx="5719" cy="280458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8534400" y="1219200"/>
            <a:ext cx="98971" cy="694923"/>
            <a:chOff x="8534400" y="1295402"/>
            <a:chExt cx="98971" cy="694923"/>
          </a:xfrm>
        </p:grpSpPr>
        <p:sp>
          <p:nvSpPr>
            <p:cNvPr id="99" name="Round Same Side Corner Rectangle 98"/>
            <p:cNvSpPr/>
            <p:nvPr/>
          </p:nvSpPr>
          <p:spPr>
            <a:xfrm>
              <a:off x="8534400" y="1372042"/>
              <a:ext cx="98971" cy="61828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/>
            <p:cNvSpPr/>
            <p:nvPr/>
          </p:nvSpPr>
          <p:spPr>
            <a:xfrm rot="5400000">
              <a:off x="8530346" y="1303743"/>
              <a:ext cx="62402" cy="45719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>
              <a:stCxn id="100" idx="0"/>
              <a:endCxn id="99" idx="3"/>
            </p:cNvCxnSpPr>
            <p:nvPr/>
          </p:nvCxnSpPr>
          <p:spPr>
            <a:xfrm flipH="1">
              <a:off x="8583886" y="1326603"/>
              <a:ext cx="521" cy="4543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Arrow Connector 101"/>
          <p:cNvCxnSpPr>
            <a:stCxn id="96" idx="3"/>
            <a:endCxn id="100" idx="3"/>
          </p:cNvCxnSpPr>
          <p:nvPr/>
        </p:nvCxnSpPr>
        <p:spPr>
          <a:xfrm flipV="1">
            <a:off x="8077200" y="1250401"/>
            <a:ext cx="461488" cy="8100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95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recap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038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Argon purification plants are complete and commissioning on going</a:t>
            </a:r>
          </a:p>
          <a:p>
            <a:r>
              <a:rPr lang="en-US" dirty="0"/>
              <a:t>U</a:t>
            </a:r>
            <a:r>
              <a:rPr lang="en-US" dirty="0" smtClean="0"/>
              <a:t>nderground argon purification begins shortly (2 weeks)</a:t>
            </a:r>
          </a:p>
          <a:p>
            <a:endParaRPr lang="en-US" dirty="0" smtClean="0"/>
          </a:p>
          <a:p>
            <a:r>
              <a:rPr lang="en-US" dirty="0" smtClean="0"/>
              <a:t>VPSA plant has collected better than 170 kg of argon in </a:t>
            </a:r>
            <a:r>
              <a:rPr lang="en-US" dirty="0" err="1" smtClean="0"/>
              <a:t>Ar</a:t>
            </a:r>
            <a:r>
              <a:rPr lang="en-US" dirty="0" smtClean="0"/>
              <a:t>/He/N</a:t>
            </a:r>
            <a:r>
              <a:rPr lang="en-US" baseline="-25000" dirty="0" smtClean="0"/>
              <a:t>2</a:t>
            </a:r>
            <a:r>
              <a:rPr lang="en-US" dirty="0" smtClean="0"/>
              <a:t> mix</a:t>
            </a:r>
          </a:p>
          <a:p>
            <a:r>
              <a:rPr lang="en-US" dirty="0" smtClean="0"/>
              <a:t>Distillation column performed very well with ideal gas mixture</a:t>
            </a:r>
          </a:p>
          <a:p>
            <a:r>
              <a:rPr lang="en-US" dirty="0" smtClean="0"/>
              <a:t>Residual contaminants and high helium concentration required addition of new plants for their removal</a:t>
            </a:r>
          </a:p>
          <a:p>
            <a:endParaRPr lang="en-US" dirty="0" smtClean="0"/>
          </a:p>
          <a:p>
            <a:r>
              <a:rPr lang="en-US" dirty="0" smtClean="0"/>
              <a:t>Unfortunately I am not available for the discussion section</a:t>
            </a:r>
          </a:p>
          <a:p>
            <a:pPr lvl="1"/>
            <a:r>
              <a:rPr lang="en-US" dirty="0" smtClean="0"/>
              <a:t>I am here for most of the workshop</a:t>
            </a:r>
          </a:p>
          <a:p>
            <a:pPr lvl="1"/>
            <a:r>
              <a:rPr lang="en-US" dirty="0" smtClean="0"/>
              <a:t>Contact info: </a:t>
            </a:r>
            <a:r>
              <a:rPr lang="en-US" dirty="0" smtClean="0">
                <a:hlinkClick r:id="rId2"/>
              </a:rPr>
              <a:t>hback@fnal.gov</a:t>
            </a:r>
            <a:r>
              <a:rPr lang="en-US" dirty="0" smtClean="0"/>
              <a:t> or +630-840-2218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3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Terrestrial </a:t>
            </a:r>
            <a:r>
              <a:rPr lang="en-US" dirty="0"/>
              <a:t>a</a:t>
            </a:r>
            <a:r>
              <a:rPr lang="en-US" dirty="0" smtClean="0"/>
              <a:t>rgon sources</a:t>
            </a:r>
            <a:br>
              <a:rPr lang="en-US" dirty="0" smtClean="0"/>
            </a:br>
            <a:r>
              <a:rPr lang="en-US" sz="1600" dirty="0" smtClean="0"/>
              <a:t>As I understand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71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aseline="30000" dirty="0" smtClean="0"/>
              <a:t>40</a:t>
            </a:r>
            <a:r>
              <a:rPr lang="en-US" dirty="0" smtClean="0"/>
              <a:t>Ar comes from </a:t>
            </a:r>
            <a:r>
              <a:rPr lang="en-US" baseline="30000" dirty="0" smtClean="0"/>
              <a:t>40</a:t>
            </a:r>
            <a:r>
              <a:rPr lang="en-US" dirty="0" smtClean="0"/>
              <a:t>K decay</a:t>
            </a:r>
            <a:endParaRPr lang="en-US" dirty="0"/>
          </a:p>
          <a:p>
            <a:r>
              <a:rPr lang="en-US" dirty="0" smtClean="0"/>
              <a:t>Atmosphere</a:t>
            </a:r>
          </a:p>
          <a:p>
            <a:pPr lvl="1"/>
            <a:r>
              <a:rPr lang="en-US" baseline="30000" dirty="0" smtClean="0"/>
              <a:t>39</a:t>
            </a:r>
            <a:r>
              <a:rPr lang="en-US" dirty="0" smtClean="0"/>
              <a:t>Ar produced by cosmic ray neutrons</a:t>
            </a:r>
          </a:p>
          <a:p>
            <a:r>
              <a:rPr lang="en-US" dirty="0" smtClean="0"/>
              <a:t>Crust</a:t>
            </a:r>
          </a:p>
          <a:p>
            <a:pPr lvl="1"/>
            <a:r>
              <a:rPr lang="en-US" dirty="0" smtClean="0"/>
              <a:t>No cosmic ray</a:t>
            </a:r>
          </a:p>
          <a:p>
            <a:pPr lvl="1"/>
            <a:r>
              <a:rPr lang="en-US" dirty="0" smtClean="0"/>
              <a:t>Neutrons from U and Th</a:t>
            </a:r>
          </a:p>
          <a:p>
            <a:r>
              <a:rPr lang="en-US" dirty="0" smtClean="0"/>
              <a:t>Mantle</a:t>
            </a:r>
          </a:p>
          <a:p>
            <a:pPr lvl="1"/>
            <a:r>
              <a:rPr lang="en-US" dirty="0" smtClean="0"/>
              <a:t>Very low U and Th</a:t>
            </a:r>
          </a:p>
          <a:p>
            <a:pPr lvl="1"/>
            <a:r>
              <a:rPr lang="en-US" dirty="0" smtClean="0"/>
              <a:t>Lowest </a:t>
            </a:r>
            <a:r>
              <a:rPr lang="en-US" baseline="30000" dirty="0" smtClean="0"/>
              <a:t>39</a:t>
            </a:r>
            <a:r>
              <a:rPr lang="en-US" dirty="0" smtClean="0"/>
              <a:t>Ar levels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657600" y="1600200"/>
            <a:ext cx="4572000" cy="457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3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343400" y="2286000"/>
            <a:ext cx="3200400" cy="3200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724400" y="2667000"/>
            <a:ext cx="2438400" cy="2438400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3544669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Mantle</a:t>
            </a:r>
          </a:p>
          <a:p>
            <a:pPr algn="ctr"/>
            <a:r>
              <a:rPr lang="en-US" dirty="0" smtClean="0"/>
              <a:t>Low U and Th</a:t>
            </a:r>
          </a:p>
          <a:p>
            <a:pPr algn="ctr"/>
            <a:r>
              <a:rPr lang="en-US" dirty="0" smtClean="0"/>
              <a:t>(lowest </a:t>
            </a:r>
            <a:r>
              <a:rPr lang="en-US" baseline="30000" dirty="0" smtClean="0"/>
              <a:t>39</a:t>
            </a:r>
            <a:r>
              <a:rPr lang="en-US" dirty="0" smtClean="0"/>
              <a:t>Ar)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495800" y="2438400"/>
            <a:ext cx="2895600" cy="28956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cap="none" spc="0" dirty="0" smtClean="0">
                <a:ln w="12700">
                  <a:noFill/>
                  <a:prstDash val="solid"/>
                </a:ln>
                <a:solidFill>
                  <a:srgbClr val="FF9933"/>
                </a:solidFill>
              </a:rPr>
              <a:t>Crust – </a:t>
            </a:r>
            <a:r>
              <a:rPr lang="en-US" cap="none" spc="0" dirty="0" smtClean="0">
                <a:ln w="0">
                  <a:noFill/>
                  <a:prstDash val="solid"/>
                </a:ln>
                <a:solidFill>
                  <a:srgbClr val="FF9933"/>
                </a:solidFill>
              </a:rPr>
              <a:t>1ppm</a:t>
            </a:r>
            <a:r>
              <a:rPr lang="en-US" cap="none" spc="0" dirty="0" smtClean="0">
                <a:ln w="12700">
                  <a:noFill/>
                  <a:prstDash val="solid"/>
                </a:ln>
                <a:solidFill>
                  <a:srgbClr val="FF9933"/>
                </a:solidFill>
              </a:rPr>
              <a:t> U and Th (low </a:t>
            </a:r>
            <a:r>
              <a:rPr lang="en-US" cap="none" spc="0" baseline="30000" dirty="0" smtClean="0">
                <a:ln w="12700">
                  <a:noFill/>
                  <a:prstDash val="solid"/>
                </a:ln>
                <a:solidFill>
                  <a:srgbClr val="FF9933"/>
                </a:solidFill>
              </a:rPr>
              <a:t>39</a:t>
            </a:r>
            <a:r>
              <a:rPr lang="en-US" cap="none" spc="0" dirty="0" smtClean="0">
                <a:ln w="12700">
                  <a:noFill/>
                  <a:prstDash val="solid"/>
                </a:ln>
                <a:solidFill>
                  <a:srgbClr val="FF9933"/>
                </a:solidFill>
              </a:rPr>
              <a:t>Ar)</a:t>
            </a:r>
            <a:endParaRPr lang="en-US" cap="none" spc="0" dirty="0">
              <a:ln w="12700">
                <a:noFill/>
                <a:prstDash val="solid"/>
              </a:ln>
              <a:solidFill>
                <a:srgbClr val="FF993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0" y="1752600"/>
            <a:ext cx="4267200" cy="42672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000" cap="none" spc="0" dirty="0" smtClean="0">
                <a:ln w="12700">
                  <a:noFill/>
                  <a:prstDash val="solid"/>
                </a:ln>
              </a:rPr>
              <a:t>Atmosphere (</a:t>
            </a:r>
            <a:r>
              <a:rPr lang="en-US" sz="2000" dirty="0" smtClean="0"/>
              <a:t>8×10</a:t>
            </a:r>
            <a:r>
              <a:rPr lang="en-US" sz="2000" baseline="30000" dirty="0" smtClean="0"/>
              <a:t>-16 39</a:t>
            </a:r>
            <a:r>
              <a:rPr lang="en-US" sz="2000" dirty="0" smtClean="0"/>
              <a:t>Ar/</a:t>
            </a:r>
            <a:r>
              <a:rPr lang="en-US" sz="2000" baseline="30000" dirty="0" smtClean="0"/>
              <a:t>40</a:t>
            </a:r>
            <a:r>
              <a:rPr lang="en-US" sz="2000" dirty="0" smtClean="0"/>
              <a:t>Ar)</a:t>
            </a:r>
            <a:endParaRPr lang="en-US" sz="2000" cap="none" spc="0" dirty="0"/>
          </a:p>
        </p:txBody>
      </p:sp>
    </p:spTree>
    <p:extLst>
      <p:ext uri="{BB962C8B-B14F-4D97-AF65-F5344CB8AC3E}">
        <p14:creationId xmlns:p14="http://schemas.microsoft.com/office/powerpoint/2010/main" val="109737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well is SW Colorado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33600"/>
            <a:ext cx="3581400" cy="3733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are geological formations that trap gases underground</a:t>
            </a:r>
          </a:p>
          <a:p>
            <a:r>
              <a:rPr lang="en-US" dirty="0" smtClean="0"/>
              <a:t>We found CO</a:t>
            </a:r>
            <a:r>
              <a:rPr lang="en-US" baseline="-25000" dirty="0" smtClean="0"/>
              <a:t>2</a:t>
            </a:r>
            <a:r>
              <a:rPr lang="en-US" dirty="0" smtClean="0"/>
              <a:t> well in SW Colorado (near Cortez)</a:t>
            </a:r>
          </a:p>
          <a:p>
            <a:r>
              <a:rPr lang="en-US" dirty="0" smtClean="0"/>
              <a:t>Contains 600 ppm Argon</a:t>
            </a:r>
          </a:p>
          <a:p>
            <a:r>
              <a:rPr lang="en-US" baseline="30000" dirty="0" smtClean="0"/>
              <a:t>39</a:t>
            </a:r>
            <a:r>
              <a:rPr lang="en-US" dirty="0" smtClean="0"/>
              <a:t>Ar </a:t>
            </a:r>
            <a:r>
              <a:rPr lang="en-US" smtClean="0"/>
              <a:t>activity </a:t>
            </a:r>
            <a:r>
              <a:rPr lang="en-US" smtClean="0"/>
              <a:t>&lt; </a:t>
            </a:r>
            <a:r>
              <a:rPr lang="en-US" dirty="0" smtClean="0"/>
              <a:t>0.65% of atmospheric argon (arXiv:1204.6011) </a:t>
            </a:r>
            <a:endParaRPr lang="en-US" baseline="30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4</a:t>
            </a:fld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65986"/>
            <a:ext cx="4991099" cy="324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5181600" y="3766186"/>
            <a:ext cx="2286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4876800" y="3385186"/>
            <a:ext cx="338278" cy="4144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60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the argon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Extraction</a:t>
            </a:r>
          </a:p>
          <a:p>
            <a:pPr lvl="1"/>
            <a:r>
              <a:rPr lang="en-US" dirty="0" smtClean="0"/>
              <a:t>In Colorado we extract a crude argon gas mixture (Ar, N</a:t>
            </a:r>
            <a:r>
              <a:rPr lang="en-US" baseline="-25000" dirty="0" smtClean="0"/>
              <a:t>2</a:t>
            </a:r>
            <a:r>
              <a:rPr lang="en-US" dirty="0" smtClean="0"/>
              <a:t>, and He)</a:t>
            </a:r>
          </a:p>
          <a:p>
            <a:pPr lvl="1"/>
            <a:endParaRPr lang="en-US" dirty="0"/>
          </a:p>
          <a:p>
            <a:r>
              <a:rPr lang="en-US" dirty="0" smtClean="0"/>
              <a:t>Purification</a:t>
            </a:r>
          </a:p>
          <a:p>
            <a:pPr lvl="1"/>
            <a:r>
              <a:rPr lang="en-US" dirty="0" smtClean="0"/>
              <a:t>The gas from Cortez is then sent to Fermilab for further purification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9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Absorption of CO2 on 4A zeolite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229600" cy="497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24400" y="5715000"/>
            <a:ext cx="3556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Siriwardane et al</a:t>
            </a:r>
            <a:r>
              <a:rPr lang="en-US" sz="1200" i="1" dirty="0" smtClean="0"/>
              <a:t>., </a:t>
            </a:r>
            <a:r>
              <a:rPr lang="en-US" sz="1200" i="1" dirty="0"/>
              <a:t>Energy &amp; Fuels, Vol. 17, No. 3, 2003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1828800"/>
            <a:ext cx="762000" cy="4191000"/>
          </a:xfrm>
          <a:prstGeom prst="rect">
            <a:avLst/>
          </a:prstGeom>
          <a:solidFill>
            <a:srgbClr val="C0504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1828800"/>
            <a:ext cx="762000" cy="9906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VPSA range</a:t>
            </a:r>
          </a:p>
          <a:p>
            <a:pPr algn="ctr"/>
            <a:r>
              <a:rPr lang="en-US" sz="1200" dirty="0" smtClean="0"/>
              <a:t>0-1.7 bar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0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Vacuum Pressure Swing Absorption (VPSA)</a:t>
            </a:r>
            <a:endParaRPr lang="en-US" sz="3600" dirty="0"/>
          </a:p>
        </p:txBody>
      </p:sp>
      <p:sp>
        <p:nvSpPr>
          <p:cNvPr id="61" name="Content Placeholder 60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Capitalize on pressure dependence of absorption</a:t>
            </a:r>
          </a:p>
          <a:p>
            <a:r>
              <a:rPr lang="en-US" sz="2000" dirty="0" smtClean="0"/>
              <a:t>Absorb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under pressure</a:t>
            </a:r>
          </a:p>
          <a:p>
            <a:r>
              <a:rPr lang="en-US" sz="2000" dirty="0" smtClean="0"/>
              <a:t>Regenerate column under vacuum</a:t>
            </a:r>
          </a:p>
          <a:p>
            <a:r>
              <a:rPr lang="en-US" sz="2000" dirty="0" smtClean="0"/>
              <a:t>Use 2 columns for (near) continuous operation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62" name="Content Placeholder 8"/>
          <p:cNvGrpSpPr>
            <a:grpSpLocks noGrp="1" noChangeAspect="1"/>
          </p:cNvGrpSpPr>
          <p:nvPr/>
        </p:nvGrpSpPr>
        <p:grpSpPr>
          <a:xfrm>
            <a:off x="76200" y="1600200"/>
            <a:ext cx="5155407" cy="4343400"/>
            <a:chOff x="422695" y="3429000"/>
            <a:chExt cx="3948022" cy="2933695"/>
          </a:xfrm>
        </p:grpSpPr>
        <p:grpSp>
          <p:nvGrpSpPr>
            <p:cNvPr id="63" name="Group 145"/>
            <p:cNvGrpSpPr/>
            <p:nvPr/>
          </p:nvGrpSpPr>
          <p:grpSpPr>
            <a:xfrm>
              <a:off x="1524003" y="3581406"/>
              <a:ext cx="1371603" cy="2667008"/>
              <a:chOff x="1752600" y="2438400"/>
              <a:chExt cx="1981199" cy="36576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133600" y="2514600"/>
                <a:ext cx="76200" cy="381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133600" y="2438400"/>
                <a:ext cx="1371600" cy="762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276600" y="2514600"/>
                <a:ext cx="76200" cy="381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grpSp>
            <p:nvGrpSpPr>
              <p:cNvPr id="77" name="Group 111"/>
              <p:cNvGrpSpPr/>
              <p:nvPr/>
            </p:nvGrpSpPr>
            <p:grpSpPr>
              <a:xfrm rot="16200000">
                <a:off x="2057400" y="2590800"/>
                <a:ext cx="228600" cy="228600"/>
                <a:chOff x="914400" y="3429000"/>
                <a:chExt cx="228600" cy="228600"/>
              </a:xfrm>
            </p:grpSpPr>
            <p:sp>
              <p:nvSpPr>
                <p:cNvPr id="110" name="Oval 109"/>
                <p:cNvSpPr/>
                <p:nvPr/>
              </p:nvSpPr>
              <p:spPr>
                <a:xfrm>
                  <a:off x="914400" y="34290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914400" y="3505200"/>
                  <a:ext cx="228600" cy="7619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914400" y="3429000"/>
                  <a:ext cx="228600" cy="2286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grpSp>
            <p:nvGrpSpPr>
              <p:cNvPr id="78" name="Group 112"/>
              <p:cNvGrpSpPr/>
              <p:nvPr/>
            </p:nvGrpSpPr>
            <p:grpSpPr>
              <a:xfrm>
                <a:off x="3200400" y="2590800"/>
                <a:ext cx="228600" cy="228600"/>
                <a:chOff x="914400" y="3429000"/>
                <a:chExt cx="228600" cy="228600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914400" y="34290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914400" y="3505200"/>
                  <a:ext cx="2286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914400" y="3429000"/>
                  <a:ext cx="228600" cy="2286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sp>
            <p:nvSpPr>
              <p:cNvPr id="79" name="Rectangle 78"/>
              <p:cNvSpPr/>
              <p:nvPr/>
            </p:nvSpPr>
            <p:spPr>
              <a:xfrm>
                <a:off x="2133600" y="5029200"/>
                <a:ext cx="76200" cy="5334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0" name="Block Arc 79"/>
              <p:cNvSpPr/>
              <p:nvPr/>
            </p:nvSpPr>
            <p:spPr>
              <a:xfrm rot="5400000">
                <a:off x="2362200" y="5334000"/>
                <a:ext cx="685800" cy="381000"/>
              </a:xfrm>
              <a:prstGeom prst="blockArc">
                <a:avLst>
                  <a:gd name="adj1" fmla="val 10800000"/>
                  <a:gd name="adj2" fmla="val 30967"/>
                  <a:gd name="adj3" fmla="val 20622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Block Arc 80"/>
              <p:cNvSpPr/>
              <p:nvPr/>
            </p:nvSpPr>
            <p:spPr>
              <a:xfrm rot="16200000">
                <a:off x="2400300" y="5600700"/>
                <a:ext cx="609600" cy="381000"/>
              </a:xfrm>
              <a:prstGeom prst="blockArc">
                <a:avLst>
                  <a:gd name="adj1" fmla="val 10800000"/>
                  <a:gd name="adj2" fmla="val 21569310"/>
                  <a:gd name="adj3" fmla="val 1999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276600" y="5029200"/>
                <a:ext cx="76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209800" y="5181600"/>
                <a:ext cx="838200" cy="762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3124200" y="5181600"/>
                <a:ext cx="152400" cy="762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209800" y="5486400"/>
                <a:ext cx="152400" cy="762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438400" y="5486400"/>
                <a:ext cx="838200" cy="762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grpSp>
            <p:nvGrpSpPr>
              <p:cNvPr id="87" name="Group 134"/>
              <p:cNvGrpSpPr/>
              <p:nvPr/>
            </p:nvGrpSpPr>
            <p:grpSpPr>
              <a:xfrm rot="16200000">
                <a:off x="2971800" y="5105400"/>
                <a:ext cx="228600" cy="228600"/>
                <a:chOff x="914400" y="3429000"/>
                <a:chExt cx="228600" cy="22860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914400" y="34290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914400" y="3505200"/>
                  <a:ext cx="2286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914400" y="3429000"/>
                  <a:ext cx="228600" cy="2286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grpSp>
            <p:nvGrpSpPr>
              <p:cNvPr id="88" name="Group 124"/>
              <p:cNvGrpSpPr/>
              <p:nvPr/>
            </p:nvGrpSpPr>
            <p:grpSpPr>
              <a:xfrm rot="16200000">
                <a:off x="2286000" y="5410200"/>
                <a:ext cx="228600" cy="228600"/>
                <a:chOff x="914400" y="3429000"/>
                <a:chExt cx="228600" cy="228600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914400" y="34290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914400" y="3505200"/>
                  <a:ext cx="2286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914400" y="3429000"/>
                  <a:ext cx="228600" cy="2286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grpSp>
            <p:nvGrpSpPr>
              <p:cNvPr id="89" name="Group 130"/>
              <p:cNvGrpSpPr/>
              <p:nvPr/>
            </p:nvGrpSpPr>
            <p:grpSpPr>
              <a:xfrm>
                <a:off x="2971800" y="5410200"/>
                <a:ext cx="228600" cy="228600"/>
                <a:chOff x="914400" y="3429000"/>
                <a:chExt cx="228600" cy="22860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914400" y="34290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914400" y="3505200"/>
                  <a:ext cx="228600" cy="7619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914400" y="3429000"/>
                  <a:ext cx="228600" cy="2286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grpSp>
            <p:nvGrpSpPr>
              <p:cNvPr id="90" name="Group 120"/>
              <p:cNvGrpSpPr/>
              <p:nvPr/>
            </p:nvGrpSpPr>
            <p:grpSpPr>
              <a:xfrm>
                <a:off x="2286000" y="5105400"/>
                <a:ext cx="228600" cy="228600"/>
                <a:chOff x="914400" y="3429000"/>
                <a:chExt cx="228600" cy="228600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914400" y="34290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914400" y="3505200"/>
                  <a:ext cx="228600" cy="7619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914400" y="3429000"/>
                  <a:ext cx="228600" cy="2286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1905000" y="5791200"/>
                <a:ext cx="838200" cy="762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667000" y="6019800"/>
                <a:ext cx="838200" cy="762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1752600" y="2895600"/>
                <a:ext cx="838200" cy="21336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7030A0"/>
                  </a:gs>
                  <a:gs pos="19000">
                    <a:srgbClr val="FF0000"/>
                  </a:gs>
                  <a:gs pos="64000">
                    <a:schemeClr val="tx2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2895600" y="2895600"/>
                <a:ext cx="838199" cy="21336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81000">
                    <a:srgbClr val="FF0000"/>
                  </a:gs>
                  <a:gs pos="87000">
                    <a:schemeClr val="tx2"/>
                  </a:gs>
                </a:gsLst>
                <a:lin ang="162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cxnSp>
          <p:nvCxnSpPr>
            <p:cNvPr id="64" name="Straight Arrow Connector 63"/>
            <p:cNvCxnSpPr/>
            <p:nvPr/>
          </p:nvCxnSpPr>
          <p:spPr>
            <a:xfrm>
              <a:off x="2762250" y="6217444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2747963" y="3612357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1150144" y="6050757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269411" y="3429000"/>
              <a:ext cx="900023" cy="431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He, Ar, N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 mixture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6018" y="5857336"/>
              <a:ext cx="783368" cy="46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</a:t>
              </a:r>
              <a:r>
                <a:rPr lang="en-US" sz="1400" dirty="0" smtClean="0"/>
                <a:t>as from well</a:t>
              </a:r>
              <a:endParaRPr lang="en-US" sz="1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243532" y="5753819"/>
              <a:ext cx="1127185" cy="608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Absorbed gas returned to company</a:t>
              </a:r>
              <a:endParaRPr lang="en-US" sz="1400" dirty="0"/>
            </a:p>
          </p:txBody>
        </p:sp>
        <p:sp>
          <p:nvSpPr>
            <p:cNvPr id="70" name="TextBox 69"/>
            <p:cNvSpPr txBox="1"/>
            <p:nvPr/>
          </p:nvSpPr>
          <p:spPr>
            <a:xfrm rot="5400000">
              <a:off x="1932317" y="4586686"/>
              <a:ext cx="1319841" cy="243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Zeolite column</a:t>
              </a:r>
              <a:endParaRPr lang="en-US" sz="1400" dirty="0"/>
            </a:p>
          </p:txBody>
        </p:sp>
        <p:sp>
          <p:nvSpPr>
            <p:cNvPr id="71" name="TextBox 70"/>
            <p:cNvSpPr txBox="1"/>
            <p:nvPr/>
          </p:nvSpPr>
          <p:spPr>
            <a:xfrm rot="5400000">
              <a:off x="1161691" y="4583811"/>
              <a:ext cx="1319841" cy="243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Zeolite column</a:t>
              </a:r>
              <a:endParaRPr lang="en-US" sz="1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2695" y="3994032"/>
              <a:ext cx="1069675" cy="1496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Gas flows through one column under pressure. CO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, O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, H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O and CH</a:t>
              </a:r>
              <a:r>
                <a:rPr lang="en-US" sz="1400" baseline="-25000" dirty="0" smtClean="0"/>
                <a:t>4</a:t>
              </a:r>
              <a:r>
                <a:rPr lang="en-US" sz="1400" dirty="0" smtClean="0"/>
                <a:t> are absorbed on zeolite</a:t>
              </a:r>
              <a:endParaRPr lang="en-US" sz="1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36498" y="4019910"/>
              <a:ext cx="1250830" cy="96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Simultaneously the other column is pumped on to remove the trapped gases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643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plant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49" name="Picture 1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1815142" y="138742"/>
            <a:ext cx="5285117" cy="754379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066800" y="1676400"/>
            <a:ext cx="1981200" cy="2209800"/>
            <a:chOff x="1066800" y="1676400"/>
            <a:chExt cx="1981200" cy="2209800"/>
          </a:xfrm>
        </p:grpSpPr>
        <p:sp>
          <p:nvSpPr>
            <p:cNvPr id="8" name="Rectangle 7"/>
            <p:cNvSpPr/>
            <p:nvPr/>
          </p:nvSpPr>
          <p:spPr>
            <a:xfrm>
              <a:off x="1066800" y="1676400"/>
              <a:ext cx="1981200" cy="2209800"/>
            </a:xfrm>
            <a:prstGeom prst="rect">
              <a:avLst/>
            </a:prstGeom>
            <a:solidFill>
              <a:srgbClr val="FF9933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47800" y="1828800"/>
              <a:ext cx="1600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Gas heaters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81400" y="2438400"/>
            <a:ext cx="1600200" cy="2438400"/>
            <a:chOff x="3581400" y="2438400"/>
            <a:chExt cx="1600200" cy="2438400"/>
          </a:xfrm>
        </p:grpSpPr>
        <p:sp>
          <p:nvSpPr>
            <p:cNvPr id="9" name="Rectangle 8"/>
            <p:cNvSpPr/>
            <p:nvPr/>
          </p:nvSpPr>
          <p:spPr>
            <a:xfrm>
              <a:off x="3581400" y="2514600"/>
              <a:ext cx="1600200" cy="2362200"/>
            </a:xfrm>
            <a:prstGeom prst="rect">
              <a:avLst/>
            </a:prstGeom>
            <a:solidFill>
              <a:srgbClr val="FF9933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10000" y="24384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First stage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86400" y="2438400"/>
            <a:ext cx="1447800" cy="2209800"/>
            <a:chOff x="5486400" y="2438400"/>
            <a:chExt cx="1447800" cy="2209800"/>
          </a:xfrm>
        </p:grpSpPr>
        <p:sp>
          <p:nvSpPr>
            <p:cNvPr id="11" name="Rectangle 10"/>
            <p:cNvSpPr/>
            <p:nvPr/>
          </p:nvSpPr>
          <p:spPr>
            <a:xfrm>
              <a:off x="5486400" y="2514600"/>
              <a:ext cx="1447800" cy="2133600"/>
            </a:xfrm>
            <a:prstGeom prst="rect">
              <a:avLst/>
            </a:prstGeom>
            <a:solidFill>
              <a:srgbClr val="FF9933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86400" y="24384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econd stage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66800" y="2209800"/>
            <a:ext cx="1981200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Warms gas to avoid liquefaction by to Joule-Thomson cooling</a:t>
            </a:r>
          </a:p>
          <a:p>
            <a:pPr algn="ctr"/>
            <a:r>
              <a:rPr lang="en-US" dirty="0" smtClean="0"/>
              <a:t>(total </a:t>
            </a:r>
            <a:r>
              <a:rPr lang="el-GR" dirty="0" smtClean="0"/>
              <a:t>Δ</a:t>
            </a:r>
            <a:r>
              <a:rPr lang="en-US" dirty="0" smtClean="0"/>
              <a:t>P &gt; 750 psi)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2914471"/>
            <a:ext cx="16002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Absorbs CO</a:t>
            </a:r>
            <a:r>
              <a:rPr lang="en-US" baseline="-25000" dirty="0" smtClean="0"/>
              <a:t>2</a:t>
            </a:r>
            <a:r>
              <a:rPr lang="en-US" dirty="0" smtClean="0"/>
              <a:t> and other unwanted gases</a:t>
            </a:r>
          </a:p>
          <a:p>
            <a:pPr algn="ctr"/>
            <a:r>
              <a:rPr lang="en-US" dirty="0" smtClean="0"/>
              <a:t>Allows Ar, He, and N</a:t>
            </a:r>
            <a:r>
              <a:rPr lang="en-US" baseline="-25000" dirty="0" smtClean="0"/>
              <a:t>2</a:t>
            </a:r>
            <a:r>
              <a:rPr lang="en-US" dirty="0" smtClean="0"/>
              <a:t> to pass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3395597"/>
            <a:ext cx="1447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Reduces N</a:t>
            </a:r>
            <a:r>
              <a:rPr lang="en-US" baseline="-25000" dirty="0" smtClean="0"/>
              <a:t>2 </a:t>
            </a:r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1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VPSA plant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5/29/21013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LIDINE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2" descr="C:\Users\henning\Desktop\VPSA-plant-110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2954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5400" y="5791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Operated locally by technician Chris Condon – Managed by H.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5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6125</TotalTime>
  <Words>1828</Words>
  <Application>Microsoft Macintosh PowerPoint</Application>
  <PresentationFormat>On-screen Show (4:3)</PresentationFormat>
  <Paragraphs>464</Paragraphs>
  <Slides>29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Low radioactivity argon from underground sources</vt:lpstr>
      <vt:lpstr>Atmospheric argon limits</vt:lpstr>
      <vt:lpstr>Terrestrial argon sources As I understand them</vt:lpstr>
      <vt:lpstr>CO2 well is SW Colorado</vt:lpstr>
      <vt:lpstr>Getting to the argon</vt:lpstr>
      <vt:lpstr>Absorption of CO2 on 4A zeolite</vt:lpstr>
      <vt:lpstr>Vacuum Pressure Swing Absorption (VPSA)</vt:lpstr>
      <vt:lpstr>Our plant</vt:lpstr>
      <vt:lpstr>VPSA plant</vt:lpstr>
      <vt:lpstr>PowerPoint Presentation</vt:lpstr>
      <vt:lpstr>Production</vt:lpstr>
      <vt:lpstr>Purification at Fermilab The Cryogenic Distillation Column</vt:lpstr>
      <vt:lpstr>Distillation Column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Tested gas samples</vt:lpstr>
      <vt:lpstr>Argon recovery efficiency</vt:lpstr>
      <vt:lpstr>First Underground Argon purification</vt:lpstr>
      <vt:lpstr>Solidifying impurities</vt:lpstr>
      <vt:lpstr>CDF cold traps</vt:lpstr>
      <vt:lpstr>Condenser Booster Helium Separator</vt:lpstr>
      <vt:lpstr>Argon collection efficiency</vt:lpstr>
      <vt:lpstr>Recovering Ar in waste streams</vt:lpstr>
      <vt:lpstr>Complete argon purification plants at Fermilab</vt:lpstr>
      <vt:lpstr>Argon purification process</vt:lpstr>
      <vt:lpstr>Conclusions and recap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Henning Olling Back</dc:creator>
  <cp:lastModifiedBy>Henning Back</cp:lastModifiedBy>
  <cp:revision>153</cp:revision>
  <dcterms:created xsi:type="dcterms:W3CDTF">2012-02-12T18:41:02Z</dcterms:created>
  <dcterms:modified xsi:type="dcterms:W3CDTF">2013-05-29T22:01:50Z</dcterms:modified>
</cp:coreProperties>
</file>