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79171-4925-61A3-FACF-24A9D5B5F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A5FAB-71F9-169F-7375-3B10854CBF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125C5-1F9A-4F72-37C4-06C3F0B19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6F9F-07F6-48A0-BA7E-48367906EB26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47D2D-977B-576F-5D2E-5CE8D25AA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4CC6C-6395-50E5-3D80-D725C4D5A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8296-FB12-4DF2-A37A-66562D85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38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9DCE2-F1B2-62B9-7D0F-FEEA6E2E5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4CF819-7346-0237-B1EE-3F25F6289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8A744-81FD-B5C6-8BB1-FAFEEA7CC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6F9F-07F6-48A0-BA7E-48367906EB26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BF75E-5DB3-6293-E2EA-154ACFDA7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1998C-BC97-E869-5550-0B0B4E043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8296-FB12-4DF2-A37A-66562D85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4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3A640F-6952-AA36-68BE-22DED87FA9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58B58F-6E95-C1C6-7409-F1710412D4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DE577-24ED-A7F7-D0BA-19B9EC9C5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6F9F-07F6-48A0-BA7E-48367906EB26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6B30F-EFB7-1BA8-AD78-A7E1D8598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EC24A-ED1E-7883-72D2-BD2A386C6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8296-FB12-4DF2-A37A-66562D85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12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5" y="971552"/>
            <a:ext cx="11563351" cy="5059363"/>
          </a:xfrm>
          <a:prstGeom prst="rect">
            <a:avLst/>
          </a:prstGeom>
        </p:spPr>
        <p:txBody>
          <a:bodyPr lIns="0" tIns="0" rIns="0" bIns="0"/>
          <a:lstStyle>
            <a:lvl1pPr marL="302676" indent="-302676">
              <a:spcBef>
                <a:spcPts val="1312"/>
              </a:spcBef>
              <a:buFont typeface="Arial" panose="020B0604020202020204" pitchFamily="34" charset="0"/>
              <a:buChar char="•"/>
              <a:defRPr sz="2133">
                <a:solidFill>
                  <a:srgbClr val="505050"/>
                </a:solidFill>
              </a:defRPr>
            </a:lvl1pPr>
            <a:lvl2pPr marL="685783" marR="0" indent="-309026" algn="l" defTabSz="609585" rtl="0" eaLnBrk="1" fontAlgn="base" latinLnBrk="0" hangingPunct="1">
              <a:lnSpc>
                <a:spcPct val="100000"/>
              </a:lnSpc>
              <a:spcBef>
                <a:spcPts val="1312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67">
                <a:solidFill>
                  <a:srgbClr val="505050"/>
                </a:solidFill>
              </a:defRPr>
            </a:lvl2pPr>
            <a:lvl3pPr marL="1066773" marR="0" indent="-302676" algn="l" defTabSz="609585" rtl="0" eaLnBrk="1" fontAlgn="base" latinLnBrk="0" hangingPunct="1">
              <a:lnSpc>
                <a:spcPct val="100000"/>
              </a:lnSpc>
              <a:spcBef>
                <a:spcPts val="1312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>
                <a:solidFill>
                  <a:srgbClr val="505050"/>
                </a:solidFill>
              </a:defRPr>
            </a:lvl3pPr>
            <a:lvl4pPr marL="1449881" marR="0" indent="-306910" algn="l" defTabSz="609585" rtl="0" eaLnBrk="1" fontAlgn="base" latinLnBrk="0" hangingPunct="1">
              <a:lnSpc>
                <a:spcPct val="100000"/>
              </a:lnSpc>
              <a:spcBef>
                <a:spcPts val="1312"/>
              </a:spcBef>
              <a:spcAft>
                <a:spcPct val="0"/>
              </a:spcAft>
              <a:buClrTx/>
              <a:buSzTx/>
              <a:buFont typeface="Helvetica" panose="020B0604020202020204" pitchFamily="34" charset="0"/>
              <a:buChar char="–"/>
              <a:tabLst/>
              <a:defRPr sz="1600">
                <a:solidFill>
                  <a:srgbClr val="505050"/>
                </a:solidFill>
              </a:defRPr>
            </a:lvl4pPr>
            <a:lvl5pPr marL="1830872" marR="0" indent="-311143" algn="l" defTabSz="609585" rtl="0" eaLnBrk="1" fontAlgn="base" latinLnBrk="0" hangingPunct="1">
              <a:lnSpc>
                <a:spcPct val="100000"/>
              </a:lnSpc>
              <a:spcBef>
                <a:spcPts val="1312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251752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6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982436" y="6504215"/>
            <a:ext cx="900491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7ADAB69-348E-2C41-AF41-E98D046040A4}" type="datetime1">
              <a:rPr lang="en-US" smtClean="0"/>
              <a:pPr>
                <a:defRPr/>
              </a:pPr>
              <a:t>4/10/2024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40804" y="6504216"/>
            <a:ext cx="8349491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 or Meeting Title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6333" y="6504215"/>
            <a:ext cx="552451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AA69CF24-F572-1D4A-841D-0D6930238C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22041" y="6229315"/>
            <a:ext cx="1477859" cy="26553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E809BEC-FF0E-7C47-ACC3-F2E5E0425E29}"/>
              </a:ext>
            </a:extLst>
          </p:cNvPr>
          <p:cNvSpPr/>
          <p:nvPr userDrawn="1"/>
        </p:nvSpPr>
        <p:spPr>
          <a:xfrm>
            <a:off x="292101" y="6316134"/>
            <a:ext cx="10041468" cy="97367"/>
          </a:xfrm>
          <a:prstGeom prst="rect">
            <a:avLst/>
          </a:prstGeom>
          <a:solidFill>
            <a:srgbClr val="97D7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2506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0027E-79FB-E7F0-1B91-42DD3CBD8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6D178-1A90-FEA3-98D5-31A81E753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97586-4774-B9A9-00B6-3B5E0C478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6F9F-07F6-48A0-BA7E-48367906EB26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B2C2A-AAB1-B5BA-6B52-795981C76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5FED2-A476-E351-980E-045B89BDF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8296-FB12-4DF2-A37A-66562D85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9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534A1-CEF5-95E8-62D5-C12DDA1C0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0B8B9F-D8CC-2959-6244-D1FFED0EF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A9E7E-178B-E346-72DD-CBFA2406F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6F9F-07F6-48A0-BA7E-48367906EB26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02436-87C0-2FB6-F670-84225F96E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0BD36-AD42-8642-C475-02C4E39F5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8296-FB12-4DF2-A37A-66562D85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11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D3315-BFAE-62CC-1262-2419A97F0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B499E-275C-D4FF-389C-D4BF62F0BC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6AAC98-F93A-326A-378C-F6F25C77F4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B21E2-5070-5294-0DFA-AC1A848E8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6F9F-07F6-48A0-BA7E-48367906EB26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8C404C-B567-B53F-9641-968942654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72591-7AFC-A5FD-C234-10C222739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8296-FB12-4DF2-A37A-66562D85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7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2DD2D-3127-5DF5-4E39-AF7E850F5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D92DC-8B0E-C08B-8966-8B306D01B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85455-07D7-4C2D-D3B3-D3877E302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65575C-D61E-F2F0-B73E-20CE884182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A44F91-7976-3391-1232-F64BD7D03C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C99A32-13AE-24FE-474B-DE5529828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6F9F-07F6-48A0-BA7E-48367906EB26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8AE71D-37D6-6143-C10D-F067DB18F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1C1EBF-8A04-313F-995E-3879898A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8296-FB12-4DF2-A37A-66562D85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21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724ED-F7D8-1D0A-4D35-53907EDC3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BF41E3-96E9-DC53-6BF6-C709AE1E2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6F9F-07F6-48A0-BA7E-48367906EB26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5FA17E-0AFE-A4E9-70D8-8C021B858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401AF1-E49D-1B1E-13C6-6F39E27DD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8296-FB12-4DF2-A37A-66562D85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1EC48D-B0EA-9823-D01E-DE73F987B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6F9F-07F6-48A0-BA7E-48367906EB26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1FF67C-D869-D746-FCD8-70EB03304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2901E-2245-C031-6B4C-D0BC7F794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8296-FB12-4DF2-A37A-66562D85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1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C6CFF-64A3-D4DC-47A3-1204193C6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E0AE7-2C0D-202A-60F0-7884A0659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543084-47A0-A050-2529-E535199EC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31C9EA-4625-FE75-C794-D9CDAF476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6F9F-07F6-48A0-BA7E-48367906EB26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4A0BD-FB64-E573-62BA-DE7D75E53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77DC5-33C7-E494-F625-74713E5D2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8296-FB12-4DF2-A37A-66562D85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51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EC130-E76F-0FF0-BBD0-D6A14ED58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3FE54D-E882-A8F0-D012-61B2A4FD6C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5F7384-B466-C8BA-6764-66B5583313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4ABFBA-45C6-4CCF-73CB-CD4D9DD9C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6F9F-07F6-48A0-BA7E-48367906EB26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971172-4891-FDF7-FEED-9A4E48812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C6585C-A82F-D481-A6CF-0A0595AEC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8296-FB12-4DF2-A37A-66562D85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3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6FE206-08B8-A763-94F6-182A5F833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44C932-FE3B-FA7A-0D47-ED626738F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CCE7F-A66E-28E9-6574-A20F2E129B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3C6F9F-07F6-48A0-BA7E-48367906EB26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81666-6A66-BBF8-ADC2-5D7D9BDDBD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7786C-1BCC-9380-ACC0-0293E8AA9A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8A8296-FB12-4DF2-A37A-66562D85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6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DCFE69-860C-19AF-CAEC-35DB6E368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Requirements Documentation</a:t>
            </a:r>
          </a:p>
          <a:p>
            <a:r>
              <a:rPr lang="en-US" dirty="0"/>
              <a:t>Configuration Interface Documentation</a:t>
            </a:r>
          </a:p>
          <a:p>
            <a:r>
              <a:rPr lang="en-US" dirty="0"/>
              <a:t>Control Interface Documentation</a:t>
            </a:r>
          </a:p>
          <a:p>
            <a:r>
              <a:rPr lang="en-US" dirty="0"/>
              <a:t>Monitoring Interface Documentation</a:t>
            </a:r>
          </a:p>
          <a:p>
            <a:r>
              <a:rPr lang="en-US" dirty="0"/>
              <a:t>Logging Interface Documentation</a:t>
            </a:r>
          </a:p>
          <a:p>
            <a:r>
              <a:rPr lang="en-US" dirty="0"/>
              <a:t>Wait for v5.0.0 for Config interface finalization</a:t>
            </a:r>
          </a:p>
          <a:p>
            <a:r>
              <a:rPr lang="en-US" dirty="0"/>
              <a:t>Wait for Monitoring interface finalization</a:t>
            </a:r>
          </a:p>
          <a:p>
            <a:r>
              <a:rPr lang="en-US"/>
              <a:t>Wait for Control </a:t>
            </a:r>
            <a:r>
              <a:rPr lang="en-US" dirty="0"/>
              <a:t>Interface finalization</a:t>
            </a:r>
          </a:p>
          <a:p>
            <a:r>
              <a:rPr lang="en-US" dirty="0"/>
              <a:t>Action Plan initial implementation</a:t>
            </a:r>
          </a:p>
          <a:p>
            <a:r>
              <a:rPr lang="en-US" dirty="0"/>
              <a:t>Threading Utilities update &amp; implementation</a:t>
            </a:r>
          </a:p>
          <a:p>
            <a:r>
              <a:rPr lang="en-US" dirty="0"/>
              <a:t>Callback API integration ???</a:t>
            </a:r>
          </a:p>
          <a:p>
            <a:r>
              <a:rPr lang="en-US" dirty="0"/>
              <a:t>Connection Patterns in </a:t>
            </a:r>
            <a:r>
              <a:rPr lang="en-US" i="1" dirty="0" err="1"/>
              <a:t>listrev</a:t>
            </a:r>
            <a:endParaRPr lang="en-US" dirty="0"/>
          </a:p>
          <a:p>
            <a:r>
              <a:rPr lang="en-US" dirty="0"/>
              <a:t>Package-level code reviews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404D3D-8604-053B-7130-2952AE562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Appfwk</a:t>
            </a:r>
            <a:r>
              <a:rPr lang="en-US" dirty="0"/>
              <a:t> Current Work Items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600C3-BC96-B0A9-9F35-605BE21A1ED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7ADAB69-348E-2C41-AF41-E98D046040A4}" type="datetime1">
              <a:rPr lang="en-US" smtClean="0"/>
              <a:pPr>
                <a:defRPr/>
              </a:pPr>
              <a:t>4/10/2024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DD5E7-60E3-3D9F-749A-426E146796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 or Meeting Title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E9922-CBCA-0C7C-0E87-C45C8CC048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766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64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Helvetica</vt:lpstr>
      <vt:lpstr>Office Theme</vt:lpstr>
      <vt:lpstr>Appfwk Current Work Items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Appfwk Current Work Items</dc:title>
  <dc:creator>Eric L. Flumerfelt</dc:creator>
  <cp:lastModifiedBy>Eric Flumerfelt</cp:lastModifiedBy>
  <cp:revision>3</cp:revision>
  <dcterms:created xsi:type="dcterms:W3CDTF">2024-04-09T18:09:29Z</dcterms:created>
  <dcterms:modified xsi:type="dcterms:W3CDTF">2024-04-10T14:16:46Z</dcterms:modified>
</cp:coreProperties>
</file>