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4/12/2024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Kit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Danison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-Fieldhouse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April 12th,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794731" cy="5503838"/>
          </a:xfrm>
        </p:spPr>
        <p:txBody>
          <a:bodyPr/>
          <a:lstStyle/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950" dirty="0"/>
              <a:t>HEP down since Wednesday morning.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950" dirty="0"/>
              <a:t>Ran some studies beam in Linac.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95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Various opportunistic gallery work.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4/12/2024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Danison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-Fieldhouse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A diagram of a beam&#10;&#10;Description automatically generated">
            <a:extLst>
              <a:ext uri="{FF2B5EF4-FFF2-40B4-BE49-F238E27FC236}">
                <a16:creationId xmlns:a16="http://schemas.microsoft.com/office/drawing/2014/main" id="{DB249C1A-545F-FB79-F7B4-A9FF04BB1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45145" y="1116247"/>
            <a:ext cx="6391747" cy="44059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2265</TotalTime>
  <Words>39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157</cp:revision>
  <cp:lastPrinted>2014-01-20T19:40:21Z</cp:lastPrinted>
  <dcterms:created xsi:type="dcterms:W3CDTF">2019-06-21T13:10:56Z</dcterms:created>
  <dcterms:modified xsi:type="dcterms:W3CDTF">2024-04-12T13:28:07Z</dcterms:modified>
</cp:coreProperties>
</file>