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4" r:id="rId2"/>
    <p:sldId id="2817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3" autoAdjust="0"/>
    <p:restoredTop sz="94694"/>
  </p:normalViewPr>
  <p:slideViewPr>
    <p:cSldViewPr snapToGrid="0" snapToObjects="1" showGuides="1">
      <p:cViewPr varScale="1">
        <p:scale>
          <a:sx n="140" d="100"/>
          <a:sy n="140" d="100"/>
        </p:scale>
        <p:origin x="208" y="53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4/12/24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4/12/24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4/12/24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4/12/24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4/12/24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4/12/24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4/12/24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Project Activities for MSD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 err="1"/>
              <a:t>Mayling</a:t>
            </a:r>
            <a:r>
              <a:rPr lang="en-US" sz="1400" dirty="0"/>
              <a:t> Wong-Squires		</a:t>
            </a:r>
          </a:p>
          <a:p>
            <a:r>
              <a:rPr lang="en-US" dirty="0"/>
              <a:t>AD Operations Friday 9am Meeting</a:t>
            </a:r>
            <a:endParaRPr lang="en-US" sz="1400" dirty="0"/>
          </a:p>
          <a:p>
            <a:r>
              <a:rPr lang="en-US" dirty="0"/>
              <a:t>12 April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39D866-C9A9-C9F7-CD64-3213CF219D5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987552"/>
            <a:ext cx="4343399" cy="3535634"/>
          </a:xfrm>
        </p:spPr>
        <p:txBody>
          <a:bodyPr/>
          <a:lstStyle/>
          <a:p>
            <a:r>
              <a:rPr lang="en-US" sz="1400" dirty="0"/>
              <a:t>Primary Vacuum</a:t>
            </a:r>
          </a:p>
          <a:p>
            <a:pPr lvl="1"/>
            <a:r>
              <a:rPr lang="en-US" sz="1200" dirty="0"/>
              <a:t>Releasing beamline drawings</a:t>
            </a:r>
          </a:p>
          <a:p>
            <a:pPr lvl="1"/>
            <a:r>
              <a:rPr lang="en-US" sz="1200" dirty="0"/>
              <a:t>Working on transportation chapter FESHM requirements for production kicker beam tubes</a:t>
            </a:r>
          </a:p>
          <a:p>
            <a:pPr lvl="1"/>
            <a:r>
              <a:rPr lang="en-US" sz="1200" dirty="0"/>
              <a:t>Working on top level assembly drawings of kicker magnet and </a:t>
            </a:r>
            <a:r>
              <a:rPr lang="en-US" sz="1200" dirty="0" err="1"/>
              <a:t>beamtube</a:t>
            </a:r>
            <a:endParaRPr lang="en-US" sz="1200" dirty="0"/>
          </a:p>
          <a:p>
            <a:pPr lvl="1"/>
            <a:r>
              <a:rPr lang="en-US" sz="1200" dirty="0"/>
              <a:t>Kicker ceramic beam tube </a:t>
            </a:r>
            <a:r>
              <a:rPr lang="en-US" sz="1200" dirty="0" err="1"/>
              <a:t>TiN</a:t>
            </a:r>
            <a:r>
              <a:rPr lang="en-US" sz="1200" dirty="0"/>
              <a:t> coating outgassing testing in progress and 1</a:t>
            </a:r>
            <a:r>
              <a:rPr lang="en-US" sz="1200" baseline="30000" dirty="0"/>
              <a:t>st</a:t>
            </a:r>
            <a:r>
              <a:rPr lang="en-US" sz="1200" dirty="0"/>
              <a:t> results expected today</a:t>
            </a:r>
          </a:p>
          <a:p>
            <a:pPr lvl="2"/>
            <a:r>
              <a:rPr lang="en-US" sz="1200" dirty="0"/>
              <a:t>Waiting for 12” long tube samples from vendor</a:t>
            </a:r>
          </a:p>
          <a:p>
            <a:pPr lvl="1"/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1C44B-59C6-F7D6-9B70-253EAA63DBC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92455" y="987552"/>
            <a:ext cx="4215383" cy="3535634"/>
          </a:xfrm>
        </p:spPr>
        <p:txBody>
          <a:bodyPr/>
          <a:lstStyle/>
          <a:p>
            <a:r>
              <a:rPr lang="en-US" sz="1400" dirty="0"/>
              <a:t>Magnet Installation</a:t>
            </a:r>
          </a:p>
          <a:p>
            <a:pPr lvl="1"/>
            <a:r>
              <a:rPr lang="en-US" sz="1200" dirty="0"/>
              <a:t>Addressing comments and recommendations for Primary Beam Enclosure (PBE) dipole stand and multiwire stand engineering note</a:t>
            </a:r>
          </a:p>
          <a:p>
            <a:pPr lvl="1"/>
            <a:r>
              <a:rPr lang="en-US" sz="1200" dirty="0"/>
              <a:t>PBE dipole stand design/drafting in progress</a:t>
            </a:r>
          </a:p>
          <a:p>
            <a:pPr lvl="1"/>
            <a:r>
              <a:rPr lang="en-US" sz="1200" dirty="0"/>
              <a:t>Multiwire stand drawings in final review</a:t>
            </a:r>
          </a:p>
          <a:p>
            <a:pPr lvl="1"/>
            <a:r>
              <a:rPr lang="en-US" sz="1200" dirty="0"/>
              <a:t>Magnet vehicle technical specification updated and being reviewed</a:t>
            </a:r>
          </a:p>
          <a:p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D2AF97-98FC-2BC4-76A5-EB0F3DE6F8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4/12/24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AC6787-B7AD-26EE-F65C-7B943C43A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10325A-727B-BDD5-DAF5-8BDB7FEF5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1E8CF58-7DD0-6FC1-4510-53DD06D21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734730"/>
          </a:xfrm>
        </p:spPr>
        <p:txBody>
          <a:bodyPr/>
          <a:lstStyle/>
          <a:p>
            <a:r>
              <a:rPr lang="en-US" dirty="0"/>
              <a:t>LBNF Primary Vacuum and Magnet Installation</a:t>
            </a:r>
            <a:br>
              <a:rPr lang="en-US" dirty="0"/>
            </a:br>
            <a:r>
              <a:rPr lang="en-US" sz="1600" dirty="0"/>
              <a:t>Kevin Duel, Ty Funk, Rob Ridgway, Monika Sadowski, Jason Morin, Scott </a:t>
            </a:r>
            <a:r>
              <a:rPr lang="en-US" sz="1600" dirty="0" err="1"/>
              <a:t>Oplt</a:t>
            </a:r>
            <a:r>
              <a:rPr lang="en-US" sz="1600" dirty="0"/>
              <a:t>, Dirk Hurd, Matthew Volante, Peggy Jones, James Williams, Dan Vrbos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9DD78-5184-A956-9D7D-15C608A4F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4" y="3348260"/>
            <a:ext cx="1477777" cy="1325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4E2A17-0E63-9901-35F1-161E60B31A4D}"/>
              </a:ext>
            </a:extLst>
          </p:cNvPr>
          <p:cNvSpPr txBox="1"/>
          <p:nvPr/>
        </p:nvSpPr>
        <p:spPr>
          <a:xfrm>
            <a:off x="2317541" y="3824198"/>
            <a:ext cx="16578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Helvetica" pitchFamily="2" charset="0"/>
              </a:rPr>
              <a:t>Outgassing test setup at NWA</a:t>
            </a:r>
          </a:p>
        </p:txBody>
      </p:sp>
    </p:spTree>
    <p:extLst>
      <p:ext uri="{BB962C8B-B14F-4D97-AF65-F5344CB8AC3E}">
        <p14:creationId xmlns:p14="http://schemas.microsoft.com/office/powerpoint/2010/main" val="196742794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298</TotalTime>
  <Words>162</Words>
  <Application>Microsoft Macintosh PowerPoint</Application>
  <PresentationFormat>On-screen Show (16:9)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Fermilab_PPT_090915</vt:lpstr>
      <vt:lpstr>PowerPoint Presentation</vt:lpstr>
      <vt:lpstr>LBNF Primary Vacuum and Magnet Installation Kevin Duel, Ty Funk, Rob Ridgway, Monika Sadowski, Jason Morin, Scott Oplt, Dirk Hurd, Matthew Volante, Peggy Jones, James Williams, Dan Vrbos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29</cp:revision>
  <cp:lastPrinted>2014-01-20T19:40:21Z</cp:lastPrinted>
  <dcterms:created xsi:type="dcterms:W3CDTF">2023-11-30T22:05:45Z</dcterms:created>
  <dcterms:modified xsi:type="dcterms:W3CDTF">2024-04-12T13:26:46Z</dcterms:modified>
</cp:coreProperties>
</file>