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  <p:sldId id="341" r:id="rId3"/>
    <p:sldId id="342" r:id="rId4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676C0-F139-6B4D-3424-70FC25B7E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AC753-E35A-5D4A-FF43-0FBC554CD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B72CA-3AD2-F1C4-026D-DBF847C5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D2697-2B18-0F2E-31AA-A73540A2D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CEBF2-0077-934A-3649-EAF61E13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7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B3AE-5038-172C-5453-8F8DCFD3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0F83A-E1C0-BCD4-7BAB-C13CEAAE0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3EC64-7C8E-5521-B2EB-B0F27275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DF4FE-B5EA-A5EC-A442-2D652615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BBBC6-7023-15D2-D9B7-6101A389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8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EB715A-3DAB-D54D-B6EF-A9EB0EA22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BF73F-8D80-AD89-9465-F1E1219C0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584E-F52F-6AA6-ACB9-8B621BCB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4B5ED-7B61-6EC1-73EC-B03B6D41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7DA62-16B4-33F5-650C-60CB0DF5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8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55899" y="4963773"/>
            <a:ext cx="11332308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23683" y="-1"/>
            <a:ext cx="1225296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455899" y="3951842"/>
            <a:ext cx="11332309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681" y="249844"/>
            <a:ext cx="12014381" cy="3018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42F55E-5880-DFDC-1269-28EDE5F7EF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480" y="808129"/>
            <a:ext cx="12252960" cy="296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1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8D3EF-F7BF-6A1D-38D5-E808ECB8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D6FEA-1A8F-2B6E-F67D-0246FBFFA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2C35E-E1D2-AFA0-C838-DFAECDAE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7C8D2-BEB4-5C60-920B-2C673FFD6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DDA43-22A4-F567-9387-E3E43E1E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0DF5C-B5E1-2764-3FAD-6B88D8655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11DC7-41B2-3CF3-4567-FB87139FC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5EEC8-E0D7-2318-EB0F-066F46192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88935-A581-EFAF-BBDC-AAAD31ED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CE30B-B267-B0E0-F3FE-1C41DC6E7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2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E85E7-245F-512D-09ED-1E0672C3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DACC6-82A9-7580-060E-B97886480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F6D75-C263-DE70-7CA9-ADC4DEE16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45D25-4B5C-A122-769A-E2BAAD96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FFCB2-34F0-8779-5926-046BAF5D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79571-145D-DF59-F257-7AA8801F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1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7B3F-557A-BA98-613D-B5AC4AFE1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C69FA-D793-63FB-F619-30054AD56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168A6-A3F1-B83A-A103-383220188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124E6-1418-A488-EA8B-AEA3DEE66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C5E3DA-EAE5-B21E-6304-A7B218154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55F63E-477A-A17E-6C2F-6F329703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254D79-EB65-AA93-76AE-1ED875D30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F14D3E-C19F-A428-D696-76E9B9C8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7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288D1-33F2-18F8-8CAE-750877D04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BB9040-4E2C-B148-CD5A-B5FEB3DE0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5FD52-1BD7-CC87-39EB-A9F308CE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97E9C-9521-ABF0-8279-E9ABBA05A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8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B0D576-6567-20A9-5AAB-F7AF81EF1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791CD9-4C31-E46C-D1D4-F33E681AF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5AEA4-3987-49DD-141F-6B82C7A4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7AC69-3912-9302-D70D-AF0FAE6CD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BC116-1E3E-3C48-B826-CB79A5C60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BD136-6611-5E22-4D64-0F45A3B92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93D5C-4771-9C63-504A-C37D2276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10FFF-2B8D-DC07-7848-A71E71BC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FC199-329E-1C93-DB6E-BF437DA8A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1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8B5E2-7E6A-8CF1-CDD2-17297E96D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6C98FE-2D23-7D1A-8A30-7475FC152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4D072-0B55-17C1-6FD3-7947D99A7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FD527-B5FC-5748-D153-577D09D2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00FB-D266-4A00-F428-0C3D9A41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B10D7-3B9C-2530-9975-60AD04A4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0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02DC49-943C-C21F-A9CE-1E1762305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CD663-1B49-CDB5-595C-0604ABF56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2DE80-B83F-9510-EF28-FE0CFE782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4749D-3E3B-4BEB-BAB4-9D8EDE5DA05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413A9-E4CD-1E72-C850-5042740EF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097E3-FC8A-FBF8-B15F-BCA9F14AB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6BCA-0C98-4B8E-9E90-F38C4AC64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4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07082" y="5081827"/>
            <a:ext cx="8499231" cy="1390219"/>
          </a:xfrm>
        </p:spPr>
        <p:txBody>
          <a:bodyPr/>
          <a:lstStyle/>
          <a:p>
            <a:endParaRPr lang="en-US" sz="160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9am Operations Meeting – 12 Apr 2024</a:t>
            </a:r>
          </a:p>
          <a:p>
            <a:r>
              <a:rPr lang="en-US" sz="2400" dirty="0"/>
              <a:t>Neutrino Muon – </a:t>
            </a:r>
            <a:r>
              <a:rPr lang="en-US" sz="2400" dirty="0" err="1"/>
              <a:t>Kmag</a:t>
            </a:r>
            <a:r>
              <a:rPr lang="en-US" sz="2400" dirty="0"/>
              <a:t> Testing</a:t>
            </a:r>
          </a:p>
        </p:txBody>
      </p:sp>
    </p:spTree>
    <p:extLst>
      <p:ext uri="{BB962C8B-B14F-4D97-AF65-F5344CB8AC3E}">
        <p14:creationId xmlns:p14="http://schemas.microsoft.com/office/powerpoint/2010/main" val="43857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1BDC-CB59-7C8D-AFE1-179BE123E2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291AD-A3DA-1A83-7CFB-949A06B89A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C280F4-6F8D-E419-3953-6EE65BE10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033" y="0"/>
            <a:ext cx="8265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6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B386B-60C2-22DE-C767-092C85CCDB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849D7-EFC8-2C89-142B-D26272E847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5931F1-F422-FD0B-5106-0F812AF8A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0"/>
            <a:ext cx="8229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88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L. Mcgimpsey x8386 12359N</dc:creator>
  <cp:lastModifiedBy>Susan L. Mcgimpsey x8386 12359N</cp:lastModifiedBy>
  <cp:revision>4</cp:revision>
  <cp:lastPrinted>2024-04-11T21:55:12Z</cp:lastPrinted>
  <dcterms:created xsi:type="dcterms:W3CDTF">2024-04-11T21:54:16Z</dcterms:created>
  <dcterms:modified xsi:type="dcterms:W3CDTF">2024-04-12T12:57:34Z</dcterms:modified>
</cp:coreProperties>
</file>