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1" r:id="rId4"/>
    <p:sldMasterId id="2147484179" r:id="rId5"/>
    <p:sldMasterId id="2147484196" r:id="rId6"/>
    <p:sldMasterId id="2147484204" r:id="rId7"/>
    <p:sldMasterId id="2147484219" r:id="rId8"/>
    <p:sldMasterId id="2147484221" r:id="rId9"/>
    <p:sldMasterId id="2147484237" r:id="rId10"/>
    <p:sldMasterId id="2147484247" r:id="rId11"/>
    <p:sldMasterId id="2147484285" r:id="rId12"/>
    <p:sldMasterId id="2147484293" r:id="rId13"/>
    <p:sldMasterId id="2147484305" r:id="rId14"/>
    <p:sldMasterId id="2147484358" r:id="rId15"/>
  </p:sldMasterIdLst>
  <p:notesMasterIdLst>
    <p:notesMasterId r:id="rId23"/>
  </p:notesMasterIdLst>
  <p:handoutMasterIdLst>
    <p:handoutMasterId r:id="rId24"/>
  </p:handoutMasterIdLst>
  <p:sldIdLst>
    <p:sldId id="271" r:id="rId16"/>
    <p:sldId id="294" r:id="rId17"/>
    <p:sldId id="275" r:id="rId18"/>
    <p:sldId id="3801" r:id="rId19"/>
    <p:sldId id="3800" r:id="rId20"/>
    <p:sldId id="3804" r:id="rId21"/>
    <p:sldId id="3805" r:id="rId22"/>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4BD9B5E3-F89B-47B6-A8C0-E89E1E2B0986}">
          <p14:sldIdLst>
            <p14:sldId id="271"/>
            <p14:sldId id="294"/>
            <p14:sldId id="275"/>
            <p14:sldId id="3801"/>
            <p14:sldId id="3800"/>
            <p14:sldId id="3804"/>
            <p14:sldId id="3805"/>
          </p14:sldIdLst>
        </p14:section>
        <p14:section name="Backup" id="{038C1424-F1CD-4B93-A9F5-158CE3A0C303}">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67B68B-EE74-F1F8-26CB-05F1D0B0DE3C}" name="Matthew L. Glowacky" initials="MLG" userId="S::glowacky@services.fnal.gov::18bc78ec-98eb-4ba6-a86d-154331d7899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4C97"/>
    <a:srgbClr val="63666A"/>
    <a:srgbClr val="505050"/>
    <a:srgbClr val="50504E"/>
    <a:srgbClr val="4E4E4E"/>
    <a:srgbClr val="404040"/>
    <a:srgbClr val="99D6EA"/>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84"/>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849A2-6FFA-4C56-A4D5-A8DCDF1283C3}" type="doc">
      <dgm:prSet loTypeId="urn:microsoft.com/office/officeart/2005/8/layout/process1" loCatId="process" qsTypeId="urn:microsoft.com/office/officeart/2005/8/quickstyle/simple1" qsCatId="simple" csTypeId="urn:microsoft.com/office/officeart/2005/8/colors/colorful1" csCatId="colorful" phldr="1"/>
      <dgm:spPr/>
    </dgm:pt>
    <dgm:pt modelId="{8E43D9A8-2BF0-4110-A682-72F49EC7798F}">
      <dgm:prSet phldrT="[Text]"/>
      <dgm:spPr/>
      <dgm:t>
        <a:bodyPr/>
        <a:lstStyle/>
        <a:p>
          <a:r>
            <a:rPr lang="en-US"/>
            <a:t>Concur Solution Implementation &amp; Configuration</a:t>
          </a:r>
        </a:p>
      </dgm:t>
    </dgm:pt>
    <dgm:pt modelId="{9F271148-1D7A-4DB9-A88B-19BACC8AA9E2}" type="parTrans" cxnId="{81BBC5ED-D55B-4426-A493-774549670D96}">
      <dgm:prSet/>
      <dgm:spPr/>
      <dgm:t>
        <a:bodyPr/>
        <a:lstStyle/>
        <a:p>
          <a:endParaRPr lang="en-US"/>
        </a:p>
      </dgm:t>
    </dgm:pt>
    <dgm:pt modelId="{88F03F3D-0004-4288-98BF-488424C8D6FE}" type="sibTrans" cxnId="{81BBC5ED-D55B-4426-A493-774549670D96}">
      <dgm:prSet/>
      <dgm:spPr/>
      <dgm:t>
        <a:bodyPr/>
        <a:lstStyle/>
        <a:p>
          <a:endParaRPr lang="en-US"/>
        </a:p>
      </dgm:t>
    </dgm:pt>
    <dgm:pt modelId="{1C054C57-FCD3-4A17-9186-9312B46E3C92}">
      <dgm:prSet phldrT="[Text]"/>
      <dgm:spPr/>
      <dgm:t>
        <a:bodyPr/>
        <a:lstStyle/>
        <a:p>
          <a:r>
            <a:rPr lang="en-US"/>
            <a:t>Testing &amp; Phased Rollout </a:t>
          </a:r>
        </a:p>
      </dgm:t>
    </dgm:pt>
    <dgm:pt modelId="{1A778BD8-F666-4787-8BEE-976D564AD700}" type="parTrans" cxnId="{308422C9-B099-422F-BC3D-DBF0C4BED5E1}">
      <dgm:prSet/>
      <dgm:spPr/>
      <dgm:t>
        <a:bodyPr/>
        <a:lstStyle/>
        <a:p>
          <a:endParaRPr lang="en-US"/>
        </a:p>
      </dgm:t>
    </dgm:pt>
    <dgm:pt modelId="{7AB421C8-E4AE-42E7-ACE2-371FB4ED7940}" type="sibTrans" cxnId="{308422C9-B099-422F-BC3D-DBF0C4BED5E1}">
      <dgm:prSet/>
      <dgm:spPr/>
      <dgm:t>
        <a:bodyPr/>
        <a:lstStyle/>
        <a:p>
          <a:endParaRPr lang="en-US"/>
        </a:p>
      </dgm:t>
    </dgm:pt>
    <dgm:pt modelId="{672F6010-1F9F-40E2-94C6-01349C94CF6C}" type="pres">
      <dgm:prSet presAssocID="{475849A2-6FFA-4C56-A4D5-A8DCDF1283C3}" presName="Name0" presStyleCnt="0">
        <dgm:presLayoutVars>
          <dgm:dir/>
          <dgm:resizeHandles val="exact"/>
        </dgm:presLayoutVars>
      </dgm:prSet>
      <dgm:spPr/>
    </dgm:pt>
    <dgm:pt modelId="{46CD8E03-A009-41E8-87ED-002DDD92DE6E}" type="pres">
      <dgm:prSet presAssocID="{8E43D9A8-2BF0-4110-A682-72F49EC7798F}" presName="node" presStyleLbl="node1" presStyleIdx="0" presStyleCnt="2">
        <dgm:presLayoutVars>
          <dgm:bulletEnabled val="1"/>
        </dgm:presLayoutVars>
      </dgm:prSet>
      <dgm:spPr/>
    </dgm:pt>
    <dgm:pt modelId="{AD061A65-DDAC-4522-B0D4-D656330997E2}" type="pres">
      <dgm:prSet presAssocID="{88F03F3D-0004-4288-98BF-488424C8D6FE}" presName="sibTrans" presStyleLbl="sibTrans2D1" presStyleIdx="0" presStyleCnt="1"/>
      <dgm:spPr/>
    </dgm:pt>
    <dgm:pt modelId="{7CB88675-FA9A-47B4-A88F-8C08E5BB8B9E}" type="pres">
      <dgm:prSet presAssocID="{88F03F3D-0004-4288-98BF-488424C8D6FE}" presName="connectorText" presStyleLbl="sibTrans2D1" presStyleIdx="0" presStyleCnt="1"/>
      <dgm:spPr/>
    </dgm:pt>
    <dgm:pt modelId="{B4EB11FD-2643-444E-A0C4-62E0DFA26509}" type="pres">
      <dgm:prSet presAssocID="{1C054C57-FCD3-4A17-9186-9312B46E3C92}" presName="node" presStyleLbl="node1" presStyleIdx="1" presStyleCnt="2">
        <dgm:presLayoutVars>
          <dgm:bulletEnabled val="1"/>
        </dgm:presLayoutVars>
      </dgm:prSet>
      <dgm:spPr/>
    </dgm:pt>
  </dgm:ptLst>
  <dgm:cxnLst>
    <dgm:cxn modelId="{65E09D0C-67AD-4947-868F-FB15D06A045D}" type="presOf" srcId="{88F03F3D-0004-4288-98BF-488424C8D6FE}" destId="{7CB88675-FA9A-47B4-A88F-8C08E5BB8B9E}" srcOrd="1" destOrd="0" presId="urn:microsoft.com/office/officeart/2005/8/layout/process1"/>
    <dgm:cxn modelId="{ECE4CB3A-A411-4CF9-B088-6B0096C34CD7}" type="presOf" srcId="{8E43D9A8-2BF0-4110-A682-72F49EC7798F}" destId="{46CD8E03-A009-41E8-87ED-002DDD92DE6E}" srcOrd="0" destOrd="0" presId="urn:microsoft.com/office/officeart/2005/8/layout/process1"/>
    <dgm:cxn modelId="{E7BDF699-E54C-42E8-98E5-49058CB6E95C}" type="presOf" srcId="{1C054C57-FCD3-4A17-9186-9312B46E3C92}" destId="{B4EB11FD-2643-444E-A0C4-62E0DFA26509}" srcOrd="0" destOrd="0" presId="urn:microsoft.com/office/officeart/2005/8/layout/process1"/>
    <dgm:cxn modelId="{D3895FBA-3F81-467B-ADD0-7DEE650E069B}" type="presOf" srcId="{88F03F3D-0004-4288-98BF-488424C8D6FE}" destId="{AD061A65-DDAC-4522-B0D4-D656330997E2}" srcOrd="0" destOrd="0" presId="urn:microsoft.com/office/officeart/2005/8/layout/process1"/>
    <dgm:cxn modelId="{869649C4-7C3E-4946-9274-35300F5F6A65}" type="presOf" srcId="{475849A2-6FFA-4C56-A4D5-A8DCDF1283C3}" destId="{672F6010-1F9F-40E2-94C6-01349C94CF6C}" srcOrd="0" destOrd="0" presId="urn:microsoft.com/office/officeart/2005/8/layout/process1"/>
    <dgm:cxn modelId="{308422C9-B099-422F-BC3D-DBF0C4BED5E1}" srcId="{475849A2-6FFA-4C56-A4D5-A8DCDF1283C3}" destId="{1C054C57-FCD3-4A17-9186-9312B46E3C92}" srcOrd="1" destOrd="0" parTransId="{1A778BD8-F666-4787-8BEE-976D564AD700}" sibTransId="{7AB421C8-E4AE-42E7-ACE2-371FB4ED7940}"/>
    <dgm:cxn modelId="{81BBC5ED-D55B-4426-A493-774549670D96}" srcId="{475849A2-6FFA-4C56-A4D5-A8DCDF1283C3}" destId="{8E43D9A8-2BF0-4110-A682-72F49EC7798F}" srcOrd="0" destOrd="0" parTransId="{9F271148-1D7A-4DB9-A88B-19BACC8AA9E2}" sibTransId="{88F03F3D-0004-4288-98BF-488424C8D6FE}"/>
    <dgm:cxn modelId="{CF2C5BC3-C8EF-455C-8C95-03EF8E9D713B}" type="presParOf" srcId="{672F6010-1F9F-40E2-94C6-01349C94CF6C}" destId="{46CD8E03-A009-41E8-87ED-002DDD92DE6E}" srcOrd="0" destOrd="0" presId="urn:microsoft.com/office/officeart/2005/8/layout/process1"/>
    <dgm:cxn modelId="{0740C08C-9B73-4F60-A2EC-86EC7CD6961C}" type="presParOf" srcId="{672F6010-1F9F-40E2-94C6-01349C94CF6C}" destId="{AD061A65-DDAC-4522-B0D4-D656330997E2}" srcOrd="1" destOrd="0" presId="urn:microsoft.com/office/officeart/2005/8/layout/process1"/>
    <dgm:cxn modelId="{DB029A1D-6612-40C7-868E-206E857A938F}" type="presParOf" srcId="{AD061A65-DDAC-4522-B0D4-D656330997E2}" destId="{7CB88675-FA9A-47B4-A88F-8C08E5BB8B9E}" srcOrd="0" destOrd="0" presId="urn:microsoft.com/office/officeart/2005/8/layout/process1"/>
    <dgm:cxn modelId="{EDCED1C5-4F4C-4BB1-BD3F-A6B8986B6A1F}" type="presParOf" srcId="{672F6010-1F9F-40E2-94C6-01349C94CF6C}" destId="{B4EB11FD-2643-444E-A0C4-62E0DFA2650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849A2-6FFA-4C56-A4D5-A8DCDF1283C3}" type="doc">
      <dgm:prSet loTypeId="urn:microsoft.com/office/officeart/2005/8/layout/process1" loCatId="process" qsTypeId="urn:microsoft.com/office/officeart/2005/8/quickstyle/simple1" qsCatId="simple" csTypeId="urn:microsoft.com/office/officeart/2005/8/colors/colorful1" csCatId="colorful" phldr="1"/>
      <dgm:spPr/>
    </dgm:pt>
    <dgm:pt modelId="{21A67DAE-D495-4F18-BE61-0B4C5D5A81C5}">
      <dgm:prSet phldrT="[Text]"/>
      <dgm:spPr/>
      <dgm:t>
        <a:bodyPr/>
        <a:lstStyle/>
        <a:p>
          <a:r>
            <a:rPr lang="en-US"/>
            <a:t>Project Strategy/ Team Formation</a:t>
          </a:r>
        </a:p>
      </dgm:t>
    </dgm:pt>
    <dgm:pt modelId="{A5B0C00A-F5ED-4A97-86F8-6FF60D570E20}" type="parTrans" cxnId="{49187EBE-74BE-4DE1-9742-4E34A29F844A}">
      <dgm:prSet/>
      <dgm:spPr/>
      <dgm:t>
        <a:bodyPr/>
        <a:lstStyle/>
        <a:p>
          <a:endParaRPr lang="en-US"/>
        </a:p>
      </dgm:t>
    </dgm:pt>
    <dgm:pt modelId="{8D0A200E-6446-4DF6-A820-7DE0A0E2B82B}" type="sibTrans" cxnId="{49187EBE-74BE-4DE1-9742-4E34A29F844A}">
      <dgm:prSet/>
      <dgm:spPr/>
      <dgm:t>
        <a:bodyPr/>
        <a:lstStyle/>
        <a:p>
          <a:endParaRPr lang="en-US"/>
        </a:p>
      </dgm:t>
    </dgm:pt>
    <dgm:pt modelId="{8E43D9A8-2BF0-4110-A682-72F49EC7798F}">
      <dgm:prSet phldrT="[Text]"/>
      <dgm:spPr/>
      <dgm:t>
        <a:bodyPr/>
        <a:lstStyle/>
        <a:p>
          <a:r>
            <a:rPr lang="en-US"/>
            <a:t>Defining Business/Technical Requirements</a:t>
          </a:r>
        </a:p>
      </dgm:t>
    </dgm:pt>
    <dgm:pt modelId="{9F271148-1D7A-4DB9-A88B-19BACC8AA9E2}" type="parTrans" cxnId="{81BBC5ED-D55B-4426-A493-774549670D96}">
      <dgm:prSet/>
      <dgm:spPr/>
      <dgm:t>
        <a:bodyPr/>
        <a:lstStyle/>
        <a:p>
          <a:endParaRPr lang="en-US"/>
        </a:p>
      </dgm:t>
    </dgm:pt>
    <dgm:pt modelId="{88F03F3D-0004-4288-98BF-488424C8D6FE}" type="sibTrans" cxnId="{81BBC5ED-D55B-4426-A493-774549670D96}">
      <dgm:prSet/>
      <dgm:spPr/>
      <dgm:t>
        <a:bodyPr/>
        <a:lstStyle/>
        <a:p>
          <a:endParaRPr lang="en-US"/>
        </a:p>
      </dgm:t>
    </dgm:pt>
    <dgm:pt modelId="{1C054C57-FCD3-4A17-9186-9312B46E3C92}">
      <dgm:prSet phldrT="[Text]"/>
      <dgm:spPr/>
      <dgm:t>
        <a:bodyPr/>
        <a:lstStyle/>
        <a:p>
          <a:r>
            <a:rPr lang="en-US"/>
            <a:t>Development of Procurement Package</a:t>
          </a:r>
        </a:p>
      </dgm:t>
    </dgm:pt>
    <dgm:pt modelId="{1A778BD8-F666-4787-8BEE-976D564AD700}" type="parTrans" cxnId="{308422C9-B099-422F-BC3D-DBF0C4BED5E1}">
      <dgm:prSet/>
      <dgm:spPr/>
      <dgm:t>
        <a:bodyPr/>
        <a:lstStyle/>
        <a:p>
          <a:endParaRPr lang="en-US"/>
        </a:p>
      </dgm:t>
    </dgm:pt>
    <dgm:pt modelId="{7AB421C8-E4AE-42E7-ACE2-371FB4ED7940}" type="sibTrans" cxnId="{308422C9-B099-422F-BC3D-DBF0C4BED5E1}">
      <dgm:prSet/>
      <dgm:spPr/>
      <dgm:t>
        <a:bodyPr/>
        <a:lstStyle/>
        <a:p>
          <a:endParaRPr lang="en-US"/>
        </a:p>
      </dgm:t>
    </dgm:pt>
    <dgm:pt modelId="{31311309-7F93-4264-97C5-88BFF11CA355}">
      <dgm:prSet phldrT="[Text]"/>
      <dgm:spPr/>
      <dgm:t>
        <a:bodyPr/>
        <a:lstStyle/>
        <a:p>
          <a:r>
            <a:rPr lang="en-US"/>
            <a:t>Conduct Negotiations/Finalize Subcontract</a:t>
          </a:r>
        </a:p>
      </dgm:t>
    </dgm:pt>
    <dgm:pt modelId="{64CA27D7-5C11-4565-97AC-344146282958}" type="parTrans" cxnId="{09F7094D-4762-4742-BD4E-072C5B26E7BB}">
      <dgm:prSet/>
      <dgm:spPr/>
    </dgm:pt>
    <dgm:pt modelId="{85735FEF-BC8E-4944-966E-FEA059B86C42}" type="sibTrans" cxnId="{09F7094D-4762-4742-BD4E-072C5B26E7BB}">
      <dgm:prSet/>
      <dgm:spPr/>
    </dgm:pt>
    <dgm:pt modelId="{672F6010-1F9F-40E2-94C6-01349C94CF6C}" type="pres">
      <dgm:prSet presAssocID="{475849A2-6FFA-4C56-A4D5-A8DCDF1283C3}" presName="Name0" presStyleCnt="0">
        <dgm:presLayoutVars>
          <dgm:dir/>
          <dgm:resizeHandles val="exact"/>
        </dgm:presLayoutVars>
      </dgm:prSet>
      <dgm:spPr/>
    </dgm:pt>
    <dgm:pt modelId="{5F74AC10-E4DA-4AD9-8B46-902767600E4A}" type="pres">
      <dgm:prSet presAssocID="{21A67DAE-D495-4F18-BE61-0B4C5D5A81C5}" presName="node" presStyleLbl="node1" presStyleIdx="0" presStyleCnt="4">
        <dgm:presLayoutVars>
          <dgm:bulletEnabled val="1"/>
        </dgm:presLayoutVars>
      </dgm:prSet>
      <dgm:spPr/>
    </dgm:pt>
    <dgm:pt modelId="{D5878985-A594-47D0-9499-FE9745886DA9}" type="pres">
      <dgm:prSet presAssocID="{8D0A200E-6446-4DF6-A820-7DE0A0E2B82B}" presName="sibTrans" presStyleLbl="sibTrans2D1" presStyleIdx="0" presStyleCnt="3"/>
      <dgm:spPr/>
    </dgm:pt>
    <dgm:pt modelId="{471B3491-3FE2-4BF1-B2FB-E6D679353162}" type="pres">
      <dgm:prSet presAssocID="{8D0A200E-6446-4DF6-A820-7DE0A0E2B82B}" presName="connectorText" presStyleLbl="sibTrans2D1" presStyleIdx="0" presStyleCnt="3"/>
      <dgm:spPr/>
    </dgm:pt>
    <dgm:pt modelId="{46CD8E03-A009-41E8-87ED-002DDD92DE6E}" type="pres">
      <dgm:prSet presAssocID="{8E43D9A8-2BF0-4110-A682-72F49EC7798F}" presName="node" presStyleLbl="node1" presStyleIdx="1" presStyleCnt="4">
        <dgm:presLayoutVars>
          <dgm:bulletEnabled val="1"/>
        </dgm:presLayoutVars>
      </dgm:prSet>
      <dgm:spPr/>
    </dgm:pt>
    <dgm:pt modelId="{AD061A65-DDAC-4522-B0D4-D656330997E2}" type="pres">
      <dgm:prSet presAssocID="{88F03F3D-0004-4288-98BF-488424C8D6FE}" presName="sibTrans" presStyleLbl="sibTrans2D1" presStyleIdx="1" presStyleCnt="3"/>
      <dgm:spPr/>
    </dgm:pt>
    <dgm:pt modelId="{7CB88675-FA9A-47B4-A88F-8C08E5BB8B9E}" type="pres">
      <dgm:prSet presAssocID="{88F03F3D-0004-4288-98BF-488424C8D6FE}" presName="connectorText" presStyleLbl="sibTrans2D1" presStyleIdx="1" presStyleCnt="3"/>
      <dgm:spPr/>
    </dgm:pt>
    <dgm:pt modelId="{B4EB11FD-2643-444E-A0C4-62E0DFA26509}" type="pres">
      <dgm:prSet presAssocID="{1C054C57-FCD3-4A17-9186-9312B46E3C92}" presName="node" presStyleLbl="node1" presStyleIdx="2" presStyleCnt="4">
        <dgm:presLayoutVars>
          <dgm:bulletEnabled val="1"/>
        </dgm:presLayoutVars>
      </dgm:prSet>
      <dgm:spPr/>
    </dgm:pt>
    <dgm:pt modelId="{B76C64BE-6F65-46F5-85AD-399B76106A9C}" type="pres">
      <dgm:prSet presAssocID="{7AB421C8-E4AE-42E7-ACE2-371FB4ED7940}" presName="sibTrans" presStyleLbl="sibTrans2D1" presStyleIdx="2" presStyleCnt="3"/>
      <dgm:spPr/>
    </dgm:pt>
    <dgm:pt modelId="{9CBEE1C1-F0E5-4E7F-B390-746B9E928FDE}" type="pres">
      <dgm:prSet presAssocID="{7AB421C8-E4AE-42E7-ACE2-371FB4ED7940}" presName="connectorText" presStyleLbl="sibTrans2D1" presStyleIdx="2" presStyleCnt="3"/>
      <dgm:spPr/>
    </dgm:pt>
    <dgm:pt modelId="{47FD7B9C-B923-4862-86E1-E6A0778F1EF8}" type="pres">
      <dgm:prSet presAssocID="{31311309-7F93-4264-97C5-88BFF11CA355}" presName="node" presStyleLbl="node1" presStyleIdx="3" presStyleCnt="4">
        <dgm:presLayoutVars>
          <dgm:bulletEnabled val="1"/>
        </dgm:presLayoutVars>
      </dgm:prSet>
      <dgm:spPr/>
    </dgm:pt>
  </dgm:ptLst>
  <dgm:cxnLst>
    <dgm:cxn modelId="{65E09D0C-67AD-4947-868F-FB15D06A045D}" type="presOf" srcId="{88F03F3D-0004-4288-98BF-488424C8D6FE}" destId="{7CB88675-FA9A-47B4-A88F-8C08E5BB8B9E}" srcOrd="1" destOrd="0" presId="urn:microsoft.com/office/officeart/2005/8/layout/process1"/>
    <dgm:cxn modelId="{ECE4CB3A-A411-4CF9-B088-6B0096C34CD7}" type="presOf" srcId="{8E43D9A8-2BF0-4110-A682-72F49EC7798F}" destId="{46CD8E03-A009-41E8-87ED-002DDD92DE6E}" srcOrd="0" destOrd="0" presId="urn:microsoft.com/office/officeart/2005/8/layout/process1"/>
    <dgm:cxn modelId="{09F7094D-4762-4742-BD4E-072C5B26E7BB}" srcId="{475849A2-6FFA-4C56-A4D5-A8DCDF1283C3}" destId="{31311309-7F93-4264-97C5-88BFF11CA355}" srcOrd="3" destOrd="0" parTransId="{64CA27D7-5C11-4565-97AC-344146282958}" sibTransId="{85735FEF-BC8E-4944-966E-FEA059B86C42}"/>
    <dgm:cxn modelId="{DD96F578-BA1C-4E17-9913-60FA4725588B}" type="presOf" srcId="{8D0A200E-6446-4DF6-A820-7DE0A0E2B82B}" destId="{471B3491-3FE2-4BF1-B2FB-E6D679353162}" srcOrd="1" destOrd="0" presId="urn:microsoft.com/office/officeart/2005/8/layout/process1"/>
    <dgm:cxn modelId="{68A9DA96-469C-4ED6-B0D9-7E5FC24396DD}" type="presOf" srcId="{7AB421C8-E4AE-42E7-ACE2-371FB4ED7940}" destId="{B76C64BE-6F65-46F5-85AD-399B76106A9C}" srcOrd="0" destOrd="0" presId="urn:microsoft.com/office/officeart/2005/8/layout/process1"/>
    <dgm:cxn modelId="{E7BDF699-E54C-42E8-98E5-49058CB6E95C}" type="presOf" srcId="{1C054C57-FCD3-4A17-9186-9312B46E3C92}" destId="{B4EB11FD-2643-444E-A0C4-62E0DFA26509}" srcOrd="0" destOrd="0" presId="urn:microsoft.com/office/officeart/2005/8/layout/process1"/>
    <dgm:cxn modelId="{ED1EE1A1-84B8-4685-86FF-6D8F9D88089F}" type="presOf" srcId="{7AB421C8-E4AE-42E7-ACE2-371FB4ED7940}" destId="{9CBEE1C1-F0E5-4E7F-B390-746B9E928FDE}" srcOrd="1" destOrd="0" presId="urn:microsoft.com/office/officeart/2005/8/layout/process1"/>
    <dgm:cxn modelId="{D3895FBA-3F81-467B-ADD0-7DEE650E069B}" type="presOf" srcId="{88F03F3D-0004-4288-98BF-488424C8D6FE}" destId="{AD061A65-DDAC-4522-B0D4-D656330997E2}" srcOrd="0" destOrd="0" presId="urn:microsoft.com/office/officeart/2005/8/layout/process1"/>
    <dgm:cxn modelId="{49187EBE-74BE-4DE1-9742-4E34A29F844A}" srcId="{475849A2-6FFA-4C56-A4D5-A8DCDF1283C3}" destId="{21A67DAE-D495-4F18-BE61-0B4C5D5A81C5}" srcOrd="0" destOrd="0" parTransId="{A5B0C00A-F5ED-4A97-86F8-6FF60D570E20}" sibTransId="{8D0A200E-6446-4DF6-A820-7DE0A0E2B82B}"/>
    <dgm:cxn modelId="{869649C4-7C3E-4946-9274-35300F5F6A65}" type="presOf" srcId="{475849A2-6FFA-4C56-A4D5-A8DCDF1283C3}" destId="{672F6010-1F9F-40E2-94C6-01349C94CF6C}" srcOrd="0" destOrd="0" presId="urn:microsoft.com/office/officeart/2005/8/layout/process1"/>
    <dgm:cxn modelId="{32BBA4C8-2DD3-4830-AC3A-49A96CC1F24C}" type="presOf" srcId="{31311309-7F93-4264-97C5-88BFF11CA355}" destId="{47FD7B9C-B923-4862-86E1-E6A0778F1EF8}" srcOrd="0" destOrd="0" presId="urn:microsoft.com/office/officeart/2005/8/layout/process1"/>
    <dgm:cxn modelId="{308422C9-B099-422F-BC3D-DBF0C4BED5E1}" srcId="{475849A2-6FFA-4C56-A4D5-A8DCDF1283C3}" destId="{1C054C57-FCD3-4A17-9186-9312B46E3C92}" srcOrd="2" destOrd="0" parTransId="{1A778BD8-F666-4787-8BEE-976D564AD700}" sibTransId="{7AB421C8-E4AE-42E7-ACE2-371FB4ED7940}"/>
    <dgm:cxn modelId="{90505BE4-777B-4618-891B-963660B23A76}" type="presOf" srcId="{8D0A200E-6446-4DF6-A820-7DE0A0E2B82B}" destId="{D5878985-A594-47D0-9499-FE9745886DA9}" srcOrd="0" destOrd="0" presId="urn:microsoft.com/office/officeart/2005/8/layout/process1"/>
    <dgm:cxn modelId="{35B221E6-8ED1-4F57-ADA4-0546DC0FFEA3}" type="presOf" srcId="{21A67DAE-D495-4F18-BE61-0B4C5D5A81C5}" destId="{5F74AC10-E4DA-4AD9-8B46-902767600E4A}" srcOrd="0" destOrd="0" presId="urn:microsoft.com/office/officeart/2005/8/layout/process1"/>
    <dgm:cxn modelId="{81BBC5ED-D55B-4426-A493-774549670D96}" srcId="{475849A2-6FFA-4C56-A4D5-A8DCDF1283C3}" destId="{8E43D9A8-2BF0-4110-A682-72F49EC7798F}" srcOrd="1" destOrd="0" parTransId="{9F271148-1D7A-4DB9-A88B-19BACC8AA9E2}" sibTransId="{88F03F3D-0004-4288-98BF-488424C8D6FE}"/>
    <dgm:cxn modelId="{5E1DF6EC-8BE2-4103-8E1E-25BBD703FFCA}" type="presParOf" srcId="{672F6010-1F9F-40E2-94C6-01349C94CF6C}" destId="{5F74AC10-E4DA-4AD9-8B46-902767600E4A}" srcOrd="0" destOrd="0" presId="urn:microsoft.com/office/officeart/2005/8/layout/process1"/>
    <dgm:cxn modelId="{06038F59-2EFC-4300-B887-7C8BC446E10C}" type="presParOf" srcId="{672F6010-1F9F-40E2-94C6-01349C94CF6C}" destId="{D5878985-A594-47D0-9499-FE9745886DA9}" srcOrd="1" destOrd="0" presId="urn:microsoft.com/office/officeart/2005/8/layout/process1"/>
    <dgm:cxn modelId="{3C37B601-FB93-4448-967D-399B3B3B5377}" type="presParOf" srcId="{D5878985-A594-47D0-9499-FE9745886DA9}" destId="{471B3491-3FE2-4BF1-B2FB-E6D679353162}" srcOrd="0" destOrd="0" presId="urn:microsoft.com/office/officeart/2005/8/layout/process1"/>
    <dgm:cxn modelId="{CF2C5BC3-C8EF-455C-8C95-03EF8E9D713B}" type="presParOf" srcId="{672F6010-1F9F-40E2-94C6-01349C94CF6C}" destId="{46CD8E03-A009-41E8-87ED-002DDD92DE6E}" srcOrd="2" destOrd="0" presId="urn:microsoft.com/office/officeart/2005/8/layout/process1"/>
    <dgm:cxn modelId="{0740C08C-9B73-4F60-A2EC-86EC7CD6961C}" type="presParOf" srcId="{672F6010-1F9F-40E2-94C6-01349C94CF6C}" destId="{AD061A65-DDAC-4522-B0D4-D656330997E2}" srcOrd="3" destOrd="0" presId="urn:microsoft.com/office/officeart/2005/8/layout/process1"/>
    <dgm:cxn modelId="{DB029A1D-6612-40C7-868E-206E857A938F}" type="presParOf" srcId="{AD061A65-DDAC-4522-B0D4-D656330997E2}" destId="{7CB88675-FA9A-47B4-A88F-8C08E5BB8B9E}" srcOrd="0" destOrd="0" presId="urn:microsoft.com/office/officeart/2005/8/layout/process1"/>
    <dgm:cxn modelId="{EDCED1C5-4F4C-4BB1-BD3F-A6B8986B6A1F}" type="presParOf" srcId="{672F6010-1F9F-40E2-94C6-01349C94CF6C}" destId="{B4EB11FD-2643-444E-A0C4-62E0DFA26509}" srcOrd="4" destOrd="0" presId="urn:microsoft.com/office/officeart/2005/8/layout/process1"/>
    <dgm:cxn modelId="{6000B799-B76A-498A-860E-1AF77C6487DC}" type="presParOf" srcId="{672F6010-1F9F-40E2-94C6-01349C94CF6C}" destId="{B76C64BE-6F65-46F5-85AD-399B76106A9C}" srcOrd="5" destOrd="0" presId="urn:microsoft.com/office/officeart/2005/8/layout/process1"/>
    <dgm:cxn modelId="{37923362-E7D7-4807-96E5-00F18E6D9574}" type="presParOf" srcId="{B76C64BE-6F65-46F5-85AD-399B76106A9C}" destId="{9CBEE1C1-F0E5-4E7F-B390-746B9E928FDE}" srcOrd="0" destOrd="0" presId="urn:microsoft.com/office/officeart/2005/8/layout/process1"/>
    <dgm:cxn modelId="{39771701-35B2-4889-8BE1-9843D3265047}" type="presParOf" srcId="{672F6010-1F9F-40E2-94C6-01349C94CF6C}" destId="{47FD7B9C-B923-4862-86E1-E6A0778F1EF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D8E03-A009-41E8-87ED-002DDD92DE6E}">
      <dsp:nvSpPr>
        <dsp:cNvPr id="0" name=""/>
        <dsp:cNvSpPr/>
      </dsp:nvSpPr>
      <dsp:spPr>
        <a:xfrm>
          <a:off x="1786" y="0"/>
          <a:ext cx="3809319" cy="17548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Concur Solution Implementation &amp; Configuration</a:t>
          </a:r>
        </a:p>
      </dsp:txBody>
      <dsp:txXfrm>
        <a:off x="53184" y="51398"/>
        <a:ext cx="3706523" cy="1652057"/>
      </dsp:txXfrm>
    </dsp:sp>
    <dsp:sp modelId="{AD061A65-DDAC-4522-B0D4-D656330997E2}">
      <dsp:nvSpPr>
        <dsp:cNvPr id="0" name=""/>
        <dsp:cNvSpPr/>
      </dsp:nvSpPr>
      <dsp:spPr>
        <a:xfrm>
          <a:off x="4192038" y="405070"/>
          <a:ext cx="807575" cy="9447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192038" y="594012"/>
        <a:ext cx="565303" cy="566827"/>
      </dsp:txXfrm>
    </dsp:sp>
    <dsp:sp modelId="{B4EB11FD-2643-444E-A0C4-62E0DFA26509}">
      <dsp:nvSpPr>
        <dsp:cNvPr id="0" name=""/>
        <dsp:cNvSpPr/>
      </dsp:nvSpPr>
      <dsp:spPr>
        <a:xfrm>
          <a:off x="5334833" y="0"/>
          <a:ext cx="3809319" cy="17548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Testing &amp; Phased Rollout </a:t>
          </a:r>
        </a:p>
      </dsp:txBody>
      <dsp:txXfrm>
        <a:off x="5386231" y="51398"/>
        <a:ext cx="3706523" cy="1652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4AC10-E4DA-4AD9-8B46-902767600E4A}">
      <dsp:nvSpPr>
        <dsp:cNvPr id="0" name=""/>
        <dsp:cNvSpPr/>
      </dsp:nvSpPr>
      <dsp:spPr>
        <a:xfrm>
          <a:off x="4019" y="350239"/>
          <a:ext cx="1757288" cy="10543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Project Strategy/ Team Formation</a:t>
          </a:r>
        </a:p>
      </dsp:txBody>
      <dsp:txXfrm>
        <a:off x="34901" y="381121"/>
        <a:ext cx="1695524" cy="992609"/>
      </dsp:txXfrm>
    </dsp:sp>
    <dsp:sp modelId="{D5878985-A594-47D0-9499-FE9745886DA9}">
      <dsp:nvSpPr>
        <dsp:cNvPr id="0" name=""/>
        <dsp:cNvSpPr/>
      </dsp:nvSpPr>
      <dsp:spPr>
        <a:xfrm>
          <a:off x="1937036" y="659522"/>
          <a:ext cx="372545" cy="4358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37036" y="746683"/>
        <a:ext cx="260782" cy="261485"/>
      </dsp:txXfrm>
    </dsp:sp>
    <dsp:sp modelId="{46CD8E03-A009-41E8-87ED-002DDD92DE6E}">
      <dsp:nvSpPr>
        <dsp:cNvPr id="0" name=""/>
        <dsp:cNvSpPr/>
      </dsp:nvSpPr>
      <dsp:spPr>
        <a:xfrm>
          <a:off x="2464223" y="350239"/>
          <a:ext cx="1757288" cy="10543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Defining Business/Technical Requirements</a:t>
          </a:r>
        </a:p>
      </dsp:txBody>
      <dsp:txXfrm>
        <a:off x="2495105" y="381121"/>
        <a:ext cx="1695524" cy="992609"/>
      </dsp:txXfrm>
    </dsp:sp>
    <dsp:sp modelId="{AD061A65-DDAC-4522-B0D4-D656330997E2}">
      <dsp:nvSpPr>
        <dsp:cNvPr id="0" name=""/>
        <dsp:cNvSpPr/>
      </dsp:nvSpPr>
      <dsp:spPr>
        <a:xfrm>
          <a:off x="4397241" y="659522"/>
          <a:ext cx="372545" cy="4358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397241" y="746683"/>
        <a:ext cx="260782" cy="261485"/>
      </dsp:txXfrm>
    </dsp:sp>
    <dsp:sp modelId="{B4EB11FD-2643-444E-A0C4-62E0DFA26509}">
      <dsp:nvSpPr>
        <dsp:cNvPr id="0" name=""/>
        <dsp:cNvSpPr/>
      </dsp:nvSpPr>
      <dsp:spPr>
        <a:xfrm>
          <a:off x="4924427" y="350239"/>
          <a:ext cx="1757288" cy="10543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Development of Procurement Package</a:t>
          </a:r>
        </a:p>
      </dsp:txBody>
      <dsp:txXfrm>
        <a:off x="4955309" y="381121"/>
        <a:ext cx="1695524" cy="992609"/>
      </dsp:txXfrm>
    </dsp:sp>
    <dsp:sp modelId="{B76C64BE-6F65-46F5-85AD-399B76106A9C}">
      <dsp:nvSpPr>
        <dsp:cNvPr id="0" name=""/>
        <dsp:cNvSpPr/>
      </dsp:nvSpPr>
      <dsp:spPr>
        <a:xfrm>
          <a:off x="6857445" y="659522"/>
          <a:ext cx="372545" cy="4358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57445" y="746683"/>
        <a:ext cx="260782" cy="261485"/>
      </dsp:txXfrm>
    </dsp:sp>
    <dsp:sp modelId="{47FD7B9C-B923-4862-86E1-E6A0778F1EF8}">
      <dsp:nvSpPr>
        <dsp:cNvPr id="0" name=""/>
        <dsp:cNvSpPr/>
      </dsp:nvSpPr>
      <dsp:spPr>
        <a:xfrm>
          <a:off x="7384632" y="350239"/>
          <a:ext cx="1757288" cy="10543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Conduct Negotiations/Finalize Subcontract</a:t>
          </a:r>
        </a:p>
      </dsp:txBody>
      <dsp:txXfrm>
        <a:off x="7415514" y="381121"/>
        <a:ext cx="1695524" cy="9926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67951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8.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02415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8EF7CE1B-A0D6-4442-84B9-FDDA08C14A34}" type="datetime1">
              <a:rPr lang="en-US" smtClean="0"/>
              <a:t>5/20/2024</a:t>
            </a:fld>
            <a:endParaRPr lang="en-US"/>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7666075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10101-8822-4A09-AAD0-66D9B1FE140B}" type="datetime1">
              <a:rPr lang="en-US" smtClean="0"/>
              <a:t>5/20/2024</a:t>
            </a:fld>
            <a:endParaRPr lang="en-US"/>
          </a:p>
        </p:txBody>
      </p:sp>
      <p:sp>
        <p:nvSpPr>
          <p:cNvPr id="4" name="Footer Placeholder 3"/>
          <p:cNvSpPr>
            <a:spLocks noGrp="1"/>
          </p:cNvSpPr>
          <p:nvPr>
            <p:ph type="ftr" sz="quarter" idx="11"/>
          </p:nvPr>
        </p:nvSpPr>
        <p:spPr/>
        <p:txBody>
          <a:bodyPr/>
          <a:lstStyle/>
          <a:p>
            <a:r>
              <a:rPr lang="en-US"/>
              <a:t>Lia Merminga | New Org | Fermilab  All Hands</a:t>
            </a:r>
          </a:p>
        </p:txBody>
      </p:sp>
      <p:sp>
        <p:nvSpPr>
          <p:cNvPr id="5" name="Slide Number Placeholder 4"/>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27305779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A2E7E-9B6D-4E9A-8343-127221CFF434}" type="datetime1">
              <a:rPr lang="en-US" smtClean="0"/>
              <a:t>5/20/2024</a:t>
            </a:fld>
            <a:endParaRPr lang="en-US"/>
          </a:p>
        </p:txBody>
      </p:sp>
      <p:sp>
        <p:nvSpPr>
          <p:cNvPr id="3" name="Footer Placeholder 2"/>
          <p:cNvSpPr>
            <a:spLocks noGrp="1"/>
          </p:cNvSpPr>
          <p:nvPr>
            <p:ph type="ftr" sz="quarter" idx="11"/>
          </p:nvPr>
        </p:nvSpPr>
        <p:spPr/>
        <p:txBody>
          <a:bodyPr/>
          <a:lstStyle/>
          <a:p>
            <a:r>
              <a:rPr lang="en-US"/>
              <a:t>Lia Merminga | New Org | Fermilab  All Hands</a:t>
            </a:r>
          </a:p>
        </p:txBody>
      </p:sp>
      <p:sp>
        <p:nvSpPr>
          <p:cNvPr id="4" name="Slide Number Placeholder 3"/>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28326225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6" indent="0">
              <a:buNone/>
              <a:defRPr sz="1400"/>
            </a:lvl2pPr>
            <a:lvl3pPr marL="914351" indent="0">
              <a:buNone/>
              <a:defRPr sz="1200"/>
            </a:lvl3pPr>
            <a:lvl4pPr marL="1371527" indent="0">
              <a:buNone/>
              <a:defRPr sz="1000"/>
            </a:lvl4pPr>
            <a:lvl5pPr marL="1828703" indent="0">
              <a:buNone/>
              <a:defRPr sz="1000"/>
            </a:lvl5pPr>
            <a:lvl6pPr marL="2285879" indent="0">
              <a:buNone/>
              <a:defRPr sz="1000"/>
            </a:lvl6pPr>
            <a:lvl7pPr marL="2743054" indent="0">
              <a:buNone/>
              <a:defRPr sz="1000"/>
            </a:lvl7pPr>
            <a:lvl8pPr marL="3200230" indent="0">
              <a:buNone/>
              <a:defRPr sz="1000"/>
            </a:lvl8pPr>
            <a:lvl9pPr marL="3657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DCCCF-F6D6-4D92-A85C-AB912536262F}" type="datetime1">
              <a:rPr lang="en-US" smtClean="0"/>
              <a:t>5/20/2024</a:t>
            </a:fld>
            <a:endParaRPr lang="en-US"/>
          </a:p>
        </p:txBody>
      </p:sp>
      <p:sp>
        <p:nvSpPr>
          <p:cNvPr id="6" name="Footer Placeholder 5"/>
          <p:cNvSpPr>
            <a:spLocks noGrp="1"/>
          </p:cNvSpPr>
          <p:nvPr>
            <p:ph type="ftr" sz="quarter" idx="11"/>
          </p:nvPr>
        </p:nvSpPr>
        <p:spPr/>
        <p:txBody>
          <a:bodyPr/>
          <a:lstStyle/>
          <a:p>
            <a:r>
              <a:rPr lang="en-US"/>
              <a:t>Lia Merminga | New Org | Fermilab  All Hands</a:t>
            </a:r>
          </a:p>
        </p:txBody>
      </p:sp>
      <p:sp>
        <p:nvSpPr>
          <p:cNvPr id="7" name="Slide Number Placeholder 6"/>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13509308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76" indent="0">
              <a:buNone/>
              <a:defRPr sz="2800"/>
            </a:lvl2pPr>
            <a:lvl3pPr marL="914351" indent="0">
              <a:buNone/>
              <a:defRPr sz="2400"/>
            </a:lvl3pPr>
            <a:lvl4pPr marL="1371527" indent="0">
              <a:buNone/>
              <a:defRPr sz="2000"/>
            </a:lvl4pPr>
            <a:lvl5pPr marL="1828703" indent="0">
              <a:buNone/>
              <a:defRPr sz="2000"/>
            </a:lvl5pPr>
            <a:lvl6pPr marL="2285879" indent="0">
              <a:buNone/>
              <a:defRPr sz="2000"/>
            </a:lvl6pPr>
            <a:lvl7pPr marL="2743054" indent="0">
              <a:buNone/>
              <a:defRPr sz="2000"/>
            </a:lvl7pPr>
            <a:lvl8pPr marL="3200230" indent="0">
              <a:buNone/>
              <a:defRPr sz="2000"/>
            </a:lvl8pPr>
            <a:lvl9pPr marL="3657406"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6" indent="0">
              <a:buNone/>
              <a:defRPr sz="1400"/>
            </a:lvl2pPr>
            <a:lvl3pPr marL="914351" indent="0">
              <a:buNone/>
              <a:defRPr sz="1200"/>
            </a:lvl3pPr>
            <a:lvl4pPr marL="1371527" indent="0">
              <a:buNone/>
              <a:defRPr sz="1000"/>
            </a:lvl4pPr>
            <a:lvl5pPr marL="1828703" indent="0">
              <a:buNone/>
              <a:defRPr sz="1000"/>
            </a:lvl5pPr>
            <a:lvl6pPr marL="2285879" indent="0">
              <a:buNone/>
              <a:defRPr sz="1000"/>
            </a:lvl6pPr>
            <a:lvl7pPr marL="2743054" indent="0">
              <a:buNone/>
              <a:defRPr sz="1000"/>
            </a:lvl7pPr>
            <a:lvl8pPr marL="3200230" indent="0">
              <a:buNone/>
              <a:defRPr sz="1000"/>
            </a:lvl8pPr>
            <a:lvl9pPr marL="3657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39910-66E7-4AC6-B924-FA78E583E582}" type="datetime1">
              <a:rPr lang="en-US" smtClean="0"/>
              <a:t>5/20/2024</a:t>
            </a:fld>
            <a:endParaRPr lang="en-US"/>
          </a:p>
        </p:txBody>
      </p:sp>
      <p:sp>
        <p:nvSpPr>
          <p:cNvPr id="6" name="Footer Placeholder 5"/>
          <p:cNvSpPr>
            <a:spLocks noGrp="1"/>
          </p:cNvSpPr>
          <p:nvPr>
            <p:ph type="ftr" sz="quarter" idx="11"/>
          </p:nvPr>
        </p:nvSpPr>
        <p:spPr/>
        <p:txBody>
          <a:bodyPr/>
          <a:lstStyle/>
          <a:p>
            <a:r>
              <a:rPr lang="en-US"/>
              <a:t>Lia Merminga | New Org | Fermilab  All Hands</a:t>
            </a:r>
          </a:p>
        </p:txBody>
      </p:sp>
      <p:sp>
        <p:nvSpPr>
          <p:cNvPr id="7" name="Slide Number Placeholder 6"/>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3177403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3E567-EB0A-41A6-9A23-F916802934BC}"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6930172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61274-D204-43DF-9310-8467B586A346}"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872313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4190399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September 20, 2022 Office of CFO All Hands | Suzanne Hansen, Interim CFO</a:t>
            </a:r>
            <a:endParaRPr lang="en-US" b="1"/>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12693785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All-hands meeting</a:t>
            </a:r>
          </a:p>
          <a:p>
            <a:pPr lvl="0"/>
            <a:r>
              <a:rPr lang="en-US"/>
              <a:t>March 24, 2021</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hasCustomPrompt="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Moving forward</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pic>
        <p:nvPicPr>
          <p:cNvPr id="10" name="Picture 9">
            <a:extLst>
              <a:ext uri="{FF2B5EF4-FFF2-40B4-BE49-F238E27FC236}">
                <a16:creationId xmlns:a16="http://schemas.microsoft.com/office/drawing/2014/main" id="{1EF239DB-59ED-BA4F-9552-A0A48CF3972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810576"/>
            <a:ext cx="12252960" cy="3345225"/>
          </a:xfrm>
          <a:prstGeom prst="rect">
            <a:avLst/>
          </a:prstGeom>
        </p:spPr>
      </p:pic>
    </p:spTree>
    <p:extLst>
      <p:ext uri="{BB962C8B-B14F-4D97-AF65-F5344CB8AC3E}">
        <p14:creationId xmlns:p14="http://schemas.microsoft.com/office/powerpoint/2010/main" val="32580942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683" y="816865"/>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410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F2A75C0-5324-485F-863F-1A0B956A8434}" type="datetime1">
              <a:rPr lang="en-US" smtClean="0"/>
              <a:t>5/20/2024</a:t>
            </a:fld>
            <a:endParaRPr lang="en-US"/>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5808489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4384"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936634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3541245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037452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
        <p:nvSpPr>
          <p:cNvPr id="3" name="Title 2">
            <a:extLst>
              <a:ext uri="{FF2B5EF4-FFF2-40B4-BE49-F238E27FC236}">
                <a16:creationId xmlns:a16="http://schemas.microsoft.com/office/drawing/2014/main" id="{F05D8CE5-E309-214D-9BB7-07FF04229C5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147262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751302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83D581F-BF16-4DD6-883B-89BE73CC2D7B}" type="datetime1">
              <a:rPr lang="en-US" smtClean="0"/>
              <a:t>5/20/2024</a:t>
            </a:fld>
            <a:endParaRPr lang="en-US"/>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6895579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7C70BFC-9C2F-471F-93BB-45289F6E1994}" type="datetime1">
              <a:rPr lang="en-US" smtClean="0"/>
              <a:t>5/20/2024</a:t>
            </a:fld>
            <a:endParaRPr lang="en-US"/>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020722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D01F21D4-97EC-4AE2-AFAE-9E189FB5748F}" type="datetime1">
              <a:rPr lang="en-US" smtClean="0"/>
              <a:t>5/20/2024</a:t>
            </a:fld>
            <a:endParaRPr lang="en-US"/>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828748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FAB5906-D329-4641-B46A-64E02A3CAAFD}" type="datetime1">
              <a:rPr lang="en-US" smtClean="0"/>
              <a:t>5/20/2024</a:t>
            </a:fld>
            <a:endParaRPr lang="en-US"/>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3731901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fld id="{DB87CECD-F449-4C38-8E9F-8E328E0B363B}" type="datetime1">
              <a:rPr lang="en-US" smtClean="0"/>
              <a:t>5/20/2024</a:t>
            </a:fld>
            <a:endParaRPr lang="en-US"/>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95373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fld id="{BB0D501E-6863-43E9-A773-6CE2170D8256}" type="datetime1">
              <a:rPr lang="en-US" smtClean="0"/>
              <a:t>5/20/2024</a:t>
            </a:fld>
            <a:endParaRPr lang="en-US"/>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7621165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D2CFDBF-32B0-411E-AB0E-DF96C81D5933}" type="datetime1">
              <a:rPr lang="en-US" smtClean="0"/>
              <a:t>5/20/2024</a:t>
            </a:fld>
            <a:endParaRPr lang="en-US"/>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6763019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00019" y="6515101"/>
            <a:ext cx="1435100" cy="241300"/>
          </a:xfrm>
        </p:spPr>
        <p:txBody>
          <a:bodyPr/>
          <a:lstStyle>
            <a:lvl1pPr>
              <a:defRPr/>
            </a:lvl1pPr>
          </a:lstStyle>
          <a:p>
            <a:pPr>
              <a:defRPr/>
            </a:pPr>
            <a:fld id="{E961D34C-CB10-469B-B4F5-C2ED3F78459E}" type="datetime1">
              <a:rPr lang="en-US" smtClean="0"/>
              <a:t>5/20/2024</a:t>
            </a:fld>
            <a:endParaRPr 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Lia Merminga | New Org | Fermilab  All Hands</a:t>
            </a:r>
            <a:endParaRPr lang="en-US" b="1"/>
          </a:p>
        </p:txBody>
      </p:sp>
      <p:sp>
        <p:nvSpPr>
          <p:cNvPr id="6" name="Slide Number Placeholder 5"/>
          <p:cNvSpPr>
            <a:spLocks noGrp="1"/>
          </p:cNvSpPr>
          <p:nvPr>
            <p:ph type="sldNum" sz="quarter" idx="12"/>
          </p:nvPr>
        </p:nvSpPr>
        <p:spPr/>
        <p:txBody>
          <a:bodyPr/>
          <a:lstStyle>
            <a:lvl1pPr>
              <a:defRPr/>
            </a:lvl1pPr>
          </a:lstStyle>
          <a:p>
            <a:pPr>
              <a:defRPr/>
            </a:pPr>
            <a:fld id="{801FB886-1D2B-4BF5-8F0B-A81332CA29C5}" type="slidenum">
              <a:rPr lang="en-US"/>
              <a:pPr>
                <a:defRPr/>
              </a:pPr>
              <a:t>‹#›</a:t>
            </a:fld>
            <a:endParaRPr lang="en-US"/>
          </a:p>
        </p:txBody>
      </p:sp>
    </p:spTree>
    <p:extLst>
      <p:ext uri="{BB962C8B-B14F-4D97-AF65-F5344CB8AC3E}">
        <p14:creationId xmlns:p14="http://schemas.microsoft.com/office/powerpoint/2010/main" val="28287361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CA82-AD7F-4DC9-B88A-015F607744A8}"/>
              </a:ext>
            </a:extLst>
          </p:cNvPr>
          <p:cNvSpPr>
            <a:spLocks noGrp="1"/>
          </p:cNvSpPr>
          <p:nvPr>
            <p:ph type="ctrTitle" hasCustomPrompt="1"/>
          </p:nvPr>
        </p:nvSpPr>
        <p:spPr>
          <a:xfrm>
            <a:off x="838200" y="1122363"/>
            <a:ext cx="9944100" cy="2387600"/>
          </a:xfrm>
        </p:spPr>
        <p:txBody>
          <a:bodyPr anchor="b">
            <a:normAutofit/>
          </a:bodyPr>
          <a:lstStyle>
            <a:lvl1pPr algn="l">
              <a:defRPr sz="3200"/>
            </a:lvl1pPr>
          </a:lstStyle>
          <a:p>
            <a:r>
              <a:rPr lang="en-US"/>
              <a:t>Enter title as shown on the agenda</a:t>
            </a:r>
          </a:p>
        </p:txBody>
      </p:sp>
      <p:sp>
        <p:nvSpPr>
          <p:cNvPr id="3" name="Subtitle 2">
            <a:extLst>
              <a:ext uri="{FF2B5EF4-FFF2-40B4-BE49-F238E27FC236}">
                <a16:creationId xmlns:a16="http://schemas.microsoft.com/office/drawing/2014/main" id="{5810763C-52C6-4795-ABAC-D244C66B7B1F}"/>
              </a:ext>
            </a:extLst>
          </p:cNvPr>
          <p:cNvSpPr>
            <a:spLocks noGrp="1"/>
          </p:cNvSpPr>
          <p:nvPr>
            <p:ph type="subTitle" idx="1" hasCustomPrompt="1"/>
          </p:nvPr>
        </p:nvSpPr>
        <p:spPr>
          <a:xfrm>
            <a:off x="838200" y="3688976"/>
            <a:ext cx="9944100" cy="1568824"/>
          </a:xfrm>
        </p:spPr>
        <p:txBody>
          <a:bodyPr>
            <a:normAutofit/>
          </a:bodyPr>
          <a:lstStyle>
            <a:lvl1pPr marL="0" indent="0" algn="l">
              <a:buNone/>
              <a:defRPr sz="2200">
                <a:solidFill>
                  <a:srgbClr val="004C9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and Title</a:t>
            </a:r>
          </a:p>
          <a:p>
            <a:r>
              <a:rPr lang="en-US"/>
              <a:t>Full name of the review</a:t>
            </a:r>
          </a:p>
          <a:p>
            <a:r>
              <a:rPr lang="en-US"/>
              <a:t>25-28 April 2023</a:t>
            </a:r>
          </a:p>
        </p:txBody>
      </p:sp>
      <p:sp>
        <p:nvSpPr>
          <p:cNvPr id="14" name="Text Placeholder 13">
            <a:extLst>
              <a:ext uri="{FF2B5EF4-FFF2-40B4-BE49-F238E27FC236}">
                <a16:creationId xmlns:a16="http://schemas.microsoft.com/office/drawing/2014/main" id="{B514D9D6-B7A1-4722-AA42-A98134ADCE20}"/>
              </a:ext>
            </a:extLst>
          </p:cNvPr>
          <p:cNvSpPr>
            <a:spLocks noGrp="1"/>
          </p:cNvSpPr>
          <p:nvPr>
            <p:ph type="body" sz="quarter" idx="10" hasCustomPrompt="1"/>
          </p:nvPr>
        </p:nvSpPr>
        <p:spPr>
          <a:xfrm>
            <a:off x="9563100" y="5346699"/>
            <a:ext cx="2362200" cy="388937"/>
          </a:xfrm>
        </p:spPr>
        <p:txBody>
          <a:bodyPr lIns="0" rIns="0" bIns="0" anchor="b" anchorCtr="0">
            <a:normAutofit/>
          </a:bodyPr>
          <a:lstStyle>
            <a:lvl1pPr marL="0" indent="0" algn="r">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Version Info</a:t>
            </a:r>
          </a:p>
        </p:txBody>
      </p:sp>
    </p:spTree>
    <p:extLst>
      <p:ext uri="{BB962C8B-B14F-4D97-AF65-F5344CB8AC3E}">
        <p14:creationId xmlns:p14="http://schemas.microsoft.com/office/powerpoint/2010/main" val="2237199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74-F147-4402-9226-4D5D12DAF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C1EA6-1F04-42CA-B271-85282F9B7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05.15.2024</a:t>
            </a:r>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South Dakota Mission Support Workshop</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0583136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Content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8874-F147-4402-9226-4D5D12DAF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C1EA6-1F04-42CA-B271-85282F9B7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05.15.2024</a:t>
            </a:r>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South Dakota Mission Support Workshop</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8" name="Text Placeholder 7">
            <a:extLst>
              <a:ext uri="{FF2B5EF4-FFF2-40B4-BE49-F238E27FC236}">
                <a16:creationId xmlns:a16="http://schemas.microsoft.com/office/drawing/2014/main" id="{841C691D-B78E-4452-A994-DDD144659910}"/>
              </a:ext>
            </a:extLst>
          </p:cNvPr>
          <p:cNvSpPr>
            <a:spLocks noGrp="1"/>
          </p:cNvSpPr>
          <p:nvPr>
            <p:ph type="body" sz="quarter" idx="13" hasCustomPrompt="1"/>
          </p:nvPr>
        </p:nvSpPr>
        <p:spPr>
          <a:xfrm>
            <a:off x="10332720" y="36576"/>
            <a:ext cx="1828800" cy="329184"/>
          </a:xfrm>
          <a:solidFill>
            <a:schemeClr val="accent6"/>
          </a:solidFill>
          <a:ln>
            <a:solidFill>
              <a:schemeClr val="accent1">
                <a:lumMod val="75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1200" b="1">
                <a:latin typeface="Calibri" panose="020F0502020204030204" pitchFamily="34" charset="0"/>
                <a:cs typeface="Calibri" panose="020F0502020204030204" pitchFamily="34" charset="0"/>
              </a:rPr>
              <a:t>CHARGE QUESTION #</a:t>
            </a:r>
            <a:endParaRPr lang="en-US"/>
          </a:p>
        </p:txBody>
      </p:sp>
    </p:spTree>
    <p:extLst>
      <p:ext uri="{BB962C8B-B14F-4D97-AF65-F5344CB8AC3E}">
        <p14:creationId xmlns:p14="http://schemas.microsoft.com/office/powerpoint/2010/main" val="14183150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75BC-A2D6-44DC-9D6F-0D79398FB706}"/>
              </a:ext>
            </a:extLst>
          </p:cNvPr>
          <p:cNvSpPr>
            <a:spLocks noGrp="1"/>
          </p:cNvSpPr>
          <p:nvPr>
            <p:ph type="title" hasCustomPrompt="1"/>
          </p:nvPr>
        </p:nvSpPr>
        <p:spPr>
          <a:xfrm>
            <a:off x="838200" y="2523845"/>
            <a:ext cx="10515600" cy="1810310"/>
          </a:xfrm>
        </p:spPr>
        <p:txBody>
          <a:bodyPr anchor="ctr" anchorCtr="1">
            <a:normAutofit/>
          </a:bodyPr>
          <a:lstStyle>
            <a:lvl1pPr>
              <a:defRPr sz="3000"/>
            </a:lvl1pPr>
          </a:lstStyle>
          <a:p>
            <a:r>
              <a:rPr lang="en-US"/>
              <a:t>Enter Section Header</a:t>
            </a:r>
          </a:p>
        </p:txBody>
      </p:sp>
      <p:sp>
        <p:nvSpPr>
          <p:cNvPr id="3" name="Text Placeholder 2">
            <a:extLst>
              <a:ext uri="{FF2B5EF4-FFF2-40B4-BE49-F238E27FC236}">
                <a16:creationId xmlns:a16="http://schemas.microsoft.com/office/drawing/2014/main" id="{FCFE2BFC-BDDE-400D-A973-8DA8D3C26530}"/>
              </a:ext>
            </a:extLst>
          </p:cNvPr>
          <p:cNvSpPr>
            <a:spLocks noGrp="1"/>
          </p:cNvSpPr>
          <p:nvPr>
            <p:ph type="body" idx="1" hasCustomPrompt="1"/>
          </p:nvPr>
        </p:nvSpPr>
        <p:spPr>
          <a:xfrm>
            <a:off x="831850" y="4406153"/>
            <a:ext cx="10515600" cy="1683497"/>
          </a:xfrm>
        </p:spPr>
        <p:txBody>
          <a:bodyPr anchor="t" anchorCtr="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Section sub-header, if needed</a:t>
            </a:r>
          </a:p>
        </p:txBody>
      </p:sp>
      <p:sp>
        <p:nvSpPr>
          <p:cNvPr id="4" name="Date Placeholder 3">
            <a:extLst>
              <a:ext uri="{FF2B5EF4-FFF2-40B4-BE49-F238E27FC236}">
                <a16:creationId xmlns:a16="http://schemas.microsoft.com/office/drawing/2014/main" id="{544F2F73-7B90-4C3C-9CD4-8C94C8027AE7}"/>
              </a:ext>
            </a:extLst>
          </p:cNvPr>
          <p:cNvSpPr>
            <a:spLocks noGrp="1"/>
          </p:cNvSpPr>
          <p:nvPr>
            <p:ph type="dt" sz="half" idx="10"/>
          </p:nvPr>
        </p:nvSpPr>
        <p:spPr/>
        <p:txBody>
          <a:bodyPr/>
          <a:lstStyle/>
          <a:p>
            <a:r>
              <a:rPr lang="en-US"/>
              <a:t>05.15.2024</a:t>
            </a:r>
          </a:p>
        </p:txBody>
      </p:sp>
      <p:sp>
        <p:nvSpPr>
          <p:cNvPr id="5" name="Footer Placeholder 4">
            <a:extLst>
              <a:ext uri="{FF2B5EF4-FFF2-40B4-BE49-F238E27FC236}">
                <a16:creationId xmlns:a16="http://schemas.microsoft.com/office/drawing/2014/main" id="{D606B51F-335C-46FD-AC20-0E9ACBB3FBBC}"/>
              </a:ext>
            </a:extLst>
          </p:cNvPr>
          <p:cNvSpPr>
            <a:spLocks noGrp="1"/>
          </p:cNvSpPr>
          <p:nvPr>
            <p:ph type="ftr" sz="quarter" idx="11"/>
          </p:nvPr>
        </p:nvSpPr>
        <p:spPr/>
        <p:txBody>
          <a:bodyPr/>
          <a:lstStyle/>
          <a:p>
            <a:r>
              <a:rPr lang="en-US"/>
              <a:t>South Dakota Mission Support Workshop</a:t>
            </a:r>
          </a:p>
        </p:txBody>
      </p:sp>
      <p:sp>
        <p:nvSpPr>
          <p:cNvPr id="6" name="Slide Number Placeholder 5">
            <a:extLst>
              <a:ext uri="{FF2B5EF4-FFF2-40B4-BE49-F238E27FC236}">
                <a16:creationId xmlns:a16="http://schemas.microsoft.com/office/drawing/2014/main" id="{1EE47743-D367-41E3-899D-01ECCFDAB48E}"/>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8485769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BE04-534F-4D40-A6D2-BAE70F5D8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BA0B-C83F-4313-9C0D-7DCE65AC635E}"/>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D098A-3DF3-419F-8C10-B4DF8D2DAD11}"/>
              </a:ext>
            </a:extLst>
          </p:cNvPr>
          <p:cNvSpPr>
            <a:spLocks noGrp="1"/>
          </p:cNvSpPr>
          <p:nvPr>
            <p:ph sz="half" idx="2"/>
          </p:nvPr>
        </p:nvSpPr>
        <p:spPr>
          <a:xfrm>
            <a:off x="6194613" y="1068106"/>
            <a:ext cx="5730688" cy="518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14606-ADDC-4332-92B8-24E5753286BE}"/>
              </a:ext>
            </a:extLst>
          </p:cNvPr>
          <p:cNvSpPr>
            <a:spLocks noGrp="1"/>
          </p:cNvSpPr>
          <p:nvPr>
            <p:ph type="dt" sz="half" idx="10"/>
          </p:nvPr>
        </p:nvSpPr>
        <p:spPr/>
        <p:txBody>
          <a:bodyPr/>
          <a:lstStyle/>
          <a:p>
            <a:r>
              <a:rPr lang="en-US"/>
              <a:t>05.15.2024</a:t>
            </a:r>
          </a:p>
        </p:txBody>
      </p:sp>
      <p:sp>
        <p:nvSpPr>
          <p:cNvPr id="6" name="Footer Placeholder 5">
            <a:extLst>
              <a:ext uri="{FF2B5EF4-FFF2-40B4-BE49-F238E27FC236}">
                <a16:creationId xmlns:a16="http://schemas.microsoft.com/office/drawing/2014/main" id="{0FA721B9-410A-4746-9E94-39C7A87216EF}"/>
              </a:ext>
            </a:extLst>
          </p:cNvPr>
          <p:cNvSpPr>
            <a:spLocks noGrp="1"/>
          </p:cNvSpPr>
          <p:nvPr>
            <p:ph type="ftr" sz="quarter" idx="11"/>
          </p:nvPr>
        </p:nvSpPr>
        <p:spPr/>
        <p:txBody>
          <a:bodyPr/>
          <a:lstStyle/>
          <a:p>
            <a:r>
              <a:rPr lang="en-US"/>
              <a:t>South Dakota Mission Support Workshop</a:t>
            </a:r>
          </a:p>
        </p:txBody>
      </p:sp>
      <p:sp>
        <p:nvSpPr>
          <p:cNvPr id="7" name="Slide Number Placeholder 6">
            <a:extLst>
              <a:ext uri="{FF2B5EF4-FFF2-40B4-BE49-F238E27FC236}">
                <a16:creationId xmlns:a16="http://schemas.microsoft.com/office/drawing/2014/main" id="{0D4F6DA6-9DCD-4AE0-B468-627DC9810944}"/>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257310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wo Content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BE04-534F-4D40-A6D2-BAE70F5D8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BA0B-C83F-4313-9C0D-7DCE65AC635E}"/>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D098A-3DF3-419F-8C10-B4DF8D2DAD11}"/>
              </a:ext>
            </a:extLst>
          </p:cNvPr>
          <p:cNvSpPr>
            <a:spLocks noGrp="1"/>
          </p:cNvSpPr>
          <p:nvPr>
            <p:ph sz="half" idx="2"/>
          </p:nvPr>
        </p:nvSpPr>
        <p:spPr>
          <a:xfrm>
            <a:off x="6194613" y="1068106"/>
            <a:ext cx="5730688" cy="518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14606-ADDC-4332-92B8-24E5753286BE}"/>
              </a:ext>
            </a:extLst>
          </p:cNvPr>
          <p:cNvSpPr>
            <a:spLocks noGrp="1"/>
          </p:cNvSpPr>
          <p:nvPr>
            <p:ph type="dt" sz="half" idx="10"/>
          </p:nvPr>
        </p:nvSpPr>
        <p:spPr/>
        <p:txBody>
          <a:bodyPr/>
          <a:lstStyle/>
          <a:p>
            <a:r>
              <a:rPr lang="en-US"/>
              <a:t>05.15.2024</a:t>
            </a:r>
          </a:p>
        </p:txBody>
      </p:sp>
      <p:sp>
        <p:nvSpPr>
          <p:cNvPr id="6" name="Footer Placeholder 5">
            <a:extLst>
              <a:ext uri="{FF2B5EF4-FFF2-40B4-BE49-F238E27FC236}">
                <a16:creationId xmlns:a16="http://schemas.microsoft.com/office/drawing/2014/main" id="{0FA721B9-410A-4746-9E94-39C7A87216EF}"/>
              </a:ext>
            </a:extLst>
          </p:cNvPr>
          <p:cNvSpPr>
            <a:spLocks noGrp="1"/>
          </p:cNvSpPr>
          <p:nvPr>
            <p:ph type="ftr" sz="quarter" idx="11"/>
          </p:nvPr>
        </p:nvSpPr>
        <p:spPr/>
        <p:txBody>
          <a:bodyPr/>
          <a:lstStyle/>
          <a:p>
            <a:r>
              <a:rPr lang="en-US"/>
              <a:t>South Dakota Mission Support Workshop</a:t>
            </a:r>
          </a:p>
        </p:txBody>
      </p:sp>
      <p:sp>
        <p:nvSpPr>
          <p:cNvPr id="7" name="Slide Number Placeholder 6">
            <a:extLst>
              <a:ext uri="{FF2B5EF4-FFF2-40B4-BE49-F238E27FC236}">
                <a16:creationId xmlns:a16="http://schemas.microsoft.com/office/drawing/2014/main" id="{0D4F6DA6-9DCD-4AE0-B468-627DC9810944}"/>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8" name="Text Placeholder 7">
            <a:extLst>
              <a:ext uri="{FF2B5EF4-FFF2-40B4-BE49-F238E27FC236}">
                <a16:creationId xmlns:a16="http://schemas.microsoft.com/office/drawing/2014/main" id="{53449A1B-CA32-4CDE-9D7B-5A113561A92D}"/>
              </a:ext>
            </a:extLst>
          </p:cNvPr>
          <p:cNvSpPr>
            <a:spLocks noGrp="1"/>
          </p:cNvSpPr>
          <p:nvPr>
            <p:ph type="body" sz="quarter" idx="13" hasCustomPrompt="1"/>
          </p:nvPr>
        </p:nvSpPr>
        <p:spPr>
          <a:xfrm>
            <a:off x="10332720" y="36576"/>
            <a:ext cx="1828800" cy="329184"/>
          </a:xfrm>
          <a:solidFill>
            <a:schemeClr val="accent6"/>
          </a:solidFill>
          <a:ln>
            <a:solidFill>
              <a:srgbClr val="0070C0"/>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1200" b="1">
                <a:latin typeface="Calibri" panose="020F0502020204030204" pitchFamily="34" charset="0"/>
                <a:cs typeface="Calibri" panose="020F0502020204030204" pitchFamily="34" charset="0"/>
              </a:rPr>
              <a:t>CHARGE QUESTION #</a:t>
            </a:r>
            <a:endParaRPr lang="en-US"/>
          </a:p>
        </p:txBody>
      </p:sp>
    </p:spTree>
    <p:extLst>
      <p:ext uri="{BB962C8B-B14F-4D97-AF65-F5344CB8AC3E}">
        <p14:creationId xmlns:p14="http://schemas.microsoft.com/office/powerpoint/2010/main" val="40373853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C403-C89C-450D-A436-F7B6D3F8E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89867-0823-40EA-A7A5-E88FDCD16565}"/>
              </a:ext>
            </a:extLst>
          </p:cNvPr>
          <p:cNvSpPr>
            <a:spLocks noGrp="1"/>
          </p:cNvSpPr>
          <p:nvPr>
            <p:ph type="dt" sz="half" idx="10"/>
          </p:nvPr>
        </p:nvSpPr>
        <p:spPr/>
        <p:txBody>
          <a:bodyPr/>
          <a:lstStyle/>
          <a:p>
            <a:r>
              <a:rPr lang="en-US"/>
              <a:t>05.15.2024</a:t>
            </a:r>
          </a:p>
        </p:txBody>
      </p:sp>
      <p:sp>
        <p:nvSpPr>
          <p:cNvPr id="4" name="Footer Placeholder 3">
            <a:extLst>
              <a:ext uri="{FF2B5EF4-FFF2-40B4-BE49-F238E27FC236}">
                <a16:creationId xmlns:a16="http://schemas.microsoft.com/office/drawing/2014/main" id="{C1EF6DB3-0553-45E9-8885-BBA0FA2D5AD2}"/>
              </a:ext>
            </a:extLst>
          </p:cNvPr>
          <p:cNvSpPr>
            <a:spLocks noGrp="1"/>
          </p:cNvSpPr>
          <p:nvPr>
            <p:ph type="ftr" sz="quarter" idx="11"/>
          </p:nvPr>
        </p:nvSpPr>
        <p:spPr/>
        <p:txBody>
          <a:bodyPr/>
          <a:lstStyle/>
          <a:p>
            <a:r>
              <a:rPr lang="en-US"/>
              <a:t>South Dakota Mission Support Workshop</a:t>
            </a:r>
          </a:p>
        </p:txBody>
      </p:sp>
      <p:sp>
        <p:nvSpPr>
          <p:cNvPr id="5" name="Slide Number Placeholder 4">
            <a:extLst>
              <a:ext uri="{FF2B5EF4-FFF2-40B4-BE49-F238E27FC236}">
                <a16:creationId xmlns:a16="http://schemas.microsoft.com/office/drawing/2014/main" id="{F292459A-EEEF-4AB1-A20D-5C2D33034FCE}"/>
              </a:ext>
            </a:extLst>
          </p:cNvPr>
          <p:cNvSpPr>
            <a:spLocks noGrp="1"/>
          </p:cNvSpPr>
          <p:nvPr>
            <p:ph type="sldNum" sz="quarter" idx="12"/>
          </p:nvPr>
        </p:nvSpPr>
        <p:spPr/>
        <p:txBody>
          <a:bodyPr/>
          <a:lstStyle/>
          <a:p>
            <a:fld id="{EFEA031F-3946-4BBC-949C-5EB2BB7BA03C}" type="slidenum">
              <a:rPr lang="en-US" smtClean="0"/>
              <a:pPr/>
              <a:t>‹#›</a:t>
            </a:fld>
            <a:endParaRPr lang="en-US"/>
          </a:p>
        </p:txBody>
      </p:sp>
      <p:sp>
        <p:nvSpPr>
          <p:cNvPr id="6" name="Content Placeholder 2">
            <a:extLst>
              <a:ext uri="{FF2B5EF4-FFF2-40B4-BE49-F238E27FC236}">
                <a16:creationId xmlns:a16="http://schemas.microsoft.com/office/drawing/2014/main" id="{7E5849FA-23B8-4364-B074-2DB375C12205}"/>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11D33200-88A0-4E82-9F2B-120E4C4B5BC8}"/>
              </a:ext>
            </a:extLst>
          </p:cNvPr>
          <p:cNvSpPr>
            <a:spLocks noGrp="1"/>
          </p:cNvSpPr>
          <p:nvPr>
            <p:ph type="pic" sz="quarter" idx="13"/>
          </p:nvPr>
        </p:nvSpPr>
        <p:spPr>
          <a:xfrm>
            <a:off x="6189662" y="1068012"/>
            <a:ext cx="5730689" cy="5180293"/>
          </a:xfrm>
        </p:spPr>
        <p:txBody>
          <a:bodyPr/>
          <a:lstStyle/>
          <a:p>
            <a:r>
              <a:rPr lang="en-US"/>
              <a:t>Click icon to add picture</a:t>
            </a:r>
          </a:p>
        </p:txBody>
      </p:sp>
    </p:spTree>
    <p:extLst>
      <p:ext uri="{BB962C8B-B14F-4D97-AF65-F5344CB8AC3E}">
        <p14:creationId xmlns:p14="http://schemas.microsoft.com/office/powerpoint/2010/main" val="574585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ntent, Picture and Charg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C403-C89C-450D-A436-F7B6D3F8E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89867-0823-40EA-A7A5-E88FDCD16565}"/>
              </a:ext>
            </a:extLst>
          </p:cNvPr>
          <p:cNvSpPr>
            <a:spLocks noGrp="1"/>
          </p:cNvSpPr>
          <p:nvPr>
            <p:ph type="dt" sz="half" idx="10"/>
          </p:nvPr>
        </p:nvSpPr>
        <p:spPr/>
        <p:txBody>
          <a:bodyPr/>
          <a:lstStyle/>
          <a:p>
            <a:r>
              <a:rPr lang="en-US"/>
              <a:t>05.15.2024</a:t>
            </a:r>
          </a:p>
        </p:txBody>
      </p:sp>
      <p:sp>
        <p:nvSpPr>
          <p:cNvPr id="4" name="Footer Placeholder 3">
            <a:extLst>
              <a:ext uri="{FF2B5EF4-FFF2-40B4-BE49-F238E27FC236}">
                <a16:creationId xmlns:a16="http://schemas.microsoft.com/office/drawing/2014/main" id="{C1EF6DB3-0553-45E9-8885-BBA0FA2D5AD2}"/>
              </a:ext>
            </a:extLst>
          </p:cNvPr>
          <p:cNvSpPr>
            <a:spLocks noGrp="1"/>
          </p:cNvSpPr>
          <p:nvPr>
            <p:ph type="ftr" sz="quarter" idx="11"/>
          </p:nvPr>
        </p:nvSpPr>
        <p:spPr/>
        <p:txBody>
          <a:bodyPr/>
          <a:lstStyle/>
          <a:p>
            <a:r>
              <a:rPr lang="en-US"/>
              <a:t>South Dakota Mission Support Workshop</a:t>
            </a:r>
          </a:p>
        </p:txBody>
      </p:sp>
      <p:sp>
        <p:nvSpPr>
          <p:cNvPr id="5" name="Slide Number Placeholder 4">
            <a:extLst>
              <a:ext uri="{FF2B5EF4-FFF2-40B4-BE49-F238E27FC236}">
                <a16:creationId xmlns:a16="http://schemas.microsoft.com/office/drawing/2014/main" id="{F292459A-EEEF-4AB1-A20D-5C2D33034FCE}"/>
              </a:ext>
            </a:extLst>
          </p:cNvPr>
          <p:cNvSpPr>
            <a:spLocks noGrp="1"/>
          </p:cNvSpPr>
          <p:nvPr>
            <p:ph type="sldNum" sz="quarter" idx="12"/>
          </p:nvPr>
        </p:nvSpPr>
        <p:spPr/>
        <p:txBody>
          <a:bodyPr/>
          <a:lstStyle/>
          <a:p>
            <a:fld id="{EFEA031F-3946-4BBC-949C-5EB2BB7BA03C}" type="slidenum">
              <a:rPr lang="en-US" smtClean="0"/>
              <a:pPr/>
              <a:t>‹#›</a:t>
            </a:fld>
            <a:endParaRPr lang="en-US"/>
          </a:p>
        </p:txBody>
      </p:sp>
      <p:sp>
        <p:nvSpPr>
          <p:cNvPr id="6" name="Content Placeholder 2">
            <a:extLst>
              <a:ext uri="{FF2B5EF4-FFF2-40B4-BE49-F238E27FC236}">
                <a16:creationId xmlns:a16="http://schemas.microsoft.com/office/drawing/2014/main" id="{7E5849FA-23B8-4364-B074-2DB375C12205}"/>
              </a:ext>
            </a:extLst>
          </p:cNvPr>
          <p:cNvSpPr>
            <a:spLocks noGrp="1"/>
          </p:cNvSpPr>
          <p:nvPr>
            <p:ph sz="half" idx="1"/>
          </p:nvPr>
        </p:nvSpPr>
        <p:spPr>
          <a:xfrm>
            <a:off x="266699" y="1068106"/>
            <a:ext cx="5730689" cy="5180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11D33200-88A0-4E82-9F2B-120E4C4B5BC8}"/>
              </a:ext>
            </a:extLst>
          </p:cNvPr>
          <p:cNvSpPr>
            <a:spLocks noGrp="1"/>
          </p:cNvSpPr>
          <p:nvPr>
            <p:ph type="pic" sz="quarter" idx="13"/>
          </p:nvPr>
        </p:nvSpPr>
        <p:spPr>
          <a:xfrm>
            <a:off x="6189662" y="1068012"/>
            <a:ext cx="5730689" cy="5180293"/>
          </a:xfrm>
        </p:spPr>
        <p:txBody>
          <a:bodyPr/>
          <a:lstStyle/>
          <a:p>
            <a:r>
              <a:rPr lang="en-US"/>
              <a:t>Click icon to add picture</a:t>
            </a:r>
          </a:p>
        </p:txBody>
      </p:sp>
      <p:sp>
        <p:nvSpPr>
          <p:cNvPr id="9" name="Text Placeholder 7">
            <a:extLst>
              <a:ext uri="{FF2B5EF4-FFF2-40B4-BE49-F238E27FC236}">
                <a16:creationId xmlns:a16="http://schemas.microsoft.com/office/drawing/2014/main" id="{DBE56495-495F-4648-A26E-D8C8BFEF0B2B}"/>
              </a:ext>
            </a:extLst>
          </p:cNvPr>
          <p:cNvSpPr>
            <a:spLocks noGrp="1"/>
          </p:cNvSpPr>
          <p:nvPr>
            <p:ph type="body" sz="quarter" idx="14" hasCustomPrompt="1"/>
          </p:nvPr>
        </p:nvSpPr>
        <p:spPr>
          <a:xfrm>
            <a:off x="10332720" y="36576"/>
            <a:ext cx="1828800" cy="329184"/>
          </a:xfrm>
          <a:solidFill>
            <a:schemeClr val="accent6"/>
          </a:solidFill>
          <a:ln>
            <a:solidFill>
              <a:schemeClr val="accent1">
                <a:lumMod val="60000"/>
                <a:lumOff val="40000"/>
              </a:schemeClr>
            </a:solidFill>
          </a:ln>
          <a:effectLst>
            <a:outerShdw blurRad="40005" dist="22860" dir="5400000" algn="ctr" rotWithShape="0">
              <a:schemeClr val="bg2">
                <a:lumMod val="10000"/>
                <a:alpha val="35000"/>
              </a:schemeClr>
            </a:outerShdw>
          </a:effectLst>
        </p:spPr>
        <p:txBody>
          <a:bodyPr lIns="0" tIns="0" rIns="0" bIns="0" anchor="ctr" anchorCtr="1">
            <a:norm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sz="1200" b="1">
                <a:latin typeface="Calibri" panose="020F0502020204030204" pitchFamily="34" charset="0"/>
                <a:cs typeface="Calibri" panose="020F0502020204030204" pitchFamily="34" charset="0"/>
              </a:rPr>
              <a:t>CHARGE QUESTION #</a:t>
            </a:r>
            <a:endParaRPr lang="en-US"/>
          </a:p>
        </p:txBody>
      </p:sp>
    </p:spTree>
    <p:extLst>
      <p:ext uri="{BB962C8B-B14F-4D97-AF65-F5344CB8AC3E}">
        <p14:creationId xmlns:p14="http://schemas.microsoft.com/office/powerpoint/2010/main" val="311823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750EC07-DB2F-4EE1-8DCD-DAA00B8426D3}" type="datetime1">
              <a:rPr lang="en-US" smtClean="0"/>
              <a:t>5/20/2024</a:t>
            </a:fld>
            <a:endParaRPr lang="en-US"/>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7875794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CD5-4E42-4219-BD6D-330CC1F89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E6E4A6-9526-4171-A80F-5FF0BBD469CD}"/>
              </a:ext>
            </a:extLst>
          </p:cNvPr>
          <p:cNvSpPr>
            <a:spLocks noGrp="1"/>
          </p:cNvSpPr>
          <p:nvPr>
            <p:ph type="dt" sz="half" idx="10"/>
          </p:nvPr>
        </p:nvSpPr>
        <p:spPr/>
        <p:txBody>
          <a:bodyPr/>
          <a:lstStyle/>
          <a:p>
            <a:r>
              <a:rPr lang="en-US"/>
              <a:t>05.15.2024</a:t>
            </a:r>
          </a:p>
        </p:txBody>
      </p:sp>
      <p:sp>
        <p:nvSpPr>
          <p:cNvPr id="4" name="Footer Placeholder 3">
            <a:extLst>
              <a:ext uri="{FF2B5EF4-FFF2-40B4-BE49-F238E27FC236}">
                <a16:creationId xmlns:a16="http://schemas.microsoft.com/office/drawing/2014/main" id="{15A59077-F042-47DA-B89E-5D5BCECDF36F}"/>
              </a:ext>
            </a:extLst>
          </p:cNvPr>
          <p:cNvSpPr>
            <a:spLocks noGrp="1"/>
          </p:cNvSpPr>
          <p:nvPr>
            <p:ph type="ftr" sz="quarter" idx="11"/>
          </p:nvPr>
        </p:nvSpPr>
        <p:spPr/>
        <p:txBody>
          <a:bodyPr/>
          <a:lstStyle/>
          <a:p>
            <a:r>
              <a:rPr lang="en-US"/>
              <a:t>South Dakota Mission Support Workshop</a:t>
            </a:r>
          </a:p>
        </p:txBody>
      </p:sp>
      <p:sp>
        <p:nvSpPr>
          <p:cNvPr id="5" name="Slide Number Placeholder 4">
            <a:extLst>
              <a:ext uri="{FF2B5EF4-FFF2-40B4-BE49-F238E27FC236}">
                <a16:creationId xmlns:a16="http://schemas.microsoft.com/office/drawing/2014/main" id="{13F80D5E-E85A-4958-9303-B74093D41DB0}"/>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28116161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32DD0-193F-4189-A8D3-D47A905AB9A6}"/>
              </a:ext>
            </a:extLst>
          </p:cNvPr>
          <p:cNvSpPr>
            <a:spLocks noGrp="1"/>
          </p:cNvSpPr>
          <p:nvPr>
            <p:ph type="dt" sz="half" idx="10"/>
          </p:nvPr>
        </p:nvSpPr>
        <p:spPr/>
        <p:txBody>
          <a:bodyPr/>
          <a:lstStyle/>
          <a:p>
            <a:r>
              <a:rPr lang="en-US"/>
              <a:t>05.15.2024</a:t>
            </a:r>
          </a:p>
        </p:txBody>
      </p:sp>
      <p:sp>
        <p:nvSpPr>
          <p:cNvPr id="3" name="Footer Placeholder 2">
            <a:extLst>
              <a:ext uri="{FF2B5EF4-FFF2-40B4-BE49-F238E27FC236}">
                <a16:creationId xmlns:a16="http://schemas.microsoft.com/office/drawing/2014/main" id="{FA3D73D5-E3DE-4FCF-997A-8898D7575923}"/>
              </a:ext>
            </a:extLst>
          </p:cNvPr>
          <p:cNvSpPr>
            <a:spLocks noGrp="1"/>
          </p:cNvSpPr>
          <p:nvPr>
            <p:ph type="ftr" sz="quarter" idx="11"/>
          </p:nvPr>
        </p:nvSpPr>
        <p:spPr/>
        <p:txBody>
          <a:bodyPr/>
          <a:lstStyle/>
          <a:p>
            <a:r>
              <a:rPr lang="en-US"/>
              <a:t>South Dakota Mission Support Workshop</a:t>
            </a:r>
          </a:p>
        </p:txBody>
      </p:sp>
      <p:sp>
        <p:nvSpPr>
          <p:cNvPr id="4" name="Slide Number Placeholder 3">
            <a:extLst>
              <a:ext uri="{FF2B5EF4-FFF2-40B4-BE49-F238E27FC236}">
                <a16:creationId xmlns:a16="http://schemas.microsoft.com/office/drawing/2014/main" id="{0E145F8F-D4F1-450B-8244-3CEDC156524D}"/>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3206665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ersion Track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513D2A-E145-466F-AF03-3D3ABF88C721}"/>
              </a:ext>
            </a:extLst>
          </p:cNvPr>
          <p:cNvSpPr>
            <a:spLocks noGrp="1"/>
          </p:cNvSpPr>
          <p:nvPr>
            <p:ph type="dt" sz="half" idx="10"/>
          </p:nvPr>
        </p:nvSpPr>
        <p:spPr/>
        <p:txBody>
          <a:bodyPr/>
          <a:lstStyle>
            <a:lvl1pPr>
              <a:defRPr/>
            </a:lvl1pPr>
          </a:lstStyle>
          <a:p>
            <a:r>
              <a:rPr lang="en-US"/>
              <a:t>05.15.2024</a:t>
            </a:r>
          </a:p>
        </p:txBody>
      </p:sp>
      <p:sp>
        <p:nvSpPr>
          <p:cNvPr id="5" name="Footer Placeholder 4">
            <a:extLst>
              <a:ext uri="{FF2B5EF4-FFF2-40B4-BE49-F238E27FC236}">
                <a16:creationId xmlns:a16="http://schemas.microsoft.com/office/drawing/2014/main" id="{C676E750-8E3B-4E81-8698-7EDA317F8365}"/>
              </a:ext>
            </a:extLst>
          </p:cNvPr>
          <p:cNvSpPr>
            <a:spLocks noGrp="1"/>
          </p:cNvSpPr>
          <p:nvPr>
            <p:ph type="ftr" sz="quarter" idx="11"/>
          </p:nvPr>
        </p:nvSpPr>
        <p:spPr/>
        <p:txBody>
          <a:bodyPr/>
          <a:lstStyle/>
          <a:p>
            <a:r>
              <a:rPr lang="en-US"/>
              <a:t>South Dakota Mission Support Workshop</a:t>
            </a:r>
          </a:p>
        </p:txBody>
      </p:sp>
      <p:sp>
        <p:nvSpPr>
          <p:cNvPr id="6" name="Slide Number Placeholder 5">
            <a:extLst>
              <a:ext uri="{FF2B5EF4-FFF2-40B4-BE49-F238E27FC236}">
                <a16:creationId xmlns:a16="http://schemas.microsoft.com/office/drawing/2014/main" id="{508B980B-E849-47BE-B045-A03CE7969241}"/>
              </a:ext>
            </a:extLst>
          </p:cNvPr>
          <p:cNvSpPr>
            <a:spLocks noGrp="1"/>
          </p:cNvSpPr>
          <p:nvPr>
            <p:ph type="sldNum" sz="quarter" idx="12"/>
          </p:nvPr>
        </p:nvSpPr>
        <p:spPr/>
        <p:txBody>
          <a:bodyPr/>
          <a:lstStyle/>
          <a:p>
            <a:fld id="{EFEA031F-3946-4BBC-949C-5EB2BB7BA03C}" type="slidenum">
              <a:rPr lang="en-US" smtClean="0"/>
              <a:t>‹#›</a:t>
            </a:fld>
            <a:endParaRPr lang="en-US"/>
          </a:p>
        </p:txBody>
      </p:sp>
      <p:sp>
        <p:nvSpPr>
          <p:cNvPr id="9" name="TextBox 8">
            <a:extLst>
              <a:ext uri="{FF2B5EF4-FFF2-40B4-BE49-F238E27FC236}">
                <a16:creationId xmlns:a16="http://schemas.microsoft.com/office/drawing/2014/main" id="{A389C083-7C50-5EE0-FD0C-E21C8FCEE038}"/>
              </a:ext>
            </a:extLst>
          </p:cNvPr>
          <p:cNvSpPr txBox="1"/>
          <p:nvPr userDrawn="1"/>
        </p:nvSpPr>
        <p:spPr>
          <a:xfrm>
            <a:off x="266700" y="192024"/>
            <a:ext cx="10515600" cy="722376"/>
          </a:xfrm>
          <a:prstGeom prst="rect">
            <a:avLst/>
          </a:prstGeom>
          <a:noFill/>
        </p:spPr>
        <p:txBody>
          <a:bodyPr wrap="square" anchor="b" anchorCtr="0">
            <a:spAutoFit/>
          </a:bodyPr>
          <a:lstStyle/>
          <a:p>
            <a:r>
              <a:rPr lang="en-US" sz="2200" b="1">
                <a:solidFill>
                  <a:srgbClr val="004C97"/>
                </a:solidFill>
                <a:latin typeface="+mj-lt"/>
              </a:rPr>
              <a:t>Version Tracker</a:t>
            </a:r>
          </a:p>
        </p:txBody>
      </p:sp>
      <p:sp>
        <p:nvSpPr>
          <p:cNvPr id="11" name="Text Placeholder 10">
            <a:extLst>
              <a:ext uri="{FF2B5EF4-FFF2-40B4-BE49-F238E27FC236}">
                <a16:creationId xmlns:a16="http://schemas.microsoft.com/office/drawing/2014/main" id="{B5ACAFE2-382F-E9EB-EEAD-19B26D6DFD55}"/>
              </a:ext>
            </a:extLst>
          </p:cNvPr>
          <p:cNvSpPr>
            <a:spLocks noGrp="1"/>
          </p:cNvSpPr>
          <p:nvPr>
            <p:ph type="body" sz="quarter" idx="13"/>
          </p:nvPr>
        </p:nvSpPr>
        <p:spPr>
          <a:xfrm>
            <a:off x="266700" y="1066799"/>
            <a:ext cx="11658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407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52BE-FE48-45A9-B7E1-732126897E11}"/>
              </a:ext>
            </a:extLst>
          </p:cNvPr>
          <p:cNvSpPr>
            <a:spLocks noGrp="1"/>
          </p:cNvSpPr>
          <p:nvPr>
            <p:ph type="title"/>
          </p:nvPr>
        </p:nvSpPr>
        <p:spPr>
          <a:xfrm>
            <a:off x="266700" y="190501"/>
            <a:ext cx="10515600" cy="723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EC27D-B554-49AD-8B87-B38950B1B7B8}"/>
              </a:ext>
            </a:extLst>
          </p:cNvPr>
          <p:cNvSpPr>
            <a:spLocks noGrp="1"/>
          </p:cNvSpPr>
          <p:nvPr>
            <p:ph type="body" idx="1"/>
          </p:nvPr>
        </p:nvSpPr>
        <p:spPr>
          <a:xfrm>
            <a:off x="266700" y="1077231"/>
            <a:ext cx="57172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E6177-AFCA-4652-A663-E0B824087984}"/>
              </a:ext>
            </a:extLst>
          </p:cNvPr>
          <p:cNvSpPr>
            <a:spLocks noGrp="1"/>
          </p:cNvSpPr>
          <p:nvPr>
            <p:ph sz="half" idx="2"/>
          </p:nvPr>
        </p:nvSpPr>
        <p:spPr>
          <a:xfrm>
            <a:off x="266700" y="1905064"/>
            <a:ext cx="5717241" cy="4343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DD57E-933C-4756-AFB3-B000B1832534}"/>
              </a:ext>
            </a:extLst>
          </p:cNvPr>
          <p:cNvSpPr>
            <a:spLocks noGrp="1"/>
          </p:cNvSpPr>
          <p:nvPr>
            <p:ph type="body" sz="quarter" idx="3"/>
          </p:nvPr>
        </p:nvSpPr>
        <p:spPr>
          <a:xfrm>
            <a:off x="6208059" y="1066800"/>
            <a:ext cx="571724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34DC1-5CBE-47A6-958E-2A9AB177E148}"/>
              </a:ext>
            </a:extLst>
          </p:cNvPr>
          <p:cNvSpPr>
            <a:spLocks noGrp="1"/>
          </p:cNvSpPr>
          <p:nvPr>
            <p:ph sz="quarter" idx="4"/>
          </p:nvPr>
        </p:nvSpPr>
        <p:spPr>
          <a:xfrm>
            <a:off x="6208059" y="1901142"/>
            <a:ext cx="5717241" cy="434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A5A53-D1B4-4257-BAC1-7AF71FB1204A}"/>
              </a:ext>
            </a:extLst>
          </p:cNvPr>
          <p:cNvSpPr>
            <a:spLocks noGrp="1"/>
          </p:cNvSpPr>
          <p:nvPr>
            <p:ph type="dt" sz="half" idx="10"/>
          </p:nvPr>
        </p:nvSpPr>
        <p:spPr/>
        <p:txBody>
          <a:bodyPr/>
          <a:lstStyle/>
          <a:p>
            <a:r>
              <a:rPr lang="en-US"/>
              <a:t>05.15.2024</a:t>
            </a:r>
          </a:p>
        </p:txBody>
      </p:sp>
      <p:sp>
        <p:nvSpPr>
          <p:cNvPr id="8" name="Footer Placeholder 7">
            <a:extLst>
              <a:ext uri="{FF2B5EF4-FFF2-40B4-BE49-F238E27FC236}">
                <a16:creationId xmlns:a16="http://schemas.microsoft.com/office/drawing/2014/main" id="{97E8C157-E7AA-4594-9938-12963E4206B7}"/>
              </a:ext>
            </a:extLst>
          </p:cNvPr>
          <p:cNvSpPr>
            <a:spLocks noGrp="1"/>
          </p:cNvSpPr>
          <p:nvPr>
            <p:ph type="ftr" sz="quarter" idx="11"/>
          </p:nvPr>
        </p:nvSpPr>
        <p:spPr/>
        <p:txBody>
          <a:bodyPr/>
          <a:lstStyle/>
          <a:p>
            <a:r>
              <a:rPr lang="en-US"/>
              <a:t>South Dakota Mission Support Workshop</a:t>
            </a:r>
          </a:p>
        </p:txBody>
      </p:sp>
      <p:sp>
        <p:nvSpPr>
          <p:cNvPr id="9" name="Slide Number Placeholder 8">
            <a:extLst>
              <a:ext uri="{FF2B5EF4-FFF2-40B4-BE49-F238E27FC236}">
                <a16:creationId xmlns:a16="http://schemas.microsoft.com/office/drawing/2014/main" id="{74D2C328-5D58-4CB5-AE56-54397014AC9C}"/>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37439580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6E88-885C-4E35-99E9-48887D401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166EA7-9874-470A-B0B8-FD685BCF2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06762-718C-45A9-B4B9-E7E8B06B9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B6638-FBA1-4A04-9E2B-C5AE3654D0D0}"/>
              </a:ext>
            </a:extLst>
          </p:cNvPr>
          <p:cNvSpPr>
            <a:spLocks noGrp="1"/>
          </p:cNvSpPr>
          <p:nvPr>
            <p:ph type="dt" sz="half" idx="10"/>
          </p:nvPr>
        </p:nvSpPr>
        <p:spPr/>
        <p:txBody>
          <a:bodyPr/>
          <a:lstStyle/>
          <a:p>
            <a:r>
              <a:rPr lang="en-US"/>
              <a:t>05.15.2024</a:t>
            </a:r>
          </a:p>
        </p:txBody>
      </p:sp>
      <p:sp>
        <p:nvSpPr>
          <p:cNvPr id="6" name="Footer Placeholder 5">
            <a:extLst>
              <a:ext uri="{FF2B5EF4-FFF2-40B4-BE49-F238E27FC236}">
                <a16:creationId xmlns:a16="http://schemas.microsoft.com/office/drawing/2014/main" id="{63824622-BD84-412D-9082-9BB5D1E34574}"/>
              </a:ext>
            </a:extLst>
          </p:cNvPr>
          <p:cNvSpPr>
            <a:spLocks noGrp="1"/>
          </p:cNvSpPr>
          <p:nvPr>
            <p:ph type="ftr" sz="quarter" idx="11"/>
          </p:nvPr>
        </p:nvSpPr>
        <p:spPr/>
        <p:txBody>
          <a:bodyPr/>
          <a:lstStyle/>
          <a:p>
            <a:r>
              <a:rPr lang="en-US"/>
              <a:t>South Dakota Mission Support Workshop</a:t>
            </a:r>
          </a:p>
        </p:txBody>
      </p:sp>
      <p:sp>
        <p:nvSpPr>
          <p:cNvPr id="7" name="Slide Number Placeholder 6">
            <a:extLst>
              <a:ext uri="{FF2B5EF4-FFF2-40B4-BE49-F238E27FC236}">
                <a16:creationId xmlns:a16="http://schemas.microsoft.com/office/drawing/2014/main" id="{5D8DAC68-D5C5-4D6C-A6BA-DCCB5A213260}"/>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3923965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225F-2AFE-4D12-86C5-A1486082B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29F05A-5148-44F2-B06A-0EC7587FC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FC75AE9-CA5D-4050-9B70-DFD20F0F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61638-996E-49ED-8333-45DDA7352912}"/>
              </a:ext>
            </a:extLst>
          </p:cNvPr>
          <p:cNvSpPr>
            <a:spLocks noGrp="1"/>
          </p:cNvSpPr>
          <p:nvPr>
            <p:ph type="dt" sz="half" idx="10"/>
          </p:nvPr>
        </p:nvSpPr>
        <p:spPr/>
        <p:txBody>
          <a:bodyPr/>
          <a:lstStyle/>
          <a:p>
            <a:r>
              <a:rPr lang="en-US"/>
              <a:t>05.15.2024</a:t>
            </a:r>
          </a:p>
        </p:txBody>
      </p:sp>
      <p:sp>
        <p:nvSpPr>
          <p:cNvPr id="6" name="Footer Placeholder 5">
            <a:extLst>
              <a:ext uri="{FF2B5EF4-FFF2-40B4-BE49-F238E27FC236}">
                <a16:creationId xmlns:a16="http://schemas.microsoft.com/office/drawing/2014/main" id="{378BFFE2-F321-4DC4-BD74-30A66C7F00F3}"/>
              </a:ext>
            </a:extLst>
          </p:cNvPr>
          <p:cNvSpPr>
            <a:spLocks noGrp="1"/>
          </p:cNvSpPr>
          <p:nvPr>
            <p:ph type="ftr" sz="quarter" idx="11"/>
          </p:nvPr>
        </p:nvSpPr>
        <p:spPr/>
        <p:txBody>
          <a:bodyPr/>
          <a:lstStyle/>
          <a:p>
            <a:r>
              <a:rPr lang="en-US"/>
              <a:t>South Dakota Mission Support Workshop</a:t>
            </a:r>
          </a:p>
        </p:txBody>
      </p:sp>
      <p:sp>
        <p:nvSpPr>
          <p:cNvPr id="7" name="Slide Number Placeholder 6">
            <a:extLst>
              <a:ext uri="{FF2B5EF4-FFF2-40B4-BE49-F238E27FC236}">
                <a16:creationId xmlns:a16="http://schemas.microsoft.com/office/drawing/2014/main" id="{CD3EF049-E744-451A-87EC-792ED74E105E}"/>
              </a:ext>
            </a:extLst>
          </p:cNvPr>
          <p:cNvSpPr>
            <a:spLocks noGrp="1"/>
          </p:cNvSpPr>
          <p:nvPr>
            <p:ph type="sldNum" sz="quarter" idx="12"/>
          </p:nvPr>
        </p:nvSpPr>
        <p:spPr/>
        <p:txBody>
          <a:bodyPr/>
          <a:lstStyle/>
          <a:p>
            <a:fld id="{EFEA031F-3946-4BBC-949C-5EB2BB7BA03C}" type="slidenum">
              <a:rPr lang="en-US" smtClean="0"/>
              <a:t>‹#›</a:t>
            </a:fld>
            <a:endParaRPr lang="en-US"/>
          </a:p>
        </p:txBody>
      </p:sp>
    </p:spTree>
    <p:extLst>
      <p:ext uri="{BB962C8B-B14F-4D97-AF65-F5344CB8AC3E}">
        <p14:creationId xmlns:p14="http://schemas.microsoft.com/office/powerpoint/2010/main" val="12821621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648317" y="6488431"/>
            <a:ext cx="7315200" cy="187325"/>
          </a:xfrm>
        </p:spPr>
        <p:txBody>
          <a:bodyPr lIns="0" tIns="0" rIns="0" bIns="0" anchor="b" anchorCtr="0"/>
          <a:lstStyle>
            <a:lvl1pPr>
              <a:defRPr lang="en-US" smtClean="0"/>
            </a:lvl1pPr>
          </a:lstStyle>
          <a:p>
            <a:r>
              <a:rPr lang="en-US"/>
              <a:t>South Dakota Mission Support Workshop</a:t>
            </a:r>
          </a:p>
        </p:txBody>
      </p:sp>
      <p:sp>
        <p:nvSpPr>
          <p:cNvPr id="6" name="Slide Number Placeholder 5"/>
          <p:cNvSpPr>
            <a:spLocks noGrp="1"/>
          </p:cNvSpPr>
          <p:nvPr>
            <p:ph type="sldNum" sz="quarter" idx="12"/>
          </p:nvPr>
        </p:nvSpPr>
        <p:spPr>
          <a:xfrm>
            <a:off x="493776"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8250"/>
            <a:ext cx="11057467" cy="4846638"/>
          </a:xfrm>
          <a:prstGeom prst="rect">
            <a:avLst/>
          </a:prstGeom>
        </p:spPr>
        <p:txBody>
          <a:bodyPr lIns="0" rIns="0">
            <a:normAutofit/>
          </a:bodyPr>
          <a:lstStyle>
            <a:lvl1pPr marL="256032" indent="-256032">
              <a:lnSpc>
                <a:spcPct val="100000"/>
              </a:lnSpc>
              <a:spcBef>
                <a:spcPts val="600"/>
              </a:spcBef>
              <a:spcAft>
                <a:spcPts val="600"/>
              </a:spcAft>
              <a:buFont typeface="Arial"/>
              <a:buChar char="•"/>
              <a:defRPr sz="2200" b="0" i="0">
                <a:solidFill>
                  <a:srgbClr val="63666A"/>
                </a:solidFill>
                <a:latin typeface="Helvetica"/>
              </a:defRPr>
            </a:lvl1pPr>
            <a:lvl2pPr marL="571500" indent="-227013">
              <a:lnSpc>
                <a:spcPct val="100000"/>
              </a:lnSpc>
              <a:spcBef>
                <a:spcPts val="300"/>
              </a:spcBef>
              <a:spcAft>
                <a:spcPts val="300"/>
              </a:spcAft>
              <a:buSzPct val="90000"/>
              <a:buFont typeface="Lucida Grande"/>
              <a:buChar char="-"/>
              <a:defRPr sz="2000" b="0" i="0">
                <a:solidFill>
                  <a:srgbClr val="63666A"/>
                </a:solidFill>
                <a:latin typeface="Helvetica"/>
              </a:defRPr>
            </a:lvl2pPr>
            <a:lvl3pPr marL="914400" indent="-230188">
              <a:lnSpc>
                <a:spcPct val="100000"/>
              </a:lnSpc>
              <a:spcBef>
                <a:spcPts val="300"/>
              </a:spcBef>
              <a:spcAft>
                <a:spcPts val="300"/>
              </a:spcAft>
              <a:buSzPct val="88000"/>
              <a:buFont typeface="Arial"/>
              <a:buChar char="•"/>
              <a:defRPr sz="1800" b="0" i="0">
                <a:solidFill>
                  <a:srgbClr val="63666A"/>
                </a:solidFill>
                <a:latin typeface="Helvetica"/>
              </a:defRPr>
            </a:lvl3pPr>
            <a:lvl4pPr marL="1200150" indent="-230188">
              <a:lnSpc>
                <a:spcPct val="100000"/>
              </a:lnSpc>
              <a:spcBef>
                <a:spcPts val="300"/>
              </a:spcBef>
              <a:spcAft>
                <a:spcPts val="300"/>
              </a:spcAft>
              <a:buSzPct val="90000"/>
              <a:buFont typeface="Lucida Grande"/>
              <a:buChar char="-"/>
              <a:defRPr sz="1600" b="0" i="0">
                <a:solidFill>
                  <a:srgbClr val="63666A"/>
                </a:solidFill>
                <a:latin typeface="Helvetica"/>
              </a:defRPr>
            </a:lvl4pPr>
            <a:lvl5pPr marL="1484313" indent="-225425">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levelxxxxxxxxxxxxxxxxxxxxxxxxxxxxxxxxxxxxxxxxxxxxxxxxxxxxxxxxxxxxxxxxxxxxxxxxxxxxxxxxxxxx</a:t>
            </a:r>
          </a:p>
          <a:p>
            <a:pPr lvl="2"/>
            <a:r>
              <a:rPr lang="en-US"/>
              <a:t>Third levelxxxxxxxxxxxxxxxxxxxxxxxxxxxxxxxxxxxxxxxxxxxxxxxxxxxxxxxxxxxxxxxxxxxxxxxxxxxxxxxxxxxxxxxxxxxxxxxxxx</a:t>
            </a:r>
          </a:p>
          <a:p>
            <a:pPr lvl="3"/>
            <a:r>
              <a:rPr lang="en-US"/>
              <a:t>Fourth levelxxxxxxxxxxxxxxxxxxxxxxxxxxxxxxxxxxxxxxxxxxxxxxxxxxxxxxxxxxxxxxxxxxxxxxxxxxxxxxxxxxxxxxxxxxxxxxxxxxxx</a:t>
            </a:r>
          </a:p>
          <a:p>
            <a:pPr lvl="4"/>
            <a:r>
              <a:rPr lang="en-US"/>
              <a:t>Fifth levelxxxxxxxxxxxxxxxxxxxxxxxxxxxxxxxxxxxxxxxxxxxxxxxxxxxxxxxxxxxxxxxxxxxxxxxxxxxxxxxxxxxxxxxxxxxxxxxxxxxxxxxxxxxxxxxxx</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14522"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05.15.2024</a:t>
            </a:r>
          </a:p>
        </p:txBody>
      </p:sp>
    </p:spTree>
    <p:extLst>
      <p:ext uri="{BB962C8B-B14F-4D97-AF65-F5344CB8AC3E}">
        <p14:creationId xmlns:p14="http://schemas.microsoft.com/office/powerpoint/2010/main" val="12334454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with Charge Question">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29768"/>
            <a:ext cx="11057467" cy="566928"/>
          </a:xfrm>
          <a:prstGeom prst="rect">
            <a:avLst/>
          </a:prstGeom>
        </p:spPr>
        <p:txBody>
          <a:bodyPr vert="horz" lIns="0" tIns="0" rIns="0" bIns="0" anchor="t" anchorCtr="0"/>
          <a:lstStyle>
            <a:lvl1pPr>
              <a:defRPr lang="en-US" sz="2200" b="1" i="0" baseline="0" dirty="0">
                <a:solidFill>
                  <a:srgbClr val="004C97"/>
                </a:solidFill>
                <a:latin typeface="Helvetica"/>
              </a:defRPr>
            </a:lvl1pPr>
          </a:lstStyle>
          <a:p>
            <a:pPr lvl="0" algn="l"/>
            <a:r>
              <a:rPr lang="en-US"/>
              <a:t>Click to edit Master title style</a:t>
            </a:r>
          </a:p>
        </p:txBody>
      </p:sp>
      <p:sp>
        <p:nvSpPr>
          <p:cNvPr id="5" name="Footer Placeholder 4"/>
          <p:cNvSpPr>
            <a:spLocks noGrp="1"/>
          </p:cNvSpPr>
          <p:nvPr>
            <p:ph type="ftr" sz="quarter" idx="11"/>
          </p:nvPr>
        </p:nvSpPr>
        <p:spPr>
          <a:xfrm>
            <a:off x="2648317" y="6488431"/>
            <a:ext cx="7315200" cy="187325"/>
          </a:xfrm>
        </p:spPr>
        <p:txBody>
          <a:bodyPr lIns="0" tIns="0" rIns="0" bIns="0" anchor="b" anchorCtr="0"/>
          <a:lstStyle>
            <a:lvl1pPr>
              <a:defRPr lang="en-US" smtClean="0"/>
            </a:lvl1pPr>
          </a:lstStyle>
          <a:p>
            <a:r>
              <a:rPr lang="en-US"/>
              <a:t>South Dakota Mission Support Workshop</a:t>
            </a:r>
          </a:p>
        </p:txBody>
      </p:sp>
      <p:sp>
        <p:nvSpPr>
          <p:cNvPr id="6" name="Slide Number Placeholder 5"/>
          <p:cNvSpPr>
            <a:spLocks noGrp="1"/>
          </p:cNvSpPr>
          <p:nvPr>
            <p:ph type="sldNum" sz="quarter" idx="12"/>
          </p:nvPr>
        </p:nvSpPr>
        <p:spPr>
          <a:xfrm>
            <a:off x="493776"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4440"/>
            <a:ext cx="11057467" cy="5109799"/>
          </a:xfrm>
          <a:prstGeom prst="rect">
            <a:avLst/>
          </a:prstGeom>
        </p:spPr>
        <p:txBody>
          <a:bodyPr lIns="0" rIns="0">
            <a:normAutofit/>
          </a:bodyPr>
          <a:lstStyle>
            <a:lvl1pPr marL="256032" indent="-256032">
              <a:lnSpc>
                <a:spcPct val="100000"/>
              </a:lnSpc>
              <a:spcBef>
                <a:spcPts val="600"/>
              </a:spcBef>
              <a:spcAft>
                <a:spcPts val="300"/>
              </a:spcAft>
              <a:buFont typeface="Arial"/>
              <a:buChar char="•"/>
              <a:defRPr sz="2200" b="0" i="0">
                <a:solidFill>
                  <a:srgbClr val="63666A"/>
                </a:solidFill>
                <a:latin typeface="Helvetica"/>
              </a:defRPr>
            </a:lvl1pPr>
            <a:lvl2pPr marL="571500" indent="-231775">
              <a:lnSpc>
                <a:spcPct val="100000"/>
              </a:lnSpc>
              <a:spcBef>
                <a:spcPts val="600"/>
              </a:spcBef>
              <a:spcAft>
                <a:spcPts val="0"/>
              </a:spcAft>
              <a:buSzPct val="90000"/>
              <a:buFont typeface="Lucida Grande"/>
              <a:buChar char="-"/>
              <a:defRPr sz="2000" b="0" i="0">
                <a:solidFill>
                  <a:srgbClr val="63666A"/>
                </a:solidFill>
                <a:latin typeface="Helvetica"/>
              </a:defRPr>
            </a:lvl2pPr>
            <a:lvl3pPr marL="914400" indent="-225425">
              <a:lnSpc>
                <a:spcPct val="100000"/>
              </a:lnSpc>
              <a:spcBef>
                <a:spcPts val="600"/>
              </a:spcBef>
              <a:spcAft>
                <a:spcPts val="0"/>
              </a:spcAft>
              <a:buSzPct val="88000"/>
              <a:buFont typeface="Arial"/>
              <a:buChar char="•"/>
              <a:defRPr sz="1800" b="0" i="0">
                <a:solidFill>
                  <a:srgbClr val="63666A"/>
                </a:solidFill>
                <a:latin typeface="Helvetica"/>
              </a:defRPr>
            </a:lvl3pPr>
            <a:lvl4pPr marL="1198563" indent="-223838">
              <a:lnSpc>
                <a:spcPct val="100000"/>
              </a:lnSpc>
              <a:spcBef>
                <a:spcPts val="600"/>
              </a:spcBef>
              <a:spcAft>
                <a:spcPts val="0"/>
              </a:spcAft>
              <a:buSzPct val="90000"/>
              <a:buFont typeface="Lucida Grande"/>
              <a:buChar char="-"/>
              <a:defRPr sz="1600" b="0" i="0">
                <a:solidFill>
                  <a:srgbClr val="63666A"/>
                </a:solidFill>
                <a:latin typeface="Helvetica"/>
              </a:defRPr>
            </a:lvl4pPr>
            <a:lvl5pPr marL="1489075" indent="-234950">
              <a:lnSpc>
                <a:spcPct val="100000"/>
              </a:lnSpc>
              <a:spcBef>
                <a:spcPts val="600"/>
              </a:spcBef>
              <a:spcAft>
                <a:spcPts val="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14522"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05.15.2024</a:t>
            </a:r>
          </a:p>
        </p:txBody>
      </p:sp>
      <p:sp>
        <p:nvSpPr>
          <p:cNvPr id="10" name="Text Placeholder 10">
            <a:extLst>
              <a:ext uri="{FF2B5EF4-FFF2-40B4-BE49-F238E27FC236}">
                <a16:creationId xmlns:a16="http://schemas.microsoft.com/office/drawing/2014/main" id="{C08327CF-8165-47C2-9B13-1CD47A4C93D4}"/>
              </a:ext>
            </a:extLst>
          </p:cNvPr>
          <p:cNvSpPr>
            <a:spLocks noGrp="1"/>
          </p:cNvSpPr>
          <p:nvPr>
            <p:ph type="body" sz="quarter" idx="14"/>
          </p:nvPr>
        </p:nvSpPr>
        <p:spPr>
          <a:xfrm>
            <a:off x="10332720" y="36576"/>
            <a:ext cx="1828800" cy="329184"/>
          </a:xfrm>
          <a:prstGeom prst="rect">
            <a:avLst/>
          </a:prstGeom>
          <a:solidFill>
            <a:srgbClr val="F79646"/>
          </a:solidFill>
          <a:ln>
            <a:solidFill>
              <a:srgbClr val="4A7EBB"/>
            </a:solidFill>
          </a:ln>
          <a:effectLst>
            <a:outerShdw blurRad="40005" dist="22860" dir="5400000" algn="ctr" rotWithShape="0">
              <a:srgbClr val="000000">
                <a:alpha val="35000"/>
              </a:srgbClr>
            </a:outerShdw>
          </a:effectLst>
        </p:spPr>
        <p:txBody>
          <a:bodyPr lIns="0" tIns="0" rIns="0" bIns="0" anchor="ctr" anchorCtr="1">
            <a:noAutofit/>
          </a:bodyPr>
          <a:lstStyle>
            <a:lvl1pPr marL="0" indent="0">
              <a:buNone/>
              <a:defRPr sz="1200" b="1" cap="all" baseline="0">
                <a:solidFill>
                  <a:schemeClr val="bg2">
                    <a:lumMod val="1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1075049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A395-781A-3A66-EE77-AC55BC44D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40367F-E911-1ABA-B772-E036D3FDC8A4}"/>
              </a:ext>
            </a:extLst>
          </p:cNvPr>
          <p:cNvSpPr>
            <a:spLocks noGrp="1"/>
          </p:cNvSpPr>
          <p:nvPr>
            <p:ph type="dt" sz="half" idx="10"/>
          </p:nvPr>
        </p:nvSpPr>
        <p:spPr/>
        <p:txBody>
          <a:bodyPr/>
          <a:lstStyle/>
          <a:p>
            <a:r>
              <a:rPr lang="en-US"/>
              <a:t>05.15.2024</a:t>
            </a:r>
          </a:p>
        </p:txBody>
      </p:sp>
      <p:sp>
        <p:nvSpPr>
          <p:cNvPr id="4" name="Footer Placeholder 3">
            <a:extLst>
              <a:ext uri="{FF2B5EF4-FFF2-40B4-BE49-F238E27FC236}">
                <a16:creationId xmlns:a16="http://schemas.microsoft.com/office/drawing/2014/main" id="{A86FE445-CBC6-D0A9-9A0F-77C9FC5C606A}"/>
              </a:ext>
            </a:extLst>
          </p:cNvPr>
          <p:cNvSpPr>
            <a:spLocks noGrp="1"/>
          </p:cNvSpPr>
          <p:nvPr>
            <p:ph type="ftr" sz="quarter" idx="11"/>
          </p:nvPr>
        </p:nvSpPr>
        <p:spPr/>
        <p:txBody>
          <a:bodyPr/>
          <a:lstStyle/>
          <a:p>
            <a:r>
              <a:rPr lang="en-US"/>
              <a:t>South Dakota Mission Support Workshop</a:t>
            </a:r>
          </a:p>
        </p:txBody>
      </p:sp>
      <p:sp>
        <p:nvSpPr>
          <p:cNvPr id="5" name="Slide Number Placeholder 4">
            <a:extLst>
              <a:ext uri="{FF2B5EF4-FFF2-40B4-BE49-F238E27FC236}">
                <a16:creationId xmlns:a16="http://schemas.microsoft.com/office/drawing/2014/main" id="{19705229-8872-8594-F75D-498B27103525}"/>
              </a:ext>
            </a:extLst>
          </p:cNvPr>
          <p:cNvSpPr>
            <a:spLocks noGrp="1"/>
          </p:cNvSpPr>
          <p:nvPr>
            <p:ph type="sldNum" sz="quarter" idx="12"/>
          </p:nvPr>
        </p:nvSpPr>
        <p:spPr/>
        <p:txBody>
          <a:bodyPr/>
          <a:lstStyle/>
          <a:p>
            <a:fld id="{EFEA031F-3946-4BBC-949C-5EB2BB7BA03C}" type="slidenum">
              <a:rPr lang="en-US" smtClean="0"/>
              <a:pPr/>
              <a:t>‹#›</a:t>
            </a:fld>
            <a:endParaRPr lang="en-US"/>
          </a:p>
        </p:txBody>
      </p:sp>
      <p:sp>
        <p:nvSpPr>
          <p:cNvPr id="7" name="TextBox 6">
            <a:extLst>
              <a:ext uri="{FF2B5EF4-FFF2-40B4-BE49-F238E27FC236}">
                <a16:creationId xmlns:a16="http://schemas.microsoft.com/office/drawing/2014/main" id="{FBA28F4A-0C45-9465-4E0A-78167EBD7A05}"/>
              </a:ext>
            </a:extLst>
          </p:cNvPr>
          <p:cNvSpPr txBox="1"/>
          <p:nvPr userDrawn="1"/>
        </p:nvSpPr>
        <p:spPr>
          <a:xfrm>
            <a:off x="3992782" y="894733"/>
            <a:ext cx="3131918" cy="523220"/>
          </a:xfrm>
          <a:prstGeom prst="rect">
            <a:avLst/>
          </a:prstGeom>
          <a:noFill/>
          <a:ln w="19050">
            <a:solidFill>
              <a:schemeClr val="tx1"/>
            </a:solidFill>
          </a:ln>
        </p:spPr>
        <p:txBody>
          <a:bodyPr wrap="square" rtlCol="0">
            <a:spAutoFit/>
          </a:bodyPr>
          <a:lstStyle/>
          <a:p>
            <a:r>
              <a:rPr lang="en-US" sz="1600" u="sng">
                <a:latin typeface="Calibri" panose="020F0502020204030204" pitchFamily="34" charset="0"/>
                <a:cs typeface="Calibri" panose="020F0502020204030204" pitchFamily="34" charset="0"/>
              </a:rPr>
              <a:t>Fermilab DUNE Coordination Office</a:t>
            </a:r>
          </a:p>
          <a:p>
            <a:r>
              <a:rPr lang="en-US" sz="1200">
                <a:latin typeface="Calibri" panose="020F0502020204030204" pitchFamily="34" charset="0"/>
                <a:cs typeface="Calibri" panose="020F0502020204030204" pitchFamily="34" charset="0"/>
              </a:rPr>
              <a:t>Scope: </a:t>
            </a:r>
            <a:r>
              <a:rPr lang="en-US" sz="1200" b="1">
                <a:solidFill>
                  <a:schemeClr val="accent6"/>
                </a:solidFill>
                <a:latin typeface="Calibri" panose="020F0502020204030204" pitchFamily="34" charset="0"/>
                <a:cs typeface="Calibri" panose="020F0502020204030204" pitchFamily="34" charset="0"/>
              </a:rPr>
              <a:t>Governance</a:t>
            </a:r>
          </a:p>
        </p:txBody>
      </p:sp>
      <p:sp>
        <p:nvSpPr>
          <p:cNvPr id="8" name="TextBox 7">
            <a:extLst>
              <a:ext uri="{FF2B5EF4-FFF2-40B4-BE49-F238E27FC236}">
                <a16:creationId xmlns:a16="http://schemas.microsoft.com/office/drawing/2014/main" id="{7028F0C8-7C17-DA83-032F-A1D772A33CD9}"/>
              </a:ext>
            </a:extLst>
          </p:cNvPr>
          <p:cNvSpPr txBox="1"/>
          <p:nvPr userDrawn="1"/>
        </p:nvSpPr>
        <p:spPr>
          <a:xfrm>
            <a:off x="604389" y="1986924"/>
            <a:ext cx="2530577" cy="666786"/>
          </a:xfrm>
          <a:prstGeom prst="rect">
            <a:avLst/>
          </a:prstGeom>
          <a:solidFill>
            <a:schemeClr val="accent3">
              <a:lumMod val="20000"/>
              <a:lumOff val="80000"/>
            </a:schemeClr>
          </a:solidFill>
          <a:ln w="19050">
            <a:solidFill>
              <a:schemeClr val="tx1"/>
            </a:solidFill>
          </a:ln>
        </p:spPr>
        <p:txBody>
          <a:bodyPr wrap="square" rtlCol="0">
            <a:spAutoFit/>
          </a:bodyPr>
          <a:lstStyle/>
          <a:p>
            <a:r>
              <a:rPr lang="en-US" sz="1333" u="sng">
                <a:latin typeface="Calibri" panose="020F0502020204030204" pitchFamily="34" charset="0"/>
                <a:cs typeface="Calibri" panose="020F0502020204030204" pitchFamily="34" charset="0"/>
              </a:rPr>
              <a:t>Operations and Project Support</a:t>
            </a:r>
          </a:p>
          <a:p>
            <a:r>
              <a:rPr lang="en-US" sz="1200">
                <a:latin typeface="Calibri" panose="020F0502020204030204" pitchFamily="34" charset="0"/>
                <a:cs typeface="Calibri" panose="020F0502020204030204" pitchFamily="34" charset="0"/>
              </a:rPr>
              <a:t>Scope: </a:t>
            </a:r>
            <a:r>
              <a:rPr lang="en-US" sz="1200" b="1">
                <a:solidFill>
                  <a:schemeClr val="accent6"/>
                </a:solidFill>
                <a:latin typeface="Calibri" panose="020F0502020204030204" pitchFamily="34" charset="0"/>
                <a:cs typeface="Calibri" panose="020F0502020204030204" pitchFamily="34" charset="0"/>
              </a:rPr>
              <a:t>Project Support,</a:t>
            </a:r>
          </a:p>
          <a:p>
            <a:r>
              <a:rPr lang="en-US" sz="1200" b="1">
                <a:solidFill>
                  <a:schemeClr val="accent6"/>
                </a:solidFill>
                <a:latin typeface="Calibri" panose="020F0502020204030204" pitchFamily="34" charset="0"/>
                <a:cs typeface="Calibri" panose="020F0502020204030204" pitchFamily="34" charset="0"/>
              </a:rPr>
              <a:t>             Science Operations Planning</a:t>
            </a:r>
          </a:p>
        </p:txBody>
      </p:sp>
      <p:sp>
        <p:nvSpPr>
          <p:cNvPr id="9" name="TextBox 8">
            <a:extLst>
              <a:ext uri="{FF2B5EF4-FFF2-40B4-BE49-F238E27FC236}">
                <a16:creationId xmlns:a16="http://schemas.microsoft.com/office/drawing/2014/main" id="{058531D8-1B92-D6CD-384A-0BB3F7B9907A}"/>
              </a:ext>
            </a:extLst>
          </p:cNvPr>
          <p:cNvSpPr txBox="1"/>
          <p:nvPr userDrawn="1"/>
        </p:nvSpPr>
        <p:spPr>
          <a:xfrm>
            <a:off x="8527651" y="1990781"/>
            <a:ext cx="2405888" cy="482120"/>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en-US" sz="1333" u="sng">
                <a:latin typeface="Calibri" panose="020F0502020204030204" pitchFamily="34" charset="0"/>
                <a:cs typeface="Calibri" panose="020F0502020204030204" pitchFamily="34" charset="0"/>
              </a:rPr>
              <a:t>Collaboration Support</a:t>
            </a:r>
          </a:p>
          <a:p>
            <a:r>
              <a:rPr lang="en-US" sz="1200">
                <a:latin typeface="Calibri" panose="020F0502020204030204" pitchFamily="34" charset="0"/>
                <a:cs typeface="Calibri" panose="020F0502020204030204" pitchFamily="34" charset="0"/>
              </a:rPr>
              <a:t>Scope: </a:t>
            </a:r>
            <a:r>
              <a:rPr lang="en-US" sz="1200" b="1">
                <a:solidFill>
                  <a:schemeClr val="accent6"/>
                </a:solidFill>
                <a:latin typeface="Calibri" panose="020F0502020204030204" pitchFamily="34" charset="0"/>
                <a:cs typeface="Calibri" panose="020F0502020204030204" pitchFamily="34" charset="0"/>
              </a:rPr>
              <a:t>Collaboration Support</a:t>
            </a:r>
          </a:p>
        </p:txBody>
      </p:sp>
      <p:sp>
        <p:nvSpPr>
          <p:cNvPr id="10" name="TextBox 9">
            <a:extLst>
              <a:ext uri="{FF2B5EF4-FFF2-40B4-BE49-F238E27FC236}">
                <a16:creationId xmlns:a16="http://schemas.microsoft.com/office/drawing/2014/main" id="{06200947-3C1C-DC29-37C9-7623500BE0F3}"/>
              </a:ext>
            </a:extLst>
          </p:cNvPr>
          <p:cNvSpPr txBox="1"/>
          <p:nvPr userDrawn="1"/>
        </p:nvSpPr>
        <p:spPr>
          <a:xfrm>
            <a:off x="4211685" y="1981751"/>
            <a:ext cx="2690368" cy="482120"/>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333" u="sng">
                <a:latin typeface="Calibri" panose="020F0502020204030204" pitchFamily="34" charset="0"/>
                <a:cs typeface="Calibri" panose="020F0502020204030204" pitchFamily="34" charset="0"/>
              </a:rPr>
              <a:t>South Dakota Services </a:t>
            </a:r>
          </a:p>
          <a:p>
            <a:r>
              <a:rPr lang="en-US" sz="1200">
                <a:latin typeface="Calibri" panose="020F0502020204030204" pitchFamily="34" charset="0"/>
                <a:cs typeface="Calibri" panose="020F0502020204030204" pitchFamily="34" charset="0"/>
              </a:rPr>
              <a:t>Scope: </a:t>
            </a:r>
            <a:r>
              <a:rPr lang="en-US" sz="1200" b="1">
                <a:solidFill>
                  <a:schemeClr val="accent6"/>
                </a:solidFill>
                <a:latin typeface="Calibri" panose="020F0502020204030204" pitchFamily="34" charset="0"/>
                <a:cs typeface="Calibri" panose="020F0502020204030204" pitchFamily="34" charset="0"/>
              </a:rPr>
              <a:t>South Dakota Support</a:t>
            </a:r>
          </a:p>
        </p:txBody>
      </p:sp>
      <p:sp>
        <p:nvSpPr>
          <p:cNvPr id="11" name="TextBox 10">
            <a:extLst>
              <a:ext uri="{FF2B5EF4-FFF2-40B4-BE49-F238E27FC236}">
                <a16:creationId xmlns:a16="http://schemas.microsoft.com/office/drawing/2014/main" id="{83EB5F4A-DAB4-87BA-4309-9BF9CC332010}"/>
              </a:ext>
            </a:extLst>
          </p:cNvPr>
          <p:cNvSpPr txBox="1"/>
          <p:nvPr userDrawn="1"/>
        </p:nvSpPr>
        <p:spPr>
          <a:xfrm>
            <a:off x="1051429" y="2972920"/>
            <a:ext cx="2026641" cy="297454"/>
          </a:xfrm>
          <a:prstGeom prst="rect">
            <a:avLst/>
          </a:prstGeom>
          <a:solidFill>
            <a:schemeClr val="accent3">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DUNE Associated Projects</a:t>
            </a:r>
          </a:p>
        </p:txBody>
      </p:sp>
      <p:sp>
        <p:nvSpPr>
          <p:cNvPr id="12" name="TextBox 11">
            <a:extLst>
              <a:ext uri="{FF2B5EF4-FFF2-40B4-BE49-F238E27FC236}">
                <a16:creationId xmlns:a16="http://schemas.microsoft.com/office/drawing/2014/main" id="{30B175EC-963D-3750-A3F1-EBADA8F68714}"/>
              </a:ext>
            </a:extLst>
          </p:cNvPr>
          <p:cNvSpPr txBox="1"/>
          <p:nvPr userDrawn="1"/>
        </p:nvSpPr>
        <p:spPr>
          <a:xfrm>
            <a:off x="1051426" y="3695681"/>
            <a:ext cx="2026641" cy="297454"/>
          </a:xfrm>
          <a:prstGeom prst="rect">
            <a:avLst/>
          </a:prstGeom>
          <a:solidFill>
            <a:schemeClr val="accent3">
              <a:lumMod val="20000"/>
              <a:lumOff val="80000"/>
            </a:schemeClr>
          </a:solidFill>
          <a:ln w="19050">
            <a:solidFill>
              <a:schemeClr val="tx1"/>
            </a:solidFill>
          </a:ln>
        </p:spPr>
        <p:txBody>
          <a:bodyPr wrap="square" rtlCol="0">
            <a:spAutoFit/>
          </a:bodyPr>
          <a:lstStyle/>
          <a:p>
            <a:r>
              <a:rPr lang="en-US" sz="1333">
                <a:latin typeface="Calibri" panose="020F0502020204030204" pitchFamily="34" charset="0"/>
                <a:cs typeface="Calibri" panose="020F0502020204030204" pitchFamily="34" charset="0"/>
              </a:rPr>
              <a:t>LBNF/DUNE Ops Program</a:t>
            </a:r>
          </a:p>
        </p:txBody>
      </p:sp>
      <p:sp>
        <p:nvSpPr>
          <p:cNvPr id="13" name="TextBox 12">
            <a:extLst>
              <a:ext uri="{FF2B5EF4-FFF2-40B4-BE49-F238E27FC236}">
                <a16:creationId xmlns:a16="http://schemas.microsoft.com/office/drawing/2014/main" id="{181292A1-4AF6-D638-30D2-EFD88288E0A1}"/>
              </a:ext>
            </a:extLst>
          </p:cNvPr>
          <p:cNvSpPr txBox="1"/>
          <p:nvPr userDrawn="1"/>
        </p:nvSpPr>
        <p:spPr>
          <a:xfrm>
            <a:off x="1051428" y="4418440"/>
            <a:ext cx="2026641" cy="297454"/>
          </a:xfrm>
          <a:prstGeom prst="rect">
            <a:avLst/>
          </a:prstGeom>
          <a:solidFill>
            <a:schemeClr val="accent3">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Project Support</a:t>
            </a:r>
          </a:p>
        </p:txBody>
      </p:sp>
      <p:sp>
        <p:nvSpPr>
          <p:cNvPr id="14" name="TextBox 13">
            <a:extLst>
              <a:ext uri="{FF2B5EF4-FFF2-40B4-BE49-F238E27FC236}">
                <a16:creationId xmlns:a16="http://schemas.microsoft.com/office/drawing/2014/main" id="{C4430B61-217C-C7D8-7183-4EB7C0D9797A}"/>
              </a:ext>
            </a:extLst>
          </p:cNvPr>
          <p:cNvSpPr txBox="1"/>
          <p:nvPr userDrawn="1"/>
        </p:nvSpPr>
        <p:spPr>
          <a:xfrm>
            <a:off x="8906898" y="2767622"/>
            <a:ext cx="2026641" cy="297454"/>
          </a:xfrm>
          <a:prstGeom prst="rect">
            <a:avLst/>
          </a:prstGeom>
          <a:solidFill>
            <a:schemeClr val="accent6">
              <a:lumMod val="20000"/>
              <a:lumOff val="80000"/>
            </a:schemeClr>
          </a:solidFill>
          <a:ln w="19050">
            <a:solidFill>
              <a:schemeClr val="tx1"/>
            </a:solidFill>
          </a:ln>
        </p:spPr>
        <p:txBody>
          <a:bodyPr wrap="square" rtlCol="0">
            <a:spAutoFit/>
          </a:bodyPr>
          <a:lstStyle/>
          <a:p>
            <a:r>
              <a:rPr lang="en-US" sz="1333">
                <a:latin typeface="Calibri" panose="020F0502020204030204" pitchFamily="34" charset="0"/>
                <a:cs typeface="Calibri" panose="020F0502020204030204" pitchFamily="34" charset="0"/>
              </a:rPr>
              <a:t>Administrative</a:t>
            </a:r>
          </a:p>
        </p:txBody>
      </p:sp>
      <p:sp>
        <p:nvSpPr>
          <p:cNvPr id="15" name="TextBox 14">
            <a:extLst>
              <a:ext uri="{FF2B5EF4-FFF2-40B4-BE49-F238E27FC236}">
                <a16:creationId xmlns:a16="http://schemas.microsoft.com/office/drawing/2014/main" id="{007FB710-9DFD-53C7-5F35-01D57A2948F2}"/>
              </a:ext>
            </a:extLst>
          </p:cNvPr>
          <p:cNvSpPr txBox="1"/>
          <p:nvPr userDrawn="1"/>
        </p:nvSpPr>
        <p:spPr>
          <a:xfrm>
            <a:off x="8906894" y="3417153"/>
            <a:ext cx="2026641" cy="297454"/>
          </a:xfrm>
          <a:prstGeom prst="rect">
            <a:avLst/>
          </a:prstGeom>
          <a:solidFill>
            <a:schemeClr val="accent6">
              <a:lumMod val="20000"/>
              <a:lumOff val="80000"/>
            </a:schemeClr>
          </a:solidFill>
          <a:ln w="19050">
            <a:solidFill>
              <a:schemeClr val="tx1"/>
            </a:solidFill>
          </a:ln>
        </p:spPr>
        <p:txBody>
          <a:bodyPr wrap="square" rtlCol="0">
            <a:spAutoFit/>
          </a:bodyPr>
          <a:lstStyle/>
          <a:p>
            <a:r>
              <a:rPr lang="en-US" sz="1333">
                <a:latin typeface="Calibri" panose="020F0502020204030204" pitchFamily="34" charset="0"/>
                <a:cs typeface="Calibri" panose="020F0502020204030204" pitchFamily="34" charset="0"/>
              </a:rPr>
              <a:t>Document and Database </a:t>
            </a:r>
          </a:p>
        </p:txBody>
      </p:sp>
      <p:sp>
        <p:nvSpPr>
          <p:cNvPr id="16" name="TextBox 15">
            <a:extLst>
              <a:ext uri="{FF2B5EF4-FFF2-40B4-BE49-F238E27FC236}">
                <a16:creationId xmlns:a16="http://schemas.microsoft.com/office/drawing/2014/main" id="{D4589728-D351-657B-4BBA-7515DBE84A03}"/>
              </a:ext>
            </a:extLst>
          </p:cNvPr>
          <p:cNvSpPr txBox="1"/>
          <p:nvPr userDrawn="1"/>
        </p:nvSpPr>
        <p:spPr>
          <a:xfrm>
            <a:off x="8906897" y="4066683"/>
            <a:ext cx="2026641" cy="297454"/>
          </a:xfrm>
          <a:prstGeom prst="rect">
            <a:avLst/>
          </a:prstGeom>
          <a:solidFill>
            <a:schemeClr val="accent6">
              <a:lumMod val="20000"/>
              <a:lumOff val="80000"/>
            </a:schemeClr>
          </a:solidFill>
          <a:ln w="19050">
            <a:solidFill>
              <a:schemeClr val="tx1"/>
            </a:solidFill>
          </a:ln>
        </p:spPr>
        <p:txBody>
          <a:bodyPr wrap="square" rtlCol="0">
            <a:spAutoFit/>
          </a:bodyPr>
          <a:lstStyle/>
          <a:p>
            <a:r>
              <a:rPr lang="en-US" sz="1333">
                <a:latin typeface="Calibri" panose="020F0502020204030204" pitchFamily="34" charset="0"/>
                <a:cs typeface="Calibri" panose="020F0502020204030204" pitchFamily="34" charset="0"/>
              </a:rPr>
              <a:t>Communications</a:t>
            </a:r>
          </a:p>
        </p:txBody>
      </p:sp>
      <p:sp>
        <p:nvSpPr>
          <p:cNvPr id="17" name="TextBox 16">
            <a:extLst>
              <a:ext uri="{FF2B5EF4-FFF2-40B4-BE49-F238E27FC236}">
                <a16:creationId xmlns:a16="http://schemas.microsoft.com/office/drawing/2014/main" id="{C88DF8F5-3A39-40F3-E5C9-173372DB29D7}"/>
              </a:ext>
            </a:extLst>
          </p:cNvPr>
          <p:cNvSpPr txBox="1"/>
          <p:nvPr userDrawn="1"/>
        </p:nvSpPr>
        <p:spPr>
          <a:xfrm>
            <a:off x="8906896" y="4716213"/>
            <a:ext cx="2026641" cy="297454"/>
          </a:xfrm>
          <a:prstGeom prst="rect">
            <a:avLst/>
          </a:prstGeom>
          <a:solidFill>
            <a:schemeClr val="accent6">
              <a:lumMod val="20000"/>
              <a:lumOff val="80000"/>
            </a:schemeClr>
          </a:solidFill>
          <a:ln w="19050">
            <a:solidFill>
              <a:schemeClr val="tx1"/>
            </a:solidFill>
          </a:ln>
        </p:spPr>
        <p:txBody>
          <a:bodyPr wrap="square" rtlCol="0">
            <a:spAutoFit/>
          </a:bodyPr>
          <a:lstStyle/>
          <a:p>
            <a:r>
              <a:rPr lang="en-US" sz="1333">
                <a:latin typeface="Calibri" panose="020F0502020204030204" pitchFamily="34" charset="0"/>
                <a:cs typeface="Calibri" panose="020F0502020204030204" pitchFamily="34" charset="0"/>
              </a:rPr>
              <a:t>Consortia Planning</a:t>
            </a:r>
          </a:p>
        </p:txBody>
      </p:sp>
      <p:sp>
        <p:nvSpPr>
          <p:cNvPr id="18" name="TextBox 17">
            <a:extLst>
              <a:ext uri="{FF2B5EF4-FFF2-40B4-BE49-F238E27FC236}">
                <a16:creationId xmlns:a16="http://schemas.microsoft.com/office/drawing/2014/main" id="{8D7DB585-56E9-5B99-3C54-531063C98E5A}"/>
              </a:ext>
            </a:extLst>
          </p:cNvPr>
          <p:cNvSpPr txBox="1"/>
          <p:nvPr userDrawn="1"/>
        </p:nvSpPr>
        <p:spPr>
          <a:xfrm>
            <a:off x="4670829" y="2759494"/>
            <a:ext cx="2690349" cy="297454"/>
          </a:xfrm>
          <a:prstGeom prst="rect">
            <a:avLst/>
          </a:prstGeom>
          <a:solidFill>
            <a:schemeClr val="accent1">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Communications</a:t>
            </a:r>
          </a:p>
        </p:txBody>
      </p:sp>
      <p:sp>
        <p:nvSpPr>
          <p:cNvPr id="19" name="TextBox 18">
            <a:extLst>
              <a:ext uri="{FF2B5EF4-FFF2-40B4-BE49-F238E27FC236}">
                <a16:creationId xmlns:a16="http://schemas.microsoft.com/office/drawing/2014/main" id="{5176431C-7A34-8434-08FF-1FA939F240A2}"/>
              </a:ext>
            </a:extLst>
          </p:cNvPr>
          <p:cNvSpPr txBox="1"/>
          <p:nvPr userDrawn="1"/>
        </p:nvSpPr>
        <p:spPr>
          <a:xfrm>
            <a:off x="4670828" y="3319744"/>
            <a:ext cx="2690351" cy="297454"/>
          </a:xfrm>
          <a:prstGeom prst="rect">
            <a:avLst/>
          </a:prstGeom>
          <a:solidFill>
            <a:schemeClr val="accent1">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Environment, Safety &amp; Health</a:t>
            </a:r>
          </a:p>
        </p:txBody>
      </p:sp>
      <p:sp>
        <p:nvSpPr>
          <p:cNvPr id="20" name="TextBox 19">
            <a:extLst>
              <a:ext uri="{FF2B5EF4-FFF2-40B4-BE49-F238E27FC236}">
                <a16:creationId xmlns:a16="http://schemas.microsoft.com/office/drawing/2014/main" id="{87BF0BE5-986E-1D1B-FC46-4566D1A05FB2}"/>
              </a:ext>
            </a:extLst>
          </p:cNvPr>
          <p:cNvSpPr txBox="1"/>
          <p:nvPr userDrawn="1"/>
        </p:nvSpPr>
        <p:spPr>
          <a:xfrm>
            <a:off x="4670828" y="3879995"/>
            <a:ext cx="2690357" cy="297454"/>
          </a:xfrm>
          <a:prstGeom prst="rect">
            <a:avLst/>
          </a:prstGeom>
          <a:solidFill>
            <a:schemeClr val="accent1">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Human Resources</a:t>
            </a:r>
          </a:p>
        </p:txBody>
      </p:sp>
      <p:sp>
        <p:nvSpPr>
          <p:cNvPr id="21" name="TextBox 20">
            <a:extLst>
              <a:ext uri="{FF2B5EF4-FFF2-40B4-BE49-F238E27FC236}">
                <a16:creationId xmlns:a16="http://schemas.microsoft.com/office/drawing/2014/main" id="{B1C499A7-D4A6-1D4D-D510-D49A4947080D}"/>
              </a:ext>
            </a:extLst>
          </p:cNvPr>
          <p:cNvSpPr txBox="1"/>
          <p:nvPr userDrawn="1"/>
        </p:nvSpPr>
        <p:spPr>
          <a:xfrm>
            <a:off x="4670826" y="4440246"/>
            <a:ext cx="2690359" cy="297454"/>
          </a:xfrm>
          <a:prstGeom prst="rect">
            <a:avLst/>
          </a:prstGeom>
          <a:solidFill>
            <a:schemeClr val="accent1">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Information Technology</a:t>
            </a:r>
          </a:p>
        </p:txBody>
      </p:sp>
      <p:sp>
        <p:nvSpPr>
          <p:cNvPr id="22" name="TextBox 21">
            <a:extLst>
              <a:ext uri="{FF2B5EF4-FFF2-40B4-BE49-F238E27FC236}">
                <a16:creationId xmlns:a16="http://schemas.microsoft.com/office/drawing/2014/main" id="{F781DBCA-210A-354F-6356-7EA0C14D789B}"/>
              </a:ext>
            </a:extLst>
          </p:cNvPr>
          <p:cNvSpPr txBox="1"/>
          <p:nvPr userDrawn="1"/>
        </p:nvSpPr>
        <p:spPr>
          <a:xfrm>
            <a:off x="4670826" y="5000496"/>
            <a:ext cx="2690360" cy="297454"/>
          </a:xfrm>
          <a:prstGeom prst="rect">
            <a:avLst/>
          </a:prstGeom>
          <a:solidFill>
            <a:schemeClr val="accent1">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Infrastructure Services</a:t>
            </a:r>
          </a:p>
        </p:txBody>
      </p:sp>
      <p:sp>
        <p:nvSpPr>
          <p:cNvPr id="23" name="TextBox 22">
            <a:extLst>
              <a:ext uri="{FF2B5EF4-FFF2-40B4-BE49-F238E27FC236}">
                <a16:creationId xmlns:a16="http://schemas.microsoft.com/office/drawing/2014/main" id="{74437655-4710-233F-35CB-4CFD2AA29B83}"/>
              </a:ext>
            </a:extLst>
          </p:cNvPr>
          <p:cNvSpPr txBox="1"/>
          <p:nvPr userDrawn="1"/>
        </p:nvSpPr>
        <p:spPr>
          <a:xfrm>
            <a:off x="4670826" y="5560746"/>
            <a:ext cx="2690363" cy="297454"/>
          </a:xfrm>
          <a:prstGeom prst="rect">
            <a:avLst/>
          </a:prstGeom>
          <a:solidFill>
            <a:schemeClr val="accent1">
              <a:lumMod val="20000"/>
              <a:lumOff val="80000"/>
            </a:schemeClr>
          </a:solidFill>
          <a:ln w="19050">
            <a:solidFill>
              <a:schemeClr val="tx1"/>
            </a:solidFill>
            <a:prstDash val="sysDash"/>
          </a:ln>
        </p:spPr>
        <p:txBody>
          <a:bodyPr wrap="square" rtlCol="0">
            <a:spAutoFit/>
          </a:bodyPr>
          <a:lstStyle/>
          <a:p>
            <a:r>
              <a:rPr lang="en-US" sz="1333">
                <a:latin typeface="Calibri" panose="020F0502020204030204" pitchFamily="34" charset="0"/>
                <a:cs typeface="Calibri" panose="020F0502020204030204" pitchFamily="34" charset="0"/>
              </a:rPr>
              <a:t>Security &amp; Emergency Management</a:t>
            </a:r>
          </a:p>
        </p:txBody>
      </p:sp>
      <p:cxnSp>
        <p:nvCxnSpPr>
          <p:cNvPr id="24" name="Straight Connector 23">
            <a:extLst>
              <a:ext uri="{FF2B5EF4-FFF2-40B4-BE49-F238E27FC236}">
                <a16:creationId xmlns:a16="http://schemas.microsoft.com/office/drawing/2014/main" id="{9BEC5386-8981-6DD8-3CD0-B038E4690A0C}"/>
              </a:ext>
            </a:extLst>
          </p:cNvPr>
          <p:cNvCxnSpPr>
            <a:stCxn id="9" idx="0"/>
          </p:cNvCxnSpPr>
          <p:nvPr userDrawn="1"/>
        </p:nvCxnSpPr>
        <p:spPr>
          <a:xfrm flipV="1">
            <a:off x="9730595" y="1673790"/>
            <a:ext cx="1052" cy="3169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C54FAC1-2BA0-F217-BA8D-C58600DBBFAE}"/>
              </a:ext>
            </a:extLst>
          </p:cNvPr>
          <p:cNvCxnSpPr>
            <a:cxnSpLocks/>
          </p:cNvCxnSpPr>
          <p:nvPr userDrawn="1"/>
        </p:nvCxnSpPr>
        <p:spPr>
          <a:xfrm flipV="1">
            <a:off x="5556869" y="1409497"/>
            <a:ext cx="0" cy="5812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5E760F2-3DDC-0198-30DD-4B572E222BD2}"/>
              </a:ext>
            </a:extLst>
          </p:cNvPr>
          <p:cNvCxnSpPr/>
          <p:nvPr userDrawn="1"/>
        </p:nvCxnSpPr>
        <p:spPr>
          <a:xfrm flipV="1">
            <a:off x="1755975" y="1672381"/>
            <a:ext cx="1052" cy="3169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73AB868-72FA-B5A2-2AB1-ECE94F4ADD26}"/>
              </a:ext>
            </a:extLst>
          </p:cNvPr>
          <p:cNvCxnSpPr>
            <a:cxnSpLocks/>
          </p:cNvCxnSpPr>
          <p:nvPr userDrawn="1"/>
        </p:nvCxnSpPr>
        <p:spPr>
          <a:xfrm>
            <a:off x="1754597" y="1673789"/>
            <a:ext cx="79759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EA55E40-3C69-A52E-C874-4BC0A68E2C87}"/>
              </a:ext>
            </a:extLst>
          </p:cNvPr>
          <p:cNvCxnSpPr/>
          <p:nvPr userDrawn="1"/>
        </p:nvCxnSpPr>
        <p:spPr>
          <a:xfrm>
            <a:off x="8642495" y="2469733"/>
            <a:ext cx="0" cy="244949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06E3721-62B7-26F8-C470-CF18FF79E900}"/>
              </a:ext>
            </a:extLst>
          </p:cNvPr>
          <p:cNvCxnSpPr>
            <a:cxnSpLocks/>
          </p:cNvCxnSpPr>
          <p:nvPr userDrawn="1"/>
        </p:nvCxnSpPr>
        <p:spPr>
          <a:xfrm flipH="1">
            <a:off x="8642495" y="2948057"/>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64D032-73D4-0F1C-FE54-B4BA051E4530}"/>
              </a:ext>
            </a:extLst>
          </p:cNvPr>
          <p:cNvCxnSpPr>
            <a:cxnSpLocks/>
          </p:cNvCxnSpPr>
          <p:nvPr userDrawn="1"/>
        </p:nvCxnSpPr>
        <p:spPr>
          <a:xfrm flipH="1">
            <a:off x="8642495" y="3590169"/>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9E484A9-1C5C-4134-197F-4C7DE7836A97}"/>
              </a:ext>
            </a:extLst>
          </p:cNvPr>
          <p:cNvCxnSpPr>
            <a:cxnSpLocks/>
          </p:cNvCxnSpPr>
          <p:nvPr userDrawn="1"/>
        </p:nvCxnSpPr>
        <p:spPr>
          <a:xfrm flipH="1">
            <a:off x="8642495" y="4221273"/>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B91A289-9893-265F-CE4D-41FC7FE9AEF1}"/>
              </a:ext>
            </a:extLst>
          </p:cNvPr>
          <p:cNvCxnSpPr>
            <a:cxnSpLocks/>
          </p:cNvCxnSpPr>
          <p:nvPr userDrawn="1"/>
        </p:nvCxnSpPr>
        <p:spPr>
          <a:xfrm flipH="1">
            <a:off x="8642495" y="4919229"/>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BB875F0-13CA-EE23-8E39-17CEA3FDD979}"/>
              </a:ext>
            </a:extLst>
          </p:cNvPr>
          <p:cNvCxnSpPr>
            <a:cxnSpLocks/>
          </p:cNvCxnSpPr>
          <p:nvPr userDrawn="1"/>
        </p:nvCxnSpPr>
        <p:spPr>
          <a:xfrm>
            <a:off x="4399679" y="2461605"/>
            <a:ext cx="0" cy="327913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E56045C-4359-F8A7-0CF7-54910B9563E7}"/>
              </a:ext>
            </a:extLst>
          </p:cNvPr>
          <p:cNvCxnSpPr>
            <a:cxnSpLocks/>
          </p:cNvCxnSpPr>
          <p:nvPr userDrawn="1"/>
        </p:nvCxnSpPr>
        <p:spPr>
          <a:xfrm flipH="1">
            <a:off x="4399679" y="2939929"/>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E6CF21F-7B1B-8626-110C-DA6E1A17E078}"/>
              </a:ext>
            </a:extLst>
          </p:cNvPr>
          <p:cNvCxnSpPr>
            <a:cxnSpLocks/>
          </p:cNvCxnSpPr>
          <p:nvPr userDrawn="1"/>
        </p:nvCxnSpPr>
        <p:spPr>
          <a:xfrm flipH="1">
            <a:off x="4399679" y="3482257"/>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6B412E4-3DE7-0E59-DBEE-59DE250B1974}"/>
              </a:ext>
            </a:extLst>
          </p:cNvPr>
          <p:cNvCxnSpPr>
            <a:cxnSpLocks/>
          </p:cNvCxnSpPr>
          <p:nvPr userDrawn="1"/>
        </p:nvCxnSpPr>
        <p:spPr>
          <a:xfrm flipH="1">
            <a:off x="4399679" y="4058555"/>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A861BC4-BAFE-57AA-817E-0E510891729C}"/>
              </a:ext>
            </a:extLst>
          </p:cNvPr>
          <p:cNvCxnSpPr>
            <a:cxnSpLocks/>
          </p:cNvCxnSpPr>
          <p:nvPr userDrawn="1"/>
        </p:nvCxnSpPr>
        <p:spPr>
          <a:xfrm flipH="1">
            <a:off x="4399679" y="4626621"/>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C5BC8B1-2898-1CF4-ACA0-DE64B6FBF8C4}"/>
              </a:ext>
            </a:extLst>
          </p:cNvPr>
          <p:cNvCxnSpPr>
            <a:cxnSpLocks/>
          </p:cNvCxnSpPr>
          <p:nvPr userDrawn="1"/>
        </p:nvCxnSpPr>
        <p:spPr>
          <a:xfrm flipH="1">
            <a:off x="4399679" y="5171197"/>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F609586-5046-5CB7-41E9-BC4B5C96F595}"/>
              </a:ext>
            </a:extLst>
          </p:cNvPr>
          <p:cNvCxnSpPr>
            <a:cxnSpLocks/>
          </p:cNvCxnSpPr>
          <p:nvPr userDrawn="1"/>
        </p:nvCxnSpPr>
        <p:spPr>
          <a:xfrm flipH="1">
            <a:off x="4399679" y="5740157"/>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8927312-C95B-9044-2390-84AA69414F49}"/>
              </a:ext>
            </a:extLst>
          </p:cNvPr>
          <p:cNvCxnSpPr>
            <a:cxnSpLocks/>
          </p:cNvCxnSpPr>
          <p:nvPr userDrawn="1"/>
        </p:nvCxnSpPr>
        <p:spPr>
          <a:xfrm>
            <a:off x="774591" y="2658775"/>
            <a:ext cx="0" cy="193672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7AA7A10-6A26-D987-EDFD-AD82A2602FF3}"/>
              </a:ext>
            </a:extLst>
          </p:cNvPr>
          <p:cNvCxnSpPr>
            <a:cxnSpLocks/>
          </p:cNvCxnSpPr>
          <p:nvPr userDrawn="1"/>
        </p:nvCxnSpPr>
        <p:spPr>
          <a:xfrm flipH="1">
            <a:off x="774591" y="3137100"/>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6FEA353-8A06-A8C5-7ADC-D267AC5F9923}"/>
              </a:ext>
            </a:extLst>
          </p:cNvPr>
          <p:cNvCxnSpPr>
            <a:cxnSpLocks/>
          </p:cNvCxnSpPr>
          <p:nvPr userDrawn="1"/>
        </p:nvCxnSpPr>
        <p:spPr>
          <a:xfrm flipH="1">
            <a:off x="774591" y="3856687"/>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B3A90A-EF4D-9F88-2552-C6E5977D74CA}"/>
              </a:ext>
            </a:extLst>
          </p:cNvPr>
          <p:cNvCxnSpPr>
            <a:cxnSpLocks/>
          </p:cNvCxnSpPr>
          <p:nvPr userDrawn="1"/>
        </p:nvCxnSpPr>
        <p:spPr>
          <a:xfrm flipH="1">
            <a:off x="774591" y="4592621"/>
            <a:ext cx="2643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37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5"/>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3951844"/>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6"/>
            <a:ext cx="12014381" cy="301891"/>
          </a:xfrm>
          <a:prstGeom prst="rect">
            <a:avLst/>
          </a:prstGeom>
        </p:spPr>
      </p:pic>
    </p:spTree>
    <p:extLst>
      <p:ext uri="{BB962C8B-B14F-4D97-AF65-F5344CB8AC3E}">
        <p14:creationId xmlns:p14="http://schemas.microsoft.com/office/powerpoint/2010/main" val="91899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2" y="971553"/>
            <a:ext cx="11563351"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4"/>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7"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3E0939D-16BD-4782-8718-F37238DC48B6}" type="datetime1">
              <a:rPr lang="en-US" smtClean="0"/>
              <a:t>5/20/2024</a:t>
            </a:fld>
            <a:endParaRPr lang="en-US"/>
          </a:p>
        </p:txBody>
      </p:sp>
      <p:sp>
        <p:nvSpPr>
          <p:cNvPr id="9" name="Footer Placeholder 4"/>
          <p:cNvSpPr>
            <a:spLocks noGrp="1"/>
          </p:cNvSpPr>
          <p:nvPr>
            <p:ph type="ftr" sz="quarter" idx="3"/>
          </p:nvPr>
        </p:nvSpPr>
        <p:spPr>
          <a:xfrm>
            <a:off x="2040805"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10415929" y="6258851"/>
            <a:ext cx="1477859"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85990" y="6323965"/>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345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8" y="958853"/>
            <a:ext cx="7130140"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7" y="6504213"/>
            <a:ext cx="900491" cy="241300"/>
          </a:xfrm>
        </p:spPr>
        <p:txBody>
          <a:bodyPr/>
          <a:lstStyle>
            <a:lvl1pPr>
              <a:defRPr sz="1200" smtClean="0"/>
            </a:lvl1pPr>
          </a:lstStyle>
          <a:p>
            <a:pPr>
              <a:defRPr/>
            </a:pPr>
            <a:fld id="{56C16FEE-3E5A-44DF-B041-2A5E9C475196}" type="datetime1">
              <a:rPr lang="en-US" smtClean="0"/>
              <a:t>5/20/2024</a:t>
            </a:fld>
            <a:endParaRPr lang="en-US"/>
          </a:p>
        </p:txBody>
      </p:sp>
      <p:sp>
        <p:nvSpPr>
          <p:cNvPr id="6" name="Footer Placeholder 4"/>
          <p:cNvSpPr>
            <a:spLocks noGrp="1"/>
          </p:cNvSpPr>
          <p:nvPr>
            <p:ph type="ftr" sz="quarter" idx="17"/>
          </p:nvPr>
        </p:nvSpPr>
        <p:spPr>
          <a:xfrm>
            <a:off x="2040803" y="6504216"/>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10415929" y="6258851"/>
            <a:ext cx="1477859"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85990" y="6323965"/>
            <a:ext cx="10041468"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9253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40462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23683" y="816865"/>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9200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24384"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126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23683" y="816865"/>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96721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49193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76915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400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285256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04805" y="971552"/>
            <a:ext cx="11563351" cy="5059363"/>
          </a:xfrm>
          <a:prstGeom prst="rect">
            <a:avLst/>
          </a:prstGeom>
        </p:spPr>
        <p:txBody>
          <a:bodyPr lIns="0" tIns="0" rIns="0" bIns="0"/>
          <a:lstStyle>
            <a:lvl1pPr marL="306910" indent="-306910">
              <a:spcBef>
                <a:spcPts val="1312"/>
              </a:spcBef>
              <a:defRPr sz="2400">
                <a:solidFill>
                  <a:srgbClr val="505050"/>
                </a:solidFill>
              </a:defRPr>
            </a:lvl1pPr>
            <a:lvl2pPr marL="376757" marR="0" indent="0" algn="l" defTabSz="609585" rtl="0" eaLnBrk="1" fontAlgn="base" latinLnBrk="0" hangingPunct="1">
              <a:lnSpc>
                <a:spcPct val="100000"/>
              </a:lnSpc>
              <a:spcBef>
                <a:spcPts val="1312"/>
              </a:spcBef>
              <a:spcAft>
                <a:spcPct val="0"/>
              </a:spcAft>
              <a:buClrTx/>
              <a:buSzTx/>
              <a:buFont typeface="Arial" charset="0"/>
              <a:buNone/>
              <a:tabLst/>
              <a:defRPr sz="2133">
                <a:solidFill>
                  <a:srgbClr val="505050"/>
                </a:solidFill>
              </a:defRPr>
            </a:lvl2pPr>
            <a:lvl3pPr marL="764097" marR="0" indent="0" algn="l" defTabSz="609585" rtl="0" eaLnBrk="1" fontAlgn="base" latinLnBrk="0" hangingPunct="1">
              <a:lnSpc>
                <a:spcPct val="100000"/>
              </a:lnSpc>
              <a:spcBef>
                <a:spcPts val="1312"/>
              </a:spcBef>
              <a:spcAft>
                <a:spcPct val="0"/>
              </a:spcAft>
              <a:buClrTx/>
              <a:buSzTx/>
              <a:buFont typeface="Arial" charset="0"/>
              <a:buNone/>
              <a:tabLst/>
              <a:defRPr sz="2000">
                <a:solidFill>
                  <a:srgbClr val="505050"/>
                </a:solidFill>
              </a:defRPr>
            </a:lvl3pPr>
            <a:lvl4pPr marL="1142971" marR="0" indent="0" algn="l" defTabSz="609585" rtl="0" eaLnBrk="1" fontAlgn="base" latinLnBrk="0" hangingPunct="1">
              <a:lnSpc>
                <a:spcPct val="100000"/>
              </a:lnSpc>
              <a:spcBef>
                <a:spcPts val="1312"/>
              </a:spcBef>
              <a:spcAft>
                <a:spcPct val="0"/>
              </a:spcAft>
              <a:buClrTx/>
              <a:buSzTx/>
              <a:buFont typeface="Arial" charset="0"/>
              <a:buNone/>
              <a:tabLst/>
              <a:defRPr sz="1867">
                <a:solidFill>
                  <a:srgbClr val="505050"/>
                </a:solidFill>
              </a:defRPr>
            </a:lvl4pPr>
            <a:lvl5pPr marL="1519729" marR="0" indent="0" algn="l" defTabSz="609585" rtl="0" eaLnBrk="1" fontAlgn="base" latinLnBrk="0" hangingPunct="1">
              <a:lnSpc>
                <a:spcPct val="100000"/>
              </a:lnSpc>
              <a:spcBef>
                <a:spcPts val="1312"/>
              </a:spcBef>
              <a:spcAft>
                <a:spcPct val="0"/>
              </a:spcAft>
              <a:buClrTx/>
              <a:buSzTx/>
              <a:buFont typeface="Arial"/>
              <a:buNone/>
              <a:tabLst/>
              <a:defRPr sz="1867">
                <a:solidFill>
                  <a:srgbClr val="505050"/>
                </a:solidFill>
              </a:defRPr>
            </a:lvl5pPr>
          </a:lstStyle>
          <a:p>
            <a:pPr lvl="0"/>
            <a:r>
              <a:rPr lang="en-US"/>
              <a:t>Click to edit Master text styles.</a:t>
            </a:r>
          </a:p>
          <a:p>
            <a:pPr marL="683667"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1071007"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1447764" marR="0" lvl="3" indent="-304792"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1826638" marR="0" lvl="4" indent="-306910" algn="l" defTabSz="609585" rtl="0" eaLnBrk="1" fontAlgn="base" latinLnBrk="0" hangingPunct="1">
              <a:lnSpc>
                <a:spcPct val="100000"/>
              </a:lnSpc>
              <a:spcBef>
                <a:spcPts val="1312"/>
              </a:spcBef>
              <a:spcAft>
                <a:spcPct val="0"/>
              </a:spcAft>
              <a:buClrTx/>
              <a:buSzTx/>
              <a:buFont typeface="Arial"/>
              <a:buChar char="•"/>
              <a:tabLst/>
              <a:defRPr/>
            </a:pPr>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F9A43FC-637C-4588-BDAE-62AD1F761914}" type="datetime1">
              <a:rPr lang="en-US" smtClean="0"/>
              <a:t>5/20/2024</a:t>
            </a:fld>
            <a:endParaRPr lang="en-US"/>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005948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0" marR="0" indent="0" algn="l" defTabSz="609585" rtl="0" eaLnBrk="1" fontAlgn="base" latinLnBrk="0" hangingPunct="1">
              <a:lnSpc>
                <a:spcPct val="100000"/>
              </a:lnSpc>
              <a:spcBef>
                <a:spcPts val="1312"/>
              </a:spcBef>
              <a:spcAft>
                <a:spcPct val="0"/>
              </a:spcAft>
              <a:buClrTx/>
              <a:buSzTx/>
              <a:buFont typeface="Arial" charset="0"/>
              <a:buNone/>
              <a:tabLst/>
              <a:defRPr sz="2400">
                <a:solidFill>
                  <a:srgbClr val="505050"/>
                </a:solidFill>
              </a:defRPr>
            </a:lvl1pPr>
            <a:lvl2pPr marL="683667" indent="-306910">
              <a:spcBef>
                <a:spcPts val="1312"/>
              </a:spcBef>
              <a:defRPr sz="2133">
                <a:solidFill>
                  <a:srgbClr val="505050"/>
                </a:solidFill>
              </a:defRPr>
            </a:lvl2pPr>
            <a:lvl3pPr marL="1071007" indent="-306910">
              <a:spcBef>
                <a:spcPts val="1312"/>
              </a:spcBef>
              <a:defRPr sz="2000">
                <a:solidFill>
                  <a:srgbClr val="505050"/>
                </a:solidFill>
              </a:defRPr>
            </a:lvl3pPr>
            <a:lvl4pPr marL="1447764" indent="-304792">
              <a:spcBef>
                <a:spcPts val="1312"/>
              </a:spcBef>
              <a:defRPr sz="1867">
                <a:solidFill>
                  <a:srgbClr val="505050"/>
                </a:solidFill>
              </a:defRPr>
            </a:lvl4pPr>
            <a:lvl5pPr marL="1826638" indent="-306910">
              <a:spcBef>
                <a:spcPts val="1312"/>
              </a:spcBef>
              <a:buFont typeface="Arial"/>
              <a:buChar char="•"/>
              <a:defRPr sz="1867">
                <a:solidFill>
                  <a:srgbClr val="505050"/>
                </a:solidFill>
              </a:defRPr>
            </a:lvl5pPr>
            <a:lvl6pPr>
              <a:defRPr sz="2400"/>
            </a:lvl6pPr>
            <a:lvl7pPr>
              <a:defRPr sz="2400"/>
            </a:lvl7pPr>
            <a:lvl8pPr>
              <a:defRPr sz="2400"/>
            </a:lvl8pPr>
            <a:lvl9pPr>
              <a:defRPr sz="2400"/>
            </a:lvl9pPr>
          </a:lstStyle>
          <a:p>
            <a:pPr marL="306910" marR="0" lvl="0"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Click to edit Master text styles</a:t>
            </a:r>
          </a:p>
          <a:p>
            <a:pPr marL="306910"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306910"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306910" marR="0" lvl="3"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306910" marR="0" lvl="4"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Fifth level</a:t>
            </a:r>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marR="0" indent="-306910" algn="l" defTabSz="609585" rtl="0" eaLnBrk="1" fontAlgn="base" latinLnBrk="0" hangingPunct="1">
              <a:lnSpc>
                <a:spcPct val="100000"/>
              </a:lnSpc>
              <a:spcBef>
                <a:spcPts val="1312"/>
              </a:spcBef>
              <a:spcAft>
                <a:spcPct val="0"/>
              </a:spcAft>
              <a:buClrTx/>
              <a:buSzTx/>
              <a:buFont typeface="Arial" charset="0"/>
              <a:buChar char="•"/>
              <a:tabLst/>
              <a:defRPr sz="2400">
                <a:solidFill>
                  <a:srgbClr val="505050"/>
                </a:solidFill>
              </a:defRPr>
            </a:lvl1pPr>
            <a:lvl2pPr marL="683667" indent="-306910">
              <a:spcBef>
                <a:spcPts val="1312"/>
              </a:spcBef>
              <a:defRPr sz="2133">
                <a:solidFill>
                  <a:srgbClr val="505050"/>
                </a:solidFill>
              </a:defRPr>
            </a:lvl2pPr>
            <a:lvl3pPr marL="1075240" indent="-304792">
              <a:spcBef>
                <a:spcPts val="1312"/>
              </a:spcBef>
              <a:defRPr sz="2000">
                <a:solidFill>
                  <a:srgbClr val="505050"/>
                </a:solidFill>
              </a:defRPr>
            </a:lvl3pPr>
            <a:lvl4pPr marL="1449881" indent="-304792">
              <a:spcBef>
                <a:spcPts val="1312"/>
              </a:spcBef>
              <a:defRPr sz="1867">
                <a:solidFill>
                  <a:srgbClr val="505050"/>
                </a:solidFill>
              </a:defRPr>
            </a:lvl4pPr>
            <a:lvl5pPr marL="1826638" indent="-304792">
              <a:spcBef>
                <a:spcPts val="1312"/>
              </a:spcBef>
              <a:buFont typeface="Arial"/>
              <a:buChar char="•"/>
              <a:defRPr sz="1867">
                <a:solidFill>
                  <a:srgbClr val="505050"/>
                </a:solidFill>
              </a:defRPr>
            </a:lvl5pPr>
            <a:lvl6pPr>
              <a:defRPr sz="2400"/>
            </a:lvl6pPr>
            <a:lvl7pPr>
              <a:defRPr sz="2400"/>
            </a:lvl7pPr>
            <a:lvl8pPr>
              <a:defRPr sz="2400"/>
            </a:lvl8pPr>
            <a:lvl9pPr>
              <a:defRPr sz="2400"/>
            </a:lvl9pPr>
          </a:lstStyle>
          <a:p>
            <a:pPr marL="306910" marR="0" lvl="0"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Click to edit Master text styles</a:t>
            </a:r>
          </a:p>
          <a:p>
            <a:pPr marL="306910"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306910"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306910" marR="0" lvl="3"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306910" marR="0" lvl="4"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42ADB49-A934-4E3D-BC7B-B189B91C0D31}" type="datetime1">
              <a:rPr lang="en-US" smtClean="0"/>
              <a:t>5/20/2024</a:t>
            </a:fld>
            <a:endParaRPr lang="en-US"/>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552649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marR="0" indent="-306910" algn="l" defTabSz="609585" rtl="0" eaLnBrk="1" fontAlgn="base" latinLnBrk="0" hangingPunct="1">
              <a:lnSpc>
                <a:spcPct val="100000"/>
              </a:lnSpc>
              <a:spcBef>
                <a:spcPts val="1312"/>
              </a:spcBef>
              <a:spcAft>
                <a:spcPct val="0"/>
              </a:spcAft>
              <a:buClrTx/>
              <a:buSzTx/>
              <a:buFont typeface="Arial" charset="0"/>
              <a:buChar char="•"/>
              <a:tabLst/>
              <a:defRPr sz="2400">
                <a:solidFill>
                  <a:srgbClr val="505050"/>
                </a:solidFill>
              </a:defRPr>
            </a:lvl1pPr>
            <a:lvl2pPr marL="685783" indent="-306910">
              <a:spcBef>
                <a:spcPts val="1312"/>
              </a:spcBef>
              <a:defRPr sz="2133">
                <a:solidFill>
                  <a:srgbClr val="505050"/>
                </a:solidFill>
              </a:defRPr>
            </a:lvl2pPr>
            <a:lvl3pPr marL="1075240" indent="-304792">
              <a:spcBef>
                <a:spcPts val="1312"/>
              </a:spcBef>
              <a:defRPr sz="2000">
                <a:solidFill>
                  <a:srgbClr val="505050"/>
                </a:solidFill>
              </a:defRPr>
            </a:lvl3pPr>
            <a:lvl4pPr marL="1449881" indent="-304792">
              <a:spcBef>
                <a:spcPts val="1312"/>
              </a:spcBef>
              <a:defRPr sz="1867">
                <a:solidFill>
                  <a:srgbClr val="505050"/>
                </a:solidFill>
              </a:defRPr>
            </a:lvl4pPr>
            <a:lvl5pPr marL="1826638" indent="-304792">
              <a:spcBef>
                <a:spcPts val="1312"/>
              </a:spcBef>
              <a:buFont typeface="Arial"/>
              <a:buChar char="•"/>
              <a:defRPr sz="1867">
                <a:solidFill>
                  <a:srgbClr val="505050"/>
                </a:solidFill>
              </a:defRPr>
            </a:lvl5pPr>
            <a:lvl6pPr>
              <a:defRPr sz="2400"/>
            </a:lvl6pPr>
            <a:lvl7pPr>
              <a:defRPr sz="2400"/>
            </a:lvl7pPr>
            <a:lvl8pPr>
              <a:defRPr sz="2400"/>
            </a:lvl8pPr>
            <a:lvl9pPr>
              <a:defRPr sz="2400"/>
            </a:lvl9pPr>
          </a:lstStyle>
          <a:p>
            <a:pPr marL="306910" marR="0" lvl="0"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Click to edit Master text styles</a:t>
            </a:r>
          </a:p>
          <a:p>
            <a:pPr marL="306910"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Second level</a:t>
            </a:r>
          </a:p>
          <a:p>
            <a:pPr marL="306910"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Third level</a:t>
            </a:r>
          </a:p>
          <a:p>
            <a:pPr marL="306910" marR="0" lvl="3"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Fourth level</a:t>
            </a:r>
          </a:p>
          <a:p>
            <a:pPr marL="306910" marR="0" lvl="4"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a:t>Fifth level</a:t>
            </a:r>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0851202A-5BBE-4CE7-B6CD-27EEA89DF3F2}" type="datetime1">
              <a:rPr lang="en-US" smtClean="0"/>
              <a:t>5/20/2024</a:t>
            </a:fld>
            <a:endParaRPr lang="en-US"/>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141572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C72D7BF-C107-4CD1-B3FD-463B2D607D27}" type="datetime1">
              <a:rPr lang="en-US" smtClean="0"/>
              <a:t>5/20/2024</a:t>
            </a:fld>
            <a:endParaRPr lang="en-US"/>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109803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fld id="{17B78265-760A-4282-82B8-592B4B335AF3}" type="datetime1">
              <a:rPr lang="en-US" smtClean="0"/>
              <a:t>5/20/2024</a:t>
            </a:fld>
            <a:endParaRPr lang="en-US"/>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05391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1704291A-40F3-47F9-BFDB-6C78646928EF}" type="datetime1">
              <a:rPr lang="en-US" smtClean="0"/>
              <a:t>5/20/2024</a:t>
            </a:fld>
            <a:endParaRPr lang="en-US"/>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78585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24384"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20892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30803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670B9CE-EF48-4769-9DBF-03867050DFF5}" type="datetime1">
              <a:rPr lang="en-US" smtClean="0"/>
              <a:t>5/20/2024</a:t>
            </a:fld>
            <a:endParaRPr lang="en-US"/>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337054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5A3B069-BD17-4379-94F5-7D854A6C11B6}" type="datetime1">
              <a:rPr lang="en-US" smtClean="0"/>
              <a:t>5/20/2024</a:t>
            </a:fld>
            <a:endParaRPr lang="en-US"/>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Tree>
    <p:extLst>
      <p:ext uri="{BB962C8B-B14F-4D97-AF65-F5344CB8AC3E}">
        <p14:creationId xmlns:p14="http://schemas.microsoft.com/office/powerpoint/2010/main" val="3626307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fld id="{F1FA38B4-1767-4DCD-A677-396CBE1F342C}" type="datetime1">
              <a:rPr lang="en-US" smtClean="0"/>
              <a:t>5/20/2024</a:t>
            </a:fld>
            <a:endParaRPr lang="en-US"/>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Tree>
    <p:extLst>
      <p:ext uri="{BB962C8B-B14F-4D97-AF65-F5344CB8AC3E}">
        <p14:creationId xmlns:p14="http://schemas.microsoft.com/office/powerpoint/2010/main" val="3729692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DC9CB0F-998E-40FB-96AD-C52E15E9BCF9}" type="datetime1">
              <a:rPr lang="en-US" smtClean="0"/>
              <a:t>5/20/2024</a:t>
            </a:fld>
            <a:endParaRPr lang="en-US"/>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Tree>
    <p:extLst>
      <p:ext uri="{BB962C8B-B14F-4D97-AF65-F5344CB8AC3E}">
        <p14:creationId xmlns:p14="http://schemas.microsoft.com/office/powerpoint/2010/main" val="1522526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fld id="{EB36890F-B78A-400A-9813-575CC6251D07}" type="datetime1">
              <a:rPr lang="en-US" smtClean="0"/>
              <a:t>5/20/2024</a:t>
            </a:fld>
            <a:endParaRPr lang="en-US"/>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1092334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7BCA985-230F-40C9-B019-FC4D802A9247}" type="datetime1">
              <a:rPr lang="en-US" smtClean="0"/>
              <a:t>5/20/2024</a:t>
            </a:fld>
            <a:endParaRPr lang="en-US"/>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Tree>
    <p:extLst>
      <p:ext uri="{BB962C8B-B14F-4D97-AF65-F5344CB8AC3E}">
        <p14:creationId xmlns:p14="http://schemas.microsoft.com/office/powerpoint/2010/main" val="1884711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833265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23683" y="816866"/>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755907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24384"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44614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016213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6740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064286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611466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466290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6" y="971553"/>
            <a:ext cx="11563351" cy="5059363"/>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0980" indent="-306903">
              <a:defRPr sz="2000">
                <a:solidFill>
                  <a:srgbClr val="505050"/>
                </a:solidFill>
              </a:defRPr>
            </a:lvl3pPr>
            <a:lvl4pPr marL="1447728" indent="-304784">
              <a:defRPr sz="1867">
                <a:solidFill>
                  <a:srgbClr val="505050"/>
                </a:solidFill>
              </a:defRPr>
            </a:lvl4pPr>
            <a:lvl5pPr marL="1826593" indent="-306903">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437B3D6-DA54-4362-9BEE-808FBBA610A2}" type="datetime1">
              <a:rPr lang="en-US" smtClean="0"/>
              <a:t>5/20/2024</a:t>
            </a:fld>
            <a:endParaRPr lang="en-US"/>
          </a:p>
        </p:txBody>
      </p:sp>
      <p:sp>
        <p:nvSpPr>
          <p:cNvPr id="9" name="Footer Placeholder 4"/>
          <p:cNvSpPr>
            <a:spLocks noGrp="1"/>
          </p:cNvSpPr>
          <p:nvPr>
            <p:ph type="ftr" sz="quarter" idx="3"/>
          </p:nvPr>
        </p:nvSpPr>
        <p:spPr>
          <a:xfrm>
            <a:off x="2040805" y="6504217"/>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2" y="6316135"/>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33056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0980" indent="-306903">
              <a:defRPr sz="2000">
                <a:solidFill>
                  <a:srgbClr val="505050"/>
                </a:solidFill>
              </a:defRPr>
            </a:lvl3pPr>
            <a:lvl4pPr marL="1447728" indent="-304784">
              <a:defRPr sz="1867">
                <a:solidFill>
                  <a:srgbClr val="505050"/>
                </a:solidFill>
              </a:defRPr>
            </a:lvl4pPr>
            <a:lvl5pPr marL="1826593" indent="-306903">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9" y="971551"/>
            <a:ext cx="5620511" cy="3633788"/>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5213" indent="-304784">
              <a:defRPr sz="2000">
                <a:solidFill>
                  <a:srgbClr val="505050"/>
                </a:solidFill>
              </a:defRPr>
            </a:lvl3pPr>
            <a:lvl4pPr marL="1449845" indent="-304784">
              <a:defRPr sz="1867">
                <a:solidFill>
                  <a:srgbClr val="505050"/>
                </a:solidFill>
              </a:defRPr>
            </a:lvl4pPr>
            <a:lvl5pPr marL="1826593" indent="-304784">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5" y="4765103"/>
            <a:ext cx="5608319" cy="1265812"/>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A190FAA-D701-4C21-B6A5-2D6428FA530A}" type="datetime1">
              <a:rPr lang="en-US" smtClean="0"/>
              <a:t>5/20/2024</a:t>
            </a:fld>
            <a:endParaRPr lang="en-US"/>
          </a:p>
        </p:txBody>
      </p:sp>
      <p:sp>
        <p:nvSpPr>
          <p:cNvPr id="12" name="Footer Placeholder 4"/>
          <p:cNvSpPr>
            <a:spLocks noGrp="1"/>
          </p:cNvSpPr>
          <p:nvPr>
            <p:ph type="ftr" sz="quarter" idx="3"/>
          </p:nvPr>
        </p:nvSpPr>
        <p:spPr>
          <a:xfrm>
            <a:off x="2040804" y="6504217"/>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92102" y="6316135"/>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11099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2" y="958853"/>
            <a:ext cx="7130140" cy="5022675"/>
          </a:xfrm>
          <a:prstGeom prst="rect">
            <a:avLst/>
          </a:prstGeom>
        </p:spPr>
        <p:txBody>
          <a:bodyPr lIns="0" tIns="0" rIns="0" bIns="0"/>
          <a:lstStyle>
            <a:lvl1pPr marL="306903" indent="-306903">
              <a:defRPr sz="2400">
                <a:solidFill>
                  <a:srgbClr val="505050"/>
                </a:solidFill>
              </a:defRPr>
            </a:lvl1pPr>
            <a:lvl2pPr marL="685766" indent="-306903">
              <a:defRPr sz="2133">
                <a:solidFill>
                  <a:srgbClr val="505050"/>
                </a:solidFill>
              </a:defRPr>
            </a:lvl2pPr>
            <a:lvl3pPr marL="1075213" indent="-304784">
              <a:defRPr sz="2000">
                <a:solidFill>
                  <a:srgbClr val="505050"/>
                </a:solidFill>
              </a:defRPr>
            </a:lvl3pPr>
            <a:lvl4pPr marL="1449845" indent="-304784">
              <a:defRPr sz="1867">
                <a:solidFill>
                  <a:srgbClr val="505050"/>
                </a:solidFill>
              </a:defRPr>
            </a:lvl4pPr>
            <a:lvl5pPr marL="1826593" indent="-304784">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7" y="6504215"/>
            <a:ext cx="900491" cy="241300"/>
          </a:xfrm>
        </p:spPr>
        <p:txBody>
          <a:bodyPr/>
          <a:lstStyle>
            <a:lvl1pPr>
              <a:defRPr sz="1200" smtClean="0"/>
            </a:lvl1pPr>
          </a:lstStyle>
          <a:p>
            <a:pPr>
              <a:defRPr/>
            </a:pPr>
            <a:fld id="{D2787173-E436-4BC4-9395-0A7071EF2345}" type="datetime1">
              <a:rPr lang="en-US" smtClean="0"/>
              <a:t>5/20/2024</a:t>
            </a:fld>
            <a:endParaRPr lang="en-US"/>
          </a:p>
        </p:txBody>
      </p:sp>
      <p:sp>
        <p:nvSpPr>
          <p:cNvPr id="6" name="Footer Placeholder 4"/>
          <p:cNvSpPr>
            <a:spLocks noGrp="1"/>
          </p:cNvSpPr>
          <p:nvPr>
            <p:ph type="ftr" sz="quarter" idx="17"/>
          </p:nvPr>
        </p:nvSpPr>
        <p:spPr>
          <a:xfrm>
            <a:off x="2040807" y="6504217"/>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2" y="6316135"/>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45145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1C24C75-FD46-4F02-A66D-097CEBDFE768}" type="datetime1">
              <a:rPr lang="en-US" smtClean="0"/>
              <a:t>5/20/2024</a:t>
            </a:fld>
            <a:endParaRPr lang="en-US"/>
          </a:p>
        </p:txBody>
      </p:sp>
      <p:sp>
        <p:nvSpPr>
          <p:cNvPr id="9" name="Footer Placeholder 4"/>
          <p:cNvSpPr>
            <a:spLocks noGrp="1"/>
          </p:cNvSpPr>
          <p:nvPr>
            <p:ph type="ftr" sz="quarter" idx="3"/>
          </p:nvPr>
        </p:nvSpPr>
        <p:spPr>
          <a:xfrm>
            <a:off x="2040804" y="6504217"/>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92102" y="6316135"/>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46877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7" y="6504215"/>
            <a:ext cx="900491" cy="241300"/>
          </a:xfrm>
        </p:spPr>
        <p:txBody>
          <a:bodyPr/>
          <a:lstStyle>
            <a:lvl1pPr>
              <a:defRPr sz="1200"/>
            </a:lvl1pPr>
          </a:lstStyle>
          <a:p>
            <a:pPr>
              <a:defRPr/>
            </a:pPr>
            <a:fld id="{DFC35BB8-F71C-4457-83A7-81E01494B0A2}" type="datetime1">
              <a:rPr lang="en-US" smtClean="0"/>
              <a:t>5/20/2024</a:t>
            </a:fld>
            <a:endParaRPr lang="en-US"/>
          </a:p>
        </p:txBody>
      </p:sp>
      <p:sp>
        <p:nvSpPr>
          <p:cNvPr id="4" name="Footer Placeholder 3"/>
          <p:cNvSpPr>
            <a:spLocks noGrp="1"/>
          </p:cNvSpPr>
          <p:nvPr>
            <p:ph type="ftr" sz="quarter" idx="11"/>
          </p:nvPr>
        </p:nvSpPr>
        <p:spPr>
          <a:xfrm>
            <a:off x="2040809" y="6504217"/>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03" indent="-306903">
              <a:defRPr sz="1867">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92102" y="6316135"/>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40388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2C1393C-1FB2-4C1A-9223-F5F83370C99F}" type="datetime1">
              <a:rPr lang="en-US" smtClean="0"/>
              <a:t>5/20/2024</a:t>
            </a:fld>
            <a:endParaRPr lang="en-US"/>
          </a:p>
        </p:txBody>
      </p:sp>
      <p:sp>
        <p:nvSpPr>
          <p:cNvPr id="4" name="Footer Placeholder 3"/>
          <p:cNvSpPr>
            <a:spLocks noGrp="1"/>
          </p:cNvSpPr>
          <p:nvPr>
            <p:ph type="ftr" sz="quarter" idx="11"/>
          </p:nvPr>
        </p:nvSpPr>
        <p:spPr>
          <a:xfrm>
            <a:off x="2040804" y="6504217"/>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92102" y="6316135"/>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4840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8038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B26734-B915-4D63-BF81-F8F5CA0F54D7}"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0C298A86-32B7-4ACF-9A0F-F01F750F505D}" type="slidenum">
              <a:rPr lang="en-US" smtClean="0"/>
              <a:t>‹#›</a:t>
            </a:fld>
            <a:endParaRPr lang="en-US"/>
          </a:p>
        </p:txBody>
      </p:sp>
    </p:spTree>
    <p:extLst>
      <p:ext uri="{BB962C8B-B14F-4D97-AF65-F5344CB8AC3E}">
        <p14:creationId xmlns:p14="http://schemas.microsoft.com/office/powerpoint/2010/main" val="145724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9"/>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1" y="432611"/>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fld id="{94DF12B8-F5EE-4CA8-9869-C86E604E01CA}" type="datetime1">
              <a:rPr lang="en-US" smtClean="0"/>
              <a:t>5/20/2024</a:t>
            </a:fld>
            <a:endParaRPr lang="en-US"/>
          </a:p>
        </p:txBody>
      </p:sp>
      <p:sp>
        <p:nvSpPr>
          <p:cNvPr id="5" name="Footer Placeholder 4"/>
          <p:cNvSpPr>
            <a:spLocks noGrp="1"/>
          </p:cNvSpPr>
          <p:nvPr>
            <p:ph type="ftr" sz="quarter" idx="11"/>
          </p:nvPr>
        </p:nvSpPr>
        <p:spPr/>
        <p:txBody>
          <a:bodyPr/>
          <a:lstStyle/>
          <a:p>
            <a:pPr>
              <a:defRPr/>
            </a:pPr>
            <a:r>
              <a:rPr lang="en-US"/>
              <a:t>Lia Merminga | New Org | Fermilab  All Hands</a:t>
            </a:r>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1" y="1238250"/>
            <a:ext cx="11057467" cy="4846639"/>
          </a:xfrm>
          <a:prstGeom prst="rect">
            <a:avLst/>
          </a:prstGeom>
        </p:spPr>
        <p:txBody>
          <a:bodyPr lIns="0" rIns="0"/>
          <a:lstStyle>
            <a:lvl1pPr marL="256026" indent="-265169">
              <a:lnSpc>
                <a:spcPct val="100000"/>
              </a:lnSpc>
              <a:spcBef>
                <a:spcPts val="600"/>
              </a:spcBef>
              <a:spcAft>
                <a:spcPts val="600"/>
              </a:spcAft>
              <a:buFont typeface="Arial"/>
              <a:buChar char="•"/>
              <a:defRPr sz="2200" b="0" i="0">
                <a:solidFill>
                  <a:srgbClr val="63666A"/>
                </a:solidFill>
                <a:latin typeface="Helvetica"/>
              </a:defRPr>
            </a:lvl1pPr>
            <a:lvl2pPr marL="320032" indent="256026">
              <a:lnSpc>
                <a:spcPct val="100000"/>
              </a:lnSpc>
              <a:spcBef>
                <a:spcPts val="300"/>
              </a:spcBef>
              <a:spcAft>
                <a:spcPts val="300"/>
              </a:spcAft>
              <a:buSzPct val="90000"/>
              <a:buFont typeface="Lucida Grande"/>
              <a:buChar char="-"/>
              <a:defRPr sz="2000" b="0" i="0">
                <a:solidFill>
                  <a:srgbClr val="63666A"/>
                </a:solidFill>
                <a:latin typeface="Helvetica"/>
              </a:defRPr>
            </a:lvl2pPr>
            <a:lvl3pPr marL="640064" indent="228594">
              <a:lnSpc>
                <a:spcPct val="100000"/>
              </a:lnSpc>
              <a:spcBef>
                <a:spcPts val="300"/>
              </a:spcBef>
              <a:spcAft>
                <a:spcPts val="300"/>
              </a:spcAft>
              <a:buSzPct val="88000"/>
              <a:buFont typeface="Arial"/>
              <a:buChar char="•"/>
              <a:defRPr sz="1800" b="0" i="0">
                <a:solidFill>
                  <a:srgbClr val="63666A"/>
                </a:solidFill>
                <a:latin typeface="Helvetica"/>
              </a:defRPr>
            </a:lvl3pPr>
            <a:lvl4pPr marL="914377" indent="228594">
              <a:lnSpc>
                <a:spcPct val="100000"/>
              </a:lnSpc>
              <a:spcBef>
                <a:spcPts val="300"/>
              </a:spcBef>
              <a:spcAft>
                <a:spcPts val="300"/>
              </a:spcAft>
              <a:buSzPct val="90000"/>
              <a:buFont typeface="Lucida Grande"/>
              <a:buChar char="-"/>
              <a:defRPr sz="1600" b="0" i="0">
                <a:solidFill>
                  <a:srgbClr val="63666A"/>
                </a:solidFill>
                <a:latin typeface="Helvetica"/>
              </a:defRPr>
            </a:lvl4pPr>
            <a:lvl5pPr marL="1142971" indent="192019">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6642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4224041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23683" y="816865"/>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548976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24384"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103856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787384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842631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456405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555574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BB02ECA-2DFE-451D-98FD-03964A66DEE3}" type="datetime1">
              <a:rPr lang="en-US" smtClean="0"/>
              <a:t>5/20/2024</a:t>
            </a:fld>
            <a:endParaRPr lang="en-US"/>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45153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225294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A427DAE-E94B-458F-88B8-E586F44CD04A}" type="datetime1">
              <a:rPr lang="en-US" smtClean="0"/>
              <a:t>5/20/2024</a:t>
            </a:fld>
            <a:endParaRPr lang="en-US"/>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275466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C236E9B4-D22E-4D5D-BE45-24E12AF2B51D}" type="datetime1">
              <a:rPr lang="en-US" smtClean="0"/>
              <a:t>5/20/2024</a:t>
            </a:fld>
            <a:endParaRPr lang="en-US"/>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537635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7676366-0F12-4DB0-A36D-7104A0AC416C}" type="datetime1">
              <a:rPr lang="en-US" smtClean="0"/>
              <a:t>5/20/2024</a:t>
            </a:fld>
            <a:endParaRPr lang="en-US"/>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135671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fld id="{509F8E90-F813-4881-BBD6-30BA4B9A4BD3}" type="datetime1">
              <a:rPr lang="en-US" smtClean="0"/>
              <a:t>5/20/2024</a:t>
            </a:fld>
            <a:endParaRPr lang="en-US"/>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477064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B66EB08-03C8-4D3D-B301-EAB732976176}" type="datetime1">
              <a:rPr lang="en-US" smtClean="0"/>
              <a:t>5/20/2024</a:t>
            </a:fld>
            <a:endParaRPr lang="en-US"/>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207338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08CCF-0376-45D0-BF92-4B775076BC64}"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0C298A86-32B7-4ACF-9A0F-F01F750F505D}" type="slidenum">
              <a:rPr lang="en-US" smtClean="0"/>
              <a:t>‹#›</a:t>
            </a:fld>
            <a:endParaRPr lang="en-US"/>
          </a:p>
        </p:txBody>
      </p:sp>
    </p:spTree>
    <p:extLst>
      <p:ext uri="{BB962C8B-B14F-4D97-AF65-F5344CB8AC3E}">
        <p14:creationId xmlns:p14="http://schemas.microsoft.com/office/powerpoint/2010/main" val="3156306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17BED-FF3F-324A-A480-D86377021B72}"/>
              </a:ext>
            </a:extLst>
          </p:cNvPr>
          <p:cNvSpPr>
            <a:spLocks noGrp="1"/>
          </p:cNvSpPr>
          <p:nvPr>
            <p:ph type="dt" sz="half" idx="10"/>
          </p:nvPr>
        </p:nvSpPr>
        <p:spPr/>
        <p:txBody>
          <a:bodyPr/>
          <a:lstStyle>
            <a:lvl1pPr>
              <a:defRPr>
                <a:solidFill>
                  <a:schemeClr val="tx1"/>
                </a:solidFill>
                <a:latin typeface="Century Gothic" panose="020B0502020202020204" pitchFamily="34" charset="0"/>
              </a:defRPr>
            </a:lvl1pPr>
          </a:lstStyle>
          <a:p>
            <a:fld id="{6DCE4862-4831-4FD2-B35F-AE692DB2135E}" type="datetime1">
              <a:rPr lang="en-US" smtClean="0"/>
              <a:t>5/20/2024</a:t>
            </a:fld>
            <a:endParaRPr lang="en-US"/>
          </a:p>
        </p:txBody>
      </p:sp>
      <p:sp>
        <p:nvSpPr>
          <p:cNvPr id="3" name="Footer Placeholder 2">
            <a:extLst>
              <a:ext uri="{FF2B5EF4-FFF2-40B4-BE49-F238E27FC236}">
                <a16:creationId xmlns:a16="http://schemas.microsoft.com/office/drawing/2014/main" id="{A2854939-276B-5E4F-A2AC-5F8652C9DDBE}"/>
              </a:ext>
            </a:extLst>
          </p:cNvPr>
          <p:cNvSpPr>
            <a:spLocks noGrp="1"/>
          </p:cNvSpPr>
          <p:nvPr>
            <p:ph type="ftr" sz="quarter" idx="11"/>
          </p:nvPr>
        </p:nvSpPr>
        <p:spPr/>
        <p:txBody>
          <a:bodyPr/>
          <a:lstStyle>
            <a:lvl1pPr>
              <a:defRPr>
                <a:solidFill>
                  <a:schemeClr val="tx1"/>
                </a:solidFill>
                <a:latin typeface="Century Gothic" panose="020B0502020202020204" pitchFamily="34" charset="0"/>
              </a:defRPr>
            </a:lvl1pPr>
          </a:lstStyle>
          <a:p>
            <a:r>
              <a:rPr lang="en-US"/>
              <a:t>Lia Merminga | New Org | Fermilab  All Hands</a:t>
            </a:r>
          </a:p>
        </p:txBody>
      </p:sp>
      <p:sp>
        <p:nvSpPr>
          <p:cNvPr id="4" name="Slide Number Placeholder 3">
            <a:extLst>
              <a:ext uri="{FF2B5EF4-FFF2-40B4-BE49-F238E27FC236}">
                <a16:creationId xmlns:a16="http://schemas.microsoft.com/office/drawing/2014/main" id="{916D400D-FD65-2142-A84C-B9C06D5A3CCD}"/>
              </a:ext>
            </a:extLst>
          </p:cNvPr>
          <p:cNvSpPr>
            <a:spLocks noGrp="1"/>
          </p:cNvSpPr>
          <p:nvPr>
            <p:ph type="sldNum" sz="quarter" idx="12"/>
          </p:nvPr>
        </p:nvSpPr>
        <p:spPr/>
        <p:txBody>
          <a:bodyPr/>
          <a:lstStyle>
            <a:lvl1pPr>
              <a:defRPr>
                <a:solidFill>
                  <a:schemeClr val="tx1"/>
                </a:solidFill>
                <a:latin typeface="Century Gothic" panose="020B0502020202020204" pitchFamily="34" charset="0"/>
              </a:defRPr>
            </a:lvl1pPr>
          </a:lstStyle>
          <a:p>
            <a:fld id="{773D2927-E60A-154D-AE4C-9C9B1BCDDFC0}" type="slidenum">
              <a:rPr lang="en-US" smtClean="0"/>
              <a:pPr/>
              <a:t>‹#›</a:t>
            </a:fld>
            <a:endParaRPr lang="en-US"/>
          </a:p>
        </p:txBody>
      </p:sp>
    </p:spTree>
    <p:extLst>
      <p:ext uri="{BB962C8B-B14F-4D97-AF65-F5344CB8AC3E}">
        <p14:creationId xmlns:p14="http://schemas.microsoft.com/office/powerpoint/2010/main" val="4048761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8003" y="896935"/>
            <a:ext cx="12228576" cy="3336828"/>
          </a:xfrm>
          <a:prstGeom prst="rect">
            <a:avLst/>
          </a:prstGeom>
        </p:spPr>
      </p:pic>
      <p:sp>
        <p:nvSpPr>
          <p:cNvPr id="9" name="Text Placeholder 24"/>
          <p:cNvSpPr>
            <a:spLocks noGrp="1"/>
          </p:cNvSpPr>
          <p:nvPr>
            <p:ph type="body" sz="quarter" idx="11"/>
          </p:nvPr>
        </p:nvSpPr>
        <p:spPr>
          <a:xfrm>
            <a:off x="455900" y="4316830"/>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2718397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6" y="971553"/>
            <a:ext cx="11563351" cy="5059363"/>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0980" indent="-306903">
              <a:defRPr sz="2000">
                <a:solidFill>
                  <a:srgbClr val="505050"/>
                </a:solidFill>
              </a:defRPr>
            </a:lvl3pPr>
            <a:lvl4pPr marL="1447728" indent="-304784">
              <a:defRPr sz="1867">
                <a:solidFill>
                  <a:srgbClr val="505050"/>
                </a:solidFill>
              </a:defRPr>
            </a:lvl4pPr>
            <a:lvl5pPr marL="1826593" indent="-306903">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B0482FA-5FFC-4D29-98A5-8244691FA5D6}" type="datetime1">
              <a:rPr lang="en-US" smtClean="0"/>
              <a:t>5/20/2024</a:t>
            </a:fld>
            <a:endParaRPr lang="en-US"/>
          </a:p>
        </p:txBody>
      </p:sp>
      <p:sp>
        <p:nvSpPr>
          <p:cNvPr id="9" name="Footer Placeholder 4"/>
          <p:cNvSpPr>
            <a:spLocks noGrp="1"/>
          </p:cNvSpPr>
          <p:nvPr>
            <p:ph type="ftr" sz="quarter" idx="3"/>
          </p:nvPr>
        </p:nvSpPr>
        <p:spPr>
          <a:xfrm>
            <a:off x="2040805" y="6504217"/>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2770079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0980" indent="-306903">
              <a:defRPr sz="2000">
                <a:solidFill>
                  <a:srgbClr val="505050"/>
                </a:solidFill>
              </a:defRPr>
            </a:lvl3pPr>
            <a:lvl4pPr marL="1447728" indent="-304784">
              <a:defRPr sz="1867">
                <a:solidFill>
                  <a:srgbClr val="505050"/>
                </a:solidFill>
              </a:defRPr>
            </a:lvl4pPr>
            <a:lvl5pPr marL="1826593" indent="-306903">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9" y="971551"/>
            <a:ext cx="5620511" cy="3633788"/>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5213" indent="-304784">
              <a:defRPr sz="2000">
                <a:solidFill>
                  <a:srgbClr val="505050"/>
                </a:solidFill>
              </a:defRPr>
            </a:lvl3pPr>
            <a:lvl4pPr marL="1449845" indent="-304784">
              <a:defRPr sz="1867">
                <a:solidFill>
                  <a:srgbClr val="505050"/>
                </a:solidFill>
              </a:defRPr>
            </a:lvl4pPr>
            <a:lvl5pPr marL="1826593" indent="-304784">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5" y="4765103"/>
            <a:ext cx="5608319" cy="1265812"/>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FD2E892-A9D6-47B4-A9AC-D046003B5FD9}" type="datetime1">
              <a:rPr lang="en-US" smtClean="0"/>
              <a:t>5/20/2024</a:t>
            </a:fld>
            <a:endParaRPr lang="en-US"/>
          </a:p>
        </p:txBody>
      </p:sp>
      <p:sp>
        <p:nvSpPr>
          <p:cNvPr id="12" name="Footer Placeholder 4"/>
          <p:cNvSpPr>
            <a:spLocks noGrp="1"/>
          </p:cNvSpPr>
          <p:nvPr>
            <p:ph type="ftr" sz="quarter" idx="3"/>
          </p:nvPr>
        </p:nvSpPr>
        <p:spPr>
          <a:xfrm>
            <a:off x="2040804" y="6504217"/>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Tree>
    <p:extLst>
      <p:ext uri="{BB962C8B-B14F-4D97-AF65-F5344CB8AC3E}">
        <p14:creationId xmlns:p14="http://schemas.microsoft.com/office/powerpoint/2010/main" val="37091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1931068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2" y="958853"/>
            <a:ext cx="7130140" cy="5022675"/>
          </a:xfrm>
          <a:prstGeom prst="rect">
            <a:avLst/>
          </a:prstGeom>
        </p:spPr>
        <p:txBody>
          <a:bodyPr lIns="0" tIns="0" rIns="0" bIns="0"/>
          <a:lstStyle>
            <a:lvl1pPr marL="306903" indent="-306903">
              <a:defRPr sz="2400">
                <a:solidFill>
                  <a:srgbClr val="505050"/>
                </a:solidFill>
              </a:defRPr>
            </a:lvl1pPr>
            <a:lvl2pPr marL="685766" indent="-306903">
              <a:defRPr sz="2133">
                <a:solidFill>
                  <a:srgbClr val="505050"/>
                </a:solidFill>
              </a:defRPr>
            </a:lvl2pPr>
            <a:lvl3pPr marL="1075213" indent="-304784">
              <a:defRPr sz="2000">
                <a:solidFill>
                  <a:srgbClr val="505050"/>
                </a:solidFill>
              </a:defRPr>
            </a:lvl3pPr>
            <a:lvl4pPr marL="1449845" indent="-304784">
              <a:defRPr sz="1867">
                <a:solidFill>
                  <a:srgbClr val="505050"/>
                </a:solidFill>
              </a:defRPr>
            </a:lvl4pPr>
            <a:lvl5pPr marL="1826593" indent="-304784">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7" y="6504215"/>
            <a:ext cx="900491" cy="241300"/>
          </a:xfrm>
        </p:spPr>
        <p:txBody>
          <a:bodyPr/>
          <a:lstStyle>
            <a:lvl1pPr>
              <a:defRPr sz="1200" smtClean="0"/>
            </a:lvl1pPr>
          </a:lstStyle>
          <a:p>
            <a:pPr>
              <a:defRPr/>
            </a:pPr>
            <a:fld id="{F9D8E8DB-624A-4123-8AD7-CB581F17D784}" type="datetime1">
              <a:rPr lang="en-US" smtClean="0"/>
              <a:t>5/20/2024</a:t>
            </a:fld>
            <a:endParaRPr lang="en-US"/>
          </a:p>
        </p:txBody>
      </p:sp>
      <p:sp>
        <p:nvSpPr>
          <p:cNvPr id="6" name="Footer Placeholder 4"/>
          <p:cNvSpPr>
            <a:spLocks noGrp="1"/>
          </p:cNvSpPr>
          <p:nvPr>
            <p:ph type="ftr" sz="quarter" idx="17"/>
          </p:nvPr>
        </p:nvSpPr>
        <p:spPr>
          <a:xfrm>
            <a:off x="2040807" y="6504217"/>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Tree>
    <p:extLst>
      <p:ext uri="{BB962C8B-B14F-4D97-AF65-F5344CB8AC3E}">
        <p14:creationId xmlns:p14="http://schemas.microsoft.com/office/powerpoint/2010/main" val="3239639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CB6B479-EF46-4495-BCA7-D2FCCA5617B8}" type="datetime1">
              <a:rPr lang="en-US" smtClean="0"/>
              <a:t>5/20/2024</a:t>
            </a:fld>
            <a:endParaRPr lang="en-US"/>
          </a:p>
        </p:txBody>
      </p:sp>
      <p:sp>
        <p:nvSpPr>
          <p:cNvPr id="9" name="Footer Placeholder 4"/>
          <p:cNvSpPr>
            <a:spLocks noGrp="1"/>
          </p:cNvSpPr>
          <p:nvPr>
            <p:ph type="ftr" sz="quarter" idx="3"/>
          </p:nvPr>
        </p:nvSpPr>
        <p:spPr>
          <a:xfrm>
            <a:off x="2040804" y="6504217"/>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Tree>
    <p:extLst>
      <p:ext uri="{BB962C8B-B14F-4D97-AF65-F5344CB8AC3E}">
        <p14:creationId xmlns:p14="http://schemas.microsoft.com/office/powerpoint/2010/main" val="2205387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7" y="6504215"/>
            <a:ext cx="900491" cy="241300"/>
          </a:xfrm>
        </p:spPr>
        <p:txBody>
          <a:bodyPr/>
          <a:lstStyle>
            <a:lvl1pPr>
              <a:defRPr sz="1200"/>
            </a:lvl1pPr>
          </a:lstStyle>
          <a:p>
            <a:pPr>
              <a:defRPr/>
            </a:pPr>
            <a:fld id="{9EA30D11-2E02-48EA-8D47-E149478B1CB4}" type="datetime1">
              <a:rPr lang="en-US" smtClean="0"/>
              <a:t>5/20/2024</a:t>
            </a:fld>
            <a:endParaRPr lang="en-US"/>
          </a:p>
        </p:txBody>
      </p:sp>
      <p:sp>
        <p:nvSpPr>
          <p:cNvPr id="4" name="Footer Placeholder 3"/>
          <p:cNvSpPr>
            <a:spLocks noGrp="1"/>
          </p:cNvSpPr>
          <p:nvPr>
            <p:ph type="ftr" sz="quarter" idx="11"/>
          </p:nvPr>
        </p:nvSpPr>
        <p:spPr>
          <a:xfrm>
            <a:off x="2040809" y="6504217"/>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03" indent="-306903">
              <a:defRPr sz="1867">
                <a:solidFill>
                  <a:srgbClr val="505050"/>
                </a:solidFill>
              </a:defRPr>
            </a:lvl1pPr>
          </a:lstStyle>
          <a:p>
            <a:r>
              <a:rPr lang="en-US"/>
              <a:t>Click icon to add picture</a:t>
            </a:r>
          </a:p>
        </p:txBody>
      </p:sp>
    </p:spTree>
    <p:extLst>
      <p:ext uri="{BB962C8B-B14F-4D97-AF65-F5344CB8AC3E}">
        <p14:creationId xmlns:p14="http://schemas.microsoft.com/office/powerpoint/2010/main" val="40182243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7C3159E-E77B-4B9C-BFF4-46B37A068750}" type="datetime1">
              <a:rPr lang="en-US" smtClean="0"/>
              <a:t>5/20/2024</a:t>
            </a:fld>
            <a:endParaRPr lang="en-US"/>
          </a:p>
        </p:txBody>
      </p:sp>
      <p:sp>
        <p:nvSpPr>
          <p:cNvPr id="4" name="Footer Placeholder 3"/>
          <p:cNvSpPr>
            <a:spLocks noGrp="1"/>
          </p:cNvSpPr>
          <p:nvPr>
            <p:ph type="ftr" sz="quarter" idx="11"/>
          </p:nvPr>
        </p:nvSpPr>
        <p:spPr>
          <a:xfrm>
            <a:off x="2040804" y="6504217"/>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Tree>
    <p:extLst>
      <p:ext uri="{BB962C8B-B14F-4D97-AF65-F5344CB8AC3E}">
        <p14:creationId xmlns:p14="http://schemas.microsoft.com/office/powerpoint/2010/main" val="17716415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9"/>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1" y="432611"/>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fld id="{5AD3F9E7-7534-4DFE-8535-0A4D1D75963D}" type="datetime1">
              <a:rPr lang="en-US" smtClean="0"/>
              <a:t>5/20/2024</a:t>
            </a:fld>
            <a:endParaRPr lang="en-US"/>
          </a:p>
        </p:txBody>
      </p:sp>
      <p:sp>
        <p:nvSpPr>
          <p:cNvPr id="5" name="Footer Placeholder 4"/>
          <p:cNvSpPr>
            <a:spLocks noGrp="1"/>
          </p:cNvSpPr>
          <p:nvPr>
            <p:ph type="ftr" sz="quarter" idx="11"/>
          </p:nvPr>
        </p:nvSpPr>
        <p:spPr/>
        <p:txBody>
          <a:bodyPr/>
          <a:lstStyle/>
          <a:p>
            <a:pPr>
              <a:defRPr/>
            </a:pPr>
            <a:r>
              <a:rPr lang="en-US"/>
              <a:t>Lia Merminga | New Org | Fermilab  All Hands</a:t>
            </a:r>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1" y="1238251"/>
            <a:ext cx="11057467" cy="4846639"/>
          </a:xfrm>
          <a:prstGeom prst="rect">
            <a:avLst/>
          </a:prstGeom>
        </p:spPr>
        <p:txBody>
          <a:bodyPr lIns="0" rIns="0"/>
          <a:lstStyle>
            <a:lvl1pPr marL="256020" indent="-265163">
              <a:lnSpc>
                <a:spcPct val="100000"/>
              </a:lnSpc>
              <a:spcBef>
                <a:spcPts val="600"/>
              </a:spcBef>
              <a:spcAft>
                <a:spcPts val="600"/>
              </a:spcAft>
              <a:buFont typeface="Arial"/>
              <a:buChar char="•"/>
              <a:defRPr sz="2200" b="0" i="0">
                <a:solidFill>
                  <a:srgbClr val="63666A"/>
                </a:solidFill>
                <a:latin typeface="Helvetica"/>
              </a:defRPr>
            </a:lvl1pPr>
            <a:lvl2pPr marL="320024" indent="256020">
              <a:lnSpc>
                <a:spcPct val="100000"/>
              </a:lnSpc>
              <a:spcBef>
                <a:spcPts val="300"/>
              </a:spcBef>
              <a:spcAft>
                <a:spcPts val="300"/>
              </a:spcAft>
              <a:buSzPct val="90000"/>
              <a:buFont typeface="Lucida Grande"/>
              <a:buChar char="-"/>
              <a:defRPr sz="2000" b="0" i="0">
                <a:solidFill>
                  <a:srgbClr val="63666A"/>
                </a:solidFill>
                <a:latin typeface="Helvetica"/>
              </a:defRPr>
            </a:lvl2pPr>
            <a:lvl3pPr marL="640048" indent="228589">
              <a:lnSpc>
                <a:spcPct val="100000"/>
              </a:lnSpc>
              <a:spcBef>
                <a:spcPts val="300"/>
              </a:spcBef>
              <a:spcAft>
                <a:spcPts val="300"/>
              </a:spcAft>
              <a:buSzPct val="88000"/>
              <a:buFont typeface="Arial"/>
              <a:buChar char="•"/>
              <a:defRPr sz="1800" b="0" i="0">
                <a:solidFill>
                  <a:srgbClr val="63666A"/>
                </a:solidFill>
                <a:latin typeface="Helvetica"/>
              </a:defRPr>
            </a:lvl3pPr>
            <a:lvl4pPr marL="914354" indent="228589">
              <a:lnSpc>
                <a:spcPct val="100000"/>
              </a:lnSpc>
              <a:spcBef>
                <a:spcPts val="300"/>
              </a:spcBef>
              <a:spcAft>
                <a:spcPts val="300"/>
              </a:spcAft>
              <a:buSzPct val="90000"/>
              <a:buFont typeface="Lucida Grande"/>
              <a:buChar char="-"/>
              <a:defRPr sz="1600" b="0" i="0">
                <a:solidFill>
                  <a:srgbClr val="63666A"/>
                </a:solidFill>
                <a:latin typeface="Helvetica"/>
              </a:defRPr>
            </a:lvl4pPr>
            <a:lvl5pPr marL="1142942" indent="19201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24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Default" type="tx">
  <p:cSld name="Default">
    <p:spTree>
      <p:nvGrpSpPr>
        <p:cNvPr id="1" name="Shape 128"/>
        <p:cNvGrpSpPr/>
        <p:nvPr/>
      </p:nvGrpSpPr>
      <p:grpSpPr>
        <a:xfrm>
          <a:off x="0" y="0"/>
          <a:ext cx="0" cy="0"/>
          <a:chOff x="0" y="0"/>
          <a:chExt cx="0" cy="0"/>
        </a:xfrm>
      </p:grpSpPr>
      <p:sp>
        <p:nvSpPr>
          <p:cNvPr id="129" name="Google Shape;129;p16"/>
          <p:cNvSpPr txBox="1">
            <a:spLocks noGrp="1"/>
          </p:cNvSpPr>
          <p:nvPr>
            <p:ph type="sldNum" idx="12"/>
          </p:nvPr>
        </p:nvSpPr>
        <p:spPr>
          <a:xfrm>
            <a:off x="304800" y="6515100"/>
            <a:ext cx="596800" cy="14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4C97"/>
              </a:buClr>
              <a:buSzPts val="900"/>
              <a:buFont typeface="Helvetica Neue"/>
              <a:buNone/>
              <a:defRPr sz="1200" b="0" i="0" u="none">
                <a:solidFill>
                  <a:srgbClr val="004C97"/>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30" name="Google Shape;130;p16"/>
          <p:cNvSpPr txBox="1"/>
          <p:nvPr/>
        </p:nvSpPr>
        <p:spPr>
          <a:xfrm>
            <a:off x="2521600" y="6377004"/>
            <a:ext cx="7148800"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600">
                <a:solidFill>
                  <a:srgbClr val="004C97"/>
                </a:solidFill>
                <a:latin typeface="Helvetica Neue"/>
                <a:ea typeface="Helvetica Neue"/>
                <a:cs typeface="Helvetica Neue"/>
                <a:sym typeface="Helvetica Neue"/>
              </a:rPr>
              <a:t>Brenna Flaugher Cosmic Frontier Comparative Review June 21-25, 2021</a:t>
            </a:r>
            <a:endParaRPr sz="2400"/>
          </a:p>
        </p:txBody>
      </p:sp>
    </p:spTree>
    <p:extLst>
      <p:ext uri="{BB962C8B-B14F-4D97-AF65-F5344CB8AC3E}">
        <p14:creationId xmlns:p14="http://schemas.microsoft.com/office/powerpoint/2010/main" val="3746952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70" indent="0">
              <a:buFontTx/>
              <a:buNone/>
              <a:defRPr sz="2133">
                <a:solidFill>
                  <a:srgbClr val="2E5286"/>
                </a:solidFill>
                <a:latin typeface="Helvetica"/>
              </a:defRPr>
            </a:lvl2pPr>
            <a:lvl3pPr marL="1219140" indent="0">
              <a:buFontTx/>
              <a:buNone/>
              <a:defRPr sz="2133">
                <a:solidFill>
                  <a:srgbClr val="2E5286"/>
                </a:solidFill>
                <a:latin typeface="Helvetica"/>
              </a:defRPr>
            </a:lvl3pPr>
            <a:lvl4pPr marL="1828709" indent="0">
              <a:buFontTx/>
              <a:buNone/>
              <a:defRPr sz="2133">
                <a:solidFill>
                  <a:srgbClr val="2E5286"/>
                </a:solidFill>
                <a:latin typeface="Helvetica"/>
              </a:defRPr>
            </a:lvl4pPr>
            <a:lvl5pPr marL="2438278"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30"/>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5" y="4817050"/>
            <a:ext cx="3427737" cy="1723549"/>
          </a:xfrm>
          <a:prstGeom prst="rect">
            <a:avLst/>
          </a:prstGeom>
          <a:noFill/>
        </p:spPr>
        <p:txBody>
          <a:bodyPr wrap="square" lIns="0" tIns="0" rIns="0" bIns="0" rtlCol="0">
            <a:spAutoFit/>
          </a:bodyPr>
          <a:lstStyle/>
          <a:p>
            <a:pPr marL="0" marR="0" indent="0" algn="l" defTabSz="457189" rtl="0" eaLnBrk="1" fontAlgn="base" latinLnBrk="0" hangingPunct="1">
              <a:lnSpc>
                <a:spcPct val="100000"/>
              </a:lnSpc>
              <a:spcBef>
                <a:spcPct val="0"/>
              </a:spcBef>
              <a:spcAft>
                <a:spcPct val="0"/>
              </a:spcAft>
              <a:buClrTx/>
              <a:buSzTx/>
              <a:buFontTx/>
              <a:buNone/>
              <a:tabLst/>
              <a:defRPr/>
            </a:pPr>
            <a:r>
              <a:rPr lang="en-US" sz="1600">
                <a:latin typeface="Helvetica"/>
                <a:cs typeface="Helvetica"/>
              </a:rPr>
              <a:t>A Partnership of: </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a:solidFill>
                  <a:schemeClr val="tx1"/>
                </a:solidFill>
                <a:latin typeface="Helvetica"/>
                <a:ea typeface="Geneva" charset="0"/>
                <a:cs typeface="Helvetica"/>
              </a:rPr>
              <a:t>US/DOE</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a:solidFill>
                  <a:schemeClr val="tx1"/>
                </a:solidFill>
                <a:latin typeface="Helvetica"/>
                <a:ea typeface="Geneva" charset="0"/>
                <a:cs typeface="Helvetica"/>
              </a:rPr>
              <a:t>India/DAE</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a:solidFill>
                  <a:schemeClr val="tx1"/>
                </a:solidFill>
                <a:latin typeface="Helvetica"/>
                <a:ea typeface="Geneva" charset="0"/>
                <a:cs typeface="Helvetica"/>
              </a:rPr>
              <a:t>Italy/INFN</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a:solidFill>
                  <a:schemeClr val="tx1"/>
                </a:solidFill>
                <a:latin typeface="Helvetica"/>
                <a:ea typeface="Geneva" charset="0"/>
                <a:cs typeface="Helvetica"/>
              </a:rPr>
              <a:t>UK/UKRI-STFC</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a:solidFill>
                  <a:schemeClr val="tx1"/>
                </a:solidFill>
                <a:latin typeface="Helvetica"/>
                <a:ea typeface="Geneva" charset="0"/>
                <a:cs typeface="Helvetica"/>
              </a:rPr>
              <a:t>France/CEA, CNRS/IN2P3</a:t>
            </a:r>
          </a:p>
          <a:p>
            <a:pPr marL="109536" marR="0" indent="0" algn="l" defTabSz="457189" rtl="0" eaLnBrk="1" fontAlgn="base" latinLnBrk="0" hangingPunct="1">
              <a:lnSpc>
                <a:spcPct val="100000"/>
              </a:lnSpc>
              <a:spcBef>
                <a:spcPct val="0"/>
              </a:spcBef>
              <a:spcAft>
                <a:spcPct val="0"/>
              </a:spcAft>
              <a:buClrTx/>
              <a:buSzTx/>
              <a:buFontTx/>
              <a:buNone/>
              <a:tabLst/>
              <a:defRPr/>
            </a:pPr>
            <a:r>
              <a:rPr lang="en-US" sz="1600" kern="1200" baseline="0">
                <a:solidFill>
                  <a:schemeClr val="tx1"/>
                </a:solidFill>
                <a:latin typeface="Helvetica"/>
                <a:ea typeface="Geneva" charset="0"/>
                <a:cs typeface="Helvetica"/>
              </a:rPr>
              <a:t>Poland/WUST </a:t>
            </a:r>
            <a:endParaRPr lang="en-US" sz="1600" kern="1200" baseline="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11340220" y="6275567"/>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7"/>
            <a:ext cx="320040" cy="210312"/>
          </a:xfrm>
          <a:prstGeom prst="rect">
            <a:avLst/>
          </a:pr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print">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cstate="print">
            <a:extLst>
              <a:ext uri="{28A0092B-C50C-407E-A947-70E740481C1C}">
                <a14:useLocalDpi xmlns:a14="http://schemas.microsoft.com/office/drawing/2010/main"/>
              </a:ext>
            </a:extLst>
          </a:blip>
          <a:stretch>
            <a:fillRect/>
          </a:stretch>
        </p:blipFill>
        <p:spPr>
          <a:xfrm>
            <a:off x="11333761" y="5025543"/>
            <a:ext cx="402336" cy="210312"/>
          </a:xfrm>
          <a:prstGeom prst="rect">
            <a:avLst/>
          </a:prstGeom>
          <a:blipFill>
            <a:blip r:embed="rId9" cstate="print">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10" cstate="print">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1" cstate="print">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90924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6" y="971553"/>
            <a:ext cx="11563351" cy="5059363"/>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0980" indent="-306903">
              <a:defRPr sz="2000">
                <a:solidFill>
                  <a:srgbClr val="505050"/>
                </a:solidFill>
              </a:defRPr>
            </a:lvl3pPr>
            <a:lvl4pPr marL="1447728" indent="-304784">
              <a:defRPr sz="1867">
                <a:solidFill>
                  <a:srgbClr val="505050"/>
                </a:solidFill>
              </a:defRPr>
            </a:lvl4pPr>
            <a:lvl5pPr marL="1826593" indent="-306903">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7" y="6547278"/>
            <a:ext cx="900491" cy="241300"/>
          </a:xfrm>
          <a:prstGeom prst="rect">
            <a:avLst/>
          </a:prstGeom>
        </p:spPr>
        <p:txBody>
          <a:bodyPr/>
          <a:lstStyle/>
          <a:p>
            <a:pPr>
              <a:defRPr/>
            </a:pPr>
            <a:fld id="{9ED0FAB7-2E92-41AE-8119-3EF9F23517BC}" type="datetime1">
              <a:rPr lang="en-US" smtClean="0"/>
              <a:t>5/20/2024</a:t>
            </a:fld>
            <a:endParaRPr lang="en-US"/>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Lia Merminga | New Org | Fermilab  All Hands</a:t>
            </a:r>
            <a:endParaRPr lang="en-US" b="1"/>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8"/>
            <a:ext cx="552451" cy="237285"/>
          </a:xfrm>
          <a:prstGeom prst="rect">
            <a:avLst/>
          </a:prstGeom>
        </p:spPr>
        <p:txBody>
          <a:body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1012723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0980" indent="-306903">
              <a:defRPr sz="2000">
                <a:solidFill>
                  <a:srgbClr val="505050"/>
                </a:solidFill>
              </a:defRPr>
            </a:lvl3pPr>
            <a:lvl4pPr marL="1447728" indent="-304784">
              <a:defRPr sz="1867">
                <a:solidFill>
                  <a:srgbClr val="505050"/>
                </a:solidFill>
              </a:defRPr>
            </a:lvl4pPr>
            <a:lvl5pPr marL="1826593" indent="-306903">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9" y="971551"/>
            <a:ext cx="5620511" cy="3633788"/>
          </a:xfrm>
          <a:prstGeom prst="rect">
            <a:avLst/>
          </a:prstGeom>
        </p:spPr>
        <p:txBody>
          <a:bodyPr lIns="0" tIns="0" rIns="0" bIns="0"/>
          <a:lstStyle>
            <a:lvl1pPr marL="306903" indent="-306903">
              <a:defRPr sz="2400">
                <a:solidFill>
                  <a:srgbClr val="505050"/>
                </a:solidFill>
              </a:defRPr>
            </a:lvl1pPr>
            <a:lvl2pPr marL="683650" indent="-306903">
              <a:defRPr sz="2133">
                <a:solidFill>
                  <a:srgbClr val="505050"/>
                </a:solidFill>
              </a:defRPr>
            </a:lvl2pPr>
            <a:lvl3pPr marL="1075213" indent="-304784">
              <a:defRPr sz="2000">
                <a:solidFill>
                  <a:srgbClr val="505050"/>
                </a:solidFill>
              </a:defRPr>
            </a:lvl3pPr>
            <a:lvl4pPr marL="1449845" indent="-304784">
              <a:defRPr sz="1867">
                <a:solidFill>
                  <a:srgbClr val="505050"/>
                </a:solidFill>
              </a:defRPr>
            </a:lvl4pPr>
            <a:lvl5pPr marL="1826593" indent="-304784">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5" y="4765103"/>
            <a:ext cx="5608319" cy="1265812"/>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7" y="6544191"/>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485FFEF-C28D-4D56-A033-670E434A45F9}" type="datetime1">
              <a:rPr lang="en-US" smtClean="0"/>
              <a:t>5/20/2024</a:t>
            </a:fld>
            <a:endParaRPr lang="en-US"/>
          </a:p>
        </p:txBody>
      </p:sp>
      <p:sp>
        <p:nvSpPr>
          <p:cNvPr id="13" name="Slide Number Placeholder 5"/>
          <p:cNvSpPr>
            <a:spLocks noGrp="1"/>
          </p:cNvSpPr>
          <p:nvPr>
            <p:ph type="sldNum" sz="quarter" idx="4"/>
          </p:nvPr>
        </p:nvSpPr>
        <p:spPr>
          <a:xfrm>
            <a:off x="304801" y="654820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5" y="6545705"/>
            <a:ext cx="8347199" cy="242873"/>
          </a:xfrm>
        </p:spPr>
        <p:txBody>
          <a:bodyPr/>
          <a:lstStyle/>
          <a:p>
            <a:pPr>
              <a:defRPr/>
            </a:pPr>
            <a:r>
              <a:rPr lang="en-US"/>
              <a:t>Lia Merminga | New Org | Fermilab  All Hands</a:t>
            </a:r>
            <a:endParaRPr lang="en-US" b="1"/>
          </a:p>
        </p:txBody>
      </p:sp>
    </p:spTree>
    <p:extLst>
      <p:ext uri="{BB962C8B-B14F-4D97-AF65-F5344CB8AC3E}">
        <p14:creationId xmlns:p14="http://schemas.microsoft.com/office/powerpoint/2010/main" val="2760185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2" y="958853"/>
            <a:ext cx="7130140" cy="5022675"/>
          </a:xfrm>
          <a:prstGeom prst="rect">
            <a:avLst/>
          </a:prstGeom>
        </p:spPr>
        <p:txBody>
          <a:bodyPr lIns="0" tIns="0" rIns="0" bIns="0"/>
          <a:lstStyle>
            <a:lvl1pPr marL="306903" indent="-306903">
              <a:defRPr sz="2400">
                <a:solidFill>
                  <a:srgbClr val="505050"/>
                </a:solidFill>
              </a:defRPr>
            </a:lvl1pPr>
            <a:lvl2pPr marL="685766" indent="-306903">
              <a:defRPr sz="2133">
                <a:solidFill>
                  <a:srgbClr val="505050"/>
                </a:solidFill>
              </a:defRPr>
            </a:lvl2pPr>
            <a:lvl3pPr marL="1075213" indent="-304784">
              <a:defRPr sz="2000">
                <a:solidFill>
                  <a:srgbClr val="505050"/>
                </a:solidFill>
              </a:defRPr>
            </a:lvl3pPr>
            <a:lvl4pPr marL="1449845" indent="-304784">
              <a:defRPr sz="1867">
                <a:solidFill>
                  <a:srgbClr val="505050"/>
                </a:solidFill>
              </a:defRPr>
            </a:lvl4pPr>
            <a:lvl5pPr marL="1826593" indent="-304784">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7" y="6544191"/>
            <a:ext cx="900491" cy="241300"/>
          </a:xfrm>
          <a:prstGeom prst="rect">
            <a:avLst/>
          </a:prstGeom>
        </p:spPr>
        <p:txBody>
          <a:bodyPr/>
          <a:lstStyle>
            <a:lvl1pPr>
              <a:defRPr sz="1200" smtClean="0"/>
            </a:lvl1pPr>
          </a:lstStyle>
          <a:p>
            <a:pPr>
              <a:defRPr/>
            </a:pPr>
            <a:fld id="{9C4AA21D-90F1-4FF9-90D4-A6E2F01F0E3B}" type="datetime1">
              <a:rPr lang="en-US" smtClean="0"/>
              <a:t>5/20/2024</a:t>
            </a:fld>
            <a:endParaRPr lang="en-US"/>
          </a:p>
        </p:txBody>
      </p:sp>
      <p:sp>
        <p:nvSpPr>
          <p:cNvPr id="7" name="Slide Number Placeholder 5"/>
          <p:cNvSpPr>
            <a:spLocks noGrp="1"/>
          </p:cNvSpPr>
          <p:nvPr>
            <p:ph type="sldNum" sz="quarter" idx="18"/>
          </p:nvPr>
        </p:nvSpPr>
        <p:spPr>
          <a:xfrm>
            <a:off x="304801" y="6548206"/>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5" y="6545705"/>
            <a:ext cx="8347199" cy="242873"/>
          </a:xfrm>
        </p:spPr>
        <p:txBody>
          <a:bodyPr/>
          <a:lstStyle/>
          <a:p>
            <a:pPr>
              <a:defRPr/>
            </a:pPr>
            <a:r>
              <a:rPr lang="en-US"/>
              <a:t>Lia Merminga | New Org | Fermilab  All Hands</a:t>
            </a:r>
            <a:endParaRPr lang="en-US" b="1"/>
          </a:p>
        </p:txBody>
      </p:sp>
    </p:spTree>
    <p:extLst>
      <p:ext uri="{BB962C8B-B14F-4D97-AF65-F5344CB8AC3E}">
        <p14:creationId xmlns:p14="http://schemas.microsoft.com/office/powerpoint/2010/main" val="108859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45380BA-DF69-4F2A-9864-342DC7879D8D}" type="datetime1">
              <a:rPr lang="en-US" smtClean="0"/>
              <a:t>5/20/2024</a:t>
            </a:fld>
            <a:endParaRPr lang="en-US"/>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4845601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7" y="6547278"/>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BD69A58-0CA0-4AA7-8D51-5C4C86AC2296}" type="datetime1">
              <a:rPr lang="en-US" smtClean="0"/>
              <a:t>5/20/2024</a:t>
            </a:fld>
            <a:endParaRPr lang="en-US"/>
          </a:p>
        </p:txBody>
      </p:sp>
      <p:sp>
        <p:nvSpPr>
          <p:cNvPr id="11" name="Slide Number Placeholder 5"/>
          <p:cNvSpPr>
            <a:spLocks noGrp="1"/>
          </p:cNvSpPr>
          <p:nvPr>
            <p:ph type="sldNum" sz="quarter" idx="4"/>
          </p:nvPr>
        </p:nvSpPr>
        <p:spPr>
          <a:xfrm>
            <a:off x="304801" y="6548498"/>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5" y="6545705"/>
            <a:ext cx="8347199" cy="242873"/>
          </a:xfrm>
        </p:spPr>
        <p:txBody>
          <a:bodyPr/>
          <a:lstStyle/>
          <a:p>
            <a:pPr>
              <a:defRPr/>
            </a:pPr>
            <a:r>
              <a:rPr lang="en-US"/>
              <a:t>Lia Merminga | New Org | Fermilab  All Hands</a:t>
            </a:r>
            <a:endParaRPr lang="en-US" b="1"/>
          </a:p>
        </p:txBody>
      </p:sp>
    </p:spTree>
    <p:extLst>
      <p:ext uri="{BB962C8B-B14F-4D97-AF65-F5344CB8AC3E}">
        <p14:creationId xmlns:p14="http://schemas.microsoft.com/office/powerpoint/2010/main" val="1616539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7" y="6547278"/>
            <a:ext cx="900491" cy="241300"/>
          </a:xfrm>
          <a:prstGeom prst="rect">
            <a:avLst/>
          </a:prstGeom>
        </p:spPr>
        <p:txBody>
          <a:bodyPr/>
          <a:lstStyle>
            <a:lvl1pPr>
              <a:defRPr sz="1200"/>
            </a:lvl1pPr>
          </a:lstStyle>
          <a:p>
            <a:pPr>
              <a:defRPr/>
            </a:pPr>
            <a:fld id="{07744B56-D5AC-4028-870A-4E137B2B03C1}" type="datetime1">
              <a:rPr lang="en-US" smtClean="0"/>
              <a:t>5/20/2024</a:t>
            </a:fld>
            <a:endParaRPr lang="en-US"/>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03" indent="-306903">
              <a:defRPr sz="1867">
                <a:solidFill>
                  <a:srgbClr val="505050"/>
                </a:solidFill>
              </a:defRPr>
            </a:lvl1pPr>
          </a:lstStyle>
          <a:p>
            <a:r>
              <a:rPr lang="en-US"/>
              <a:t>Click icon to add picture</a:t>
            </a:r>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5" y="6545705"/>
            <a:ext cx="8347199" cy="242873"/>
          </a:xfrm>
        </p:spPr>
        <p:txBody>
          <a:bodyPr/>
          <a:lstStyle/>
          <a:p>
            <a:pPr>
              <a:defRPr/>
            </a:pPr>
            <a:r>
              <a:rPr lang="en-US"/>
              <a:t>Lia Merminga | New Org | Fermilab  All Hands</a:t>
            </a:r>
            <a:endParaRPr lang="en-US" b="1"/>
          </a:p>
        </p:txBody>
      </p:sp>
    </p:spTree>
    <p:extLst>
      <p:ext uri="{BB962C8B-B14F-4D97-AF65-F5344CB8AC3E}">
        <p14:creationId xmlns:p14="http://schemas.microsoft.com/office/powerpoint/2010/main" val="16080611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7" y="6547278"/>
            <a:ext cx="900491" cy="241300"/>
          </a:xfrm>
          <a:prstGeom prst="rect">
            <a:avLst/>
          </a:prstGeom>
        </p:spPr>
        <p:txBody>
          <a:bodyPr/>
          <a:lstStyle/>
          <a:p>
            <a:pPr>
              <a:defRPr/>
            </a:pPr>
            <a:fld id="{C6D750B2-3619-41E2-915A-A2DA3C8D2A9D}" type="datetime1">
              <a:rPr lang="en-US" smtClean="0"/>
              <a:t>5/20/2024</a:t>
            </a:fld>
            <a:endParaRPr lang="en-US"/>
          </a:p>
        </p:txBody>
      </p:sp>
      <p:sp>
        <p:nvSpPr>
          <p:cNvPr id="5" name="Slide Number Placeholder 4"/>
          <p:cNvSpPr>
            <a:spLocks noGrp="1"/>
          </p:cNvSpPr>
          <p:nvPr>
            <p:ph type="sldNum" sz="quarter" idx="12"/>
          </p:nvPr>
        </p:nvSpPr>
        <p:spPr>
          <a:xfrm>
            <a:off x="304801" y="6545704"/>
            <a:ext cx="552451" cy="237285"/>
          </a:xfrm>
          <a:prstGeom prst="rect">
            <a:avLst/>
          </a:prstGeom>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5" y="6545705"/>
            <a:ext cx="8347199" cy="242873"/>
          </a:xfrm>
        </p:spPr>
        <p:txBody>
          <a:bodyPr/>
          <a:lstStyle/>
          <a:p>
            <a:pPr>
              <a:defRPr/>
            </a:pPr>
            <a:r>
              <a:rPr lang="en-US"/>
              <a:t>Lia Merminga | New Org | Fermilab  All Hands</a:t>
            </a:r>
            <a:endParaRPr lang="en-US" b="1"/>
          </a:p>
        </p:txBody>
      </p:sp>
    </p:spTree>
    <p:extLst>
      <p:ext uri="{BB962C8B-B14F-4D97-AF65-F5344CB8AC3E}">
        <p14:creationId xmlns:p14="http://schemas.microsoft.com/office/powerpoint/2010/main" val="37813786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9"/>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1" y="432611"/>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5" y="6488432"/>
            <a:ext cx="6965879" cy="187325"/>
          </a:xfrm>
        </p:spPr>
        <p:txBody>
          <a:bodyPr/>
          <a:lstStyle/>
          <a:p>
            <a:pPr>
              <a:defRPr/>
            </a:pPr>
            <a:r>
              <a:rPr lang="en-US"/>
              <a:t>Lia Merminga | New Org | Fermilab  All Hands</a:t>
            </a:r>
          </a:p>
        </p:txBody>
      </p:sp>
      <p:sp>
        <p:nvSpPr>
          <p:cNvPr id="6" name="Slide Number Placeholder 5"/>
          <p:cNvSpPr>
            <a:spLocks noGrp="1"/>
          </p:cNvSpPr>
          <p:nvPr>
            <p:ph type="sldNum" sz="quarter" idx="12"/>
          </p:nvPr>
        </p:nvSpPr>
        <p:spPr>
          <a:xfrm>
            <a:off x="492354" y="6488432"/>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1" y="1238251"/>
            <a:ext cx="11057467" cy="4846639"/>
          </a:xfrm>
          <a:prstGeom prst="rect">
            <a:avLst/>
          </a:prstGeom>
        </p:spPr>
        <p:txBody>
          <a:bodyPr lIns="0" rIns="0"/>
          <a:lstStyle>
            <a:lvl1pPr marL="256020" indent="-265163">
              <a:lnSpc>
                <a:spcPct val="100000"/>
              </a:lnSpc>
              <a:spcBef>
                <a:spcPts val="600"/>
              </a:spcBef>
              <a:spcAft>
                <a:spcPts val="600"/>
              </a:spcAft>
              <a:buFont typeface="Arial"/>
              <a:buChar char="•"/>
              <a:defRPr sz="2200" b="0" i="0">
                <a:solidFill>
                  <a:srgbClr val="63666A"/>
                </a:solidFill>
                <a:latin typeface="Helvetica"/>
              </a:defRPr>
            </a:lvl1pPr>
            <a:lvl2pPr marL="320024" indent="256020">
              <a:lnSpc>
                <a:spcPct val="100000"/>
              </a:lnSpc>
              <a:spcBef>
                <a:spcPts val="300"/>
              </a:spcBef>
              <a:spcAft>
                <a:spcPts val="300"/>
              </a:spcAft>
              <a:buSzPct val="90000"/>
              <a:buFont typeface="Lucida Grande"/>
              <a:buChar char="-"/>
              <a:defRPr sz="2000" b="0" i="0">
                <a:solidFill>
                  <a:srgbClr val="63666A"/>
                </a:solidFill>
                <a:latin typeface="Helvetica"/>
              </a:defRPr>
            </a:lvl2pPr>
            <a:lvl3pPr marL="640048" indent="228589">
              <a:lnSpc>
                <a:spcPct val="100000"/>
              </a:lnSpc>
              <a:spcBef>
                <a:spcPts val="300"/>
              </a:spcBef>
              <a:spcAft>
                <a:spcPts val="300"/>
              </a:spcAft>
              <a:buSzPct val="88000"/>
              <a:buFont typeface="Arial"/>
              <a:buChar char="•"/>
              <a:defRPr sz="1800" b="0" i="0">
                <a:solidFill>
                  <a:srgbClr val="63666A"/>
                </a:solidFill>
                <a:latin typeface="Helvetica"/>
              </a:defRPr>
            </a:lvl3pPr>
            <a:lvl4pPr marL="914354" indent="228589">
              <a:lnSpc>
                <a:spcPct val="100000"/>
              </a:lnSpc>
              <a:spcBef>
                <a:spcPts val="300"/>
              </a:spcBef>
              <a:spcAft>
                <a:spcPts val="300"/>
              </a:spcAft>
              <a:buSzPct val="90000"/>
              <a:buFont typeface="Lucida Grande"/>
              <a:buChar char="-"/>
              <a:defRPr sz="1600" b="0" i="0">
                <a:solidFill>
                  <a:srgbClr val="63666A"/>
                </a:solidFill>
                <a:latin typeface="Helvetica"/>
              </a:defRPr>
            </a:lvl4pPr>
            <a:lvl5pPr marL="1142942" indent="19201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6" y="6488432"/>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fld id="{13E86B1C-FB35-4EAD-A39A-2BFEF77CEBCB}" type="datetime1">
              <a:rPr lang="en-US" smtClean="0"/>
              <a:t>5/20/2024</a:t>
            </a:fld>
            <a:endParaRPr lang="en-US"/>
          </a:p>
        </p:txBody>
      </p:sp>
    </p:spTree>
    <p:extLst>
      <p:ext uri="{BB962C8B-B14F-4D97-AF65-F5344CB8AC3E}">
        <p14:creationId xmlns:p14="http://schemas.microsoft.com/office/powerpoint/2010/main" val="30149725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35935664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668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C7761-E566-D072-A563-E5AAFA50386E}"/>
              </a:ext>
            </a:extLst>
          </p:cNvPr>
          <p:cNvSpPr>
            <a:spLocks noGrp="1"/>
          </p:cNvSpPr>
          <p:nvPr>
            <p:ph type="dt" sz="half" idx="10"/>
          </p:nvPr>
        </p:nvSpPr>
        <p:spPr/>
        <p:txBody>
          <a:bodyPr/>
          <a:lstStyle/>
          <a:p>
            <a:fld id="{08F5C8EA-CA84-4E23-8467-458CE8D4AFAF}" type="datetime1">
              <a:rPr lang="en-US" smtClean="0"/>
              <a:t>5/20/2024</a:t>
            </a:fld>
            <a:endParaRPr lang="en-US"/>
          </a:p>
        </p:txBody>
      </p:sp>
      <p:sp>
        <p:nvSpPr>
          <p:cNvPr id="3" name="Footer Placeholder 2">
            <a:extLst>
              <a:ext uri="{FF2B5EF4-FFF2-40B4-BE49-F238E27FC236}">
                <a16:creationId xmlns:a16="http://schemas.microsoft.com/office/drawing/2014/main" id="{A4D94F11-10AC-40CC-5AAA-0999CB0F9BC5}"/>
              </a:ext>
            </a:extLst>
          </p:cNvPr>
          <p:cNvSpPr>
            <a:spLocks noGrp="1"/>
          </p:cNvSpPr>
          <p:nvPr>
            <p:ph type="ftr" sz="quarter" idx="11"/>
          </p:nvPr>
        </p:nvSpPr>
        <p:spPr/>
        <p:txBody>
          <a:bodyPr/>
          <a:lstStyle/>
          <a:p>
            <a:r>
              <a:rPr lang="en-US"/>
              <a:t>Lia Merminga | New Org | Fermilab  All Hands</a:t>
            </a:r>
          </a:p>
        </p:txBody>
      </p:sp>
      <p:sp>
        <p:nvSpPr>
          <p:cNvPr id="4" name="Slide Number Placeholder 3">
            <a:extLst>
              <a:ext uri="{FF2B5EF4-FFF2-40B4-BE49-F238E27FC236}">
                <a16:creationId xmlns:a16="http://schemas.microsoft.com/office/drawing/2014/main" id="{299019DB-8765-9B14-A701-673AF7340C1B}"/>
              </a:ext>
            </a:extLst>
          </p:cNvPr>
          <p:cNvSpPr>
            <a:spLocks noGrp="1"/>
          </p:cNvSpPr>
          <p:nvPr>
            <p:ph type="sldNum" sz="quarter" idx="12"/>
          </p:nvPr>
        </p:nvSpPr>
        <p:spPr/>
        <p:txBody>
          <a:bodyPr/>
          <a:lstStyle/>
          <a:p>
            <a:fld id="{E3C83391-8498-074D-B078-35E368F781D7}" type="slidenum">
              <a:rPr lang="en-US" smtClean="0"/>
              <a:t>‹#›</a:t>
            </a:fld>
            <a:endParaRPr lang="en-US"/>
          </a:p>
        </p:txBody>
      </p:sp>
    </p:spTree>
    <p:extLst>
      <p:ext uri="{BB962C8B-B14F-4D97-AF65-F5344CB8AC3E}">
        <p14:creationId xmlns:p14="http://schemas.microsoft.com/office/powerpoint/2010/main" val="923021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Content Slide">
  <p:cSld name="Content Slide">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69894" y="388343"/>
            <a:ext cx="11594111" cy="5760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61A8"/>
              </a:buClr>
              <a:buSzPts val="2400"/>
              <a:buFont typeface="Helvetica Neue"/>
              <a:buNone/>
              <a:defRPr sz="3200" b="1">
                <a:solidFill>
                  <a:srgbClr val="0061A8"/>
                </a:solidFill>
                <a:latin typeface="Helvetica Neue"/>
                <a:ea typeface="Helvetica Neue"/>
                <a:cs typeface="Helvetica Neue"/>
                <a:sym typeface="Helvetica Neue"/>
              </a:defRPr>
            </a:lvl1pPr>
            <a:lvl2pPr lvl="1" algn="l">
              <a:lnSpc>
                <a:spcPct val="100000"/>
              </a:lnSpc>
              <a:spcBef>
                <a:spcPts val="0"/>
              </a:spcBef>
              <a:spcAft>
                <a:spcPts val="0"/>
              </a:spcAft>
              <a:buClr>
                <a:srgbClr val="000000"/>
              </a:buClr>
              <a:buSzPts val="700"/>
              <a:buNone/>
              <a:defRPr/>
            </a:lvl2pPr>
            <a:lvl3pPr lvl="2" algn="l">
              <a:lnSpc>
                <a:spcPct val="100000"/>
              </a:lnSpc>
              <a:spcBef>
                <a:spcPts val="0"/>
              </a:spcBef>
              <a:spcAft>
                <a:spcPts val="0"/>
              </a:spcAft>
              <a:buClr>
                <a:srgbClr val="000000"/>
              </a:buClr>
              <a:buSzPts val="700"/>
              <a:buNone/>
              <a:defRPr/>
            </a:lvl3pPr>
            <a:lvl4pPr lvl="3" algn="l">
              <a:lnSpc>
                <a:spcPct val="100000"/>
              </a:lnSpc>
              <a:spcBef>
                <a:spcPts val="0"/>
              </a:spcBef>
              <a:spcAft>
                <a:spcPts val="0"/>
              </a:spcAft>
              <a:buClr>
                <a:srgbClr val="000000"/>
              </a:buClr>
              <a:buSzPts val="700"/>
              <a:buNone/>
              <a:defRPr/>
            </a:lvl4pPr>
            <a:lvl5pPr lvl="4" algn="l">
              <a:lnSpc>
                <a:spcPct val="100000"/>
              </a:lnSpc>
              <a:spcBef>
                <a:spcPts val="0"/>
              </a:spcBef>
              <a:spcAft>
                <a:spcPts val="0"/>
              </a:spcAft>
              <a:buClr>
                <a:srgbClr val="000000"/>
              </a:buClr>
              <a:buSzPts val="700"/>
              <a:buNone/>
              <a:defRPr/>
            </a:lvl5pPr>
            <a:lvl6pPr lvl="5" algn="l">
              <a:lnSpc>
                <a:spcPct val="100000"/>
              </a:lnSpc>
              <a:spcBef>
                <a:spcPts val="0"/>
              </a:spcBef>
              <a:spcAft>
                <a:spcPts val="0"/>
              </a:spcAft>
              <a:buClr>
                <a:srgbClr val="000000"/>
              </a:buClr>
              <a:buSzPts val="700"/>
              <a:buNone/>
              <a:defRPr/>
            </a:lvl6pPr>
            <a:lvl7pPr lvl="6" algn="l">
              <a:lnSpc>
                <a:spcPct val="100000"/>
              </a:lnSpc>
              <a:spcBef>
                <a:spcPts val="0"/>
              </a:spcBef>
              <a:spcAft>
                <a:spcPts val="0"/>
              </a:spcAft>
              <a:buClr>
                <a:srgbClr val="000000"/>
              </a:buClr>
              <a:buSzPts val="700"/>
              <a:buNone/>
              <a:defRPr/>
            </a:lvl7pPr>
            <a:lvl8pPr lvl="7" algn="l">
              <a:lnSpc>
                <a:spcPct val="100000"/>
              </a:lnSpc>
              <a:spcBef>
                <a:spcPts val="0"/>
              </a:spcBef>
              <a:spcAft>
                <a:spcPts val="0"/>
              </a:spcAft>
              <a:buClr>
                <a:srgbClr val="000000"/>
              </a:buClr>
              <a:buSzPts val="700"/>
              <a:buNone/>
              <a:defRPr/>
            </a:lvl8pPr>
            <a:lvl9pPr lvl="8" algn="l">
              <a:lnSpc>
                <a:spcPct val="100000"/>
              </a:lnSpc>
              <a:spcBef>
                <a:spcPts val="0"/>
              </a:spcBef>
              <a:spcAft>
                <a:spcPts val="0"/>
              </a:spcAft>
              <a:buClr>
                <a:srgbClr val="000000"/>
              </a:buClr>
              <a:buSzPts val="700"/>
              <a:buNone/>
              <a:defRPr/>
            </a:lvl9pPr>
          </a:lstStyle>
          <a:p>
            <a:endParaRPr/>
          </a:p>
        </p:txBody>
      </p:sp>
      <p:sp>
        <p:nvSpPr>
          <p:cNvPr id="68" name="Google Shape;68;p15"/>
          <p:cNvSpPr txBox="1">
            <a:spLocks noGrp="1"/>
          </p:cNvSpPr>
          <p:nvPr>
            <p:ph type="body" idx="1"/>
          </p:nvPr>
        </p:nvSpPr>
        <p:spPr>
          <a:xfrm>
            <a:off x="269894" y="1062082"/>
            <a:ext cx="11594111" cy="5083495"/>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400"/>
              </a:spcBef>
              <a:spcAft>
                <a:spcPts val="0"/>
              </a:spcAft>
              <a:buClr>
                <a:srgbClr val="50505F"/>
              </a:buClr>
              <a:buSzPts val="2000"/>
              <a:buFont typeface="Arial"/>
              <a:buChar char="•"/>
              <a:defRPr sz="2667">
                <a:solidFill>
                  <a:srgbClr val="404040"/>
                </a:solidFill>
                <a:latin typeface="Helvetica Neue"/>
                <a:ea typeface="Helvetica Neue"/>
                <a:cs typeface="Helvetica Neue"/>
                <a:sym typeface="Helvetica Neue"/>
              </a:defRPr>
            </a:lvl1pPr>
            <a:lvl2pPr marL="1219170" lvl="1" indent="-448722" algn="l">
              <a:lnSpc>
                <a:spcPct val="100000"/>
              </a:lnSpc>
              <a:spcBef>
                <a:spcPts val="400"/>
              </a:spcBef>
              <a:spcAft>
                <a:spcPts val="0"/>
              </a:spcAft>
              <a:buClr>
                <a:srgbClr val="50505F"/>
              </a:buClr>
              <a:buSzPts val="1700"/>
              <a:buFont typeface="Arial"/>
              <a:buChar char="•"/>
              <a:defRPr sz="2267">
                <a:solidFill>
                  <a:srgbClr val="404040"/>
                </a:solidFill>
                <a:latin typeface="Helvetica Neue"/>
                <a:ea typeface="Helvetica Neue"/>
                <a:cs typeface="Helvetica Neue"/>
                <a:sym typeface="Helvetica Neue"/>
              </a:defRPr>
            </a:lvl2pPr>
            <a:lvl3pPr marL="1828754" lvl="2" indent="-431789" algn="l">
              <a:lnSpc>
                <a:spcPct val="100000"/>
              </a:lnSpc>
              <a:spcBef>
                <a:spcPts val="400"/>
              </a:spcBef>
              <a:spcAft>
                <a:spcPts val="0"/>
              </a:spcAft>
              <a:buClr>
                <a:srgbClr val="50505F"/>
              </a:buClr>
              <a:buSzPts val="1500"/>
              <a:buFont typeface="Arial"/>
              <a:buChar char="•"/>
              <a:defRPr sz="2000">
                <a:solidFill>
                  <a:srgbClr val="404040"/>
                </a:solidFill>
                <a:latin typeface="Helvetica Neue"/>
                <a:ea typeface="Helvetica Neue"/>
                <a:cs typeface="Helvetica Neue"/>
                <a:sym typeface="Helvetica Neue"/>
              </a:defRPr>
            </a:lvl3pPr>
            <a:lvl4pPr marL="2438339" lvl="3" indent="-423323" algn="l">
              <a:lnSpc>
                <a:spcPct val="100000"/>
              </a:lnSpc>
              <a:spcBef>
                <a:spcPts val="400"/>
              </a:spcBef>
              <a:spcAft>
                <a:spcPts val="0"/>
              </a:spcAft>
              <a:buClr>
                <a:srgbClr val="50505F"/>
              </a:buClr>
              <a:buSzPts val="1400"/>
              <a:buFont typeface="Arial"/>
              <a:buChar char="•"/>
              <a:defRPr sz="1867">
                <a:solidFill>
                  <a:srgbClr val="404040"/>
                </a:solidFill>
                <a:latin typeface="Helvetica Neue"/>
                <a:ea typeface="Helvetica Neue"/>
                <a:cs typeface="Helvetica Neue"/>
                <a:sym typeface="Helvetica Neue"/>
              </a:defRPr>
            </a:lvl4pPr>
            <a:lvl5pPr marL="3047924" lvl="4" indent="-406390" algn="l">
              <a:lnSpc>
                <a:spcPct val="100000"/>
              </a:lnSpc>
              <a:spcBef>
                <a:spcPts val="400"/>
              </a:spcBef>
              <a:spcAft>
                <a:spcPts val="0"/>
              </a:spcAft>
              <a:buClr>
                <a:srgbClr val="50505F"/>
              </a:buClr>
              <a:buSzPts val="1200"/>
              <a:buFont typeface="Arial"/>
              <a:buChar char="•"/>
              <a:defRPr sz="1600">
                <a:solidFill>
                  <a:srgbClr val="404040"/>
                </a:solidFill>
                <a:latin typeface="Helvetica Neue"/>
                <a:ea typeface="Helvetica Neue"/>
                <a:cs typeface="Helvetica Neue"/>
                <a:sym typeface="Helvetica Neue"/>
              </a:defRPr>
            </a:lvl5pPr>
            <a:lvl6pPr marL="3657509" lvl="5" indent="-347125" algn="l">
              <a:lnSpc>
                <a:spcPct val="100000"/>
              </a:lnSpc>
              <a:spcBef>
                <a:spcPts val="667"/>
              </a:spcBef>
              <a:spcAft>
                <a:spcPts val="0"/>
              </a:spcAft>
              <a:buClr>
                <a:srgbClr val="000000"/>
              </a:buClr>
              <a:buSzPts val="500"/>
              <a:buChar char="•"/>
              <a:defRPr/>
            </a:lvl6pPr>
            <a:lvl7pPr marL="4267093" lvl="6" indent="-347125" algn="l">
              <a:lnSpc>
                <a:spcPct val="100000"/>
              </a:lnSpc>
              <a:spcBef>
                <a:spcPts val="667"/>
              </a:spcBef>
              <a:spcAft>
                <a:spcPts val="0"/>
              </a:spcAft>
              <a:buClr>
                <a:srgbClr val="000000"/>
              </a:buClr>
              <a:buSzPts val="500"/>
              <a:buChar char="•"/>
              <a:defRPr/>
            </a:lvl7pPr>
            <a:lvl8pPr marL="4876678" lvl="7" indent="-347125" algn="l">
              <a:lnSpc>
                <a:spcPct val="100000"/>
              </a:lnSpc>
              <a:spcBef>
                <a:spcPts val="667"/>
              </a:spcBef>
              <a:spcAft>
                <a:spcPts val="0"/>
              </a:spcAft>
              <a:buClr>
                <a:srgbClr val="000000"/>
              </a:buClr>
              <a:buSzPts val="500"/>
              <a:buChar char="•"/>
              <a:defRPr/>
            </a:lvl8pPr>
            <a:lvl9pPr marL="5486263" lvl="8" indent="-347125" algn="l">
              <a:lnSpc>
                <a:spcPct val="100000"/>
              </a:lnSpc>
              <a:spcBef>
                <a:spcPts val="667"/>
              </a:spcBef>
              <a:spcAft>
                <a:spcPts val="0"/>
              </a:spcAft>
              <a:buClr>
                <a:srgbClr val="000000"/>
              </a:buClr>
              <a:buSzPts val="500"/>
              <a:buChar char="•"/>
              <a:defRPr/>
            </a:lvl9pPr>
          </a:lstStyle>
          <a:p>
            <a:endParaRPr/>
          </a:p>
        </p:txBody>
      </p:sp>
      <p:sp>
        <p:nvSpPr>
          <p:cNvPr id="69" name="Google Shape;69;p15"/>
          <p:cNvSpPr txBox="1">
            <a:spLocks noGrp="1"/>
          </p:cNvSpPr>
          <p:nvPr>
            <p:ph type="sldNum" idx="12"/>
          </p:nvPr>
        </p:nvSpPr>
        <p:spPr>
          <a:xfrm>
            <a:off x="269894" y="6496051"/>
            <a:ext cx="447676" cy="184149"/>
          </a:xfrm>
          <a:prstGeom prst="rect">
            <a:avLst/>
          </a:prstGeom>
          <a:noFill/>
          <a:ln>
            <a:noFill/>
          </a:ln>
        </p:spPr>
        <p:txBody>
          <a:bodyPr spcFirstLastPara="1" wrap="square" lIns="0" tIns="0" rIns="0" bIns="0" anchor="t" anchorCtr="0">
            <a:noAutofit/>
          </a:bodyPr>
          <a:lstStyle>
            <a:lvl1pPr marL="0" marR="0" lvl="0"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1pPr>
            <a:lvl2pPr marL="0" marR="0" lvl="1"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2pPr>
            <a:lvl3pPr marL="0" marR="0" lvl="2"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3pPr>
            <a:lvl4pPr marL="0" marR="0" lvl="3"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4pPr>
            <a:lvl5pPr marL="0" marR="0" lvl="4"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5pPr>
            <a:lvl6pPr marL="0" marR="0" lvl="5"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6pPr>
            <a:lvl7pPr marL="0" marR="0" lvl="6"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7pPr>
            <a:lvl8pPr marL="0" marR="0" lvl="7"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8pPr>
            <a:lvl9pPr marL="0" marR="0" lvl="8" indent="0" algn="l">
              <a:lnSpc>
                <a:spcPct val="120000"/>
              </a:lnSpc>
              <a:spcBef>
                <a:spcPts val="0"/>
              </a:spcBef>
              <a:spcAft>
                <a:spcPts val="0"/>
              </a:spcAft>
              <a:buClr>
                <a:srgbClr val="0061A8"/>
              </a:buClr>
              <a:buSzPts val="900"/>
              <a:buFont typeface="Helvetica Neue"/>
              <a:buNone/>
              <a:defRPr sz="1200">
                <a:solidFill>
                  <a:srgbClr val="0061A8"/>
                </a:solidFill>
                <a:latin typeface="Helvetica Neue"/>
                <a:ea typeface="Helvetica Neue"/>
                <a:cs typeface="Helvetica Neue"/>
                <a:sym typeface="Helvetica Neue"/>
              </a:defRPr>
            </a:lvl9pPr>
          </a:lstStyle>
          <a:p>
            <a:fld id="{00000000-1234-1234-1234-123412341234}" type="slidenum">
              <a:rPr lang="en" smtClean="0"/>
              <a:pPr/>
              <a:t>‹#›</a:t>
            </a:fld>
            <a:endParaRPr lang="en" sz="933">
              <a:solidFill>
                <a:srgbClr val="000000"/>
              </a:solidFill>
            </a:endParaRPr>
          </a:p>
        </p:txBody>
      </p:sp>
    </p:spTree>
    <p:extLst>
      <p:ext uri="{BB962C8B-B14F-4D97-AF65-F5344CB8AC3E}">
        <p14:creationId xmlns:p14="http://schemas.microsoft.com/office/powerpoint/2010/main" val="281413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cstate="email">
            <a:extLst>
              <a:ext uri="{28A0092B-C50C-407E-A947-70E740481C1C}">
                <a14:useLocalDpi xmlns:a14="http://schemas.microsoft.com/office/drawing/2010/main"/>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2253499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982435" y="6504215"/>
            <a:ext cx="11784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8DA9928-B4DB-42CD-97BA-648596D646CC}" type="datetime1">
              <a:rPr lang="en-US" smtClean="0"/>
              <a:t>5/20/2024</a:t>
            </a:fld>
            <a:endParaRPr lang="en-US"/>
          </a:p>
        </p:txBody>
      </p:sp>
      <p:sp>
        <p:nvSpPr>
          <p:cNvPr id="9" name="Footer Placeholder 4"/>
          <p:cNvSpPr>
            <a:spLocks noGrp="1"/>
          </p:cNvSpPr>
          <p:nvPr>
            <p:ph type="ftr" sz="quarter" idx="3"/>
          </p:nvPr>
        </p:nvSpPr>
        <p:spPr>
          <a:xfrm>
            <a:off x="2378927" y="6504216"/>
            <a:ext cx="801136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16542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54D6A95-35A0-4C73-AD45-1025701F15B8}" type="datetime1">
              <a:rPr lang="en-US" smtClean="0"/>
              <a:t>5/20/2024</a:t>
            </a:fld>
            <a:endParaRPr lang="en-US"/>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8443969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3FE0F3F-9550-43D7-9E93-6D6E4146D59E}" type="datetime1">
              <a:rPr lang="en-US" smtClean="0"/>
              <a:t>5/20/2024</a:t>
            </a:fld>
            <a:endParaRPr lang="en-US"/>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Tree>
    <p:extLst>
      <p:ext uri="{BB962C8B-B14F-4D97-AF65-F5344CB8AC3E}">
        <p14:creationId xmlns:p14="http://schemas.microsoft.com/office/powerpoint/2010/main" val="18910748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CA64B952-ECEC-489D-8112-5CE0A28CBECD}" type="datetime1">
              <a:rPr lang="en-US" smtClean="0"/>
              <a:t>5/20/2024</a:t>
            </a:fld>
            <a:endParaRPr lang="en-US"/>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Lia Merminga | New Org | Fermilab  All Hands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Tree>
    <p:extLst>
      <p:ext uri="{BB962C8B-B14F-4D97-AF65-F5344CB8AC3E}">
        <p14:creationId xmlns:p14="http://schemas.microsoft.com/office/powerpoint/2010/main" val="1202494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F99F3D1-FAAA-4FCB-999C-F58E1C9CE41D}" type="datetime1">
              <a:rPr lang="en-US" smtClean="0"/>
              <a:t>5/20/2024</a:t>
            </a:fld>
            <a:endParaRPr lang="en-US"/>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Tree>
    <p:extLst>
      <p:ext uri="{BB962C8B-B14F-4D97-AF65-F5344CB8AC3E}">
        <p14:creationId xmlns:p14="http://schemas.microsoft.com/office/powerpoint/2010/main" val="21066403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fld id="{F38AB0F2-ADC2-470E-B76F-2A28B39976D3}" type="datetime1">
              <a:rPr lang="en-US" smtClean="0"/>
              <a:t>5/20/2024</a:t>
            </a:fld>
            <a:endParaRPr lang="en-US"/>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p>
        </p:txBody>
      </p:sp>
    </p:spTree>
    <p:extLst>
      <p:ext uri="{BB962C8B-B14F-4D97-AF65-F5344CB8AC3E}">
        <p14:creationId xmlns:p14="http://schemas.microsoft.com/office/powerpoint/2010/main" val="3753093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FC6987F-52AE-4A3D-8846-A49908DEBA50}" type="datetime1">
              <a:rPr lang="en-US" smtClean="0"/>
              <a:t>5/20/2024</a:t>
            </a:fld>
            <a:endParaRPr lang="en-US"/>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a:t>Lia Merminga | New Org | Fermilab  All Hands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p>
        </p:txBody>
      </p:sp>
    </p:spTree>
    <p:extLst>
      <p:ext uri="{BB962C8B-B14F-4D97-AF65-F5344CB8AC3E}">
        <p14:creationId xmlns:p14="http://schemas.microsoft.com/office/powerpoint/2010/main" val="508899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6" indent="0" algn="ctr">
              <a:buNone/>
              <a:defRPr sz="2000"/>
            </a:lvl2pPr>
            <a:lvl3pPr marL="914351" indent="0" algn="ctr">
              <a:buNone/>
              <a:defRPr sz="1800"/>
            </a:lvl3pPr>
            <a:lvl4pPr marL="1371527" indent="0" algn="ctr">
              <a:buNone/>
              <a:defRPr sz="1600"/>
            </a:lvl4pPr>
            <a:lvl5pPr marL="1828703" indent="0" algn="ctr">
              <a:buNone/>
              <a:defRPr sz="1600"/>
            </a:lvl5pPr>
            <a:lvl6pPr marL="2285879" indent="0" algn="ctr">
              <a:buNone/>
              <a:defRPr sz="1600"/>
            </a:lvl6pPr>
            <a:lvl7pPr marL="2743054" indent="0" algn="ctr">
              <a:buNone/>
              <a:defRPr sz="1600"/>
            </a:lvl7pPr>
            <a:lvl8pPr marL="3200230" indent="0" algn="ctr">
              <a:buNone/>
              <a:defRPr sz="1600"/>
            </a:lvl8pPr>
            <a:lvl9pPr marL="365740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193544-1D54-41A6-B4E5-FB5498D47AAA}"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6543667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A6515F-CB4A-4A66-9715-0BF6A1105298}"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3980796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76" indent="0">
              <a:buNone/>
              <a:defRPr sz="2000">
                <a:solidFill>
                  <a:schemeClr val="tx1">
                    <a:tint val="75000"/>
                  </a:schemeClr>
                </a:solidFill>
              </a:defRPr>
            </a:lvl2pPr>
            <a:lvl3pPr marL="914351" indent="0">
              <a:buNone/>
              <a:defRPr sz="1800">
                <a:solidFill>
                  <a:schemeClr val="tx1">
                    <a:tint val="75000"/>
                  </a:schemeClr>
                </a:solidFill>
              </a:defRPr>
            </a:lvl3pPr>
            <a:lvl4pPr marL="1371527" indent="0">
              <a:buNone/>
              <a:defRPr sz="1600">
                <a:solidFill>
                  <a:schemeClr val="tx1">
                    <a:tint val="75000"/>
                  </a:schemeClr>
                </a:solidFill>
              </a:defRPr>
            </a:lvl4pPr>
            <a:lvl5pPr marL="1828703" indent="0">
              <a:buNone/>
              <a:defRPr sz="1600">
                <a:solidFill>
                  <a:schemeClr val="tx1">
                    <a:tint val="75000"/>
                  </a:schemeClr>
                </a:solidFill>
              </a:defRPr>
            </a:lvl5pPr>
            <a:lvl6pPr marL="2285879" indent="0">
              <a:buNone/>
              <a:defRPr sz="1600">
                <a:solidFill>
                  <a:schemeClr val="tx1">
                    <a:tint val="75000"/>
                  </a:schemeClr>
                </a:solidFill>
              </a:defRPr>
            </a:lvl6pPr>
            <a:lvl7pPr marL="2743054" indent="0">
              <a:buNone/>
              <a:defRPr sz="1600">
                <a:solidFill>
                  <a:schemeClr val="tx1">
                    <a:tint val="75000"/>
                  </a:schemeClr>
                </a:solidFill>
              </a:defRPr>
            </a:lvl7pPr>
            <a:lvl8pPr marL="3200230" indent="0">
              <a:buNone/>
              <a:defRPr sz="1600">
                <a:solidFill>
                  <a:schemeClr val="tx1">
                    <a:tint val="75000"/>
                  </a:schemeClr>
                </a:solidFill>
              </a:defRPr>
            </a:lvl8pPr>
            <a:lvl9pPr marL="365740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B2F95-4E69-452F-A8B8-A8596A7B07B7}" type="datetime1">
              <a:rPr lang="en-US" smtClean="0"/>
              <a:t>5/20/2024</a:t>
            </a:fld>
            <a:endParaRPr lang="en-US"/>
          </a:p>
        </p:txBody>
      </p:sp>
      <p:sp>
        <p:nvSpPr>
          <p:cNvPr id="5" name="Footer Placeholder 4"/>
          <p:cNvSpPr>
            <a:spLocks noGrp="1"/>
          </p:cNvSpPr>
          <p:nvPr>
            <p:ph type="ftr" sz="quarter" idx="11"/>
          </p:nvPr>
        </p:nvSpPr>
        <p:spPr/>
        <p:txBody>
          <a:bodyPr/>
          <a:lstStyle/>
          <a:p>
            <a:r>
              <a:rPr lang="en-US"/>
              <a:t>Lia Merminga | New Org | Fermilab  All Hands</a:t>
            </a:r>
          </a:p>
        </p:txBody>
      </p:sp>
      <p:sp>
        <p:nvSpPr>
          <p:cNvPr id="6" name="Slide Number Placeholder 5"/>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12532446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A13F55-1958-4AD0-9366-D3B4174B260A}" type="datetime1">
              <a:rPr lang="en-US" smtClean="0"/>
              <a:t>5/20/2024</a:t>
            </a:fld>
            <a:endParaRPr lang="en-US"/>
          </a:p>
        </p:txBody>
      </p:sp>
      <p:sp>
        <p:nvSpPr>
          <p:cNvPr id="6" name="Footer Placeholder 5"/>
          <p:cNvSpPr>
            <a:spLocks noGrp="1"/>
          </p:cNvSpPr>
          <p:nvPr>
            <p:ph type="ftr" sz="quarter" idx="11"/>
          </p:nvPr>
        </p:nvSpPr>
        <p:spPr/>
        <p:txBody>
          <a:bodyPr/>
          <a:lstStyle/>
          <a:p>
            <a:r>
              <a:rPr lang="en-US"/>
              <a:t>Lia Merminga | New Org | Fermilab  All Hands</a:t>
            </a:r>
          </a:p>
        </p:txBody>
      </p:sp>
      <p:sp>
        <p:nvSpPr>
          <p:cNvPr id="7" name="Slide Number Placeholder 6"/>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27059216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6" indent="0">
              <a:buNone/>
              <a:defRPr sz="2000" b="1"/>
            </a:lvl2pPr>
            <a:lvl3pPr marL="914351" indent="0">
              <a:buNone/>
              <a:defRPr sz="1800" b="1"/>
            </a:lvl3pPr>
            <a:lvl4pPr marL="1371527" indent="0">
              <a:buNone/>
              <a:defRPr sz="1600" b="1"/>
            </a:lvl4pPr>
            <a:lvl5pPr marL="1828703" indent="0">
              <a:buNone/>
              <a:defRPr sz="1600" b="1"/>
            </a:lvl5pPr>
            <a:lvl6pPr marL="2285879" indent="0">
              <a:buNone/>
              <a:defRPr sz="1600" b="1"/>
            </a:lvl6pPr>
            <a:lvl7pPr marL="2743054" indent="0">
              <a:buNone/>
              <a:defRPr sz="1600" b="1"/>
            </a:lvl7pPr>
            <a:lvl8pPr marL="3200230" indent="0">
              <a:buNone/>
              <a:defRPr sz="1600" b="1"/>
            </a:lvl8pPr>
            <a:lvl9pPr marL="365740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6" indent="0">
              <a:buNone/>
              <a:defRPr sz="2000" b="1"/>
            </a:lvl2pPr>
            <a:lvl3pPr marL="914351" indent="0">
              <a:buNone/>
              <a:defRPr sz="1800" b="1"/>
            </a:lvl3pPr>
            <a:lvl4pPr marL="1371527" indent="0">
              <a:buNone/>
              <a:defRPr sz="1600" b="1"/>
            </a:lvl4pPr>
            <a:lvl5pPr marL="1828703" indent="0">
              <a:buNone/>
              <a:defRPr sz="1600" b="1"/>
            </a:lvl5pPr>
            <a:lvl6pPr marL="2285879" indent="0">
              <a:buNone/>
              <a:defRPr sz="1600" b="1"/>
            </a:lvl6pPr>
            <a:lvl7pPr marL="2743054" indent="0">
              <a:buNone/>
              <a:defRPr sz="1600" b="1"/>
            </a:lvl7pPr>
            <a:lvl8pPr marL="3200230" indent="0">
              <a:buNone/>
              <a:defRPr sz="1600" b="1"/>
            </a:lvl8pPr>
            <a:lvl9pPr marL="365740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4A6D46-2AE5-4F9D-9C87-F06DE33C6644}" type="datetime1">
              <a:rPr lang="en-US" smtClean="0"/>
              <a:t>5/20/2024</a:t>
            </a:fld>
            <a:endParaRPr lang="en-US"/>
          </a:p>
        </p:txBody>
      </p:sp>
      <p:sp>
        <p:nvSpPr>
          <p:cNvPr id="8" name="Footer Placeholder 7"/>
          <p:cNvSpPr>
            <a:spLocks noGrp="1"/>
          </p:cNvSpPr>
          <p:nvPr>
            <p:ph type="ftr" sz="quarter" idx="11"/>
          </p:nvPr>
        </p:nvSpPr>
        <p:spPr/>
        <p:txBody>
          <a:bodyPr/>
          <a:lstStyle/>
          <a:p>
            <a:r>
              <a:rPr lang="en-US"/>
              <a:t>Lia Merminga | New Org | Fermilab  All Hands</a:t>
            </a:r>
          </a:p>
        </p:txBody>
      </p:sp>
      <p:sp>
        <p:nvSpPr>
          <p:cNvPr id="9" name="Slide Number Placeholder 8"/>
          <p:cNvSpPr>
            <a:spLocks noGrp="1"/>
          </p:cNvSpPr>
          <p:nvPr>
            <p:ph type="sldNum" sz="quarter" idx="12"/>
          </p:nvPr>
        </p:nvSpPr>
        <p:spPr/>
        <p:txBody>
          <a:bodyPr/>
          <a:lstStyle/>
          <a:p>
            <a:fld id="{B2A7EBD3-E213-41CA-ADDB-2B9742F30808}" type="slidenum">
              <a:rPr lang="en-US" smtClean="0"/>
              <a:t>‹#›</a:t>
            </a:fld>
            <a:endParaRPr lang="en-US"/>
          </a:p>
        </p:txBody>
      </p:sp>
    </p:spTree>
    <p:extLst>
      <p:ext uri="{BB962C8B-B14F-4D97-AF65-F5344CB8AC3E}">
        <p14:creationId xmlns:p14="http://schemas.microsoft.com/office/powerpoint/2010/main" val="121570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image" Target="../media/image1.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11.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32.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theme" Target="../theme/theme6.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13.png"/><Relationship Id="rId5" Type="http://schemas.openxmlformats.org/officeDocument/2006/relationships/slideLayout" Target="../slideLayouts/slideLayout71.xml"/><Relationship Id="rId10" Type="http://schemas.openxmlformats.org/officeDocument/2006/relationships/theme" Target="../theme/theme7.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974FD21-7439-493F-8307-38D68F78AB28}" type="datetime1">
              <a:rPr lang="en-US" smtClean="0"/>
              <a:t>5/20/2024</a:t>
            </a:fld>
            <a:endParaRPr lang="en-US"/>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882805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93" r:id="rId14"/>
    <p:sldLayoutId id="2147484194" r:id="rId15"/>
    <p:sldLayoutId id="2147484195" r:id="rId16"/>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83611-EB90-44D2-B650-298BF4EFCD42}" type="datetime1">
              <a:rPr lang="en-US" smtClean="0"/>
              <a:t>5/20/2024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Lia Merminga | New Org | Fermilab  All Hands</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7EBD3-E213-41CA-ADDB-2B9742F30808}" type="slidenum">
              <a:rPr lang="en-US" smtClean="0"/>
              <a:t>‹#›</a:t>
            </a:fld>
            <a:endParaRPr lang="en-US"/>
          </a:p>
        </p:txBody>
      </p:sp>
    </p:spTree>
    <p:extLst>
      <p:ext uri="{BB962C8B-B14F-4D97-AF65-F5344CB8AC3E}">
        <p14:creationId xmlns:p14="http://schemas.microsoft.com/office/powerpoint/2010/main" val="635047811"/>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44" r:id="rId12"/>
    <p:sldLayoutId id="2147484345" r:id="rId13"/>
  </p:sldLayoutIdLst>
  <p:hf hdr="0"/>
  <p:txStyles>
    <p:titleStyle>
      <a:lvl1pPr algn="l" defTabSz="91435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4" indent="-228588" algn="l" defTabSz="91435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0" indent="-228588" algn="l" defTabSz="91435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5" indent="-228588" algn="l" defTabSz="9143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1" indent="-228588" algn="l" defTabSz="9143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67" indent="-228588" algn="l" defTabSz="9143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2" indent="-228588" algn="l" defTabSz="9143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18" indent="-228588" algn="l" defTabSz="9143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94" indent="-228588" algn="l" defTabSz="9143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1" rtl="0" eaLnBrk="1" latinLnBrk="0" hangingPunct="1">
        <a:defRPr sz="1800" kern="1200">
          <a:solidFill>
            <a:schemeClr val="tx1"/>
          </a:solidFill>
          <a:latin typeface="+mn-lt"/>
          <a:ea typeface="+mn-ea"/>
          <a:cs typeface="+mn-cs"/>
        </a:defRPr>
      </a:lvl1pPr>
      <a:lvl2pPr marL="457176" algn="l" defTabSz="914351" rtl="0" eaLnBrk="1" latinLnBrk="0" hangingPunct="1">
        <a:defRPr sz="1800" kern="1200">
          <a:solidFill>
            <a:schemeClr val="tx1"/>
          </a:solidFill>
          <a:latin typeface="+mn-lt"/>
          <a:ea typeface="+mn-ea"/>
          <a:cs typeface="+mn-cs"/>
        </a:defRPr>
      </a:lvl2pPr>
      <a:lvl3pPr marL="914351" algn="l" defTabSz="914351" rtl="0" eaLnBrk="1" latinLnBrk="0" hangingPunct="1">
        <a:defRPr sz="1800" kern="1200">
          <a:solidFill>
            <a:schemeClr val="tx1"/>
          </a:solidFill>
          <a:latin typeface="+mn-lt"/>
          <a:ea typeface="+mn-ea"/>
          <a:cs typeface="+mn-cs"/>
        </a:defRPr>
      </a:lvl3pPr>
      <a:lvl4pPr marL="1371527" algn="l" defTabSz="914351" rtl="0" eaLnBrk="1" latinLnBrk="0" hangingPunct="1">
        <a:defRPr sz="1800" kern="1200">
          <a:solidFill>
            <a:schemeClr val="tx1"/>
          </a:solidFill>
          <a:latin typeface="+mn-lt"/>
          <a:ea typeface="+mn-ea"/>
          <a:cs typeface="+mn-cs"/>
        </a:defRPr>
      </a:lvl4pPr>
      <a:lvl5pPr marL="1828703" algn="l" defTabSz="914351" rtl="0" eaLnBrk="1" latinLnBrk="0" hangingPunct="1">
        <a:defRPr sz="1800" kern="1200">
          <a:solidFill>
            <a:schemeClr val="tx1"/>
          </a:solidFill>
          <a:latin typeface="+mn-lt"/>
          <a:ea typeface="+mn-ea"/>
          <a:cs typeface="+mn-cs"/>
        </a:defRPr>
      </a:lvl5pPr>
      <a:lvl6pPr marL="2285879" algn="l" defTabSz="914351" rtl="0" eaLnBrk="1" latinLnBrk="0" hangingPunct="1">
        <a:defRPr sz="1800" kern="1200">
          <a:solidFill>
            <a:schemeClr val="tx1"/>
          </a:solidFill>
          <a:latin typeface="+mn-lt"/>
          <a:ea typeface="+mn-ea"/>
          <a:cs typeface="+mn-cs"/>
        </a:defRPr>
      </a:lvl6pPr>
      <a:lvl7pPr marL="2743054" algn="l" defTabSz="914351" rtl="0" eaLnBrk="1" latinLnBrk="0" hangingPunct="1">
        <a:defRPr sz="1800" kern="1200">
          <a:solidFill>
            <a:schemeClr val="tx1"/>
          </a:solidFill>
          <a:latin typeface="+mn-lt"/>
          <a:ea typeface="+mn-ea"/>
          <a:cs typeface="+mn-cs"/>
        </a:defRPr>
      </a:lvl7pPr>
      <a:lvl8pPr marL="3200230" algn="l" defTabSz="914351" rtl="0" eaLnBrk="1" latinLnBrk="0" hangingPunct="1">
        <a:defRPr sz="1800" kern="1200">
          <a:solidFill>
            <a:schemeClr val="tx1"/>
          </a:solidFill>
          <a:latin typeface="+mn-lt"/>
          <a:ea typeface="+mn-ea"/>
          <a:cs typeface="+mn-cs"/>
        </a:defRPr>
      </a:lvl8pPr>
      <a:lvl9pPr marL="3657406" algn="l" defTabSz="91435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F08EF00-D4F5-4697-8ECA-5707A72BA061}" type="datetime1">
              <a:rPr lang="en-US" smtClean="0"/>
              <a:t>5/20/2024</a:t>
            </a:fld>
            <a:endParaRPr lang="en-US"/>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0136415"/>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35C49-7E6B-48D8-B67F-8103B5CEA26D}"/>
              </a:ext>
            </a:extLst>
          </p:cNvPr>
          <p:cNvSpPr>
            <a:spLocks noGrp="1"/>
          </p:cNvSpPr>
          <p:nvPr>
            <p:ph type="title"/>
          </p:nvPr>
        </p:nvSpPr>
        <p:spPr>
          <a:xfrm>
            <a:off x="266700" y="190500"/>
            <a:ext cx="10515600" cy="7239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6883545-BB2E-4574-B71E-E64E6D508DFB}"/>
              </a:ext>
            </a:extLst>
          </p:cNvPr>
          <p:cNvSpPr>
            <a:spLocks noGrp="1"/>
          </p:cNvSpPr>
          <p:nvPr>
            <p:ph type="body" idx="1"/>
          </p:nvPr>
        </p:nvSpPr>
        <p:spPr>
          <a:xfrm>
            <a:off x="266700" y="1066799"/>
            <a:ext cx="11658600" cy="5181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0BCCD-1B4D-4AE6-AA77-2A93CCC5BDCA}"/>
              </a:ext>
            </a:extLst>
          </p:cNvPr>
          <p:cNvSpPr>
            <a:spLocks noGrp="1"/>
          </p:cNvSpPr>
          <p:nvPr>
            <p:ph type="dt" sz="half" idx="2"/>
          </p:nvPr>
        </p:nvSpPr>
        <p:spPr>
          <a:xfrm>
            <a:off x="1156651" y="6539725"/>
            <a:ext cx="1104900" cy="187452"/>
          </a:xfrm>
          <a:prstGeom prst="rect">
            <a:avLst/>
          </a:prstGeom>
        </p:spPr>
        <p:txBody>
          <a:bodyPr vert="horz" lIns="0" tIns="0" rIns="0" bIns="0" rtlCol="0" anchor="ctr"/>
          <a:lstStyle>
            <a:lvl1pPr algn="l">
              <a:defRPr sz="1200">
                <a:solidFill>
                  <a:srgbClr val="004C97"/>
                </a:solidFill>
              </a:defRPr>
            </a:lvl1pPr>
          </a:lstStyle>
          <a:p>
            <a:r>
              <a:rPr lang="en-US"/>
              <a:t>05.15.2024</a:t>
            </a:r>
          </a:p>
        </p:txBody>
      </p:sp>
      <p:sp>
        <p:nvSpPr>
          <p:cNvPr id="5" name="Footer Placeholder 4">
            <a:extLst>
              <a:ext uri="{FF2B5EF4-FFF2-40B4-BE49-F238E27FC236}">
                <a16:creationId xmlns:a16="http://schemas.microsoft.com/office/drawing/2014/main" id="{98D0786B-1A70-41CC-976B-301C8181A3BC}"/>
              </a:ext>
            </a:extLst>
          </p:cNvPr>
          <p:cNvSpPr>
            <a:spLocks noGrp="1"/>
          </p:cNvSpPr>
          <p:nvPr>
            <p:ph type="ftr" sz="quarter" idx="3"/>
          </p:nvPr>
        </p:nvSpPr>
        <p:spPr>
          <a:xfrm>
            <a:off x="2694498" y="6539725"/>
            <a:ext cx="6893052" cy="187452"/>
          </a:xfrm>
          <a:prstGeom prst="rect">
            <a:avLst/>
          </a:prstGeom>
        </p:spPr>
        <p:txBody>
          <a:bodyPr vert="horz" lIns="0" tIns="0" rIns="0" bIns="0" rtlCol="0" anchor="ctr"/>
          <a:lstStyle>
            <a:lvl1pPr algn="l">
              <a:defRPr sz="1200">
                <a:solidFill>
                  <a:srgbClr val="004C97"/>
                </a:solidFill>
              </a:defRPr>
            </a:lvl1pPr>
          </a:lstStyle>
          <a:p>
            <a:r>
              <a:rPr lang="en-US"/>
              <a:t>South Dakota Mission Support Workshop</a:t>
            </a:r>
          </a:p>
        </p:txBody>
      </p:sp>
      <p:sp>
        <p:nvSpPr>
          <p:cNvPr id="6" name="Slide Number Placeholder 5">
            <a:extLst>
              <a:ext uri="{FF2B5EF4-FFF2-40B4-BE49-F238E27FC236}">
                <a16:creationId xmlns:a16="http://schemas.microsoft.com/office/drawing/2014/main" id="{B0B36DCE-5EA1-4C2F-BC29-5732E8C54BB0}"/>
              </a:ext>
            </a:extLst>
          </p:cNvPr>
          <p:cNvSpPr>
            <a:spLocks noGrp="1"/>
          </p:cNvSpPr>
          <p:nvPr>
            <p:ph type="sldNum" sz="quarter" idx="4"/>
          </p:nvPr>
        </p:nvSpPr>
        <p:spPr>
          <a:xfrm>
            <a:off x="383455" y="6539725"/>
            <a:ext cx="454745" cy="187452"/>
          </a:xfrm>
          <a:prstGeom prst="rect">
            <a:avLst/>
          </a:prstGeom>
        </p:spPr>
        <p:txBody>
          <a:bodyPr vert="horz" lIns="0" tIns="0" rIns="0" bIns="0" rtlCol="0" anchor="ctr"/>
          <a:lstStyle>
            <a:lvl1pPr algn="l">
              <a:defRPr sz="1200" b="1">
                <a:solidFill>
                  <a:srgbClr val="004C97"/>
                </a:solidFill>
              </a:defRPr>
            </a:lvl1pPr>
          </a:lstStyle>
          <a:p>
            <a:fld id="{EFEA031F-3946-4BBC-949C-5EB2BB7BA03C}" type="slidenum">
              <a:rPr lang="en-US" smtClean="0"/>
              <a:pPr/>
              <a:t>‹#›</a:t>
            </a:fld>
            <a:endParaRPr lang="en-US"/>
          </a:p>
        </p:txBody>
      </p:sp>
      <p:cxnSp>
        <p:nvCxnSpPr>
          <p:cNvPr id="7" name="Straight Connector 6">
            <a:extLst>
              <a:ext uri="{FF2B5EF4-FFF2-40B4-BE49-F238E27FC236}">
                <a16:creationId xmlns:a16="http://schemas.microsoft.com/office/drawing/2014/main" id="{D96F5AB0-A7FF-4A8B-A755-8206E37B5E64}"/>
              </a:ext>
            </a:extLst>
          </p:cNvPr>
          <p:cNvCxnSpPr>
            <a:cxnSpLocks/>
          </p:cNvCxnSpPr>
          <p:nvPr/>
        </p:nvCxnSpPr>
        <p:spPr>
          <a:xfrm>
            <a:off x="266700" y="6416393"/>
            <a:ext cx="11658600" cy="0"/>
          </a:xfrm>
          <a:prstGeom prst="line">
            <a:avLst/>
          </a:prstGeom>
          <a:ln w="25400">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1C8D2DD-51B6-423E-89D4-0224D76EB4DB}"/>
              </a:ext>
            </a:extLst>
          </p:cNvPr>
          <p:cNvPicPr>
            <a:picLocks noChangeAspect="1"/>
          </p:cNvPicPr>
          <p:nvPr/>
        </p:nvPicPr>
        <p:blipFill>
          <a:blip r:embed="rId19"/>
          <a:stretch>
            <a:fillRect/>
          </a:stretch>
        </p:blipFill>
        <p:spPr>
          <a:xfrm>
            <a:off x="10290509" y="6476587"/>
            <a:ext cx="1518036" cy="313728"/>
          </a:xfrm>
          <a:prstGeom prst="rect">
            <a:avLst/>
          </a:prstGeom>
        </p:spPr>
      </p:pic>
      <p:cxnSp>
        <p:nvCxnSpPr>
          <p:cNvPr id="9" name="Straight Connector 8">
            <a:extLst>
              <a:ext uri="{FF2B5EF4-FFF2-40B4-BE49-F238E27FC236}">
                <a16:creationId xmlns:a16="http://schemas.microsoft.com/office/drawing/2014/main" id="{C6CA4F82-BF93-9994-B647-166991E931E9}"/>
              </a:ext>
            </a:extLst>
          </p:cNvPr>
          <p:cNvCxnSpPr>
            <a:cxnSpLocks/>
          </p:cNvCxnSpPr>
          <p:nvPr userDrawn="1"/>
        </p:nvCxnSpPr>
        <p:spPr>
          <a:xfrm>
            <a:off x="266700" y="6416393"/>
            <a:ext cx="11658600" cy="0"/>
          </a:xfrm>
          <a:prstGeom prst="line">
            <a:avLst/>
          </a:prstGeom>
          <a:ln w="25400">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A83AAD-E279-355B-DEC9-65FAE26BB1BB}"/>
              </a:ext>
            </a:extLst>
          </p:cNvPr>
          <p:cNvPicPr>
            <a:picLocks noChangeAspect="1"/>
          </p:cNvPicPr>
          <p:nvPr userDrawn="1"/>
        </p:nvPicPr>
        <p:blipFill>
          <a:blip r:embed="rId19"/>
          <a:stretch>
            <a:fillRect/>
          </a:stretch>
        </p:blipFill>
        <p:spPr>
          <a:xfrm>
            <a:off x="10290509" y="6476587"/>
            <a:ext cx="1518036" cy="313728"/>
          </a:xfrm>
          <a:prstGeom prst="rect">
            <a:avLst/>
          </a:prstGeom>
        </p:spPr>
      </p:pic>
    </p:spTree>
    <p:extLst>
      <p:ext uri="{BB962C8B-B14F-4D97-AF65-F5344CB8AC3E}">
        <p14:creationId xmlns:p14="http://schemas.microsoft.com/office/powerpoint/2010/main" val="3106607401"/>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 id="2147484373" r:id="rId15"/>
    <p:sldLayoutId id="2147484374" r:id="rId16"/>
    <p:sldLayoutId id="2147484375" r:id="rId17"/>
  </p:sldLayoutIdLst>
  <p:hf hdr="0"/>
  <p:txStyles>
    <p:titleStyle>
      <a:lvl1pPr algn="l" defTabSz="914400" rtl="0" eaLnBrk="1" latinLnBrk="0" hangingPunct="1">
        <a:lnSpc>
          <a:spcPct val="90000"/>
        </a:lnSpc>
        <a:spcBef>
          <a:spcPct val="0"/>
        </a:spcBef>
        <a:buNone/>
        <a:defRPr sz="2200" b="1" kern="1200">
          <a:solidFill>
            <a:srgbClr val="004C97"/>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90000"/>
        <a:buFont typeface="HGGothicE" panose="020B0909000000000000" pitchFamily="49" charset="-128"/>
        <a:buChar char="-"/>
        <a:defRPr sz="2000" kern="1200">
          <a:solidFill>
            <a:schemeClr val="tx1"/>
          </a:solidFill>
          <a:latin typeface="+mn-lt"/>
          <a:ea typeface="+mn-ea"/>
          <a:cs typeface="+mn-cs"/>
        </a:defRPr>
      </a:lvl2pPr>
      <a:lvl3pPr marL="1084263" indent="-169863" algn="l" defTabSz="914400" rtl="0" eaLnBrk="1" latinLnBrk="0" hangingPunct="1">
        <a:lnSpc>
          <a:spcPct val="100000"/>
        </a:lnSpc>
        <a:spcBef>
          <a:spcPts val="500"/>
        </a:spcBef>
        <a:buSzPct val="88000"/>
        <a:buFont typeface="Arial" panose="020B0604020202020204" pitchFamily="34" charset="0"/>
        <a:buChar char="•"/>
        <a:defRPr sz="1800" kern="1200">
          <a:solidFill>
            <a:schemeClr val="tx1"/>
          </a:solidFill>
          <a:latin typeface="+mn-lt"/>
          <a:ea typeface="+mn-ea"/>
          <a:cs typeface="+mn-cs"/>
        </a:defRPr>
      </a:lvl3pPr>
      <a:lvl4pPr marL="1484313" indent="-169863" algn="l" defTabSz="914400" rtl="0" eaLnBrk="1" latinLnBrk="0" hangingPunct="1">
        <a:lnSpc>
          <a:spcPct val="90000"/>
        </a:lnSpc>
        <a:spcBef>
          <a:spcPts val="500"/>
        </a:spcBef>
        <a:buSzPct val="90000"/>
        <a:buFont typeface="HGGothicE" panose="020B0909000000000000" pitchFamily="49" charset="-128"/>
        <a:buChar char="-"/>
        <a:defRPr sz="1600" kern="1200">
          <a:solidFill>
            <a:schemeClr val="tx1"/>
          </a:solidFill>
          <a:latin typeface="+mn-lt"/>
          <a:ea typeface="+mn-ea"/>
          <a:cs typeface="+mn-cs"/>
        </a:defRPr>
      </a:lvl4pPr>
      <a:lvl5pPr marL="1889125" indent="-169863" algn="l" defTabSz="914400" rtl="0" eaLnBrk="1" latinLnBrk="0" hangingPunct="1">
        <a:lnSpc>
          <a:spcPct val="90000"/>
        </a:lnSpc>
        <a:spcBef>
          <a:spcPts val="500"/>
        </a:spcBef>
        <a:buSzPct val="9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0" orient="horz" pos="72">
          <p15:clr>
            <a:srgbClr val="F26B43"/>
          </p15:clr>
        </p15:guide>
        <p15:guide id="21" pos="72">
          <p15:clr>
            <a:srgbClr val="F26B43"/>
          </p15:clr>
        </p15:guide>
        <p15:guide id="22" orient="horz" pos="4248">
          <p15:clr>
            <a:srgbClr val="F26B43"/>
          </p15:clr>
        </p15:guide>
        <p15:guide id="23" pos="7608">
          <p15:clr>
            <a:srgbClr val="F26B43"/>
          </p15:clr>
        </p15:guide>
        <p15:guide id="24" orient="horz" pos="120">
          <p15:clr>
            <a:srgbClr val="F26B43"/>
          </p15:clr>
        </p15:guide>
        <p15:guide id="25" orient="horz" pos="576">
          <p15:clr>
            <a:srgbClr val="F26B43"/>
          </p15:clr>
        </p15:guide>
        <p15:guide id="26" pos="168">
          <p15:clr>
            <a:srgbClr val="F26B43"/>
          </p15:clr>
        </p15:guide>
        <p15:guide id="27" pos="6792">
          <p15:clr>
            <a:srgbClr val="F26B43"/>
          </p15:clr>
        </p15:guide>
        <p15:guide id="28" orient="horz" pos="672">
          <p15:clr>
            <a:srgbClr val="F26B43"/>
          </p15:clr>
        </p15:guide>
        <p15:guide id="29" orient="horz" pos="3936">
          <p15:clr>
            <a:srgbClr val="F26B43"/>
          </p15:clr>
        </p15:guide>
        <p15:guide id="30" pos="7512">
          <p15:clr>
            <a:srgbClr val="F26B43"/>
          </p15:clr>
        </p15:guide>
        <p15:guide id="31" orient="horz" pos="4128">
          <p15:clr>
            <a:srgbClr val="F26B43"/>
          </p15:clr>
        </p15:guide>
        <p15:guide id="32" orient="horz" pos="4032">
          <p15:clr>
            <a:srgbClr val="F26B43"/>
          </p15:clr>
        </p15:guide>
        <p15:guide id="33" pos="240">
          <p15:clr>
            <a:srgbClr val="F26B43"/>
          </p15:clr>
        </p15:guide>
        <p15:guide id="34" pos="528">
          <p15:clr>
            <a:srgbClr val="F26B43"/>
          </p15:clr>
        </p15:guide>
        <p15:guide id="35" pos="744">
          <p15:clr>
            <a:srgbClr val="F26B43"/>
          </p15:clr>
        </p15:guide>
        <p15:guide id="36" pos="1680">
          <p15:clr>
            <a:srgbClr val="F26B43"/>
          </p15:clr>
        </p15:guide>
        <p15:guide id="37" pos="1440">
          <p15:clr>
            <a:srgbClr val="F26B43"/>
          </p15:clr>
        </p15:guide>
        <p15:guide id="38" pos="60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C9D3140-411A-4075-9318-14F869A957D8}" type="datetime1">
              <a:rPr lang="en-US" smtClean="0"/>
              <a:t>5/20/2024</a:t>
            </a:fld>
            <a:endParaRPr lang="en-US"/>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6778335"/>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A55E7F6-61A9-4B4B-93A9-A1AD4D7D8E3B}" type="datetime1">
              <a:rPr lang="en-US" smtClean="0"/>
              <a:t>5/20/2024</a:t>
            </a:fld>
            <a:endParaRPr lang="en-US"/>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a:p>
        </p:txBody>
      </p:sp>
      <p:grpSp>
        <p:nvGrpSpPr>
          <p:cNvPr id="9" name="Group 8"/>
          <p:cNvGrpSpPr>
            <a:grpSpLocks noChangeAspect="1"/>
          </p:cNvGrpSpPr>
          <p:nvPr/>
        </p:nvGrpSpPr>
        <p:grpSpPr>
          <a:xfrm>
            <a:off x="287867" y="6258863"/>
            <a:ext cx="11599333"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564961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7D68A2C-E900-4F9B-B12F-EDAA14762CC2}" type="datetime1">
              <a:rPr lang="en-US" smtClean="0"/>
              <a:t>5/20/2024</a:t>
            </a:fld>
            <a:endParaRPr lang="en-US"/>
          </a:p>
        </p:txBody>
      </p:sp>
      <p:sp>
        <p:nvSpPr>
          <p:cNvPr id="15" name="Footer Placeholder 4"/>
          <p:cNvSpPr>
            <a:spLocks noGrp="1"/>
          </p:cNvSpPr>
          <p:nvPr>
            <p:ph type="ftr" sz="quarter" idx="3"/>
          </p:nvPr>
        </p:nvSpPr>
        <p:spPr>
          <a:xfrm>
            <a:off x="2040809" y="6504217"/>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3" y="4477487"/>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8" y="6227812"/>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4706028"/>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p:txStyles>
    <p:titleStyle>
      <a:lvl1pPr algn="l" defTabSz="609570"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70"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40"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09"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278"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78" indent="-457178" algn="l" defTabSz="60957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50" indent="-380981" algn="l" defTabSz="609570"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25" indent="-304784" algn="l" defTabSz="609570"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493" indent="-304784" algn="l" defTabSz="60957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062" indent="-304784" algn="l" defTabSz="60957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a:cxnSpLocks/>
          </p:cNvCxnSpPr>
          <p:nvPr/>
        </p:nvCxnSpPr>
        <p:spPr>
          <a:xfrm>
            <a:off x="199293" y="6357939"/>
            <a:ext cx="11840308"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4" y="6488432"/>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fld id="{EAFF6ADF-32F6-4139-B817-DBD30594EC0C}" type="datetime1">
              <a:rPr lang="en-US" smtClean="0"/>
              <a:t>5/20/2024</a:t>
            </a:fld>
            <a:endParaRPr lang="en-US"/>
          </a:p>
        </p:txBody>
      </p:sp>
      <p:sp>
        <p:nvSpPr>
          <p:cNvPr id="5" name="Footer Placeholder 4"/>
          <p:cNvSpPr>
            <a:spLocks noGrp="1"/>
          </p:cNvSpPr>
          <p:nvPr>
            <p:ph type="ftr" sz="quarter" idx="3"/>
          </p:nvPr>
        </p:nvSpPr>
        <p:spPr>
          <a:xfrm>
            <a:off x="2821519" y="6488432"/>
            <a:ext cx="7488767"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a:t>Lia Merminga | New Org | Fermilab  All Hands</a:t>
            </a:r>
          </a:p>
        </p:txBody>
      </p:sp>
      <p:sp>
        <p:nvSpPr>
          <p:cNvPr id="6" name="Slide Number Placeholder 5"/>
          <p:cNvSpPr>
            <a:spLocks noGrp="1"/>
          </p:cNvSpPr>
          <p:nvPr>
            <p:ph type="sldNum" sz="quarter" idx="4"/>
          </p:nvPr>
        </p:nvSpPr>
        <p:spPr>
          <a:xfrm>
            <a:off x="605369" y="6488432"/>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a:p>
        </p:txBody>
      </p:sp>
      <p:pic>
        <p:nvPicPr>
          <p:cNvPr id="3" name="Picture 2">
            <a:extLst>
              <a:ext uri="{FF2B5EF4-FFF2-40B4-BE49-F238E27FC236}">
                <a16:creationId xmlns:a16="http://schemas.microsoft.com/office/drawing/2014/main" id="{AA0A30A5-7676-4279-9A6A-148E61F351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39847" y="6451676"/>
            <a:ext cx="1518036" cy="313728"/>
          </a:xfrm>
          <a:prstGeom prst="rect">
            <a:avLst/>
          </a:prstGeom>
        </p:spPr>
      </p:pic>
    </p:spTree>
    <p:extLst>
      <p:ext uri="{BB962C8B-B14F-4D97-AF65-F5344CB8AC3E}">
        <p14:creationId xmlns:p14="http://schemas.microsoft.com/office/powerpoint/2010/main" val="2379513465"/>
      </p:ext>
    </p:extLst>
  </p:cSld>
  <p:clrMap bg1="lt1" tx1="dk1" bg2="lt2" tx2="dk2" accent1="accent1" accent2="accent2" accent3="accent3" accent4="accent4" accent5="accent5" accent6="accent6" hlink="hlink" folHlink="folHlink"/>
  <p:sldLayoutIdLst>
    <p:sldLayoutId id="2147484220" r:id="rId1"/>
  </p:sldLayoutIdLst>
  <p:hf hdr="0"/>
  <p:txStyles>
    <p:titleStyle>
      <a:lvl1pPr algn="ctr" defTabSz="457189" rtl="0" fontAlgn="base">
        <a:spcBef>
          <a:spcPct val="0"/>
        </a:spcBef>
        <a:spcAft>
          <a:spcPct val="0"/>
        </a:spcAft>
        <a:defRPr sz="4400" kern="1200">
          <a:solidFill>
            <a:schemeClr val="tx1"/>
          </a:solidFill>
          <a:latin typeface="+mj-lt"/>
          <a:ea typeface="Geneva" charset="0"/>
          <a:cs typeface="Geneva" charset="0"/>
        </a:defRPr>
      </a:lvl1pPr>
      <a:lvl2pPr algn="ctr" defTabSz="457189" rtl="0" fontAlgn="base">
        <a:spcBef>
          <a:spcPct val="0"/>
        </a:spcBef>
        <a:spcAft>
          <a:spcPct val="0"/>
        </a:spcAft>
        <a:defRPr sz="4400">
          <a:solidFill>
            <a:schemeClr val="tx1"/>
          </a:solidFill>
          <a:latin typeface="Calibri" charset="0"/>
          <a:ea typeface="Geneva" charset="0"/>
          <a:cs typeface="Geneva" charset="0"/>
        </a:defRPr>
      </a:lvl2pPr>
      <a:lvl3pPr algn="ctr" defTabSz="457189" rtl="0" fontAlgn="base">
        <a:spcBef>
          <a:spcPct val="0"/>
        </a:spcBef>
        <a:spcAft>
          <a:spcPct val="0"/>
        </a:spcAft>
        <a:defRPr sz="4400">
          <a:solidFill>
            <a:schemeClr val="tx1"/>
          </a:solidFill>
          <a:latin typeface="Calibri" charset="0"/>
          <a:ea typeface="Geneva" charset="0"/>
          <a:cs typeface="Geneva" charset="0"/>
        </a:defRPr>
      </a:lvl3pPr>
      <a:lvl4pPr algn="ctr" defTabSz="457189" rtl="0" fontAlgn="base">
        <a:spcBef>
          <a:spcPct val="0"/>
        </a:spcBef>
        <a:spcAft>
          <a:spcPct val="0"/>
        </a:spcAft>
        <a:defRPr sz="4400">
          <a:solidFill>
            <a:schemeClr val="tx1"/>
          </a:solidFill>
          <a:latin typeface="Calibri" charset="0"/>
          <a:ea typeface="Geneva" charset="0"/>
          <a:cs typeface="Geneva" charset="0"/>
        </a:defRPr>
      </a:lvl4pPr>
      <a:lvl5pPr algn="ctr" defTabSz="457189" rtl="0" fontAlgn="base">
        <a:spcBef>
          <a:spcPct val="0"/>
        </a:spcBef>
        <a:spcAft>
          <a:spcPct val="0"/>
        </a:spcAft>
        <a:defRPr sz="4400">
          <a:solidFill>
            <a:schemeClr val="tx1"/>
          </a:solidFill>
          <a:latin typeface="Calibri" charset="0"/>
          <a:ea typeface="Geneva" charset="0"/>
          <a:cs typeface="Geneva" charset="0"/>
        </a:defRPr>
      </a:lvl5pPr>
      <a:lvl6pPr marL="457189" algn="ctr" defTabSz="457189" rtl="0" fontAlgn="base">
        <a:spcBef>
          <a:spcPct val="0"/>
        </a:spcBef>
        <a:spcAft>
          <a:spcPct val="0"/>
        </a:spcAft>
        <a:defRPr sz="4400">
          <a:solidFill>
            <a:schemeClr val="tx1"/>
          </a:solidFill>
          <a:latin typeface="Calibri" charset="0"/>
          <a:ea typeface="Geneva" charset="0"/>
          <a:cs typeface="Geneva" charset="0"/>
        </a:defRPr>
      </a:lvl6pPr>
      <a:lvl7pPr marL="914377" algn="ctr" defTabSz="457189" rtl="0" fontAlgn="base">
        <a:spcBef>
          <a:spcPct val="0"/>
        </a:spcBef>
        <a:spcAft>
          <a:spcPct val="0"/>
        </a:spcAft>
        <a:defRPr sz="4400">
          <a:solidFill>
            <a:schemeClr val="tx1"/>
          </a:solidFill>
          <a:latin typeface="Calibri" charset="0"/>
          <a:ea typeface="Geneva" charset="0"/>
          <a:cs typeface="Geneva" charset="0"/>
        </a:defRPr>
      </a:lvl7pPr>
      <a:lvl8pPr marL="1371566" algn="ctr" defTabSz="457189" rtl="0" fontAlgn="base">
        <a:spcBef>
          <a:spcPct val="0"/>
        </a:spcBef>
        <a:spcAft>
          <a:spcPct val="0"/>
        </a:spcAft>
        <a:defRPr sz="4400">
          <a:solidFill>
            <a:schemeClr val="tx1"/>
          </a:solidFill>
          <a:latin typeface="Calibri" charset="0"/>
          <a:ea typeface="Geneva" charset="0"/>
          <a:cs typeface="Geneva" charset="0"/>
        </a:defRPr>
      </a:lvl8pPr>
      <a:lvl9pPr marL="1828754" algn="ctr" defTabSz="457189" rtl="0" fontAlgn="base">
        <a:spcBef>
          <a:spcPct val="0"/>
        </a:spcBef>
        <a:spcAft>
          <a:spcPct val="0"/>
        </a:spcAft>
        <a:defRPr sz="4400">
          <a:solidFill>
            <a:schemeClr val="tx1"/>
          </a:solidFill>
          <a:latin typeface="Calibri" charset="0"/>
          <a:ea typeface="Geneva" charset="0"/>
          <a:cs typeface="Geneva" charset="0"/>
        </a:defRPr>
      </a:lvl9pPr>
    </p:titleStyle>
    <p:bodyStyle>
      <a:lvl1pPr marL="342891" indent="-342891" algn="l" defTabSz="457189"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32" indent="-285744" algn="l" defTabSz="457189"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2971" indent="-228594" algn="l" defTabSz="457189"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160" indent="-228594" algn="l" defTabSz="457189"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349" indent="-228594" algn="l" defTabSz="457189"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0F5B53F-A4F3-4E62-88F2-4226E22F9BCC}" type="datetime1">
              <a:rPr lang="en-US" smtClean="0"/>
              <a:t>5/20/2024</a:t>
            </a:fld>
            <a:endParaRPr lang="en-US"/>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8290863"/>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7"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B737FBF-1585-40CC-BE9E-EF719F8D56EA}" type="datetime1">
              <a:rPr lang="en-US" smtClean="0"/>
              <a:t>5/20/2024</a:t>
            </a:fld>
            <a:endParaRPr lang="en-US"/>
          </a:p>
        </p:txBody>
      </p:sp>
      <p:sp>
        <p:nvSpPr>
          <p:cNvPr id="15" name="Footer Placeholder 4"/>
          <p:cNvSpPr>
            <a:spLocks noGrp="1"/>
          </p:cNvSpPr>
          <p:nvPr>
            <p:ph type="ftr" sz="quarter" idx="3"/>
          </p:nvPr>
        </p:nvSpPr>
        <p:spPr>
          <a:xfrm>
            <a:off x="2040809" y="6504217"/>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3" y="4477487"/>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8" y="6227812"/>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0258151"/>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Lst>
  <p:hf hdr="0"/>
  <p:txStyles>
    <p:titleStyle>
      <a:lvl1pPr algn="l" defTabSz="609570"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70"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40"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09"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278"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78" indent="-457178" algn="l" defTabSz="60957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50" indent="-380981" algn="l" defTabSz="609570"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25" indent="-304784" algn="l" defTabSz="609570"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493" indent="-304784" algn="l" defTabSz="60957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062" indent="-304784" algn="l" defTabSz="60957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5" y="6545705"/>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20" name="Date Placeholder 3"/>
          <p:cNvSpPr txBox="1">
            <a:spLocks/>
          </p:cNvSpPr>
          <p:nvPr/>
        </p:nvSpPr>
        <p:spPr>
          <a:xfrm>
            <a:off x="8600023" y="4477487"/>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cxnSp>
        <p:nvCxnSpPr>
          <p:cNvPr id="26" name="Straight Connector 25"/>
          <p:cNvCxnSpPr>
            <a:cxnSpLocks/>
          </p:cNvCxnSpPr>
          <p:nvPr userDrawn="1"/>
        </p:nvCxnSpPr>
        <p:spPr>
          <a:xfrm>
            <a:off x="296334" y="6466934"/>
            <a:ext cx="10605447" cy="13767"/>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1070767" y="6229548"/>
            <a:ext cx="910723" cy="474771"/>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7" y="6545705"/>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84A92FD-B97E-489A-8745-558151E8D357}" type="datetime1">
              <a:rPr lang="en-US" smtClean="0"/>
              <a:t>5/20/2024</a:t>
            </a:fld>
            <a:endParaRPr lang="en-US"/>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3" y="6549720"/>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892609344"/>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hf hdr="0"/>
  <p:txStyles>
    <p:titleStyle>
      <a:lvl1pPr algn="l" defTabSz="609570"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70"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70"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40"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09"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278" algn="l" defTabSz="609570"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78" indent="-457178" algn="l" defTabSz="60957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50" indent="-380981" algn="l" defTabSz="609570"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25" indent="-304784" algn="l" defTabSz="609570"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493" indent="-304784" algn="l" defTabSz="60957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062" indent="-304784" algn="l" defTabSz="60957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017125A-BDED-42D6-8FD0-2CBAE4160D39}" type="datetime1">
              <a:rPr lang="en-US" smtClean="0"/>
              <a:t>5/20/2024</a:t>
            </a:fld>
            <a:endParaRPr lang="en-US"/>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Lia Merminga | New Org | Fermilab  All Hands</a:t>
            </a:r>
            <a:endParaRPr lang="en-US" b="1"/>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65755212"/>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diagramLayout" Target="../diagrams/layout2.xml"/><Relationship Id="rId7" Type="http://schemas.openxmlformats.org/officeDocument/2006/relationships/image" Target="../media/image36.png"/><Relationship Id="rId2" Type="http://schemas.openxmlformats.org/officeDocument/2006/relationships/diagramData" Target="../diagrams/data2.xml"/><Relationship Id="rId1" Type="http://schemas.openxmlformats.org/officeDocument/2006/relationships/slideLayout" Target="../slideLayouts/slideLayout9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AAB6-92CE-A70A-7B00-D9014083C79E}"/>
              </a:ext>
            </a:extLst>
          </p:cNvPr>
          <p:cNvSpPr>
            <a:spLocks noGrp="1"/>
          </p:cNvSpPr>
          <p:nvPr>
            <p:ph type="title"/>
          </p:nvPr>
        </p:nvSpPr>
        <p:spPr/>
        <p:txBody>
          <a:bodyPr/>
          <a:lstStyle/>
          <a:p>
            <a:r>
              <a:rPr lang="en-US" dirty="0"/>
              <a:t>SD Mission Support Workshop – Finance &amp; Procurement Division (FPD)</a:t>
            </a:r>
          </a:p>
        </p:txBody>
      </p:sp>
      <p:sp>
        <p:nvSpPr>
          <p:cNvPr id="3" name="Content Placeholder 2">
            <a:extLst>
              <a:ext uri="{FF2B5EF4-FFF2-40B4-BE49-F238E27FC236}">
                <a16:creationId xmlns:a16="http://schemas.microsoft.com/office/drawing/2014/main" id="{3AA75E3B-3BDE-A431-F31B-F8570B350D7E}"/>
              </a:ext>
            </a:extLst>
          </p:cNvPr>
          <p:cNvSpPr>
            <a:spLocks noGrp="1"/>
          </p:cNvSpPr>
          <p:nvPr>
            <p:ph idx="1"/>
          </p:nvPr>
        </p:nvSpPr>
        <p:spPr/>
        <p:txBody>
          <a:bodyPr>
            <a:normAutofit fontScale="92500" lnSpcReduction="10000"/>
          </a:bodyPr>
          <a:lstStyle/>
          <a:p>
            <a:pPr marR="0">
              <a:lnSpc>
                <a:spcPct val="80000"/>
              </a:lnSpc>
              <a:spcAft>
                <a:spcPts val="0"/>
              </a:spcAft>
            </a:pPr>
            <a:r>
              <a:rPr lang="en-US" sz="2100" dirty="0"/>
              <a:t>In planning for Fermilab business operations support in SD for the LBNF/DUNE Project and future DUNE Operations:</a:t>
            </a:r>
          </a:p>
          <a:p>
            <a:pPr marL="0" marR="0" indent="0">
              <a:spcBef>
                <a:spcPts val="0"/>
              </a:spcBef>
              <a:spcAft>
                <a:spcPts val="0"/>
              </a:spcAft>
              <a:buNone/>
            </a:pPr>
            <a:r>
              <a:rPr lang="en-US" sz="1800" dirty="0">
                <a:effectLst/>
                <a:latin typeface="Calibri" panose="020F0502020204030204" pitchFamily="34" charset="0"/>
              </a:rPr>
              <a:t> </a:t>
            </a:r>
          </a:p>
          <a:p>
            <a:pPr fontAlgn="ctr">
              <a:spcBef>
                <a:spcPts val="0"/>
              </a:spcBef>
              <a:buFont typeface="+mj-lt"/>
              <a:buAutoNum type="arabicPeriod"/>
            </a:pPr>
            <a:r>
              <a:rPr lang="en-US" sz="1800" b="0" i="0" dirty="0">
                <a:effectLst/>
                <a:latin typeface="Calibri" panose="020F0502020204030204" pitchFamily="34" charset="0"/>
              </a:rPr>
              <a:t>What are the major priority areas that your organization is focusing on to support SD operations? </a:t>
            </a:r>
            <a:r>
              <a:rPr lang="en-US" sz="1800" dirty="0">
                <a:latin typeface="Calibri" panose="020F0502020204030204" pitchFamily="34" charset="0"/>
              </a:rPr>
              <a:t>The top priorities are staffing to reduce any backlog/meet future needs, streamlining policies, procedures, processes to facilitate timely and effective transactions, and implementing best-in-class technology to support future operations. Additionally, continue to coordinate with stakeholders to anticipate needs given complexity.</a:t>
            </a:r>
          </a:p>
          <a:p>
            <a:pPr fontAlgn="ctr">
              <a:spcBef>
                <a:spcPts val="0"/>
              </a:spcBef>
              <a:buFont typeface="+mj-lt"/>
              <a:buAutoNum type="arabicPeriod"/>
            </a:pPr>
            <a:endParaRPr lang="en-US" sz="1800" b="0" i="0" dirty="0">
              <a:effectLst/>
              <a:latin typeface="Calibri" panose="020F0502020204030204" pitchFamily="34" charset="0"/>
            </a:endParaRPr>
          </a:p>
          <a:p>
            <a:pPr fontAlgn="ctr">
              <a:spcBef>
                <a:spcPts val="0"/>
              </a:spcBef>
              <a:buFont typeface="+mj-lt"/>
              <a:buAutoNum type="arabicPeriod"/>
            </a:pPr>
            <a:r>
              <a:rPr lang="en-US" sz="1800" b="0" i="0" dirty="0">
                <a:effectLst/>
                <a:latin typeface="Calibri" panose="020F0502020204030204" pitchFamily="34" charset="0"/>
              </a:rPr>
              <a:t>Have the proper labor resources been allocated to support SD operations? If not, what is the plan to allocate those resources? FPD is evaluating current staffing levels based on the forecasted need of the LBNF/DUNE project to determine if the current resources exist within dedicated project support teams or if additional resources are needed to support future DUNE </a:t>
            </a:r>
            <a:r>
              <a:rPr lang="en-US" sz="1800" dirty="0">
                <a:latin typeface="Calibri" panose="020F0502020204030204" pitchFamily="34" charset="0"/>
              </a:rPr>
              <a:t>operations. FPD is hoping to leverage technology to eliminate unnecessary manual effort reducing the need for additional headcount. Procurement is in the process of trying to hire an individual to be physically located in SD.</a:t>
            </a:r>
            <a:endParaRPr lang="en-US" sz="1800" b="0" i="0" dirty="0">
              <a:effectLst/>
              <a:latin typeface="Calibri" panose="020F0502020204030204" pitchFamily="34" charset="0"/>
            </a:endParaRPr>
          </a:p>
          <a:p>
            <a:pPr fontAlgn="ctr">
              <a:spcBef>
                <a:spcPts val="0"/>
              </a:spcBef>
              <a:buFont typeface="+mj-lt"/>
              <a:buAutoNum type="arabicPeriod"/>
            </a:pPr>
            <a:endParaRPr lang="en-US" sz="1800" b="0" i="0" dirty="0">
              <a:effectLst/>
              <a:latin typeface="Calibri" panose="020F0502020204030204" pitchFamily="34" charset="0"/>
            </a:endParaRPr>
          </a:p>
          <a:p>
            <a:pPr fontAlgn="ctr">
              <a:spcBef>
                <a:spcPts val="0"/>
              </a:spcBef>
              <a:buFont typeface="+mj-lt"/>
              <a:buAutoNum type="arabicPeriod"/>
            </a:pPr>
            <a:r>
              <a:rPr lang="en-US" sz="1800" b="0" i="0" dirty="0">
                <a:effectLst/>
                <a:latin typeface="Calibri" panose="020F0502020204030204" pitchFamily="34" charset="0"/>
              </a:rPr>
              <a:t>What actions still need to be accomplished in order to execute your organizations plan to support SD operations? Currently, FPD is partnering with the OGC and various stakeholders across the laboratory to develop a cost recovery model for leased housing at the SD site. </a:t>
            </a:r>
            <a:r>
              <a:rPr lang="en-US" sz="1800" dirty="0">
                <a:latin typeface="Calibri" panose="020F0502020204030204" pitchFamily="34" charset="0"/>
              </a:rPr>
              <a:t>FPD would like to partner with the project to perform a comprehensive gap analysis to determine current operational demands and future state expectations. </a:t>
            </a:r>
            <a:endParaRPr lang="en-US" sz="1800" b="0" i="0" dirty="0">
              <a:effectLst/>
              <a:latin typeface="Calibri" panose="020F0502020204030204" pitchFamily="34" charset="0"/>
            </a:endParaRPr>
          </a:p>
          <a:p>
            <a:pPr fontAlgn="ctr">
              <a:spcBef>
                <a:spcPts val="0"/>
              </a:spcBef>
              <a:buFont typeface="+mj-lt"/>
              <a:buAutoNum type="arabicPeriod"/>
            </a:pPr>
            <a:endParaRPr lang="en-US" sz="1800" b="0" i="0" dirty="0">
              <a:effectLst/>
              <a:latin typeface="Calibri" panose="020F0502020204030204" pitchFamily="34" charset="0"/>
            </a:endParaRPr>
          </a:p>
          <a:p>
            <a:pPr fontAlgn="ctr">
              <a:spcBef>
                <a:spcPts val="0"/>
              </a:spcBef>
              <a:buFont typeface="+mj-lt"/>
              <a:buAutoNum type="arabicPeriod"/>
            </a:pPr>
            <a:r>
              <a:rPr lang="en-US" sz="1800" b="0" i="0" dirty="0">
                <a:effectLst/>
                <a:latin typeface="Calibri" panose="020F0502020204030204" pitchFamily="34" charset="0"/>
              </a:rPr>
              <a:t>What worries you about supporting SD operations? </a:t>
            </a:r>
            <a:r>
              <a:rPr lang="en-US" sz="1800" dirty="0">
                <a:latin typeface="Calibri" panose="020F0502020204030204" pitchFamily="34" charset="0"/>
              </a:rPr>
              <a:t>The primary concern is unforeseen resource demands as adding additional headcount within the division is costly and time consuming to locate individuals with sufficient experience operate in a highly regulated environment. Additionally, the unique infrastructure challenges in SD requires </a:t>
            </a:r>
            <a:r>
              <a:rPr lang="en-US" sz="1800">
                <a:latin typeface="Calibri" panose="020F0502020204030204" pitchFamily="34" charset="0"/>
              </a:rPr>
              <a:t>constant awareness.</a:t>
            </a:r>
            <a:endParaRPr lang="en-US" sz="1800" b="0" i="0" dirty="0">
              <a:effectLst/>
              <a:latin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93AE7AD8-260C-9A5D-6CCA-F60058CA20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mn-ea"/>
                <a:cs typeface="+mn-cs"/>
              </a:rPr>
              <a:t>05.15.2024</a:t>
            </a:r>
          </a:p>
        </p:txBody>
      </p:sp>
      <p:sp>
        <p:nvSpPr>
          <p:cNvPr id="5" name="Footer Placeholder 4">
            <a:extLst>
              <a:ext uri="{FF2B5EF4-FFF2-40B4-BE49-F238E27FC236}">
                <a16:creationId xmlns:a16="http://schemas.microsoft.com/office/drawing/2014/main" id="{6D453BAD-4BCB-F296-910E-BF2AE67225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mn-ea"/>
                <a:cs typeface="+mn-cs"/>
              </a:rPr>
              <a:t>South Dakota Mission Support Workshop</a:t>
            </a:r>
          </a:p>
        </p:txBody>
      </p:sp>
      <p:sp>
        <p:nvSpPr>
          <p:cNvPr id="6" name="Slide Number Placeholder 5">
            <a:extLst>
              <a:ext uri="{FF2B5EF4-FFF2-40B4-BE49-F238E27FC236}">
                <a16:creationId xmlns:a16="http://schemas.microsoft.com/office/drawing/2014/main" id="{1492C949-8E78-9193-135C-2F8524B69C0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EA031F-3946-4BBC-949C-5EB2BB7BA03C}" type="slidenum">
              <a:rPr kumimoji="0" lang="en-US" sz="1200" b="1" i="0" u="none" strike="noStrike" kern="1200" cap="none" spc="0" normalizeH="0" baseline="0" noProof="0" smtClean="0">
                <a:ln>
                  <a:noFill/>
                </a:ln>
                <a:solidFill>
                  <a:srgbClr val="004C97"/>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srgbClr val="004C97"/>
              </a:solidFill>
              <a:effectLst/>
              <a:uLnTx/>
              <a:uFillTx/>
              <a:latin typeface="Helvetica"/>
              <a:ea typeface="+mn-ea"/>
              <a:cs typeface="+mn-cs"/>
            </a:endParaRPr>
          </a:p>
        </p:txBody>
      </p:sp>
    </p:spTree>
    <p:extLst>
      <p:ext uri="{BB962C8B-B14F-4D97-AF65-F5344CB8AC3E}">
        <p14:creationId xmlns:p14="http://schemas.microsoft.com/office/powerpoint/2010/main" val="121013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2400"/>
              <a:t>Concur Travel &amp; Expense</a:t>
            </a:r>
          </a:p>
        </p:txBody>
      </p:sp>
      <p:sp>
        <p:nvSpPr>
          <p:cNvPr id="4" name="Text Placeholder 3"/>
          <p:cNvSpPr>
            <a:spLocks noGrp="1"/>
          </p:cNvSpPr>
          <p:nvPr>
            <p:ph type="body" sz="quarter" idx="10"/>
          </p:nvPr>
        </p:nvSpPr>
        <p:spPr>
          <a:xfrm>
            <a:off x="455900" y="5077030"/>
            <a:ext cx="11332308" cy="1473812"/>
          </a:xfrm>
        </p:spPr>
        <p:txBody>
          <a:bodyPr vert="horz" lIns="0" tIns="45720" rIns="0" bIns="45720" rtlCol="0" anchor="t">
            <a:noAutofit/>
          </a:bodyPr>
          <a:lstStyle/>
          <a:p>
            <a:r>
              <a:rPr lang="en-US" sz="1850" b="1" dirty="0"/>
              <a:t>Project Status – SD Mission Support Workshop</a:t>
            </a:r>
            <a:endParaRPr lang="en-US" sz="1867" b="1" dirty="0"/>
          </a:p>
          <a:p>
            <a:r>
              <a:rPr lang="en-US" sz="1850" dirty="0"/>
              <a:t>Matthew Glowacky – FPD Business Lead</a:t>
            </a:r>
            <a:endParaRPr lang="en-US" sz="1850" dirty="0">
              <a:cs typeface="Helvetica"/>
            </a:endParaRPr>
          </a:p>
          <a:p>
            <a:r>
              <a:rPr lang="en-US" sz="1850" dirty="0"/>
              <a:t>May 16, 2024</a:t>
            </a:r>
            <a:endParaRPr lang="en-US" sz="1850" dirty="0">
              <a:cs typeface="Helvetica"/>
            </a:endParaRPr>
          </a:p>
        </p:txBody>
      </p:sp>
    </p:spTree>
    <p:extLst>
      <p:ext uri="{BB962C8B-B14F-4D97-AF65-F5344CB8AC3E}">
        <p14:creationId xmlns:p14="http://schemas.microsoft.com/office/powerpoint/2010/main" val="198959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69812"/>
            <a:ext cx="9880060" cy="529348"/>
          </a:xfrm>
        </p:spPr>
        <p:txBody>
          <a:bodyPr>
            <a:normAutofit fontScale="90000"/>
          </a:bodyPr>
          <a:lstStyle/>
          <a:p>
            <a:r>
              <a:rPr lang="en-US" sz="4000" b="1">
                <a:solidFill>
                  <a:srgbClr val="002060"/>
                </a:solidFill>
              </a:rPr>
              <a:t>Agenda</a:t>
            </a:r>
          </a:p>
        </p:txBody>
      </p:sp>
      <p:sp>
        <p:nvSpPr>
          <p:cNvPr id="5" name="Slide Number Placeholder 4">
            <a:extLst>
              <a:ext uri="{FF2B5EF4-FFF2-40B4-BE49-F238E27FC236}">
                <a16:creationId xmlns:a16="http://schemas.microsoft.com/office/drawing/2014/main" id="{5BC61878-3074-4337-A656-989956D5F09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pic>
        <p:nvPicPr>
          <p:cNvPr id="3" name="Picture 2">
            <a:extLst>
              <a:ext uri="{FF2B5EF4-FFF2-40B4-BE49-F238E27FC236}">
                <a16:creationId xmlns:a16="http://schemas.microsoft.com/office/drawing/2014/main" id="{133E39A7-3392-253A-ED86-610A6B68EE22}"/>
              </a:ext>
            </a:extLst>
          </p:cNvPr>
          <p:cNvPicPr>
            <a:picLocks noChangeAspect="1"/>
          </p:cNvPicPr>
          <p:nvPr/>
        </p:nvPicPr>
        <p:blipFill>
          <a:blip r:embed="rId3"/>
          <a:stretch>
            <a:fillRect/>
          </a:stretch>
        </p:blipFill>
        <p:spPr>
          <a:xfrm>
            <a:off x="7376226" y="1830891"/>
            <a:ext cx="4685564" cy="5027109"/>
          </a:xfrm>
          <a:prstGeom prst="rect">
            <a:avLst/>
          </a:prstGeom>
        </p:spPr>
      </p:pic>
      <p:sp>
        <p:nvSpPr>
          <p:cNvPr id="2" name="Rectangle 1">
            <a:extLst>
              <a:ext uri="{FF2B5EF4-FFF2-40B4-BE49-F238E27FC236}">
                <a16:creationId xmlns:a16="http://schemas.microsoft.com/office/drawing/2014/main" id="{E2548D4C-1EC8-488D-BE70-EFAF7C4134BE}"/>
              </a:ext>
            </a:extLst>
          </p:cNvPr>
          <p:cNvSpPr/>
          <p:nvPr/>
        </p:nvSpPr>
        <p:spPr>
          <a:xfrm>
            <a:off x="457200" y="1174536"/>
            <a:ext cx="8120252" cy="4001095"/>
          </a:xfrm>
          <a:prstGeom prst="rect">
            <a:avLst/>
          </a:prstGeom>
        </p:spPr>
        <p:txBody>
          <a:bodyPr wrap="square" lIns="91440" tIns="45720" rIns="91440" bIns="45720" anchor="t">
            <a:spAutoFit/>
          </a:bodyPr>
          <a:lstStyle/>
          <a:p>
            <a:pPr marL="342900" indent="-342900" fontAlgn="ctr">
              <a:spcBef>
                <a:spcPts val="0"/>
              </a:spcBef>
              <a:spcAft>
                <a:spcPts val="600"/>
              </a:spcAft>
              <a:buBlip>
                <a:blip r:embed="rId4"/>
              </a:buBlip>
            </a:pPr>
            <a:r>
              <a:rPr lang="en-US" sz="3200">
                <a:solidFill>
                  <a:srgbClr val="505050"/>
                </a:solidFill>
                <a:latin typeface="Helvetica"/>
                <a:cs typeface="Helvetica"/>
              </a:rPr>
              <a:t>Change in Project Leadership</a:t>
            </a:r>
          </a:p>
          <a:p>
            <a:pPr marL="342900" indent="-342900" fontAlgn="ctr">
              <a:spcBef>
                <a:spcPts val="0"/>
              </a:spcBef>
              <a:spcAft>
                <a:spcPts val="600"/>
              </a:spcAft>
              <a:buBlip>
                <a:blip r:embed="rId4"/>
              </a:buBlip>
            </a:pPr>
            <a:r>
              <a:rPr lang="en-US" sz="3200">
                <a:solidFill>
                  <a:srgbClr val="505050"/>
                </a:solidFill>
                <a:latin typeface="Helvetica"/>
                <a:cs typeface="Helvetica"/>
              </a:rPr>
              <a:t>Current Status</a:t>
            </a:r>
            <a:endParaRPr lang="en-US" sz="3200">
              <a:solidFill>
                <a:srgbClr val="505050"/>
              </a:solidFill>
              <a:latin typeface="Helvetica" panose="020B0604020202020204" pitchFamily="34" charset="0"/>
              <a:cs typeface="Helvetica" panose="020B0604020202020204" pitchFamily="34" charset="0"/>
            </a:endParaRPr>
          </a:p>
          <a:p>
            <a:pPr marL="342900" indent="-342900" fontAlgn="ctr">
              <a:spcBef>
                <a:spcPts val="0"/>
              </a:spcBef>
              <a:spcAft>
                <a:spcPts val="600"/>
              </a:spcAft>
              <a:buBlip>
                <a:blip r:embed="rId4"/>
              </a:buBlip>
            </a:pPr>
            <a:r>
              <a:rPr lang="en-US" sz="3200">
                <a:solidFill>
                  <a:srgbClr val="505050"/>
                </a:solidFill>
                <a:latin typeface="Helvetica"/>
                <a:cs typeface="Helvetica"/>
              </a:rPr>
              <a:t>Projected Timeline</a:t>
            </a:r>
          </a:p>
          <a:p>
            <a:pPr marL="342900" indent="-342900" fontAlgn="ctr">
              <a:spcBef>
                <a:spcPts val="0"/>
              </a:spcBef>
              <a:spcAft>
                <a:spcPts val="600"/>
              </a:spcAft>
              <a:buBlip>
                <a:blip r:embed="rId4"/>
              </a:buBlip>
            </a:pPr>
            <a:r>
              <a:rPr lang="en-US" sz="3200">
                <a:solidFill>
                  <a:srgbClr val="505050"/>
                </a:solidFill>
                <a:latin typeface="Helvetica"/>
                <a:cs typeface="Helvetica"/>
              </a:rPr>
              <a:t>Change Management</a:t>
            </a:r>
          </a:p>
          <a:p>
            <a:pPr marL="342900" indent="-342900" fontAlgn="ctr">
              <a:spcBef>
                <a:spcPts val="0"/>
              </a:spcBef>
              <a:spcAft>
                <a:spcPts val="600"/>
              </a:spcAft>
              <a:buBlip>
                <a:blip r:embed="rId4"/>
              </a:buBlip>
            </a:pPr>
            <a:r>
              <a:rPr lang="en-US" sz="3200">
                <a:solidFill>
                  <a:srgbClr val="505050"/>
                </a:solidFill>
                <a:latin typeface="Helvetica"/>
                <a:cs typeface="Helvetica"/>
              </a:rPr>
              <a:t>Stakeholder Impact</a:t>
            </a:r>
          </a:p>
          <a:p>
            <a:pPr marL="342900" indent="-342900" fontAlgn="ctr">
              <a:spcBef>
                <a:spcPts val="0"/>
              </a:spcBef>
              <a:spcAft>
                <a:spcPts val="600"/>
              </a:spcAft>
              <a:buBlip>
                <a:blip r:embed="rId4"/>
              </a:buBlip>
            </a:pPr>
            <a:r>
              <a:rPr lang="en-US" sz="3200">
                <a:solidFill>
                  <a:srgbClr val="505050"/>
                </a:solidFill>
                <a:latin typeface="Helvetica"/>
                <a:cs typeface="Helvetica"/>
              </a:rPr>
              <a:t>Conclusion</a:t>
            </a:r>
          </a:p>
          <a:p>
            <a:pPr fontAlgn="ctr">
              <a:spcBef>
                <a:spcPts val="0"/>
              </a:spcBef>
              <a:spcAft>
                <a:spcPts val="600"/>
              </a:spcAft>
            </a:pPr>
            <a:endParaRPr lang="en-US" sz="3200">
              <a:solidFill>
                <a:srgbClr val="505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68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04723C66-189E-D7E2-26D3-D16F6C26A7FE}"/>
              </a:ext>
            </a:extLst>
          </p:cNvPr>
          <p:cNvSpPr>
            <a:spLocks noGrp="1"/>
          </p:cNvSpPr>
          <p:nvPr>
            <p:ph type="sldNum" sz="quarter" idx="12"/>
          </p:nvPr>
        </p:nvSpPr>
        <p:spPr>
          <a:xfrm>
            <a:off x="8805333" y="6356350"/>
            <a:ext cx="2743200" cy="365125"/>
          </a:xfrm>
        </p:spPr>
        <p:txBody>
          <a:bodyPr>
            <a:normAutofit/>
          </a:bodyPr>
          <a:lstStyle/>
          <a:p>
            <a:pPr>
              <a:spcAft>
                <a:spcPts val="600"/>
              </a:spcAft>
            </a:pPr>
            <a:fld id="{B2A7EBD3-E213-41CA-ADDB-2B9742F30808}" type="slidenum">
              <a:rPr lang="en-US" smtClean="0"/>
              <a:pPr>
                <a:spcAft>
                  <a:spcPts val="600"/>
                </a:spcAft>
              </a:pPr>
              <a:t>4</a:t>
            </a:fld>
            <a:endParaRPr lang="en-US"/>
          </a:p>
        </p:txBody>
      </p:sp>
      <p:sp>
        <p:nvSpPr>
          <p:cNvPr id="11" name="Title 6">
            <a:extLst>
              <a:ext uri="{FF2B5EF4-FFF2-40B4-BE49-F238E27FC236}">
                <a16:creationId xmlns:a16="http://schemas.microsoft.com/office/drawing/2014/main" id="{4CFA0D2C-57C7-284B-D3AC-CAF2C69F026B}"/>
              </a:ext>
            </a:extLst>
          </p:cNvPr>
          <p:cNvSpPr>
            <a:spLocks noGrp="1"/>
          </p:cNvSpPr>
          <p:nvPr>
            <p:ph type="title"/>
          </p:nvPr>
        </p:nvSpPr>
        <p:spPr>
          <a:xfrm>
            <a:off x="507030" y="464793"/>
            <a:ext cx="9880060" cy="529348"/>
          </a:xfrm>
        </p:spPr>
        <p:txBody>
          <a:bodyPr>
            <a:normAutofit fontScale="90000"/>
          </a:bodyPr>
          <a:lstStyle/>
          <a:p>
            <a:r>
              <a:rPr lang="en-US" sz="4000" b="1">
                <a:solidFill>
                  <a:srgbClr val="002060"/>
                </a:solidFill>
              </a:rPr>
              <a:t>Current Status – Upcoming Activities</a:t>
            </a:r>
          </a:p>
        </p:txBody>
      </p:sp>
      <p:graphicFrame>
        <p:nvGraphicFramePr>
          <p:cNvPr id="2" name="Diagram 1">
            <a:extLst>
              <a:ext uri="{FF2B5EF4-FFF2-40B4-BE49-F238E27FC236}">
                <a16:creationId xmlns:a16="http://schemas.microsoft.com/office/drawing/2014/main" id="{3790E2E9-0913-2600-095C-64D60175760B}"/>
              </a:ext>
            </a:extLst>
          </p:cNvPr>
          <p:cNvGraphicFramePr/>
          <p:nvPr>
            <p:extLst>
              <p:ext uri="{D42A27DB-BD31-4B8C-83A1-F6EECF244321}">
                <p14:modId xmlns:p14="http://schemas.microsoft.com/office/powerpoint/2010/main" val="2979676092"/>
              </p:ext>
            </p:extLst>
          </p:nvPr>
        </p:nvGraphicFramePr>
        <p:xfrm>
          <a:off x="1657250" y="967654"/>
          <a:ext cx="9145940" cy="1754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19343C3-A49A-DF5F-5F69-25DA467C30D7}"/>
              </a:ext>
            </a:extLst>
          </p:cNvPr>
          <p:cNvSpPr txBox="1"/>
          <p:nvPr/>
        </p:nvSpPr>
        <p:spPr>
          <a:xfrm>
            <a:off x="2228050" y="2833178"/>
            <a:ext cx="2743200" cy="4278094"/>
          </a:xfrm>
          <a:prstGeom prst="rect">
            <a:avLst/>
          </a:prstGeom>
          <a:noFill/>
        </p:spPr>
        <p:txBody>
          <a:bodyPr wrap="square" lIns="91440" tIns="45720" rIns="91440" bIns="45720" rtlCol="0" anchor="t">
            <a:spAutoFit/>
          </a:bodyPr>
          <a:lstStyle/>
          <a:p>
            <a:pPr marL="285750" indent="-285750">
              <a:buFont typeface="Arial"/>
              <a:buChar char="•"/>
            </a:pPr>
            <a:r>
              <a:rPr lang="en-US" sz="1600"/>
              <a:t>Finalize travel policy &amp; procedures to be integrated into the system</a:t>
            </a:r>
            <a:endParaRPr lang="en-US"/>
          </a:p>
          <a:p>
            <a:pPr marL="285750" indent="-285750">
              <a:buFont typeface="Arial"/>
              <a:buChar char="•"/>
            </a:pPr>
            <a:r>
              <a:rPr lang="en-US" sz="1600"/>
              <a:t>Review design and functional requirements of the system</a:t>
            </a:r>
          </a:p>
          <a:p>
            <a:pPr marL="285750" indent="-285750">
              <a:buFont typeface="Arial"/>
              <a:buChar char="•"/>
            </a:pPr>
            <a:r>
              <a:rPr lang="en-US" sz="1600"/>
              <a:t>Develop interfaces for current Fermilab systems</a:t>
            </a:r>
          </a:p>
          <a:p>
            <a:pPr marL="285750" indent="-285750">
              <a:buFont typeface="Arial"/>
              <a:buChar char="•"/>
            </a:pPr>
            <a:r>
              <a:rPr lang="en-US" sz="1600"/>
              <a:t>Concur to interface the selected TMC</a:t>
            </a:r>
          </a:p>
          <a:p>
            <a:pPr marL="285750" indent="-285750">
              <a:buFont typeface="Arial"/>
              <a:buChar char="•"/>
            </a:pPr>
            <a:r>
              <a:rPr lang="en-US" sz="1600"/>
              <a:t>Creation of development environment</a:t>
            </a:r>
          </a:p>
          <a:p>
            <a:pPr marL="285750" indent="-285750">
              <a:buFont typeface="Arial"/>
              <a:buChar char="•"/>
            </a:pPr>
            <a:r>
              <a:rPr lang="en-US" sz="1600"/>
              <a:t>Develop use cases for testing prior to the transition to production</a:t>
            </a:r>
          </a:p>
          <a:p>
            <a:pPr marL="342900" indent="-342900">
              <a:buFont typeface="Wingdings" panose="05000000000000000000" pitchFamily="2" charset="2"/>
              <a:buChar char="ü"/>
            </a:pPr>
            <a:endParaRPr lang="en-US" sz="1600"/>
          </a:p>
          <a:p>
            <a:pPr marL="342900" indent="-342900">
              <a:buFont typeface="Wingdings" panose="05000000000000000000" pitchFamily="2" charset="2"/>
              <a:buChar char="ü"/>
            </a:pPr>
            <a:endParaRPr lang="en-US" sz="1600"/>
          </a:p>
        </p:txBody>
      </p:sp>
      <p:sp>
        <p:nvSpPr>
          <p:cNvPr id="10" name="TextBox 9">
            <a:extLst>
              <a:ext uri="{FF2B5EF4-FFF2-40B4-BE49-F238E27FC236}">
                <a16:creationId xmlns:a16="http://schemas.microsoft.com/office/drawing/2014/main" id="{2E536B6C-186C-9A13-9B8D-8735E213A528}"/>
              </a:ext>
            </a:extLst>
          </p:cNvPr>
          <p:cNvSpPr txBox="1"/>
          <p:nvPr/>
        </p:nvSpPr>
        <p:spPr>
          <a:xfrm>
            <a:off x="7546214" y="2816919"/>
            <a:ext cx="2743200" cy="3539430"/>
          </a:xfrm>
          <a:prstGeom prst="rect">
            <a:avLst/>
          </a:prstGeom>
          <a:noFill/>
        </p:spPr>
        <p:txBody>
          <a:bodyPr wrap="square" lIns="91440" tIns="45720" rIns="91440" bIns="45720" rtlCol="0" anchor="t">
            <a:spAutoFit/>
          </a:bodyPr>
          <a:lstStyle/>
          <a:p>
            <a:pPr marL="342900" indent="-342900">
              <a:buFont typeface="Arial" panose="05000000000000000000" pitchFamily="2" charset="2"/>
              <a:buChar char="•"/>
            </a:pPr>
            <a:r>
              <a:rPr lang="en-US" sz="1600"/>
              <a:t>Review and test various traveler use cases</a:t>
            </a:r>
            <a:endParaRPr lang="en-US"/>
          </a:p>
          <a:p>
            <a:pPr marL="342900" indent="-342900">
              <a:buFont typeface="Arial" panose="05000000000000000000" pitchFamily="2" charset="2"/>
              <a:buChar char="•"/>
            </a:pPr>
            <a:r>
              <a:rPr lang="en-US" sz="1600"/>
              <a:t>Ensure system has the appropriate routing/approvals chain</a:t>
            </a:r>
          </a:p>
          <a:p>
            <a:pPr marL="342900" indent="-342900">
              <a:buFont typeface="Arial" panose="05000000000000000000" pitchFamily="2" charset="2"/>
              <a:buChar char="•"/>
            </a:pPr>
            <a:r>
              <a:rPr lang="en-US" sz="1600"/>
              <a:t>Verify the system is ensuring compliance with the policy &amp; flagging out of policy transactions</a:t>
            </a:r>
          </a:p>
          <a:p>
            <a:pPr marL="342900" indent="-342900">
              <a:buFont typeface="Arial" panose="05000000000000000000" pitchFamily="2" charset="2"/>
              <a:buChar char="•"/>
            </a:pPr>
            <a:r>
              <a:rPr lang="en-US" sz="1600"/>
              <a:t>Identify focused group of travelers for initial implementation</a:t>
            </a:r>
          </a:p>
          <a:p>
            <a:pPr marL="342900" indent="-342900">
              <a:buFont typeface="Arial" panose="05000000000000000000" pitchFamily="2" charset="2"/>
              <a:buChar char="•"/>
            </a:pPr>
            <a:r>
              <a:rPr lang="en-US" sz="1600"/>
              <a:t>Gather &amp; incorporate lessons learned/feedback</a:t>
            </a:r>
          </a:p>
        </p:txBody>
      </p:sp>
    </p:spTree>
    <p:extLst>
      <p:ext uri="{BB962C8B-B14F-4D97-AF65-F5344CB8AC3E}">
        <p14:creationId xmlns:p14="http://schemas.microsoft.com/office/powerpoint/2010/main" val="42766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04723C66-189E-D7E2-26D3-D16F6C26A7FE}"/>
              </a:ext>
            </a:extLst>
          </p:cNvPr>
          <p:cNvSpPr>
            <a:spLocks noGrp="1"/>
          </p:cNvSpPr>
          <p:nvPr>
            <p:ph type="sldNum" sz="quarter" idx="12"/>
          </p:nvPr>
        </p:nvSpPr>
        <p:spPr>
          <a:xfrm>
            <a:off x="8805333" y="6356350"/>
            <a:ext cx="2743200" cy="365125"/>
          </a:xfrm>
        </p:spPr>
        <p:txBody>
          <a:bodyPr>
            <a:normAutofit/>
          </a:bodyPr>
          <a:lstStyle/>
          <a:p>
            <a:pPr>
              <a:spcAft>
                <a:spcPts val="600"/>
              </a:spcAft>
            </a:pPr>
            <a:fld id="{B2A7EBD3-E213-41CA-ADDB-2B9742F30808}" type="slidenum">
              <a:rPr lang="en-US" smtClean="0"/>
              <a:pPr>
                <a:spcAft>
                  <a:spcPts val="600"/>
                </a:spcAft>
              </a:pPr>
              <a:t>5</a:t>
            </a:fld>
            <a:endParaRPr lang="en-US"/>
          </a:p>
        </p:txBody>
      </p:sp>
      <p:sp>
        <p:nvSpPr>
          <p:cNvPr id="11" name="Title 6">
            <a:extLst>
              <a:ext uri="{FF2B5EF4-FFF2-40B4-BE49-F238E27FC236}">
                <a16:creationId xmlns:a16="http://schemas.microsoft.com/office/drawing/2014/main" id="{4CFA0D2C-57C7-284B-D3AC-CAF2C69F026B}"/>
              </a:ext>
            </a:extLst>
          </p:cNvPr>
          <p:cNvSpPr>
            <a:spLocks noGrp="1"/>
          </p:cNvSpPr>
          <p:nvPr>
            <p:ph type="title"/>
          </p:nvPr>
        </p:nvSpPr>
        <p:spPr>
          <a:xfrm>
            <a:off x="507030" y="464793"/>
            <a:ext cx="9880060" cy="529348"/>
          </a:xfrm>
        </p:spPr>
        <p:txBody>
          <a:bodyPr>
            <a:normAutofit fontScale="90000"/>
          </a:bodyPr>
          <a:lstStyle/>
          <a:p>
            <a:r>
              <a:rPr lang="en-US" sz="4000" b="1">
                <a:solidFill>
                  <a:srgbClr val="002060"/>
                </a:solidFill>
              </a:rPr>
              <a:t>Current Status – Completed Activities</a:t>
            </a:r>
          </a:p>
        </p:txBody>
      </p:sp>
      <p:graphicFrame>
        <p:nvGraphicFramePr>
          <p:cNvPr id="2" name="Diagram 1">
            <a:extLst>
              <a:ext uri="{FF2B5EF4-FFF2-40B4-BE49-F238E27FC236}">
                <a16:creationId xmlns:a16="http://schemas.microsoft.com/office/drawing/2014/main" id="{3790E2E9-0913-2600-095C-64D60175760B}"/>
              </a:ext>
            </a:extLst>
          </p:cNvPr>
          <p:cNvGraphicFramePr/>
          <p:nvPr>
            <p:extLst>
              <p:ext uri="{D42A27DB-BD31-4B8C-83A1-F6EECF244321}">
                <p14:modId xmlns:p14="http://schemas.microsoft.com/office/powerpoint/2010/main" val="1661589895"/>
              </p:ext>
            </p:extLst>
          </p:nvPr>
        </p:nvGraphicFramePr>
        <p:xfrm>
          <a:off x="1657250" y="967654"/>
          <a:ext cx="9145940" cy="1754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19343C3-A49A-DF5F-5F69-25DA467C30D7}"/>
              </a:ext>
            </a:extLst>
          </p:cNvPr>
          <p:cNvSpPr txBox="1"/>
          <p:nvPr/>
        </p:nvSpPr>
        <p:spPr>
          <a:xfrm>
            <a:off x="3914993" y="2722504"/>
            <a:ext cx="2181007" cy="3539430"/>
          </a:xfrm>
          <a:prstGeom prst="rect">
            <a:avLst/>
          </a:prstGeom>
          <a:noFill/>
        </p:spPr>
        <p:txBody>
          <a:bodyPr wrap="square" rtlCol="0">
            <a:spAutoFit/>
          </a:bodyPr>
          <a:lstStyle/>
          <a:p>
            <a:pPr marL="342900" indent="-342900">
              <a:buFont typeface="Wingdings" panose="05000000000000000000" pitchFamily="2" charset="2"/>
              <a:buChar char="ü"/>
            </a:pPr>
            <a:r>
              <a:rPr lang="en-US" sz="1400"/>
              <a:t>Conduct market research to determine available solutions</a:t>
            </a:r>
          </a:p>
          <a:p>
            <a:pPr marL="342900" indent="-342900">
              <a:buFont typeface="Wingdings" panose="05000000000000000000" pitchFamily="2" charset="2"/>
              <a:buChar char="ü"/>
            </a:pPr>
            <a:r>
              <a:rPr lang="en-US" sz="1400"/>
              <a:t>Conduct a gap analysis of the current system </a:t>
            </a:r>
          </a:p>
          <a:p>
            <a:pPr marL="342900" indent="-342900">
              <a:buFont typeface="Wingdings" panose="05000000000000000000" pitchFamily="2" charset="2"/>
              <a:buChar char="ü"/>
            </a:pPr>
            <a:r>
              <a:rPr lang="en-US" sz="1400"/>
              <a:t>Review Federal Travel Regulation (FTR)/policy </a:t>
            </a:r>
          </a:p>
          <a:p>
            <a:pPr marL="342900" indent="-342900">
              <a:buFont typeface="Wingdings" panose="05000000000000000000" pitchFamily="2" charset="2"/>
              <a:buChar char="ü"/>
            </a:pPr>
            <a:r>
              <a:rPr lang="en-US" sz="1400"/>
              <a:t>System demonstrations for technical/functional teams</a:t>
            </a:r>
          </a:p>
          <a:p>
            <a:pPr marL="342900" indent="-342900">
              <a:buFont typeface="Wingdings" panose="05000000000000000000" pitchFamily="2" charset="2"/>
              <a:buChar char="ü"/>
            </a:pPr>
            <a:r>
              <a:rPr lang="en-US" sz="1400"/>
              <a:t>Obtain DOE approval to implement/operate the Concur platform</a:t>
            </a:r>
          </a:p>
          <a:p>
            <a:pPr marL="342900" indent="-342900">
              <a:buFont typeface="Wingdings" panose="05000000000000000000" pitchFamily="2" charset="2"/>
              <a:buChar char="ü"/>
            </a:pPr>
            <a:endParaRPr lang="en-US" sz="1400"/>
          </a:p>
        </p:txBody>
      </p:sp>
      <p:sp>
        <p:nvSpPr>
          <p:cNvPr id="9" name="TextBox 8">
            <a:extLst>
              <a:ext uri="{FF2B5EF4-FFF2-40B4-BE49-F238E27FC236}">
                <a16:creationId xmlns:a16="http://schemas.microsoft.com/office/drawing/2014/main" id="{380D5F51-E8AF-9965-A5A0-EBDB332F3444}"/>
              </a:ext>
            </a:extLst>
          </p:cNvPr>
          <p:cNvSpPr txBox="1"/>
          <p:nvPr/>
        </p:nvSpPr>
        <p:spPr>
          <a:xfrm>
            <a:off x="1341361" y="2708071"/>
            <a:ext cx="1997580" cy="3323987"/>
          </a:xfrm>
          <a:prstGeom prst="rect">
            <a:avLst/>
          </a:prstGeom>
          <a:noFill/>
        </p:spPr>
        <p:txBody>
          <a:bodyPr wrap="square" rtlCol="0">
            <a:spAutoFit/>
          </a:bodyPr>
          <a:lstStyle/>
          <a:p>
            <a:pPr marL="342900" indent="-342900">
              <a:buFont typeface="Wingdings" panose="05000000000000000000" pitchFamily="2" charset="2"/>
              <a:buChar char="ü"/>
            </a:pPr>
            <a:r>
              <a:rPr lang="en-US" sz="1400"/>
              <a:t>Understand desired organizational impact of the project</a:t>
            </a:r>
          </a:p>
          <a:p>
            <a:pPr marL="342900" indent="-342900">
              <a:buFont typeface="Wingdings" panose="05000000000000000000" pitchFamily="2" charset="2"/>
              <a:buChar char="ü"/>
            </a:pPr>
            <a:r>
              <a:rPr lang="en-US" sz="1400"/>
              <a:t>Identify key stakeholders</a:t>
            </a:r>
          </a:p>
          <a:p>
            <a:pPr marL="342900" indent="-342900">
              <a:buFont typeface="Wingdings" panose="05000000000000000000" pitchFamily="2" charset="2"/>
              <a:buChar char="ü"/>
            </a:pPr>
            <a:r>
              <a:rPr lang="en-US" sz="1400"/>
              <a:t>Development of overarching project plan and strategy</a:t>
            </a:r>
          </a:p>
          <a:p>
            <a:pPr marL="342900" indent="-342900">
              <a:buFont typeface="Wingdings" panose="05000000000000000000" pitchFamily="2" charset="2"/>
              <a:buChar char="ü"/>
            </a:pPr>
            <a:r>
              <a:rPr lang="en-US" sz="1400"/>
              <a:t>Engage appropriate team members in core and functional teams</a:t>
            </a:r>
          </a:p>
          <a:p>
            <a:pPr marL="342900" indent="-342900">
              <a:buFont typeface="Wingdings" panose="05000000000000000000" pitchFamily="2" charset="2"/>
              <a:buChar char="ü"/>
            </a:pPr>
            <a:r>
              <a:rPr lang="en-US" sz="1400"/>
              <a:t>Prepare Project Charter</a:t>
            </a:r>
            <a:endParaRPr lang="en-US" sz="2000"/>
          </a:p>
        </p:txBody>
      </p:sp>
      <p:sp>
        <p:nvSpPr>
          <p:cNvPr id="10" name="TextBox 9">
            <a:extLst>
              <a:ext uri="{FF2B5EF4-FFF2-40B4-BE49-F238E27FC236}">
                <a16:creationId xmlns:a16="http://schemas.microsoft.com/office/drawing/2014/main" id="{2E536B6C-186C-9A13-9B8D-8735E213A528}"/>
              </a:ext>
            </a:extLst>
          </p:cNvPr>
          <p:cNvSpPr txBox="1"/>
          <p:nvPr/>
        </p:nvSpPr>
        <p:spPr>
          <a:xfrm>
            <a:off x="6405070" y="2845616"/>
            <a:ext cx="2101840" cy="2893100"/>
          </a:xfrm>
          <a:prstGeom prst="rect">
            <a:avLst/>
          </a:prstGeom>
          <a:noFill/>
        </p:spPr>
        <p:txBody>
          <a:bodyPr wrap="square" rtlCol="0">
            <a:spAutoFit/>
          </a:bodyPr>
          <a:lstStyle/>
          <a:p>
            <a:pPr marL="342900" indent="-342900">
              <a:buFont typeface="Wingdings" panose="05000000000000000000" pitchFamily="2" charset="2"/>
              <a:buChar char="ü"/>
            </a:pPr>
            <a:r>
              <a:rPr lang="en-US" sz="1400"/>
              <a:t>Prepare sole source justification</a:t>
            </a:r>
          </a:p>
          <a:p>
            <a:pPr marL="342900" indent="-342900">
              <a:buFont typeface="Wingdings" panose="05000000000000000000" pitchFamily="2" charset="2"/>
              <a:buChar char="ü"/>
            </a:pPr>
            <a:r>
              <a:rPr lang="en-US" sz="1400"/>
              <a:t>Prepare statement of work (SOW)</a:t>
            </a:r>
          </a:p>
          <a:p>
            <a:pPr marL="342900" indent="-342900">
              <a:buFont typeface="Wingdings" panose="05000000000000000000" pitchFamily="2" charset="2"/>
              <a:buChar char="ü"/>
            </a:pPr>
            <a:r>
              <a:rPr lang="en-US" sz="1400"/>
              <a:t>Finalize authorization/ expense system requirements </a:t>
            </a:r>
          </a:p>
          <a:p>
            <a:pPr marL="342900" indent="-342900">
              <a:buFont typeface="Wingdings" panose="05000000000000000000" pitchFamily="2" charset="2"/>
              <a:buChar char="ü"/>
            </a:pPr>
            <a:r>
              <a:rPr lang="en-US" sz="1400"/>
              <a:t>Prepare request for proposal (RFP)</a:t>
            </a:r>
          </a:p>
          <a:p>
            <a:pPr marL="342900" indent="-342900">
              <a:buFont typeface="Wingdings" panose="05000000000000000000" pitchFamily="2" charset="2"/>
              <a:buChar char="ü"/>
            </a:pPr>
            <a:r>
              <a:rPr lang="en-US" sz="1400"/>
              <a:t>Issue solicitation (11/3/23) </a:t>
            </a:r>
          </a:p>
          <a:p>
            <a:pPr marL="342900" indent="-342900">
              <a:buFont typeface="Wingdings" panose="05000000000000000000" pitchFamily="2" charset="2"/>
              <a:buChar char="ü"/>
            </a:pPr>
            <a:endParaRPr lang="en-US" sz="1400"/>
          </a:p>
        </p:txBody>
      </p:sp>
      <p:pic>
        <p:nvPicPr>
          <p:cNvPr id="17" name="Graphic 16" descr="Checkmark with solid fill">
            <a:extLst>
              <a:ext uri="{FF2B5EF4-FFF2-40B4-BE49-F238E27FC236}">
                <a16:creationId xmlns:a16="http://schemas.microsoft.com/office/drawing/2014/main" id="{B463FB09-5867-A2C7-2BC4-98F39E4DBD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0091" y="908930"/>
            <a:ext cx="676214" cy="676214"/>
          </a:xfrm>
          <a:prstGeom prst="rect">
            <a:avLst/>
          </a:prstGeom>
        </p:spPr>
      </p:pic>
      <p:pic>
        <p:nvPicPr>
          <p:cNvPr id="21" name="Graphic 20" descr="Checkmark with solid fill">
            <a:extLst>
              <a:ext uri="{FF2B5EF4-FFF2-40B4-BE49-F238E27FC236}">
                <a16:creationId xmlns:a16="http://schemas.microsoft.com/office/drawing/2014/main" id="{ADDB64DF-DCE4-2916-790A-FB2D9C3235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7090" y="908930"/>
            <a:ext cx="676214" cy="676214"/>
          </a:xfrm>
          <a:prstGeom prst="rect">
            <a:avLst/>
          </a:prstGeom>
        </p:spPr>
      </p:pic>
      <p:pic>
        <p:nvPicPr>
          <p:cNvPr id="22" name="Graphic 21" descr="Checkmark with solid fill">
            <a:extLst>
              <a:ext uri="{FF2B5EF4-FFF2-40B4-BE49-F238E27FC236}">
                <a16:creationId xmlns:a16="http://schemas.microsoft.com/office/drawing/2014/main" id="{4CD7C6BE-443A-C561-2A0C-A48F5E597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8503" y="912522"/>
            <a:ext cx="676214" cy="676214"/>
          </a:xfrm>
          <a:prstGeom prst="rect">
            <a:avLst/>
          </a:prstGeom>
        </p:spPr>
      </p:pic>
      <p:sp>
        <p:nvSpPr>
          <p:cNvPr id="4" name="TextBox 3">
            <a:extLst>
              <a:ext uri="{FF2B5EF4-FFF2-40B4-BE49-F238E27FC236}">
                <a16:creationId xmlns:a16="http://schemas.microsoft.com/office/drawing/2014/main" id="{BB928D73-4123-B8EF-D879-4702205EA89F}"/>
              </a:ext>
            </a:extLst>
          </p:cNvPr>
          <p:cNvSpPr txBox="1"/>
          <p:nvPr/>
        </p:nvSpPr>
        <p:spPr>
          <a:xfrm>
            <a:off x="8748183" y="2810738"/>
            <a:ext cx="2237143" cy="3539430"/>
          </a:xfrm>
          <a:prstGeom prst="rect">
            <a:avLst/>
          </a:prstGeom>
          <a:noFill/>
        </p:spPr>
        <p:txBody>
          <a:bodyPr wrap="square">
            <a:spAutoFit/>
          </a:bodyPr>
          <a:lstStyle/>
          <a:p>
            <a:pPr marL="342900" indent="-342900">
              <a:buFont typeface="Wingdings" panose="05000000000000000000" pitchFamily="2" charset="2"/>
              <a:buChar char="ü"/>
            </a:pPr>
            <a:r>
              <a:rPr lang="en-US" sz="1400"/>
              <a:t>Receive Proposal from Concur (11/17/23)</a:t>
            </a:r>
          </a:p>
          <a:p>
            <a:pPr marL="342900" indent="-342900">
              <a:buFont typeface="Wingdings" panose="05000000000000000000" pitchFamily="2" charset="2"/>
              <a:buChar char="ü"/>
            </a:pPr>
            <a:r>
              <a:rPr lang="en-US" sz="1400"/>
              <a:t>Evaluate technical acceptability of the offeror's proposal</a:t>
            </a:r>
          </a:p>
          <a:p>
            <a:pPr marL="342900" indent="-342900">
              <a:buFont typeface="Wingdings" panose="05000000000000000000" pitchFamily="2" charset="2"/>
              <a:buChar char="ü"/>
            </a:pPr>
            <a:r>
              <a:rPr lang="en-US" sz="1400"/>
              <a:t>Review offeror’s proposed project team and implementation timeline</a:t>
            </a:r>
          </a:p>
          <a:p>
            <a:pPr marL="342900" indent="-342900">
              <a:buFont typeface="Wingdings" panose="05000000000000000000" pitchFamily="2" charset="2"/>
              <a:buChar char="ü"/>
            </a:pPr>
            <a:r>
              <a:rPr lang="en-US" sz="1400"/>
              <a:t>Finalize procurement file and prepare subcontract</a:t>
            </a:r>
          </a:p>
          <a:p>
            <a:pPr marL="342900" indent="-342900">
              <a:buFont typeface="Wingdings" panose="05000000000000000000" pitchFamily="2" charset="2"/>
              <a:buChar char="ü"/>
            </a:pPr>
            <a:r>
              <a:rPr lang="en-US" sz="1400"/>
              <a:t>Subproject - Finalize agreement with Travel Management Company (TMC)</a:t>
            </a:r>
          </a:p>
        </p:txBody>
      </p:sp>
      <p:pic>
        <p:nvPicPr>
          <p:cNvPr id="3" name="Graphic 2" descr="Checkmark with solid fill">
            <a:extLst>
              <a:ext uri="{FF2B5EF4-FFF2-40B4-BE49-F238E27FC236}">
                <a16:creationId xmlns:a16="http://schemas.microsoft.com/office/drawing/2014/main" id="{BEF6F40B-7F36-8E0E-DC09-59D1D08967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0103" y="922047"/>
            <a:ext cx="676214" cy="676214"/>
          </a:xfrm>
          <a:prstGeom prst="rect">
            <a:avLst/>
          </a:prstGeom>
        </p:spPr>
      </p:pic>
    </p:spTree>
    <p:extLst>
      <p:ext uri="{BB962C8B-B14F-4D97-AF65-F5344CB8AC3E}">
        <p14:creationId xmlns:p14="http://schemas.microsoft.com/office/powerpoint/2010/main" val="76996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04723C66-189E-D7E2-26D3-D16F6C26A7FE}"/>
              </a:ext>
            </a:extLst>
          </p:cNvPr>
          <p:cNvSpPr>
            <a:spLocks noGrp="1"/>
          </p:cNvSpPr>
          <p:nvPr>
            <p:ph type="sldNum" sz="quarter" idx="12"/>
          </p:nvPr>
        </p:nvSpPr>
        <p:spPr>
          <a:xfrm>
            <a:off x="8805333" y="6356350"/>
            <a:ext cx="2743200" cy="365125"/>
          </a:xfrm>
        </p:spPr>
        <p:txBody>
          <a:bodyPr>
            <a:normAutofit/>
          </a:bodyPr>
          <a:lstStyle/>
          <a:p>
            <a:pPr>
              <a:spcAft>
                <a:spcPts val="600"/>
              </a:spcAft>
            </a:pPr>
            <a:fld id="{B2A7EBD3-E213-41CA-ADDB-2B9742F30808}" type="slidenum">
              <a:rPr lang="en-US" smtClean="0"/>
              <a:pPr>
                <a:spcAft>
                  <a:spcPts val="600"/>
                </a:spcAft>
              </a:pPr>
              <a:t>6</a:t>
            </a:fld>
            <a:endParaRPr lang="en-US"/>
          </a:p>
        </p:txBody>
      </p:sp>
      <p:sp>
        <p:nvSpPr>
          <p:cNvPr id="11" name="Title 6">
            <a:extLst>
              <a:ext uri="{FF2B5EF4-FFF2-40B4-BE49-F238E27FC236}">
                <a16:creationId xmlns:a16="http://schemas.microsoft.com/office/drawing/2014/main" id="{4CFA0D2C-57C7-284B-D3AC-CAF2C69F026B}"/>
              </a:ext>
            </a:extLst>
          </p:cNvPr>
          <p:cNvSpPr>
            <a:spLocks noGrp="1"/>
          </p:cNvSpPr>
          <p:nvPr>
            <p:ph type="title"/>
          </p:nvPr>
        </p:nvSpPr>
        <p:spPr>
          <a:xfrm>
            <a:off x="507030" y="464793"/>
            <a:ext cx="9880060" cy="529348"/>
          </a:xfrm>
        </p:spPr>
        <p:txBody>
          <a:bodyPr>
            <a:normAutofit fontScale="90000"/>
          </a:bodyPr>
          <a:lstStyle/>
          <a:p>
            <a:r>
              <a:rPr lang="en-US" sz="4000" b="1">
                <a:solidFill>
                  <a:srgbClr val="002060"/>
                </a:solidFill>
              </a:rPr>
              <a:t>Stakeholder Impact</a:t>
            </a:r>
          </a:p>
        </p:txBody>
      </p:sp>
      <p:sp>
        <p:nvSpPr>
          <p:cNvPr id="3" name="TextBox 2">
            <a:extLst>
              <a:ext uri="{FF2B5EF4-FFF2-40B4-BE49-F238E27FC236}">
                <a16:creationId xmlns:a16="http://schemas.microsoft.com/office/drawing/2014/main" id="{BF4F9C16-8803-70E6-0966-3803DD85959E}"/>
              </a:ext>
            </a:extLst>
          </p:cNvPr>
          <p:cNvSpPr txBox="1"/>
          <p:nvPr/>
        </p:nvSpPr>
        <p:spPr>
          <a:xfrm>
            <a:off x="643467" y="1280705"/>
            <a:ext cx="10905066" cy="5632311"/>
          </a:xfrm>
          <a:prstGeom prst="rect">
            <a:avLst/>
          </a:prstGeom>
          <a:noFill/>
        </p:spPr>
        <p:txBody>
          <a:bodyPr wrap="square" lIns="91440" tIns="45720" rIns="91440" bIns="45720" rtlCol="0" anchor="t">
            <a:spAutoFit/>
          </a:bodyPr>
          <a:lstStyle/>
          <a:p>
            <a:r>
              <a:rPr lang="en-US">
                <a:latin typeface="Calibri"/>
              </a:rPr>
              <a:t>The overarching goal is of the Travel Project is to create a unified and fully integrated travel system that enhances the overall user experience in the following areas:</a:t>
            </a:r>
          </a:p>
          <a:p>
            <a:pPr marL="800100" lvl="1" indent="-342900">
              <a:buFont typeface="Arial" panose="020B0604020202020204" pitchFamily="34" charset="0"/>
              <a:buChar char="•"/>
            </a:pPr>
            <a:r>
              <a:rPr lang="en-US"/>
              <a:t>Ability to self-service travel as driven by mission needs</a:t>
            </a:r>
          </a:p>
          <a:p>
            <a:pPr marL="800100" lvl="1" indent="-342900">
              <a:buFont typeface="Arial" panose="020B0604020202020204" pitchFamily="34" charset="0"/>
              <a:buChar char="•"/>
            </a:pPr>
            <a:r>
              <a:rPr lang="en-US"/>
              <a:t>Streamlined approvals/booking process</a:t>
            </a:r>
          </a:p>
          <a:p>
            <a:pPr marL="800100" lvl="1" indent="-342900">
              <a:buFont typeface="Arial" panose="020B0604020202020204" pitchFamily="34" charset="0"/>
              <a:buChar char="•"/>
            </a:pPr>
            <a:r>
              <a:rPr lang="en-US"/>
              <a:t>Greater flexibility in booking options</a:t>
            </a:r>
          </a:p>
          <a:p>
            <a:pPr marL="800100" lvl="1" indent="-342900">
              <a:buFont typeface="Arial" panose="020B0604020202020204" pitchFamily="34" charset="0"/>
              <a:buChar char="•"/>
            </a:pPr>
            <a:r>
              <a:rPr lang="en-US"/>
              <a:t>Integration into existing Fermilab systems reducing manual effort</a:t>
            </a:r>
          </a:p>
          <a:p>
            <a:pPr marL="800100" lvl="1" indent="-342900">
              <a:buFont typeface="Arial" panose="020B0604020202020204" pitchFamily="34" charset="0"/>
              <a:buChar char="•"/>
            </a:pPr>
            <a:r>
              <a:rPr lang="en-US"/>
              <a:t>Improved control over policy, Federal Travel Regulation, and prime contract compliance</a:t>
            </a:r>
          </a:p>
          <a:p>
            <a:pPr marL="800100" lvl="1" indent="-342900">
              <a:buFont typeface="Arial" panose="020B0604020202020204" pitchFamily="34" charset="0"/>
              <a:buChar char="•"/>
            </a:pPr>
            <a:r>
              <a:rPr lang="en-US"/>
              <a:t>Reduction in travel voucher processing times and subsequent reimbursement</a:t>
            </a:r>
          </a:p>
          <a:p>
            <a:pPr marL="800100" lvl="1" indent="-342900">
              <a:buFont typeface="Arial" panose="020B0604020202020204" pitchFamily="34" charset="0"/>
              <a:buChar char="•"/>
            </a:pPr>
            <a:r>
              <a:rPr lang="en-US"/>
              <a:t>Improved understanding and usability of the travel system</a:t>
            </a:r>
          </a:p>
          <a:p>
            <a:pPr marL="800100" lvl="1" indent="-342900">
              <a:buFont typeface="Arial" panose="020B0604020202020204" pitchFamily="34" charset="0"/>
              <a:buChar char="•"/>
            </a:pPr>
            <a:r>
              <a:rPr lang="en-US"/>
              <a:t>Refined policies and procedures enhancing the understand of Fermilab travelers</a:t>
            </a:r>
          </a:p>
          <a:p>
            <a:pPr marL="800100" lvl="1" indent="-342900">
              <a:buFont typeface="Arial" panose="020B0604020202020204" pitchFamily="34" charset="0"/>
              <a:buChar char="•"/>
            </a:pPr>
            <a:r>
              <a:rPr lang="en-US">
                <a:latin typeface="Calibri"/>
              </a:rPr>
              <a:t>Introduction of a lab-wide travel card enhancing rebates and reducing risk by eliminating personal liability</a:t>
            </a:r>
            <a:endParaRPr lang="en-US"/>
          </a:p>
          <a:p>
            <a:pPr lvl="1"/>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32574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04723C66-189E-D7E2-26D3-D16F6C26A7FE}"/>
              </a:ext>
            </a:extLst>
          </p:cNvPr>
          <p:cNvSpPr>
            <a:spLocks noGrp="1"/>
          </p:cNvSpPr>
          <p:nvPr>
            <p:ph type="sldNum" sz="quarter" idx="12"/>
          </p:nvPr>
        </p:nvSpPr>
        <p:spPr>
          <a:xfrm>
            <a:off x="8805333" y="6356350"/>
            <a:ext cx="2743200" cy="365125"/>
          </a:xfrm>
        </p:spPr>
        <p:txBody>
          <a:bodyPr>
            <a:normAutofit/>
          </a:bodyPr>
          <a:lstStyle/>
          <a:p>
            <a:pPr>
              <a:spcAft>
                <a:spcPts val="600"/>
              </a:spcAft>
            </a:pPr>
            <a:fld id="{B2A7EBD3-E213-41CA-ADDB-2B9742F30808}" type="slidenum">
              <a:rPr lang="en-US" smtClean="0"/>
              <a:pPr>
                <a:spcAft>
                  <a:spcPts val="600"/>
                </a:spcAft>
              </a:pPr>
              <a:t>7</a:t>
            </a:fld>
            <a:endParaRPr lang="en-US"/>
          </a:p>
        </p:txBody>
      </p:sp>
      <p:sp>
        <p:nvSpPr>
          <p:cNvPr id="11" name="Title 6">
            <a:extLst>
              <a:ext uri="{FF2B5EF4-FFF2-40B4-BE49-F238E27FC236}">
                <a16:creationId xmlns:a16="http://schemas.microsoft.com/office/drawing/2014/main" id="{4CFA0D2C-57C7-284B-D3AC-CAF2C69F026B}"/>
              </a:ext>
            </a:extLst>
          </p:cNvPr>
          <p:cNvSpPr>
            <a:spLocks noGrp="1"/>
          </p:cNvSpPr>
          <p:nvPr>
            <p:ph type="title"/>
          </p:nvPr>
        </p:nvSpPr>
        <p:spPr>
          <a:xfrm>
            <a:off x="507030" y="464793"/>
            <a:ext cx="9880060" cy="529348"/>
          </a:xfrm>
        </p:spPr>
        <p:txBody>
          <a:bodyPr>
            <a:normAutofit fontScale="90000"/>
          </a:bodyPr>
          <a:lstStyle/>
          <a:p>
            <a:r>
              <a:rPr lang="en-US" sz="4000" b="1">
                <a:solidFill>
                  <a:srgbClr val="002060"/>
                </a:solidFill>
              </a:rPr>
              <a:t>Conclusion</a:t>
            </a:r>
          </a:p>
        </p:txBody>
      </p:sp>
      <p:sp>
        <p:nvSpPr>
          <p:cNvPr id="3" name="TextBox 2">
            <a:extLst>
              <a:ext uri="{FF2B5EF4-FFF2-40B4-BE49-F238E27FC236}">
                <a16:creationId xmlns:a16="http://schemas.microsoft.com/office/drawing/2014/main" id="{BF4F9C16-8803-70E6-0966-3803DD85959E}"/>
              </a:ext>
            </a:extLst>
          </p:cNvPr>
          <p:cNvSpPr txBox="1"/>
          <p:nvPr/>
        </p:nvSpPr>
        <p:spPr>
          <a:xfrm>
            <a:off x="643467" y="1280705"/>
            <a:ext cx="10905066" cy="3046988"/>
          </a:xfrm>
          <a:prstGeom prst="rect">
            <a:avLst/>
          </a:prstGeom>
          <a:noFill/>
        </p:spPr>
        <p:txBody>
          <a:bodyPr wrap="square" lIns="91440" tIns="45720" rIns="91440" bIns="45720" rtlCol="0" anchor="t">
            <a:spAutoFit/>
          </a:bodyPr>
          <a:lstStyle/>
          <a:p>
            <a:r>
              <a:rPr lang="en-US" dirty="0">
                <a:latin typeface="Calibri"/>
              </a:rPr>
              <a:t>In summary, the Travel Project aims to modernize, enhance, and drive future growth of the laboratory by streamlining the process for employees, users, and affiliates to engage in business travel. Despite some minor delays and change in project leadership, the team has strong forward momentum.</a:t>
            </a:r>
            <a:endParaRPr lang="en-US" dirty="0"/>
          </a:p>
          <a:p>
            <a:endParaRPr lang="en-US" dirty="0"/>
          </a:p>
          <a:p>
            <a:r>
              <a:rPr lang="en-US" dirty="0"/>
              <a:t>This projects directly supports the Laboratory Director’s vision of transforming business operations, infrastructure management, and campus sustainability to enable our world-class scientific mission. </a:t>
            </a:r>
          </a:p>
        </p:txBody>
      </p:sp>
    </p:spTree>
    <p:extLst>
      <p:ext uri="{BB962C8B-B14F-4D97-AF65-F5344CB8AC3E}">
        <p14:creationId xmlns:p14="http://schemas.microsoft.com/office/powerpoint/2010/main" val="3138961386"/>
      </p:ext>
    </p:extLst>
  </p:cSld>
  <p:clrMapOvr>
    <a:masterClrMapping/>
  </p:clrMapOvr>
</p:sld>
</file>

<file path=ppt/theme/theme1.xml><?xml version="1.0" encoding="utf-8"?>
<a:theme xmlns:a="http://schemas.openxmlformats.org/drawingml/2006/main" name="14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ACC5B8B7-4881-3A42-B148-992DB39D7017}" vid="{D17B6A01-1A8A-194F-8473-11391C446D16}"/>
    </a:ext>
  </a:extLst>
</a:theme>
</file>

<file path=ppt/theme/theme10.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4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ACC5B8B7-4881-3A42-B148-992DB39D7017}" vid="{D17B6A01-1A8A-194F-8473-11391C446D16}"/>
    </a:ext>
  </a:extLst>
</a:theme>
</file>

<file path=ppt/theme/theme12.xml><?xml version="1.0" encoding="utf-8"?>
<a:theme xmlns:a="http://schemas.openxmlformats.org/drawingml/2006/main" name="LBNFDUNEUS">
  <a:themeElements>
    <a:clrScheme name="LBNFDUNE-US 2022">
      <a:dk1>
        <a:srgbClr val="63666A"/>
      </a:dk1>
      <a:lt1>
        <a:sysClr val="window" lastClr="FFFFFF"/>
      </a:lt1>
      <a:dk2>
        <a:srgbClr val="44546A"/>
      </a:dk2>
      <a:lt2>
        <a:srgbClr val="E7E6E6"/>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954F7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NFDUNEUS Presentation Template_2023" id="{0B9E11DC-2F7C-45E3-918F-B2BBB76D948D}" vid="{3650A0D4-D44B-4F59-AA81-7B47EE0C8DF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udget Briefing funding and indirects" id="{E5204C18-8834-4C35-A11D-DA1419D2EAF6}" vid="{272B5FAD-9741-40D9-A494-9957D1751548}"/>
    </a:ext>
  </a:extLst>
</a:theme>
</file>

<file path=ppt/theme/theme3.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90F9BF3-2F97-EE44-B494-4A01DC77FAD2}" vid="{BB151D97-DBEF-9F4F-A2B4-45F81817DE1F}"/>
    </a:ext>
  </a:extLst>
</a:theme>
</file>

<file path=ppt/theme/theme4.xml><?xml version="1.0" encoding="utf-8"?>
<a:theme xmlns:a="http://schemas.openxmlformats.org/drawingml/2006/main" name="10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ACC5B8B7-4881-3A42-B148-992DB39D7017}" vid="{D17B6A01-1A8A-194F-8473-11391C446D16}"/>
    </a:ext>
  </a:extLst>
</a:theme>
</file>

<file path=ppt/theme/theme5.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ACC5B8B7-4881-3A42-B148-992DB39D7017}" vid="{D17B6A01-1A8A-194F-8473-11391C446D16}"/>
    </a:ext>
  </a:extLst>
</a:theme>
</file>

<file path=ppt/theme/theme7.xml><?xml version="1.0" encoding="utf-8"?>
<a:theme xmlns:a="http://schemas.openxmlformats.org/drawingml/2006/main" name="37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8.xml><?xml version="1.0" encoding="utf-8"?>
<a:theme xmlns:a="http://schemas.openxmlformats.org/drawingml/2006/main" name="3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9.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5B7077B940649900CB146B57857F3" ma:contentTypeVersion="16" ma:contentTypeDescription="Create a new document." ma:contentTypeScope="" ma:versionID="555086d4364f97769e8aace750f9fdb6">
  <xsd:schema xmlns:xsd="http://www.w3.org/2001/XMLSchema" xmlns:xs="http://www.w3.org/2001/XMLSchema" xmlns:p="http://schemas.microsoft.com/office/2006/metadata/properties" xmlns:ns2="5a4fc3c9-1f16-45e6-a448-11d83e0b096e" xmlns:ns3="ffa148d7-837f-4862-83ba-602c4ba2af6e" targetNamespace="http://schemas.microsoft.com/office/2006/metadata/properties" ma:root="true" ma:fieldsID="7ad57bb0ca3c932150d7c87bdae1cb73" ns2:_="" ns3:_="">
    <xsd:import namespace="5a4fc3c9-1f16-45e6-a448-11d83e0b096e"/>
    <xsd:import namespace="ffa148d7-837f-4862-83ba-602c4ba2af6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fc3c9-1f16-45e6-a448-11d83e0b09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description="Do not edit linked master tab" ma:format="Dropdown" ma:internalName="Notes">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a148d7-837f-4862-83ba-602c4ba2af6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4071b59-22ab-4b60-ba33-c17897b00f60}" ma:internalName="TaxCatchAll" ma:showField="CatchAllData" ma:web="ffa148d7-837f-4862-83ba-602c4ba2af6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fa148d7-837f-4862-83ba-602c4ba2af6e">
      <UserInfo>
        <DisplayName>Jon A Bakken</DisplayName>
        <AccountId>76</AccountId>
        <AccountType/>
      </UserInfo>
      <UserInfo>
        <DisplayName>Tammy L. Whited</DisplayName>
        <AccountId>17</AccountId>
        <AccountType/>
      </UserInfo>
    </SharedWithUsers>
    <TaxCatchAll xmlns="ffa148d7-837f-4862-83ba-602c4ba2af6e" xsi:nil="true"/>
    <Notes xmlns="5a4fc3c9-1f16-45e6-a448-11d83e0b096e" xsi:nil="true"/>
    <lcf76f155ced4ddcb4097134ff3c332f xmlns="5a4fc3c9-1f16-45e6-a448-11d83e0b09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5753ED-FB6A-45CF-A933-1A43E44B0A9D}"/>
</file>

<file path=customXml/itemProps2.xml><?xml version="1.0" encoding="utf-8"?>
<ds:datastoreItem xmlns:ds="http://schemas.openxmlformats.org/officeDocument/2006/customXml" ds:itemID="{63444BD5-EE2D-4C22-884C-FE4792BD0F6E}">
  <ds:schemaRefs>
    <ds:schemaRef ds:uri="http://schemas.microsoft.com/sharepoint/v3/contenttype/forms"/>
  </ds:schemaRefs>
</ds:datastoreItem>
</file>

<file path=customXml/itemProps3.xml><?xml version="1.0" encoding="utf-8"?>
<ds:datastoreItem xmlns:ds="http://schemas.openxmlformats.org/officeDocument/2006/customXml" ds:itemID="{DD596BA6-E1ED-4E71-A191-E30143A8ED27}">
  <ds:schemaRefs>
    <ds:schemaRef ds:uri="69a18b8f-e490-4511-8c68-26aa18d11369"/>
    <ds:schemaRef ds:uri="c480c986-2050-497c-85a6-1d33c8848c6f"/>
    <ds:schemaRef ds:uri="e3b62392-c388-4243-aa46-300030a881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Fermilab_PPT_090815</Template>
  <TotalTime>568</TotalTime>
  <Words>831</Words>
  <Application>Microsoft Office PowerPoint</Application>
  <PresentationFormat>Widescreen</PresentationFormat>
  <Paragraphs>84</Paragraphs>
  <Slides>7</Slides>
  <Notes>1</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7</vt:i4>
      </vt:variant>
    </vt:vector>
  </HeadingPairs>
  <TitlesOfParts>
    <vt:vector size="28" baseType="lpstr">
      <vt:lpstr>HGGothicE</vt:lpstr>
      <vt:lpstr>Arial</vt:lpstr>
      <vt:lpstr>Calibri</vt:lpstr>
      <vt:lpstr>Calibri Light</vt:lpstr>
      <vt:lpstr>Century Gothic</vt:lpstr>
      <vt:lpstr>Helvetica</vt:lpstr>
      <vt:lpstr>Helvetica Neue</vt:lpstr>
      <vt:lpstr>Lucida Grande</vt:lpstr>
      <vt:lpstr>Wingdings</vt:lpstr>
      <vt:lpstr>14_Fermilab_PPT_090915</vt:lpstr>
      <vt:lpstr>Fermilab_PPT_090915</vt:lpstr>
      <vt:lpstr>Fermilab_PPT_090815</vt:lpstr>
      <vt:lpstr>10_Fermilab_PPT_090915</vt:lpstr>
      <vt:lpstr>LBNF Content-Footer Theme</vt:lpstr>
      <vt:lpstr>21_Fermilab_PPT_090915</vt:lpstr>
      <vt:lpstr>37_Fermilab_PPT_090915</vt:lpstr>
      <vt:lpstr>31_Fermilab_PPT_090915</vt:lpstr>
      <vt:lpstr>1_Fermilab_PPT_090915</vt:lpstr>
      <vt:lpstr>1_Office Theme</vt:lpstr>
      <vt:lpstr>34_Fermilab_PPT_090915</vt:lpstr>
      <vt:lpstr>LBNFDUNEUS</vt:lpstr>
      <vt:lpstr>SD Mission Support Workshop – Finance &amp; Procurement Division (FPD)</vt:lpstr>
      <vt:lpstr>PowerPoint Presentation</vt:lpstr>
      <vt:lpstr>Agenda</vt:lpstr>
      <vt:lpstr>Current Status – Upcoming Activities</vt:lpstr>
      <vt:lpstr>Current Status – Completed Activities</vt:lpstr>
      <vt:lpstr>Stakeholder Impact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Marc</dc:creator>
  <cp:lastModifiedBy>Matthew L. Glowacky</cp:lastModifiedBy>
  <cp:revision>5</cp:revision>
  <cp:lastPrinted>2014-01-20T19:40:21Z</cp:lastPrinted>
  <dcterms:created xsi:type="dcterms:W3CDTF">2022-09-29T20:01:08Z</dcterms:created>
  <dcterms:modified xsi:type="dcterms:W3CDTF">2024-05-20T21:08:12Z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0x0101008541FC5DA3AE054785C6293392BC75C0</vt:lpwstr>
  </property>
  <property fmtid="{D5CDD505-2E9C-101B-9397-08002B2CF9AE}" pid="3" name="MediaServiceImageTags">
    <vt:lpwstr/>
  </property>
</Properties>
</file>