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8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4/15/2024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4/15/2024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4/15/2024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4/15/2024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4/15/2024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4/15/2024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4/15/2024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4/15/2024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4/15/2024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4/15/2024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4/15/2024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4/15/2024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72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Patrick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Dowdle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>
                <a:latin typeface="Helvetica" panose="020B0604020202020204" pitchFamily="34" charset="0"/>
                <a:ea typeface="Geneva" pitchFamily="121" charset="-128"/>
              </a:rPr>
              <a:t>April 15, 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8600" y="845763"/>
            <a:ext cx="4913767" cy="542918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/>
              <a:t>In general: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Tuning up the machines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NS2 tower 1A trips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/>
              <a:t>Friday: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Recovered from the Booster sump work/access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Secured NM4 after interlocks accidentally dropped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MIRF watchdog trip on PV-7 pond pump pressure, ISD/RF cleaned strainer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Late Friday, high water level sump 9 initiating Booster access, Booster group adjusted the float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/>
              <a:t>Saturday: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R:KPS3A fault, PS replaced but still had PFL issue, thanks to EE support for the repairs, ran MI only mode while work was ongoing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/>
              <a:t>Sunday: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F:NM4AN tripped, remains off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MI abort vacuum increased after a beam abort, experts aware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BOOST1 and BOOSTR stopped responding, rebooted and passed on to the keeper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MIRF watchdog trips on control room temp, Ops posted fans to circulate air, ISD replaced an air filter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B:HL4 </a:t>
            </a:r>
            <a:r>
              <a:rPr lang="en-US" sz="1000" dirty="0" err="1"/>
              <a:t>Overtemp</a:t>
            </a:r>
            <a:r>
              <a:rPr lang="en-US" sz="1000" dirty="0"/>
              <a:t> fault, regulator replaced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KRF6 CS dripper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/>
              <a:t>Today: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I:KPS1B faults, EE support investigating, masked from MI permit for now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B:SQL5 trips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500" dirty="0"/>
              <a:t>Currently: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Beam to </a:t>
            </a:r>
            <a:r>
              <a:rPr lang="en-US" sz="1000"/>
              <a:t>NuMI 902 </a:t>
            </a:r>
            <a:r>
              <a:rPr lang="en-US" sz="1000" dirty="0"/>
              <a:t>kW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000" dirty="0"/>
              <a:t>Beam to BNB 5.5 E16 P/</a:t>
            </a:r>
            <a:r>
              <a:rPr lang="en-US" sz="1000" dirty="0" err="1"/>
              <a:t>hr</a:t>
            </a:r>
            <a:endParaRPr lang="en-US" sz="1000" dirty="0"/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4/15/2024</a:t>
            </a:fld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1" y="6515100"/>
            <a:ext cx="44767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endParaRPr lang="en-US" altLang="en-US"/>
          </a:p>
        </p:txBody>
      </p:sp>
      <p:pic>
        <p:nvPicPr>
          <p:cNvPr id="6" name="Content Placeholder 5" descr="A diagram of a graph&#10;&#10;Description automatically generated with medium confidence">
            <a:extLst>
              <a:ext uri="{FF2B5EF4-FFF2-40B4-BE49-F238E27FC236}">
                <a16:creationId xmlns:a16="http://schemas.microsoft.com/office/drawing/2014/main" id="{1A7E18F2-6C1D-024A-D89A-F9A73A4B51E0}"/>
              </a:ext>
            </a:extLst>
          </p:cNvPr>
          <p:cNvPicPr>
            <a:picLocks noGrp="1" noChangeAspect="1"/>
          </p:cNvPicPr>
          <p:nvPr>
            <p:ph sz="half" idx="15"/>
          </p:nvPr>
        </p:nvPicPr>
        <p:blipFill>
          <a:blip r:embed="rId2"/>
          <a:stretch>
            <a:fillRect/>
          </a:stretch>
        </p:blipFill>
        <p:spPr>
          <a:xfrm>
            <a:off x="5140753" y="736229"/>
            <a:ext cx="3930819" cy="5429181"/>
          </a:xfrm>
        </p:spPr>
      </p:pic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3121</TotalTime>
  <Words>204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72 Hour Summary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329</cp:revision>
  <cp:lastPrinted>2019-03-11T13:45:25Z</cp:lastPrinted>
  <dcterms:created xsi:type="dcterms:W3CDTF">2015-11-15T15:32:11Z</dcterms:created>
  <dcterms:modified xsi:type="dcterms:W3CDTF">2024-04-15T13:52:50Z</dcterms:modified>
</cp:coreProperties>
</file>