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3" r:id="rId2"/>
    <p:sldId id="266" r:id="rId3"/>
    <p:sldId id="267" r:id="rId4"/>
    <p:sldId id="268" r:id="rId5"/>
    <p:sldId id="269" r:id="rId6"/>
    <p:sldId id="280" r:id="rId7"/>
    <p:sldId id="287" r:id="rId8"/>
    <p:sldId id="263" r:id="rId9"/>
    <p:sldId id="284" r:id="rId10"/>
    <p:sldId id="288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7542" autoAdjust="0"/>
  </p:normalViewPr>
  <p:slideViewPr>
    <p:cSldViewPr snapToGrid="0">
      <p:cViewPr>
        <p:scale>
          <a:sx n="72" d="100"/>
          <a:sy n="72" d="100"/>
        </p:scale>
        <p:origin x="-13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sers:sayers:Documents:Discovery:Reporting:NCBI%20Daily%20Us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Users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Sheet1!$A$2:$A$3830</c:f>
              <c:numCache>
                <c:formatCode>General</c:formatCode>
                <c:ptCount val="3829"/>
                <c:pt idx="0">
                  <c:v>1997.0</c:v>
                </c:pt>
                <c:pt idx="152">
                  <c:v>1998.0</c:v>
                </c:pt>
                <c:pt idx="412">
                  <c:v>1999.0</c:v>
                </c:pt>
                <c:pt idx="672">
                  <c:v>2000.0</c:v>
                </c:pt>
                <c:pt idx="932">
                  <c:v>2001.0</c:v>
                </c:pt>
                <c:pt idx="1192">
                  <c:v>2002.0</c:v>
                </c:pt>
                <c:pt idx="1452">
                  <c:v>2003.0</c:v>
                </c:pt>
                <c:pt idx="1712">
                  <c:v>2004.0</c:v>
                </c:pt>
                <c:pt idx="1972">
                  <c:v>2005.0</c:v>
                </c:pt>
                <c:pt idx="2232">
                  <c:v>2006.0</c:v>
                </c:pt>
                <c:pt idx="2492">
                  <c:v>2007.0</c:v>
                </c:pt>
                <c:pt idx="2752">
                  <c:v>2008.0</c:v>
                </c:pt>
                <c:pt idx="3010">
                  <c:v>2009.0</c:v>
                </c:pt>
                <c:pt idx="3271">
                  <c:v>2010.0</c:v>
                </c:pt>
                <c:pt idx="3532">
                  <c:v>2011.0</c:v>
                </c:pt>
                <c:pt idx="3792">
                  <c:v>2012.0</c:v>
                </c:pt>
              </c:numCache>
            </c:numRef>
          </c:cat>
          <c:val>
            <c:numRef>
              <c:f>Sheet1!$C$2:$C$3830</c:f>
              <c:numCache>
                <c:formatCode>#,##0</c:formatCode>
                <c:ptCount val="3829"/>
                <c:pt idx="0">
                  <c:v>21857.55</c:v>
                </c:pt>
                <c:pt idx="1">
                  <c:v>23338.51</c:v>
                </c:pt>
                <c:pt idx="2">
                  <c:v>23473.97</c:v>
                </c:pt>
                <c:pt idx="3">
                  <c:v>22874.54</c:v>
                </c:pt>
                <c:pt idx="4">
                  <c:v>20006.87</c:v>
                </c:pt>
                <c:pt idx="5">
                  <c:v>22531.21</c:v>
                </c:pt>
                <c:pt idx="6">
                  <c:v>23145.32999999999</c:v>
                </c:pt>
                <c:pt idx="7">
                  <c:v>22772.23</c:v>
                </c:pt>
                <c:pt idx="8">
                  <c:v>22640.14999999999</c:v>
                </c:pt>
                <c:pt idx="9">
                  <c:v>19600.62</c:v>
                </c:pt>
                <c:pt idx="10">
                  <c:v>22803.56</c:v>
                </c:pt>
                <c:pt idx="11">
                  <c:v>23772.71</c:v>
                </c:pt>
                <c:pt idx="12">
                  <c:v>23830.56</c:v>
                </c:pt>
                <c:pt idx="13">
                  <c:v>23033.14</c:v>
                </c:pt>
                <c:pt idx="14">
                  <c:v>19991.91999999999</c:v>
                </c:pt>
                <c:pt idx="15">
                  <c:v>22128.34</c:v>
                </c:pt>
                <c:pt idx="16">
                  <c:v>23104.12</c:v>
                </c:pt>
                <c:pt idx="17">
                  <c:v>22798.62</c:v>
                </c:pt>
                <c:pt idx="18">
                  <c:v>25750.66</c:v>
                </c:pt>
                <c:pt idx="19">
                  <c:v>27251.38</c:v>
                </c:pt>
                <c:pt idx="20">
                  <c:v>28945.27999999999</c:v>
                </c:pt>
                <c:pt idx="21">
                  <c:v>29988.79</c:v>
                </c:pt>
                <c:pt idx="22">
                  <c:v>30343.69</c:v>
                </c:pt>
                <c:pt idx="23">
                  <c:v>28656.42000000001</c:v>
                </c:pt>
                <c:pt idx="24">
                  <c:v>19579.16999999999</c:v>
                </c:pt>
                <c:pt idx="25">
                  <c:v>30201.73</c:v>
                </c:pt>
                <c:pt idx="26">
                  <c:v>32078.93</c:v>
                </c:pt>
                <c:pt idx="27">
                  <c:v>32838.39</c:v>
                </c:pt>
                <c:pt idx="28">
                  <c:v>32727.75999999999</c:v>
                </c:pt>
                <c:pt idx="29">
                  <c:v>28780.18</c:v>
                </c:pt>
                <c:pt idx="30">
                  <c:v>31710.77</c:v>
                </c:pt>
                <c:pt idx="31">
                  <c:v>33158.71</c:v>
                </c:pt>
                <c:pt idx="32">
                  <c:v>32820.19</c:v>
                </c:pt>
                <c:pt idx="33">
                  <c:v>33868.64</c:v>
                </c:pt>
                <c:pt idx="34">
                  <c:v>28955.29</c:v>
                </c:pt>
                <c:pt idx="35">
                  <c:v>31586.88</c:v>
                </c:pt>
                <c:pt idx="36">
                  <c:v>33828.99</c:v>
                </c:pt>
                <c:pt idx="37">
                  <c:v>33411.3</c:v>
                </c:pt>
                <c:pt idx="38">
                  <c:v>31920.46000000001</c:v>
                </c:pt>
                <c:pt idx="39">
                  <c:v>28344.42000000001</c:v>
                </c:pt>
                <c:pt idx="40">
                  <c:v>31306.21</c:v>
                </c:pt>
                <c:pt idx="41">
                  <c:v>33264.4</c:v>
                </c:pt>
                <c:pt idx="42">
                  <c:v>32169.8</c:v>
                </c:pt>
                <c:pt idx="43">
                  <c:v>31750.42000000001</c:v>
                </c:pt>
                <c:pt idx="44">
                  <c:v>27312.48000000001</c:v>
                </c:pt>
                <c:pt idx="45">
                  <c:v>30744.87</c:v>
                </c:pt>
                <c:pt idx="46">
                  <c:v>32741.02</c:v>
                </c:pt>
                <c:pt idx="47">
                  <c:v>33799.22</c:v>
                </c:pt>
                <c:pt idx="48">
                  <c:v>32849.96</c:v>
                </c:pt>
                <c:pt idx="49">
                  <c:v>29569.41</c:v>
                </c:pt>
                <c:pt idx="50">
                  <c:v>33005.18</c:v>
                </c:pt>
                <c:pt idx="51">
                  <c:v>33743.19</c:v>
                </c:pt>
                <c:pt idx="52">
                  <c:v>33170.28</c:v>
                </c:pt>
                <c:pt idx="53">
                  <c:v>32080.62</c:v>
                </c:pt>
                <c:pt idx="54">
                  <c:v>26898.04</c:v>
                </c:pt>
                <c:pt idx="55">
                  <c:v>33216.43</c:v>
                </c:pt>
                <c:pt idx="56">
                  <c:v>35942.27</c:v>
                </c:pt>
                <c:pt idx="57">
                  <c:v>35567.48</c:v>
                </c:pt>
                <c:pt idx="58">
                  <c:v>35045.79</c:v>
                </c:pt>
                <c:pt idx="59">
                  <c:v>31649.67</c:v>
                </c:pt>
                <c:pt idx="60">
                  <c:v>35011.08</c:v>
                </c:pt>
                <c:pt idx="61">
                  <c:v>37500.84000000001</c:v>
                </c:pt>
                <c:pt idx="62">
                  <c:v>36728.12</c:v>
                </c:pt>
                <c:pt idx="63">
                  <c:v>36285.73</c:v>
                </c:pt>
                <c:pt idx="64">
                  <c:v>32719.57</c:v>
                </c:pt>
                <c:pt idx="65">
                  <c:v>26191.49</c:v>
                </c:pt>
                <c:pt idx="66">
                  <c:v>23143.77</c:v>
                </c:pt>
                <c:pt idx="67">
                  <c:v>43512.04</c:v>
                </c:pt>
                <c:pt idx="68">
                  <c:v>40142.44</c:v>
                </c:pt>
                <c:pt idx="69">
                  <c:v>35835.02</c:v>
                </c:pt>
                <c:pt idx="70">
                  <c:v>40941.55</c:v>
                </c:pt>
                <c:pt idx="71">
                  <c:v>42779.1</c:v>
                </c:pt>
                <c:pt idx="72">
                  <c:v>43338.75</c:v>
                </c:pt>
                <c:pt idx="73">
                  <c:v>41790.06</c:v>
                </c:pt>
                <c:pt idx="74">
                  <c:v>37755.12</c:v>
                </c:pt>
                <c:pt idx="75">
                  <c:v>39846.95000000001</c:v>
                </c:pt>
                <c:pt idx="76">
                  <c:v>43404.79</c:v>
                </c:pt>
                <c:pt idx="77">
                  <c:v>43677.14000000001</c:v>
                </c:pt>
                <c:pt idx="78">
                  <c:v>44073.51</c:v>
                </c:pt>
                <c:pt idx="79">
                  <c:v>39759.33</c:v>
                </c:pt>
                <c:pt idx="80">
                  <c:v>44553.86</c:v>
                </c:pt>
                <c:pt idx="81">
                  <c:v>44958.42000000001</c:v>
                </c:pt>
                <c:pt idx="82">
                  <c:v>45668.35000000001</c:v>
                </c:pt>
                <c:pt idx="83">
                  <c:v>41864.42000000001</c:v>
                </c:pt>
                <c:pt idx="84">
                  <c:v>40281.15</c:v>
                </c:pt>
                <c:pt idx="85">
                  <c:v>45556.03</c:v>
                </c:pt>
                <c:pt idx="86">
                  <c:v>46885.15</c:v>
                </c:pt>
                <c:pt idx="87">
                  <c:v>46351.76</c:v>
                </c:pt>
                <c:pt idx="88">
                  <c:v>45664.97</c:v>
                </c:pt>
                <c:pt idx="89">
                  <c:v>40251.38000000001</c:v>
                </c:pt>
                <c:pt idx="90">
                  <c:v>47157.5</c:v>
                </c:pt>
                <c:pt idx="91">
                  <c:v>48874.54</c:v>
                </c:pt>
                <c:pt idx="92">
                  <c:v>49269.09</c:v>
                </c:pt>
                <c:pt idx="93">
                  <c:v>48014.33</c:v>
                </c:pt>
                <c:pt idx="94">
                  <c:v>42443.96</c:v>
                </c:pt>
                <c:pt idx="95">
                  <c:v>46620.99</c:v>
                </c:pt>
                <c:pt idx="96">
                  <c:v>50319.23</c:v>
                </c:pt>
                <c:pt idx="97">
                  <c:v>50745.11</c:v>
                </c:pt>
                <c:pt idx="98">
                  <c:v>50334.05</c:v>
                </c:pt>
                <c:pt idx="99">
                  <c:v>44785.0</c:v>
                </c:pt>
                <c:pt idx="100">
                  <c:v>50677.51</c:v>
                </c:pt>
                <c:pt idx="101">
                  <c:v>53238.12</c:v>
                </c:pt>
                <c:pt idx="102">
                  <c:v>53228.24</c:v>
                </c:pt>
                <c:pt idx="103">
                  <c:v>50890.45000000001</c:v>
                </c:pt>
                <c:pt idx="104">
                  <c:v>44595.2</c:v>
                </c:pt>
                <c:pt idx="105">
                  <c:v>49817.3</c:v>
                </c:pt>
                <c:pt idx="106">
                  <c:v>51673.05</c:v>
                </c:pt>
                <c:pt idx="107">
                  <c:v>51413.83</c:v>
                </c:pt>
                <c:pt idx="108">
                  <c:v>50367.07</c:v>
                </c:pt>
                <c:pt idx="109">
                  <c:v>43966.13</c:v>
                </c:pt>
                <c:pt idx="110">
                  <c:v>52990.47</c:v>
                </c:pt>
                <c:pt idx="111">
                  <c:v>55589.17000000001</c:v>
                </c:pt>
                <c:pt idx="112">
                  <c:v>56091.1</c:v>
                </c:pt>
                <c:pt idx="113">
                  <c:v>54159.43</c:v>
                </c:pt>
                <c:pt idx="114">
                  <c:v>49103.99</c:v>
                </c:pt>
                <c:pt idx="115">
                  <c:v>52439.01</c:v>
                </c:pt>
                <c:pt idx="116">
                  <c:v>44568.81000000001</c:v>
                </c:pt>
                <c:pt idx="117">
                  <c:v>57501.08</c:v>
                </c:pt>
                <c:pt idx="118">
                  <c:v>56173.65</c:v>
                </c:pt>
                <c:pt idx="119">
                  <c:v>49774.4</c:v>
                </c:pt>
                <c:pt idx="120">
                  <c:v>56640.87</c:v>
                </c:pt>
                <c:pt idx="121">
                  <c:v>58187.87</c:v>
                </c:pt>
                <c:pt idx="122">
                  <c:v>57501.08</c:v>
                </c:pt>
                <c:pt idx="123">
                  <c:v>58201.0</c:v>
                </c:pt>
                <c:pt idx="124">
                  <c:v>54299.69999999999</c:v>
                </c:pt>
                <c:pt idx="125">
                  <c:v>56974.32000000001</c:v>
                </c:pt>
                <c:pt idx="126">
                  <c:v>58341.4</c:v>
                </c:pt>
                <c:pt idx="127">
                  <c:v>52792.35000000001</c:v>
                </c:pt>
                <c:pt idx="128">
                  <c:v>37332.36</c:v>
                </c:pt>
                <c:pt idx="129">
                  <c:v>38309.83</c:v>
                </c:pt>
                <c:pt idx="130">
                  <c:v>57761.86</c:v>
                </c:pt>
                <c:pt idx="131">
                  <c:v>60386.95</c:v>
                </c:pt>
                <c:pt idx="132">
                  <c:v>58884.54</c:v>
                </c:pt>
                <c:pt idx="133">
                  <c:v>56748.12</c:v>
                </c:pt>
                <c:pt idx="134">
                  <c:v>50225.11</c:v>
                </c:pt>
                <c:pt idx="135">
                  <c:v>54141.23</c:v>
                </c:pt>
                <c:pt idx="136">
                  <c:v>57053.62</c:v>
                </c:pt>
                <c:pt idx="137">
                  <c:v>55784.04</c:v>
                </c:pt>
                <c:pt idx="138">
                  <c:v>53877.07000000001</c:v>
                </c:pt>
                <c:pt idx="139">
                  <c:v>47127.86</c:v>
                </c:pt>
                <c:pt idx="140">
                  <c:v>52420.94</c:v>
                </c:pt>
                <c:pt idx="141">
                  <c:v>52716.43</c:v>
                </c:pt>
                <c:pt idx="142">
                  <c:v>50261.38000000001</c:v>
                </c:pt>
                <c:pt idx="143">
                  <c:v>48387.56</c:v>
                </c:pt>
                <c:pt idx="144">
                  <c:v>41755.48</c:v>
                </c:pt>
                <c:pt idx="145">
                  <c:v>41762.11</c:v>
                </c:pt>
                <c:pt idx="146">
                  <c:v>36956.01</c:v>
                </c:pt>
                <c:pt idx="147">
                  <c:v>22653.41</c:v>
                </c:pt>
                <c:pt idx="148">
                  <c:v>15410.46</c:v>
                </c:pt>
                <c:pt idx="149">
                  <c:v>22026.03</c:v>
                </c:pt>
                <c:pt idx="150">
                  <c:v>37535.55</c:v>
                </c:pt>
                <c:pt idx="151">
                  <c:v>36779.34000000001</c:v>
                </c:pt>
                <c:pt idx="152">
                  <c:v>26721.5</c:v>
                </c:pt>
                <c:pt idx="153">
                  <c:v>16226.08</c:v>
                </c:pt>
                <c:pt idx="154">
                  <c:v>30001.91999999999</c:v>
                </c:pt>
                <c:pt idx="155">
                  <c:v>53690.52</c:v>
                </c:pt>
                <c:pt idx="156">
                  <c:v>56574.83</c:v>
                </c:pt>
                <c:pt idx="157">
                  <c:v>60566.87</c:v>
                </c:pt>
                <c:pt idx="158">
                  <c:v>61098.57000000001</c:v>
                </c:pt>
                <c:pt idx="159">
                  <c:v>55283.67000000001</c:v>
                </c:pt>
                <c:pt idx="160">
                  <c:v>60775.0</c:v>
                </c:pt>
                <c:pt idx="161">
                  <c:v>64240.41</c:v>
                </c:pt>
                <c:pt idx="162">
                  <c:v>63807.9</c:v>
                </c:pt>
                <c:pt idx="163">
                  <c:v>62787.53</c:v>
                </c:pt>
                <c:pt idx="164">
                  <c:v>57900.57000000001</c:v>
                </c:pt>
                <c:pt idx="165">
                  <c:v>60182.19999999999</c:v>
                </c:pt>
                <c:pt idx="166">
                  <c:v>67241.98</c:v>
                </c:pt>
                <c:pt idx="167">
                  <c:v>67532.53</c:v>
                </c:pt>
                <c:pt idx="168">
                  <c:v>66467.57</c:v>
                </c:pt>
                <c:pt idx="169">
                  <c:v>60451.43</c:v>
                </c:pt>
                <c:pt idx="170">
                  <c:v>64989.99</c:v>
                </c:pt>
                <c:pt idx="171">
                  <c:v>67413.58</c:v>
                </c:pt>
                <c:pt idx="172">
                  <c:v>66652.56</c:v>
                </c:pt>
                <c:pt idx="173">
                  <c:v>65751.14</c:v>
                </c:pt>
                <c:pt idx="174">
                  <c:v>59832.24</c:v>
                </c:pt>
                <c:pt idx="175">
                  <c:v>64758.85000000001</c:v>
                </c:pt>
                <c:pt idx="176">
                  <c:v>65024.57000000001</c:v>
                </c:pt>
                <c:pt idx="177">
                  <c:v>72445.88</c:v>
                </c:pt>
                <c:pt idx="178">
                  <c:v>69680.39</c:v>
                </c:pt>
                <c:pt idx="179">
                  <c:v>62039.64</c:v>
                </c:pt>
                <c:pt idx="180">
                  <c:v>70002.40000000001</c:v>
                </c:pt>
                <c:pt idx="181">
                  <c:v>70984.81</c:v>
                </c:pt>
                <c:pt idx="182">
                  <c:v>70114.72</c:v>
                </c:pt>
                <c:pt idx="183">
                  <c:v>69480.71</c:v>
                </c:pt>
                <c:pt idx="184">
                  <c:v>61073.74</c:v>
                </c:pt>
                <c:pt idx="185">
                  <c:v>66322.36</c:v>
                </c:pt>
                <c:pt idx="186">
                  <c:v>72754.63</c:v>
                </c:pt>
                <c:pt idx="187">
                  <c:v>75021.43999999999</c:v>
                </c:pt>
                <c:pt idx="188">
                  <c:v>70912.14</c:v>
                </c:pt>
                <c:pt idx="189">
                  <c:v>63334.05</c:v>
                </c:pt>
                <c:pt idx="190">
                  <c:v>70897.19</c:v>
                </c:pt>
                <c:pt idx="191">
                  <c:v>74326.33</c:v>
                </c:pt>
                <c:pt idx="192">
                  <c:v>73829.47</c:v>
                </c:pt>
                <c:pt idx="193">
                  <c:v>70938.53</c:v>
                </c:pt>
                <c:pt idx="194">
                  <c:v>59122.31000000001</c:v>
                </c:pt>
                <c:pt idx="195">
                  <c:v>71488.3</c:v>
                </c:pt>
                <c:pt idx="196">
                  <c:v>74828.26000000001</c:v>
                </c:pt>
                <c:pt idx="197">
                  <c:v>74299.93999999999</c:v>
                </c:pt>
                <c:pt idx="198">
                  <c:v>73304.40000000001</c:v>
                </c:pt>
                <c:pt idx="199">
                  <c:v>65491.92000000001</c:v>
                </c:pt>
                <c:pt idx="200">
                  <c:v>73223.54</c:v>
                </c:pt>
                <c:pt idx="201">
                  <c:v>77179.31</c:v>
                </c:pt>
                <c:pt idx="202">
                  <c:v>76163.88</c:v>
                </c:pt>
                <c:pt idx="203">
                  <c:v>73700.64000000001</c:v>
                </c:pt>
                <c:pt idx="204">
                  <c:v>64867.79</c:v>
                </c:pt>
                <c:pt idx="205">
                  <c:v>74430.33</c:v>
                </c:pt>
                <c:pt idx="206">
                  <c:v>76655.93</c:v>
                </c:pt>
                <c:pt idx="207">
                  <c:v>75731.37000000002</c:v>
                </c:pt>
                <c:pt idx="208">
                  <c:v>73915.26999999999</c:v>
                </c:pt>
                <c:pt idx="209">
                  <c:v>65506.74</c:v>
                </c:pt>
                <c:pt idx="210">
                  <c:v>74521.2</c:v>
                </c:pt>
                <c:pt idx="211">
                  <c:v>78103.87000000002</c:v>
                </c:pt>
                <c:pt idx="212">
                  <c:v>77710.88</c:v>
                </c:pt>
                <c:pt idx="213">
                  <c:v>76614.59000000001</c:v>
                </c:pt>
                <c:pt idx="214">
                  <c:v>66216.67000000002</c:v>
                </c:pt>
                <c:pt idx="215">
                  <c:v>77007.58</c:v>
                </c:pt>
                <c:pt idx="216">
                  <c:v>79665.69</c:v>
                </c:pt>
                <c:pt idx="217">
                  <c:v>78916.11</c:v>
                </c:pt>
                <c:pt idx="218">
                  <c:v>77866.1</c:v>
                </c:pt>
                <c:pt idx="219">
                  <c:v>69976.01000000001</c:v>
                </c:pt>
                <c:pt idx="220">
                  <c:v>78911.17000000002</c:v>
                </c:pt>
                <c:pt idx="221">
                  <c:v>80761.98</c:v>
                </c:pt>
                <c:pt idx="222">
                  <c:v>78590.85</c:v>
                </c:pt>
                <c:pt idx="223">
                  <c:v>72310.55</c:v>
                </c:pt>
                <c:pt idx="224">
                  <c:v>55992.04</c:v>
                </c:pt>
                <c:pt idx="225">
                  <c:v>66236.43</c:v>
                </c:pt>
                <c:pt idx="226">
                  <c:v>80930.33</c:v>
                </c:pt>
                <c:pt idx="227">
                  <c:v>81934.19</c:v>
                </c:pt>
                <c:pt idx="228">
                  <c:v>80568.8</c:v>
                </c:pt>
                <c:pt idx="229">
                  <c:v>71671.6</c:v>
                </c:pt>
                <c:pt idx="230">
                  <c:v>81463.59000000001</c:v>
                </c:pt>
                <c:pt idx="231">
                  <c:v>83613.26999999999</c:v>
                </c:pt>
                <c:pt idx="232">
                  <c:v>81868.15</c:v>
                </c:pt>
                <c:pt idx="233">
                  <c:v>81278.73</c:v>
                </c:pt>
                <c:pt idx="234">
                  <c:v>72039.76000000001</c:v>
                </c:pt>
                <c:pt idx="235">
                  <c:v>82535.18000000002</c:v>
                </c:pt>
                <c:pt idx="236">
                  <c:v>82616.04</c:v>
                </c:pt>
                <c:pt idx="237">
                  <c:v>79979.38</c:v>
                </c:pt>
                <c:pt idx="238">
                  <c:v>75756.2</c:v>
                </c:pt>
                <c:pt idx="239">
                  <c:v>61225.71</c:v>
                </c:pt>
                <c:pt idx="240">
                  <c:v>77068.68000000002</c:v>
                </c:pt>
                <c:pt idx="241">
                  <c:v>81879.72</c:v>
                </c:pt>
                <c:pt idx="242">
                  <c:v>85234.5</c:v>
                </c:pt>
                <c:pt idx="243">
                  <c:v>81478.54</c:v>
                </c:pt>
                <c:pt idx="244">
                  <c:v>71116.76000000001</c:v>
                </c:pt>
                <c:pt idx="245">
                  <c:v>84323.2</c:v>
                </c:pt>
                <c:pt idx="246">
                  <c:v>86958.17000000002</c:v>
                </c:pt>
                <c:pt idx="247">
                  <c:v>83951.66</c:v>
                </c:pt>
                <c:pt idx="248">
                  <c:v>80180.88</c:v>
                </c:pt>
                <c:pt idx="249">
                  <c:v>71580.73</c:v>
                </c:pt>
                <c:pt idx="250">
                  <c:v>81653.51999999999</c:v>
                </c:pt>
                <c:pt idx="251">
                  <c:v>84810.18000000002</c:v>
                </c:pt>
                <c:pt idx="252">
                  <c:v>82512.04</c:v>
                </c:pt>
                <c:pt idx="253">
                  <c:v>75138.7</c:v>
                </c:pt>
                <c:pt idx="254">
                  <c:v>70529.03</c:v>
                </c:pt>
                <c:pt idx="255">
                  <c:v>64616.89</c:v>
                </c:pt>
                <c:pt idx="256">
                  <c:v>84726.07</c:v>
                </c:pt>
                <c:pt idx="257">
                  <c:v>84783.79</c:v>
                </c:pt>
                <c:pt idx="258">
                  <c:v>82602.78</c:v>
                </c:pt>
                <c:pt idx="259">
                  <c:v>73276.32</c:v>
                </c:pt>
                <c:pt idx="260">
                  <c:v>75024.69</c:v>
                </c:pt>
                <c:pt idx="261">
                  <c:v>86238.36</c:v>
                </c:pt>
                <c:pt idx="262">
                  <c:v>84220.76000000001</c:v>
                </c:pt>
                <c:pt idx="263">
                  <c:v>82970.93999999999</c:v>
                </c:pt>
                <c:pt idx="264">
                  <c:v>73822.84000000001</c:v>
                </c:pt>
                <c:pt idx="265">
                  <c:v>84506.5</c:v>
                </c:pt>
                <c:pt idx="266">
                  <c:v>86342.36</c:v>
                </c:pt>
                <c:pt idx="267">
                  <c:v>83200.51999999999</c:v>
                </c:pt>
                <c:pt idx="268">
                  <c:v>79778.01000000001</c:v>
                </c:pt>
                <c:pt idx="269">
                  <c:v>71904.3</c:v>
                </c:pt>
                <c:pt idx="270">
                  <c:v>82323.8</c:v>
                </c:pt>
                <c:pt idx="271">
                  <c:v>85249.32</c:v>
                </c:pt>
                <c:pt idx="272">
                  <c:v>84664.97</c:v>
                </c:pt>
                <c:pt idx="273">
                  <c:v>82512.04</c:v>
                </c:pt>
                <c:pt idx="274">
                  <c:v>72373.21</c:v>
                </c:pt>
                <c:pt idx="275">
                  <c:v>83771.74</c:v>
                </c:pt>
                <c:pt idx="276">
                  <c:v>84996.73</c:v>
                </c:pt>
                <c:pt idx="277">
                  <c:v>83517.46</c:v>
                </c:pt>
                <c:pt idx="278">
                  <c:v>81026.14</c:v>
                </c:pt>
                <c:pt idx="279">
                  <c:v>72287.40999999999</c:v>
                </c:pt>
                <c:pt idx="280">
                  <c:v>81095.43</c:v>
                </c:pt>
                <c:pt idx="281">
                  <c:v>82936.36</c:v>
                </c:pt>
                <c:pt idx="282">
                  <c:v>81712.93</c:v>
                </c:pt>
                <c:pt idx="283">
                  <c:v>81410.81</c:v>
                </c:pt>
                <c:pt idx="284">
                  <c:v>56664.01000000001</c:v>
                </c:pt>
                <c:pt idx="285">
                  <c:v>84782.1</c:v>
                </c:pt>
                <c:pt idx="286">
                  <c:v>86164.0</c:v>
                </c:pt>
                <c:pt idx="287">
                  <c:v>84661.59000000001</c:v>
                </c:pt>
                <c:pt idx="288">
                  <c:v>86145.93</c:v>
                </c:pt>
                <c:pt idx="289">
                  <c:v>75217.87000000002</c:v>
                </c:pt>
                <c:pt idx="290">
                  <c:v>85502.04</c:v>
                </c:pt>
                <c:pt idx="291">
                  <c:v>86322.47</c:v>
                </c:pt>
                <c:pt idx="292">
                  <c:v>85840.43</c:v>
                </c:pt>
                <c:pt idx="293">
                  <c:v>84225.83</c:v>
                </c:pt>
                <c:pt idx="294">
                  <c:v>73981.31</c:v>
                </c:pt>
                <c:pt idx="295">
                  <c:v>83413.46</c:v>
                </c:pt>
                <c:pt idx="296">
                  <c:v>87483.24</c:v>
                </c:pt>
                <c:pt idx="297">
                  <c:v>86360.56</c:v>
                </c:pt>
                <c:pt idx="298">
                  <c:v>84014.45</c:v>
                </c:pt>
                <c:pt idx="299">
                  <c:v>74169.55</c:v>
                </c:pt>
                <c:pt idx="300">
                  <c:v>84250.53</c:v>
                </c:pt>
                <c:pt idx="301">
                  <c:v>86454.68000000002</c:v>
                </c:pt>
                <c:pt idx="302">
                  <c:v>85269.21</c:v>
                </c:pt>
                <c:pt idx="303">
                  <c:v>83106.40000000001</c:v>
                </c:pt>
                <c:pt idx="304">
                  <c:v>71174.61</c:v>
                </c:pt>
                <c:pt idx="305">
                  <c:v>81169.79</c:v>
                </c:pt>
                <c:pt idx="306">
                  <c:v>85333.56</c:v>
                </c:pt>
                <c:pt idx="307">
                  <c:v>84562.53</c:v>
                </c:pt>
                <c:pt idx="308">
                  <c:v>83370.56000000001</c:v>
                </c:pt>
                <c:pt idx="309">
                  <c:v>72878.39</c:v>
                </c:pt>
                <c:pt idx="310">
                  <c:v>83018.90999999999</c:v>
                </c:pt>
                <c:pt idx="311">
                  <c:v>85700.16</c:v>
                </c:pt>
                <c:pt idx="312">
                  <c:v>84986.85</c:v>
                </c:pt>
                <c:pt idx="313">
                  <c:v>80200.64000000001</c:v>
                </c:pt>
                <c:pt idx="314">
                  <c:v>71215.95</c:v>
                </c:pt>
                <c:pt idx="315">
                  <c:v>83456.36</c:v>
                </c:pt>
                <c:pt idx="316">
                  <c:v>85388.03000000001</c:v>
                </c:pt>
                <c:pt idx="317">
                  <c:v>87719.32</c:v>
                </c:pt>
                <c:pt idx="318">
                  <c:v>84826.69</c:v>
                </c:pt>
                <c:pt idx="319">
                  <c:v>77080.25</c:v>
                </c:pt>
                <c:pt idx="320">
                  <c:v>88133.63</c:v>
                </c:pt>
                <c:pt idx="321">
                  <c:v>90620.13999999998</c:v>
                </c:pt>
                <c:pt idx="322">
                  <c:v>90593.62000000002</c:v>
                </c:pt>
                <c:pt idx="323">
                  <c:v>89020.23</c:v>
                </c:pt>
                <c:pt idx="324">
                  <c:v>79335.49</c:v>
                </c:pt>
                <c:pt idx="325">
                  <c:v>90172.68000000002</c:v>
                </c:pt>
                <c:pt idx="326">
                  <c:v>87659.78000000001</c:v>
                </c:pt>
                <c:pt idx="327">
                  <c:v>99081.44999999997</c:v>
                </c:pt>
                <c:pt idx="328">
                  <c:v>96613.26999999999</c:v>
                </c:pt>
                <c:pt idx="329">
                  <c:v>85341.88</c:v>
                </c:pt>
                <c:pt idx="330">
                  <c:v>72970.95</c:v>
                </c:pt>
                <c:pt idx="331">
                  <c:v>100909.12</c:v>
                </c:pt>
                <c:pt idx="332">
                  <c:v>100664.72</c:v>
                </c:pt>
                <c:pt idx="333">
                  <c:v>99342.36</c:v>
                </c:pt>
                <c:pt idx="334">
                  <c:v>85417.8</c:v>
                </c:pt>
                <c:pt idx="335">
                  <c:v>101173.28</c:v>
                </c:pt>
                <c:pt idx="336">
                  <c:v>103024.09</c:v>
                </c:pt>
                <c:pt idx="337">
                  <c:v>104154.96</c:v>
                </c:pt>
                <c:pt idx="338">
                  <c:v>102370.32</c:v>
                </c:pt>
                <c:pt idx="339">
                  <c:v>91179.79</c:v>
                </c:pt>
                <c:pt idx="340">
                  <c:v>100846.33</c:v>
                </c:pt>
                <c:pt idx="341">
                  <c:v>105980.94</c:v>
                </c:pt>
                <c:pt idx="342">
                  <c:v>103474.8</c:v>
                </c:pt>
                <c:pt idx="343">
                  <c:v>102812.71</c:v>
                </c:pt>
                <c:pt idx="344">
                  <c:v>91894.66</c:v>
                </c:pt>
                <c:pt idx="345">
                  <c:v>106405.26</c:v>
                </c:pt>
                <c:pt idx="346">
                  <c:v>108688.58</c:v>
                </c:pt>
                <c:pt idx="347">
                  <c:v>107285.23</c:v>
                </c:pt>
                <c:pt idx="348">
                  <c:v>104742.69</c:v>
                </c:pt>
                <c:pt idx="349">
                  <c:v>93283.19</c:v>
                </c:pt>
                <c:pt idx="350">
                  <c:v>106146.04</c:v>
                </c:pt>
                <c:pt idx="351">
                  <c:v>111201.48</c:v>
                </c:pt>
                <c:pt idx="352">
                  <c:v>103000.95</c:v>
                </c:pt>
                <c:pt idx="353">
                  <c:v>109758.48</c:v>
                </c:pt>
                <c:pt idx="354">
                  <c:v>94651.82999999998</c:v>
                </c:pt>
                <c:pt idx="355">
                  <c:v>103416.95</c:v>
                </c:pt>
                <c:pt idx="356">
                  <c:v>114044.45</c:v>
                </c:pt>
                <c:pt idx="357">
                  <c:v>112687.38</c:v>
                </c:pt>
                <c:pt idx="358">
                  <c:v>108837.17</c:v>
                </c:pt>
                <c:pt idx="359">
                  <c:v>96362.24</c:v>
                </c:pt>
                <c:pt idx="360">
                  <c:v>113076.99</c:v>
                </c:pt>
                <c:pt idx="361">
                  <c:v>117785.59</c:v>
                </c:pt>
                <c:pt idx="362">
                  <c:v>115046.62</c:v>
                </c:pt>
                <c:pt idx="363">
                  <c:v>112362.12</c:v>
                </c:pt>
                <c:pt idx="364">
                  <c:v>99168.93999999999</c:v>
                </c:pt>
                <c:pt idx="365">
                  <c:v>115188.58</c:v>
                </c:pt>
                <c:pt idx="366">
                  <c:v>118289.21</c:v>
                </c:pt>
                <c:pt idx="367">
                  <c:v>116080.12</c:v>
                </c:pt>
                <c:pt idx="368">
                  <c:v>111752.94</c:v>
                </c:pt>
                <c:pt idx="369">
                  <c:v>98193.16</c:v>
                </c:pt>
                <c:pt idx="370">
                  <c:v>113189.31</c:v>
                </c:pt>
                <c:pt idx="371">
                  <c:v>115424.66</c:v>
                </c:pt>
                <c:pt idx="372">
                  <c:v>117547.95</c:v>
                </c:pt>
                <c:pt idx="373">
                  <c:v>114196.42</c:v>
                </c:pt>
                <c:pt idx="374">
                  <c:v>100950.33</c:v>
                </c:pt>
                <c:pt idx="375">
                  <c:v>116857.78</c:v>
                </c:pt>
                <c:pt idx="376">
                  <c:v>119517.58</c:v>
                </c:pt>
                <c:pt idx="377">
                  <c:v>110848.14</c:v>
                </c:pt>
                <c:pt idx="378">
                  <c:v>114559.64</c:v>
                </c:pt>
                <c:pt idx="379">
                  <c:v>102624.47</c:v>
                </c:pt>
                <c:pt idx="380">
                  <c:v>122218.59</c:v>
                </c:pt>
                <c:pt idx="381">
                  <c:v>124356.57</c:v>
                </c:pt>
                <c:pt idx="382">
                  <c:v>121652.31</c:v>
                </c:pt>
                <c:pt idx="383">
                  <c:v>116935.39</c:v>
                </c:pt>
                <c:pt idx="384">
                  <c:v>103456.6</c:v>
                </c:pt>
                <c:pt idx="385">
                  <c:v>116851.15</c:v>
                </c:pt>
                <c:pt idx="386">
                  <c:v>118939.73</c:v>
                </c:pt>
                <c:pt idx="387">
                  <c:v>107600.61</c:v>
                </c:pt>
                <c:pt idx="388">
                  <c:v>76466.13</c:v>
                </c:pt>
                <c:pt idx="389">
                  <c:v>78604.11</c:v>
                </c:pt>
                <c:pt idx="390">
                  <c:v>118834.04</c:v>
                </c:pt>
                <c:pt idx="391">
                  <c:v>120610.49</c:v>
                </c:pt>
                <c:pt idx="392">
                  <c:v>118847.17</c:v>
                </c:pt>
                <c:pt idx="393">
                  <c:v>115586.51</c:v>
                </c:pt>
                <c:pt idx="394">
                  <c:v>101300.42</c:v>
                </c:pt>
                <c:pt idx="395">
                  <c:v>113095.19</c:v>
                </c:pt>
                <c:pt idx="396">
                  <c:v>115570.0</c:v>
                </c:pt>
                <c:pt idx="397">
                  <c:v>114325.12</c:v>
                </c:pt>
                <c:pt idx="398">
                  <c:v>109855.85</c:v>
                </c:pt>
                <c:pt idx="399">
                  <c:v>95812.47</c:v>
                </c:pt>
                <c:pt idx="400">
                  <c:v>108039.75</c:v>
                </c:pt>
                <c:pt idx="401">
                  <c:v>107924.18</c:v>
                </c:pt>
                <c:pt idx="402">
                  <c:v>101236.07</c:v>
                </c:pt>
                <c:pt idx="403">
                  <c:v>97328.13999999998</c:v>
                </c:pt>
                <c:pt idx="404">
                  <c:v>83226.90999999999</c:v>
                </c:pt>
                <c:pt idx="405">
                  <c:v>89936.6</c:v>
                </c:pt>
                <c:pt idx="406">
                  <c:v>85724.86</c:v>
                </c:pt>
                <c:pt idx="407">
                  <c:v>70294.64</c:v>
                </c:pt>
                <c:pt idx="408">
                  <c:v>41808.26</c:v>
                </c:pt>
                <c:pt idx="409">
                  <c:v>28734.03</c:v>
                </c:pt>
                <c:pt idx="410">
                  <c:v>71225.83</c:v>
                </c:pt>
                <c:pt idx="411">
                  <c:v>74915.75</c:v>
                </c:pt>
                <c:pt idx="412">
                  <c:v>69023.37000000002</c:v>
                </c:pt>
                <c:pt idx="413">
                  <c:v>46705.1</c:v>
                </c:pt>
                <c:pt idx="414">
                  <c:v>26416.0</c:v>
                </c:pt>
                <c:pt idx="415">
                  <c:v>88277.28000000001</c:v>
                </c:pt>
                <c:pt idx="416">
                  <c:v>112551.92</c:v>
                </c:pt>
                <c:pt idx="417">
                  <c:v>123245.46</c:v>
                </c:pt>
                <c:pt idx="418">
                  <c:v>116889.11</c:v>
                </c:pt>
                <c:pt idx="419">
                  <c:v>106888.99</c:v>
                </c:pt>
                <c:pt idx="420">
                  <c:v>121802.46</c:v>
                </c:pt>
                <c:pt idx="421">
                  <c:v>124293.91</c:v>
                </c:pt>
                <c:pt idx="422">
                  <c:v>121535.05</c:v>
                </c:pt>
                <c:pt idx="423">
                  <c:v>118556.62</c:v>
                </c:pt>
                <c:pt idx="424">
                  <c:v>94189.55</c:v>
                </c:pt>
                <c:pt idx="425">
                  <c:v>115683.88</c:v>
                </c:pt>
                <c:pt idx="426">
                  <c:v>126387.3</c:v>
                </c:pt>
                <c:pt idx="427">
                  <c:v>128092.77</c:v>
                </c:pt>
                <c:pt idx="428">
                  <c:v>128241.36</c:v>
                </c:pt>
                <c:pt idx="429">
                  <c:v>113096.75</c:v>
                </c:pt>
                <c:pt idx="430">
                  <c:v>128477.57</c:v>
                </c:pt>
                <c:pt idx="431">
                  <c:v>132368.6</c:v>
                </c:pt>
                <c:pt idx="432">
                  <c:v>132650.7</c:v>
                </c:pt>
                <c:pt idx="433">
                  <c:v>128160.5</c:v>
                </c:pt>
                <c:pt idx="434">
                  <c:v>113712.56</c:v>
                </c:pt>
                <c:pt idx="435">
                  <c:v>131345.5</c:v>
                </c:pt>
                <c:pt idx="436">
                  <c:v>133859.7</c:v>
                </c:pt>
                <c:pt idx="437">
                  <c:v>133328.0</c:v>
                </c:pt>
                <c:pt idx="438">
                  <c:v>130825.5</c:v>
                </c:pt>
                <c:pt idx="439">
                  <c:v>115573.25</c:v>
                </c:pt>
                <c:pt idx="440">
                  <c:v>133643.9</c:v>
                </c:pt>
                <c:pt idx="441">
                  <c:v>137077.2</c:v>
                </c:pt>
                <c:pt idx="442">
                  <c:v>131436.5</c:v>
                </c:pt>
                <c:pt idx="443">
                  <c:v>127288.85</c:v>
                </c:pt>
                <c:pt idx="444">
                  <c:v>104189.67</c:v>
                </c:pt>
                <c:pt idx="445">
                  <c:v>116014.08</c:v>
                </c:pt>
                <c:pt idx="446">
                  <c:v>130787.8</c:v>
                </c:pt>
                <c:pt idx="447">
                  <c:v>133178.5</c:v>
                </c:pt>
                <c:pt idx="448">
                  <c:v>133071.9</c:v>
                </c:pt>
                <c:pt idx="449">
                  <c:v>119818.01</c:v>
                </c:pt>
                <c:pt idx="450">
                  <c:v>136494.8</c:v>
                </c:pt>
                <c:pt idx="451">
                  <c:v>138291.4</c:v>
                </c:pt>
                <c:pt idx="452">
                  <c:v>137025.2</c:v>
                </c:pt>
                <c:pt idx="453">
                  <c:v>131994.2</c:v>
                </c:pt>
                <c:pt idx="454">
                  <c:v>115639.29</c:v>
                </c:pt>
                <c:pt idx="455">
                  <c:v>135636.8</c:v>
                </c:pt>
                <c:pt idx="456">
                  <c:v>138867.3</c:v>
                </c:pt>
                <c:pt idx="457">
                  <c:v>137234.5</c:v>
                </c:pt>
                <c:pt idx="458">
                  <c:v>135596.5</c:v>
                </c:pt>
                <c:pt idx="459">
                  <c:v>119870.92</c:v>
                </c:pt>
                <c:pt idx="460">
                  <c:v>137896.2</c:v>
                </c:pt>
                <c:pt idx="461">
                  <c:v>139854.0</c:v>
                </c:pt>
                <c:pt idx="462">
                  <c:v>138180.9</c:v>
                </c:pt>
                <c:pt idx="463">
                  <c:v>133493.1</c:v>
                </c:pt>
                <c:pt idx="464">
                  <c:v>117770.77</c:v>
                </c:pt>
                <c:pt idx="465">
                  <c:v>136275.1</c:v>
                </c:pt>
                <c:pt idx="466">
                  <c:v>140062.0</c:v>
                </c:pt>
                <c:pt idx="467">
                  <c:v>135362.5</c:v>
                </c:pt>
                <c:pt idx="468">
                  <c:v>131814.8</c:v>
                </c:pt>
                <c:pt idx="469">
                  <c:v>117894.66</c:v>
                </c:pt>
                <c:pt idx="470">
                  <c:v>135253.3</c:v>
                </c:pt>
                <c:pt idx="471">
                  <c:v>138297.9</c:v>
                </c:pt>
                <c:pt idx="472">
                  <c:v>87227.26999999999</c:v>
                </c:pt>
                <c:pt idx="473">
                  <c:v>122578.43</c:v>
                </c:pt>
                <c:pt idx="474">
                  <c:v>115408.15</c:v>
                </c:pt>
                <c:pt idx="475">
                  <c:v>142799.8</c:v>
                </c:pt>
                <c:pt idx="476">
                  <c:v>136896.5</c:v>
                </c:pt>
                <c:pt idx="477">
                  <c:v>134065.1</c:v>
                </c:pt>
                <c:pt idx="478">
                  <c:v>120541.2</c:v>
                </c:pt>
                <c:pt idx="479">
                  <c:v>95616.04</c:v>
                </c:pt>
                <c:pt idx="480">
                  <c:v>114539.75</c:v>
                </c:pt>
                <c:pt idx="481">
                  <c:v>141408.8</c:v>
                </c:pt>
                <c:pt idx="482">
                  <c:v>138989.5</c:v>
                </c:pt>
                <c:pt idx="483">
                  <c:v>135050.5</c:v>
                </c:pt>
                <c:pt idx="484">
                  <c:v>119032.16</c:v>
                </c:pt>
                <c:pt idx="485">
                  <c:v>139336.6</c:v>
                </c:pt>
                <c:pt idx="486">
                  <c:v>140890.1</c:v>
                </c:pt>
                <c:pt idx="487">
                  <c:v>135129.8</c:v>
                </c:pt>
                <c:pt idx="488">
                  <c:v>138992.1</c:v>
                </c:pt>
                <c:pt idx="489">
                  <c:v>143737.1</c:v>
                </c:pt>
                <c:pt idx="490">
                  <c:v>143595.4</c:v>
                </c:pt>
                <c:pt idx="491">
                  <c:v>145948.4</c:v>
                </c:pt>
                <c:pt idx="492">
                  <c:v>141706.5</c:v>
                </c:pt>
                <c:pt idx="493">
                  <c:v>140358.3999999999</c:v>
                </c:pt>
                <c:pt idx="494">
                  <c:v>123387.42</c:v>
                </c:pt>
                <c:pt idx="495">
                  <c:v>142975.3</c:v>
                </c:pt>
                <c:pt idx="496">
                  <c:v>146152.5</c:v>
                </c:pt>
                <c:pt idx="497">
                  <c:v>140522.2</c:v>
                </c:pt>
                <c:pt idx="498">
                  <c:v>133537.3</c:v>
                </c:pt>
                <c:pt idx="499">
                  <c:v>116425.27</c:v>
                </c:pt>
                <c:pt idx="500">
                  <c:v>129235.34</c:v>
                </c:pt>
                <c:pt idx="501">
                  <c:v>135783.7</c:v>
                </c:pt>
                <c:pt idx="502">
                  <c:v>136275.1</c:v>
                </c:pt>
                <c:pt idx="503">
                  <c:v>140764.0</c:v>
                </c:pt>
                <c:pt idx="504">
                  <c:v>124183.28</c:v>
                </c:pt>
                <c:pt idx="505">
                  <c:v>141729.9</c:v>
                </c:pt>
                <c:pt idx="506">
                  <c:v>144119.3</c:v>
                </c:pt>
                <c:pt idx="507">
                  <c:v>140431.2</c:v>
                </c:pt>
                <c:pt idx="508">
                  <c:v>125649.42</c:v>
                </c:pt>
                <c:pt idx="509">
                  <c:v>113671.35</c:v>
                </c:pt>
                <c:pt idx="510">
                  <c:v>139603.1</c:v>
                </c:pt>
                <c:pt idx="511">
                  <c:v>142077.0</c:v>
                </c:pt>
                <c:pt idx="512">
                  <c:v>140046.3999999999</c:v>
                </c:pt>
                <c:pt idx="513">
                  <c:v>135909.8</c:v>
                </c:pt>
                <c:pt idx="514">
                  <c:v>119250.04</c:v>
                </c:pt>
                <c:pt idx="515">
                  <c:v>124209.67</c:v>
                </c:pt>
                <c:pt idx="516">
                  <c:v>142793.3</c:v>
                </c:pt>
                <c:pt idx="517">
                  <c:v>137875.4</c:v>
                </c:pt>
                <c:pt idx="518">
                  <c:v>133259.1</c:v>
                </c:pt>
                <c:pt idx="519">
                  <c:v>117267.28</c:v>
                </c:pt>
                <c:pt idx="520">
                  <c:v>105939.73</c:v>
                </c:pt>
                <c:pt idx="521">
                  <c:v>141325.6</c:v>
                </c:pt>
                <c:pt idx="522">
                  <c:v>140562.5</c:v>
                </c:pt>
                <c:pt idx="523">
                  <c:v>134256.2</c:v>
                </c:pt>
                <c:pt idx="524">
                  <c:v>121031.56</c:v>
                </c:pt>
                <c:pt idx="525">
                  <c:v>140858.9</c:v>
                </c:pt>
                <c:pt idx="526">
                  <c:v>142828.4</c:v>
                </c:pt>
                <c:pt idx="527">
                  <c:v>140758.8</c:v>
                </c:pt>
                <c:pt idx="528">
                  <c:v>137724.6</c:v>
                </c:pt>
                <c:pt idx="529">
                  <c:v>119600.13</c:v>
                </c:pt>
                <c:pt idx="530">
                  <c:v>140384.4</c:v>
                </c:pt>
                <c:pt idx="531">
                  <c:v>142855.7</c:v>
                </c:pt>
                <c:pt idx="532">
                  <c:v>138863.4</c:v>
                </c:pt>
                <c:pt idx="533">
                  <c:v>135206.5</c:v>
                </c:pt>
                <c:pt idx="534">
                  <c:v>119527.46</c:v>
                </c:pt>
                <c:pt idx="535">
                  <c:v>140390.9</c:v>
                </c:pt>
                <c:pt idx="536">
                  <c:v>143357.5</c:v>
                </c:pt>
                <c:pt idx="537">
                  <c:v>138967.4</c:v>
                </c:pt>
                <c:pt idx="538">
                  <c:v>133071.9</c:v>
                </c:pt>
                <c:pt idx="539">
                  <c:v>116537.46</c:v>
                </c:pt>
                <c:pt idx="540">
                  <c:v>139271.6</c:v>
                </c:pt>
                <c:pt idx="541">
                  <c:v>138684.0</c:v>
                </c:pt>
                <c:pt idx="542">
                  <c:v>135760.3</c:v>
                </c:pt>
                <c:pt idx="543">
                  <c:v>130332.8</c:v>
                </c:pt>
                <c:pt idx="544">
                  <c:v>114878.27</c:v>
                </c:pt>
                <c:pt idx="545">
                  <c:v>103529.27</c:v>
                </c:pt>
                <c:pt idx="546">
                  <c:v>138587.8</c:v>
                </c:pt>
                <c:pt idx="547">
                  <c:v>139097.4</c:v>
                </c:pt>
                <c:pt idx="548">
                  <c:v>137437.3</c:v>
                </c:pt>
                <c:pt idx="549">
                  <c:v>121417.79</c:v>
                </c:pt>
                <c:pt idx="550">
                  <c:v>138383.7</c:v>
                </c:pt>
                <c:pt idx="551">
                  <c:v>141993.8</c:v>
                </c:pt>
                <c:pt idx="552">
                  <c:v>137211.1</c:v>
                </c:pt>
                <c:pt idx="553">
                  <c:v>135844.8</c:v>
                </c:pt>
                <c:pt idx="554">
                  <c:v>118535.17</c:v>
                </c:pt>
                <c:pt idx="555">
                  <c:v>135307.9</c:v>
                </c:pt>
                <c:pt idx="556">
                  <c:v>136046.3</c:v>
                </c:pt>
                <c:pt idx="557">
                  <c:v>133196.7</c:v>
                </c:pt>
                <c:pt idx="558">
                  <c:v>134165.2</c:v>
                </c:pt>
                <c:pt idx="559">
                  <c:v>117741.13</c:v>
                </c:pt>
                <c:pt idx="560">
                  <c:v>136600.1</c:v>
                </c:pt>
                <c:pt idx="561">
                  <c:v>139406.8</c:v>
                </c:pt>
                <c:pt idx="562">
                  <c:v>136212.7</c:v>
                </c:pt>
                <c:pt idx="563">
                  <c:v>131925.3</c:v>
                </c:pt>
                <c:pt idx="564">
                  <c:v>114080.85</c:v>
                </c:pt>
                <c:pt idx="565">
                  <c:v>130746.2</c:v>
                </c:pt>
                <c:pt idx="566">
                  <c:v>137529.6</c:v>
                </c:pt>
                <c:pt idx="567">
                  <c:v>134821.7</c:v>
                </c:pt>
                <c:pt idx="568">
                  <c:v>133021.2</c:v>
                </c:pt>
                <c:pt idx="569">
                  <c:v>116484.68</c:v>
                </c:pt>
                <c:pt idx="570">
                  <c:v>135145.4</c:v>
                </c:pt>
                <c:pt idx="571">
                  <c:v>136409.0</c:v>
                </c:pt>
                <c:pt idx="572">
                  <c:v>130800.8</c:v>
                </c:pt>
                <c:pt idx="573">
                  <c:v>130661.7</c:v>
                </c:pt>
                <c:pt idx="574">
                  <c:v>114118.81</c:v>
                </c:pt>
                <c:pt idx="575">
                  <c:v>136667.7</c:v>
                </c:pt>
                <c:pt idx="576">
                  <c:v>142556.7</c:v>
                </c:pt>
                <c:pt idx="577">
                  <c:v>136957.6</c:v>
                </c:pt>
                <c:pt idx="578">
                  <c:v>135190.9</c:v>
                </c:pt>
                <c:pt idx="579">
                  <c:v>118692.08</c:v>
                </c:pt>
                <c:pt idx="580">
                  <c:v>140305.1</c:v>
                </c:pt>
                <c:pt idx="581">
                  <c:v>145753.4</c:v>
                </c:pt>
                <c:pt idx="582">
                  <c:v>140437.7</c:v>
                </c:pt>
                <c:pt idx="583">
                  <c:v>139076.6</c:v>
                </c:pt>
                <c:pt idx="584">
                  <c:v>122910.32</c:v>
                </c:pt>
                <c:pt idx="585">
                  <c:v>140107.5</c:v>
                </c:pt>
                <c:pt idx="586">
                  <c:v>147581.2</c:v>
                </c:pt>
                <c:pt idx="587">
                  <c:v>149054.1</c:v>
                </c:pt>
                <c:pt idx="588">
                  <c:v>148089.5</c:v>
                </c:pt>
                <c:pt idx="589">
                  <c:v>130104.0</c:v>
                </c:pt>
                <c:pt idx="590">
                  <c:v>116808.25</c:v>
                </c:pt>
                <c:pt idx="591">
                  <c:v>157153.1</c:v>
                </c:pt>
                <c:pt idx="592">
                  <c:v>156696.8</c:v>
                </c:pt>
                <c:pt idx="593">
                  <c:v>154320.4</c:v>
                </c:pt>
                <c:pt idx="594">
                  <c:v>136873.1</c:v>
                </c:pt>
                <c:pt idx="595">
                  <c:v>159161.6</c:v>
                </c:pt>
                <c:pt idx="596">
                  <c:v>160200.3</c:v>
                </c:pt>
                <c:pt idx="597">
                  <c:v>154984.7</c:v>
                </c:pt>
                <c:pt idx="598">
                  <c:v>152218.3</c:v>
                </c:pt>
                <c:pt idx="599">
                  <c:v>137025.2</c:v>
                </c:pt>
                <c:pt idx="600">
                  <c:v>162332.3</c:v>
                </c:pt>
                <c:pt idx="601">
                  <c:v>155281.1</c:v>
                </c:pt>
                <c:pt idx="602">
                  <c:v>159313.7</c:v>
                </c:pt>
                <c:pt idx="603">
                  <c:v>153030.8</c:v>
                </c:pt>
                <c:pt idx="604">
                  <c:v>138205.6</c:v>
                </c:pt>
                <c:pt idx="605">
                  <c:v>167020.1</c:v>
                </c:pt>
                <c:pt idx="606">
                  <c:v>169986.7</c:v>
                </c:pt>
                <c:pt idx="607">
                  <c:v>168101.7</c:v>
                </c:pt>
                <c:pt idx="608">
                  <c:v>160043.0</c:v>
                </c:pt>
                <c:pt idx="609">
                  <c:v>139226.1</c:v>
                </c:pt>
                <c:pt idx="610">
                  <c:v>167588.2</c:v>
                </c:pt>
                <c:pt idx="611">
                  <c:v>171546.7</c:v>
                </c:pt>
                <c:pt idx="612">
                  <c:v>168684.1</c:v>
                </c:pt>
                <c:pt idx="613">
                  <c:v>163345.0</c:v>
                </c:pt>
                <c:pt idx="614">
                  <c:v>144210.3</c:v>
                </c:pt>
                <c:pt idx="615">
                  <c:v>153940.8</c:v>
                </c:pt>
                <c:pt idx="616">
                  <c:v>172030.3</c:v>
                </c:pt>
                <c:pt idx="617">
                  <c:v>171769.0</c:v>
                </c:pt>
                <c:pt idx="618">
                  <c:v>166137.4</c:v>
                </c:pt>
                <c:pt idx="619">
                  <c:v>146985.8</c:v>
                </c:pt>
                <c:pt idx="620">
                  <c:v>173349.8</c:v>
                </c:pt>
                <c:pt idx="621">
                  <c:v>174705.7</c:v>
                </c:pt>
                <c:pt idx="622">
                  <c:v>172528.2</c:v>
                </c:pt>
                <c:pt idx="623">
                  <c:v>167401.0</c:v>
                </c:pt>
                <c:pt idx="624">
                  <c:v>146277.3</c:v>
                </c:pt>
                <c:pt idx="625">
                  <c:v>171230.8</c:v>
                </c:pt>
                <c:pt idx="626">
                  <c:v>173704.7</c:v>
                </c:pt>
                <c:pt idx="627">
                  <c:v>172029.0</c:v>
                </c:pt>
                <c:pt idx="628">
                  <c:v>166433.8</c:v>
                </c:pt>
                <c:pt idx="629">
                  <c:v>179028.2</c:v>
                </c:pt>
                <c:pt idx="630">
                  <c:v>161751.2</c:v>
                </c:pt>
                <c:pt idx="631">
                  <c:v>176239.7</c:v>
                </c:pt>
                <c:pt idx="632">
                  <c:v>174154.5</c:v>
                </c:pt>
                <c:pt idx="633">
                  <c:v>172572.4</c:v>
                </c:pt>
                <c:pt idx="634">
                  <c:v>150725.9</c:v>
                </c:pt>
                <c:pt idx="635">
                  <c:v>180074.7</c:v>
                </c:pt>
                <c:pt idx="636">
                  <c:v>182384.8</c:v>
                </c:pt>
                <c:pt idx="637">
                  <c:v>178296.3</c:v>
                </c:pt>
                <c:pt idx="638">
                  <c:v>165903.4</c:v>
                </c:pt>
                <c:pt idx="639">
                  <c:v>153689.9</c:v>
                </c:pt>
                <c:pt idx="640">
                  <c:v>182656.5</c:v>
                </c:pt>
                <c:pt idx="641">
                  <c:v>182855.4</c:v>
                </c:pt>
                <c:pt idx="642">
                  <c:v>179777.0</c:v>
                </c:pt>
                <c:pt idx="643">
                  <c:v>173851.6</c:v>
                </c:pt>
                <c:pt idx="644">
                  <c:v>152721.4</c:v>
                </c:pt>
                <c:pt idx="645">
                  <c:v>179067.2</c:v>
                </c:pt>
                <c:pt idx="646">
                  <c:v>175433.7</c:v>
                </c:pt>
                <c:pt idx="647">
                  <c:v>163135.7</c:v>
                </c:pt>
                <c:pt idx="648">
                  <c:v>118951.3</c:v>
                </c:pt>
                <c:pt idx="649">
                  <c:v>124675.33</c:v>
                </c:pt>
                <c:pt idx="650">
                  <c:v>185225.3</c:v>
                </c:pt>
                <c:pt idx="651">
                  <c:v>184129.4</c:v>
                </c:pt>
                <c:pt idx="652">
                  <c:v>178181.9</c:v>
                </c:pt>
                <c:pt idx="653">
                  <c:v>173430.3999999999</c:v>
                </c:pt>
                <c:pt idx="654">
                  <c:v>150447.7</c:v>
                </c:pt>
                <c:pt idx="655">
                  <c:v>172549.0</c:v>
                </c:pt>
                <c:pt idx="656">
                  <c:v>170960.4</c:v>
                </c:pt>
                <c:pt idx="657">
                  <c:v>165027.2</c:v>
                </c:pt>
                <c:pt idx="658">
                  <c:v>164005.4</c:v>
                </c:pt>
                <c:pt idx="659">
                  <c:v>144488.5</c:v>
                </c:pt>
                <c:pt idx="660">
                  <c:v>165973.6</c:v>
                </c:pt>
                <c:pt idx="661">
                  <c:v>160968.6</c:v>
                </c:pt>
                <c:pt idx="662">
                  <c:v>153496.2</c:v>
                </c:pt>
                <c:pt idx="663">
                  <c:v>132403.7</c:v>
                </c:pt>
                <c:pt idx="664">
                  <c:v>145557.1</c:v>
                </c:pt>
                <c:pt idx="665">
                  <c:v>139275.5</c:v>
                </c:pt>
                <c:pt idx="666">
                  <c:v>124721.48</c:v>
                </c:pt>
                <c:pt idx="667">
                  <c:v>99656.05</c:v>
                </c:pt>
                <c:pt idx="668">
                  <c:v>53109.42000000001</c:v>
                </c:pt>
                <c:pt idx="669">
                  <c:v>100458.41</c:v>
                </c:pt>
                <c:pt idx="670">
                  <c:v>107392.61</c:v>
                </c:pt>
                <c:pt idx="671">
                  <c:v>103575.42</c:v>
                </c:pt>
                <c:pt idx="672">
                  <c:v>87750.65000000002</c:v>
                </c:pt>
                <c:pt idx="673">
                  <c:v>42937.57</c:v>
                </c:pt>
                <c:pt idx="674">
                  <c:v>142165.4</c:v>
                </c:pt>
                <c:pt idx="675">
                  <c:v>163857.2</c:v>
                </c:pt>
                <c:pt idx="676">
                  <c:v>168782.9</c:v>
                </c:pt>
                <c:pt idx="677">
                  <c:v>162154.2</c:v>
                </c:pt>
                <c:pt idx="678">
                  <c:v>153082.8</c:v>
                </c:pt>
                <c:pt idx="679">
                  <c:v>178687.6</c:v>
                </c:pt>
                <c:pt idx="680">
                  <c:v>186691.7</c:v>
                </c:pt>
                <c:pt idx="681">
                  <c:v>186338.1</c:v>
                </c:pt>
                <c:pt idx="682">
                  <c:v>181749.1</c:v>
                </c:pt>
                <c:pt idx="683">
                  <c:v>161265.0</c:v>
                </c:pt>
                <c:pt idx="684">
                  <c:v>173817.8</c:v>
                </c:pt>
                <c:pt idx="685">
                  <c:v>190234.2</c:v>
                </c:pt>
                <c:pt idx="686">
                  <c:v>189096.7</c:v>
                </c:pt>
                <c:pt idx="687">
                  <c:v>183940.9</c:v>
                </c:pt>
                <c:pt idx="688">
                  <c:v>165565.4</c:v>
                </c:pt>
                <c:pt idx="689">
                  <c:v>194186.2</c:v>
                </c:pt>
                <c:pt idx="690">
                  <c:v>166782.2</c:v>
                </c:pt>
                <c:pt idx="691">
                  <c:v>190651.5</c:v>
                </c:pt>
                <c:pt idx="692">
                  <c:v>186221.1</c:v>
                </c:pt>
                <c:pt idx="693">
                  <c:v>164434.4</c:v>
                </c:pt>
                <c:pt idx="694">
                  <c:v>188658.6</c:v>
                </c:pt>
                <c:pt idx="695">
                  <c:v>197485.6</c:v>
                </c:pt>
                <c:pt idx="696">
                  <c:v>198387.8</c:v>
                </c:pt>
                <c:pt idx="697">
                  <c:v>197302.3</c:v>
                </c:pt>
                <c:pt idx="698">
                  <c:v>168192.7</c:v>
                </c:pt>
                <c:pt idx="699">
                  <c:v>202621.9</c:v>
                </c:pt>
                <c:pt idx="700">
                  <c:v>203958.3</c:v>
                </c:pt>
                <c:pt idx="701">
                  <c:v>201165.9</c:v>
                </c:pt>
                <c:pt idx="702">
                  <c:v>193191.7</c:v>
                </c:pt>
                <c:pt idx="703">
                  <c:v>169477.1</c:v>
                </c:pt>
                <c:pt idx="704">
                  <c:v>197094.3</c:v>
                </c:pt>
                <c:pt idx="705">
                  <c:v>197421.9</c:v>
                </c:pt>
                <c:pt idx="706">
                  <c:v>206930.1</c:v>
                </c:pt>
                <c:pt idx="707">
                  <c:v>199625.4</c:v>
                </c:pt>
                <c:pt idx="708">
                  <c:v>175208.8</c:v>
                </c:pt>
                <c:pt idx="709">
                  <c:v>191695.4</c:v>
                </c:pt>
                <c:pt idx="710">
                  <c:v>206068.2</c:v>
                </c:pt>
                <c:pt idx="711">
                  <c:v>206215.1</c:v>
                </c:pt>
                <c:pt idx="712">
                  <c:v>199807.4</c:v>
                </c:pt>
                <c:pt idx="713">
                  <c:v>173287.4</c:v>
                </c:pt>
                <c:pt idx="714">
                  <c:v>208026.0</c:v>
                </c:pt>
                <c:pt idx="715">
                  <c:v>207361.7</c:v>
                </c:pt>
                <c:pt idx="716">
                  <c:v>198376.1</c:v>
                </c:pt>
                <c:pt idx="717">
                  <c:v>202237.1</c:v>
                </c:pt>
                <c:pt idx="718">
                  <c:v>177256.3</c:v>
                </c:pt>
                <c:pt idx="719">
                  <c:v>203942.7</c:v>
                </c:pt>
                <c:pt idx="720">
                  <c:v>204813.7</c:v>
                </c:pt>
                <c:pt idx="721">
                  <c:v>208839.8</c:v>
                </c:pt>
                <c:pt idx="722">
                  <c:v>202144.8</c:v>
                </c:pt>
                <c:pt idx="723">
                  <c:v>175801.6</c:v>
                </c:pt>
                <c:pt idx="724">
                  <c:v>202087.6</c:v>
                </c:pt>
                <c:pt idx="725">
                  <c:v>204847.5</c:v>
                </c:pt>
                <c:pt idx="726">
                  <c:v>201093.1</c:v>
                </c:pt>
                <c:pt idx="727">
                  <c:v>194279.8</c:v>
                </c:pt>
                <c:pt idx="728">
                  <c:v>175983.6</c:v>
                </c:pt>
                <c:pt idx="729">
                  <c:v>201310.2</c:v>
                </c:pt>
                <c:pt idx="730">
                  <c:v>203830.9</c:v>
                </c:pt>
                <c:pt idx="731">
                  <c:v>201683.3</c:v>
                </c:pt>
                <c:pt idx="732">
                  <c:v>195466.7</c:v>
                </c:pt>
                <c:pt idx="733">
                  <c:v>171996.5</c:v>
                </c:pt>
                <c:pt idx="734">
                  <c:v>199862.0</c:v>
                </c:pt>
                <c:pt idx="735">
                  <c:v>204045.4</c:v>
                </c:pt>
                <c:pt idx="736">
                  <c:v>192929.1</c:v>
                </c:pt>
                <c:pt idx="737">
                  <c:v>193497.2</c:v>
                </c:pt>
                <c:pt idx="738">
                  <c:v>167954.8</c:v>
                </c:pt>
                <c:pt idx="739">
                  <c:v>201349.2</c:v>
                </c:pt>
                <c:pt idx="740">
                  <c:v>202516.6</c:v>
                </c:pt>
                <c:pt idx="741">
                  <c:v>200335.2</c:v>
                </c:pt>
                <c:pt idx="742">
                  <c:v>195990.6</c:v>
                </c:pt>
                <c:pt idx="743">
                  <c:v>170749.8</c:v>
                </c:pt>
                <c:pt idx="744">
                  <c:v>208638.3</c:v>
                </c:pt>
                <c:pt idx="745">
                  <c:v>213798.0</c:v>
                </c:pt>
                <c:pt idx="746">
                  <c:v>208509.6</c:v>
                </c:pt>
                <c:pt idx="747">
                  <c:v>200704.4</c:v>
                </c:pt>
                <c:pt idx="748">
                  <c:v>176529.6</c:v>
                </c:pt>
                <c:pt idx="749">
                  <c:v>213075.2</c:v>
                </c:pt>
                <c:pt idx="750">
                  <c:v>206900.2</c:v>
                </c:pt>
                <c:pt idx="751">
                  <c:v>199772.3</c:v>
                </c:pt>
                <c:pt idx="752">
                  <c:v>180805.3</c:v>
                </c:pt>
                <c:pt idx="753">
                  <c:v>143378.3</c:v>
                </c:pt>
                <c:pt idx="754">
                  <c:v>171485.6</c:v>
                </c:pt>
                <c:pt idx="755">
                  <c:v>209368.9</c:v>
                </c:pt>
                <c:pt idx="756">
                  <c:v>200925.4</c:v>
                </c:pt>
                <c:pt idx="757">
                  <c:v>196131.0</c:v>
                </c:pt>
                <c:pt idx="758">
                  <c:v>174456.1</c:v>
                </c:pt>
                <c:pt idx="759">
                  <c:v>175974.5</c:v>
                </c:pt>
                <c:pt idx="760">
                  <c:v>199565.6</c:v>
                </c:pt>
                <c:pt idx="761">
                  <c:v>199565.6</c:v>
                </c:pt>
                <c:pt idx="762">
                  <c:v>184366.0</c:v>
                </c:pt>
                <c:pt idx="763">
                  <c:v>163636.2</c:v>
                </c:pt>
                <c:pt idx="764">
                  <c:v>198087.5</c:v>
                </c:pt>
                <c:pt idx="765">
                  <c:v>203665.8</c:v>
                </c:pt>
                <c:pt idx="766">
                  <c:v>203027.5</c:v>
                </c:pt>
                <c:pt idx="767">
                  <c:v>197897.7</c:v>
                </c:pt>
                <c:pt idx="768">
                  <c:v>174526.3</c:v>
                </c:pt>
                <c:pt idx="769">
                  <c:v>201003.4</c:v>
                </c:pt>
                <c:pt idx="770">
                  <c:v>204133.8</c:v>
                </c:pt>
                <c:pt idx="771">
                  <c:v>199960.8</c:v>
                </c:pt>
                <c:pt idx="772">
                  <c:v>196267.5</c:v>
                </c:pt>
                <c:pt idx="773">
                  <c:v>174696.6</c:v>
                </c:pt>
                <c:pt idx="774">
                  <c:v>199683.9</c:v>
                </c:pt>
                <c:pt idx="775">
                  <c:v>202953.4</c:v>
                </c:pt>
                <c:pt idx="776">
                  <c:v>198279.9</c:v>
                </c:pt>
                <c:pt idx="777">
                  <c:v>192422.1</c:v>
                </c:pt>
                <c:pt idx="778">
                  <c:v>170476.8</c:v>
                </c:pt>
                <c:pt idx="779">
                  <c:v>155511.2</c:v>
                </c:pt>
                <c:pt idx="780">
                  <c:v>201995.3</c:v>
                </c:pt>
                <c:pt idx="781">
                  <c:v>198039.4</c:v>
                </c:pt>
                <c:pt idx="782">
                  <c:v>172939.0</c:v>
                </c:pt>
                <c:pt idx="783">
                  <c:v>164426.6</c:v>
                </c:pt>
                <c:pt idx="784">
                  <c:v>198331.9</c:v>
                </c:pt>
                <c:pt idx="785">
                  <c:v>203803.6</c:v>
                </c:pt>
                <c:pt idx="786">
                  <c:v>198727.1</c:v>
                </c:pt>
                <c:pt idx="787">
                  <c:v>193362.0</c:v>
                </c:pt>
                <c:pt idx="788">
                  <c:v>170562.6</c:v>
                </c:pt>
                <c:pt idx="789">
                  <c:v>179849.8</c:v>
                </c:pt>
                <c:pt idx="790">
                  <c:v>196810.9</c:v>
                </c:pt>
                <c:pt idx="791">
                  <c:v>197489.5</c:v>
                </c:pt>
                <c:pt idx="792">
                  <c:v>191610.9</c:v>
                </c:pt>
                <c:pt idx="793">
                  <c:v>167243.7</c:v>
                </c:pt>
                <c:pt idx="794">
                  <c:v>195150.8</c:v>
                </c:pt>
                <c:pt idx="795">
                  <c:v>191739.6</c:v>
                </c:pt>
                <c:pt idx="796">
                  <c:v>192946.0</c:v>
                </c:pt>
                <c:pt idx="797">
                  <c:v>184674.1</c:v>
                </c:pt>
                <c:pt idx="798">
                  <c:v>154770.2</c:v>
                </c:pt>
                <c:pt idx="799">
                  <c:v>203446.1</c:v>
                </c:pt>
                <c:pt idx="800">
                  <c:v>209638.0</c:v>
                </c:pt>
                <c:pt idx="801">
                  <c:v>197940.6</c:v>
                </c:pt>
                <c:pt idx="802">
                  <c:v>186011.8</c:v>
                </c:pt>
                <c:pt idx="803">
                  <c:v>164910.2</c:v>
                </c:pt>
                <c:pt idx="804">
                  <c:v>105045.2</c:v>
                </c:pt>
                <c:pt idx="805">
                  <c:v>147100.2</c:v>
                </c:pt>
                <c:pt idx="806">
                  <c:v>194043.2</c:v>
                </c:pt>
                <c:pt idx="807">
                  <c:v>192199.8</c:v>
                </c:pt>
                <c:pt idx="808">
                  <c:v>170081.6</c:v>
                </c:pt>
                <c:pt idx="809">
                  <c:v>191722.7</c:v>
                </c:pt>
                <c:pt idx="810">
                  <c:v>197518.1</c:v>
                </c:pt>
                <c:pt idx="811">
                  <c:v>195530.4</c:v>
                </c:pt>
                <c:pt idx="812">
                  <c:v>188063.2</c:v>
                </c:pt>
                <c:pt idx="813">
                  <c:v>162325.8</c:v>
                </c:pt>
                <c:pt idx="814">
                  <c:v>190409.7</c:v>
                </c:pt>
                <c:pt idx="815">
                  <c:v>193506.3</c:v>
                </c:pt>
                <c:pt idx="816">
                  <c:v>189230.6</c:v>
                </c:pt>
                <c:pt idx="817">
                  <c:v>181459.2</c:v>
                </c:pt>
                <c:pt idx="818">
                  <c:v>165444.5</c:v>
                </c:pt>
                <c:pt idx="819">
                  <c:v>195837.2</c:v>
                </c:pt>
                <c:pt idx="820">
                  <c:v>189348.9</c:v>
                </c:pt>
                <c:pt idx="821">
                  <c:v>188093.1</c:v>
                </c:pt>
                <c:pt idx="822">
                  <c:v>185065.4</c:v>
                </c:pt>
                <c:pt idx="823">
                  <c:v>164598.2</c:v>
                </c:pt>
                <c:pt idx="824">
                  <c:v>184016.3</c:v>
                </c:pt>
                <c:pt idx="825">
                  <c:v>187402.8</c:v>
                </c:pt>
                <c:pt idx="826">
                  <c:v>185580.2</c:v>
                </c:pt>
                <c:pt idx="827">
                  <c:v>178876.1</c:v>
                </c:pt>
                <c:pt idx="828">
                  <c:v>156509.6</c:v>
                </c:pt>
                <c:pt idx="829">
                  <c:v>178425.0</c:v>
                </c:pt>
                <c:pt idx="830">
                  <c:v>183831.7</c:v>
                </c:pt>
                <c:pt idx="831">
                  <c:v>182626.6</c:v>
                </c:pt>
                <c:pt idx="832">
                  <c:v>177210.8</c:v>
                </c:pt>
                <c:pt idx="833">
                  <c:v>160192.5</c:v>
                </c:pt>
                <c:pt idx="834">
                  <c:v>170654.9</c:v>
                </c:pt>
                <c:pt idx="835">
                  <c:v>170942.2</c:v>
                </c:pt>
                <c:pt idx="836">
                  <c:v>178285.9</c:v>
                </c:pt>
                <c:pt idx="837">
                  <c:v>175444.1</c:v>
                </c:pt>
                <c:pt idx="838">
                  <c:v>157882.4</c:v>
                </c:pt>
                <c:pt idx="839">
                  <c:v>182803.4</c:v>
                </c:pt>
                <c:pt idx="840">
                  <c:v>189763.6</c:v>
                </c:pt>
                <c:pt idx="841">
                  <c:v>186774.9</c:v>
                </c:pt>
                <c:pt idx="842">
                  <c:v>181558.0</c:v>
                </c:pt>
                <c:pt idx="843">
                  <c:v>159721.9</c:v>
                </c:pt>
                <c:pt idx="844">
                  <c:v>183970.8</c:v>
                </c:pt>
                <c:pt idx="845">
                  <c:v>194112.1</c:v>
                </c:pt>
                <c:pt idx="846">
                  <c:v>192298.6</c:v>
                </c:pt>
                <c:pt idx="847">
                  <c:v>185935.1</c:v>
                </c:pt>
                <c:pt idx="848">
                  <c:v>164882.9</c:v>
                </c:pt>
                <c:pt idx="849">
                  <c:v>150411.3</c:v>
                </c:pt>
                <c:pt idx="850">
                  <c:v>200582.2</c:v>
                </c:pt>
                <c:pt idx="851">
                  <c:v>200712.2</c:v>
                </c:pt>
                <c:pt idx="852">
                  <c:v>200980.0</c:v>
                </c:pt>
                <c:pt idx="853">
                  <c:v>177214.7</c:v>
                </c:pt>
                <c:pt idx="854">
                  <c:v>203968.7</c:v>
                </c:pt>
                <c:pt idx="855">
                  <c:v>208044.2</c:v>
                </c:pt>
                <c:pt idx="856">
                  <c:v>207269.4</c:v>
                </c:pt>
                <c:pt idx="857">
                  <c:v>201956.3</c:v>
                </c:pt>
                <c:pt idx="858">
                  <c:v>173144.4</c:v>
                </c:pt>
                <c:pt idx="859">
                  <c:v>208432.9</c:v>
                </c:pt>
                <c:pt idx="860">
                  <c:v>212308.2</c:v>
                </c:pt>
                <c:pt idx="861">
                  <c:v>211023.8</c:v>
                </c:pt>
                <c:pt idx="862">
                  <c:v>205159.5</c:v>
                </c:pt>
                <c:pt idx="863">
                  <c:v>179627.5</c:v>
                </c:pt>
                <c:pt idx="864">
                  <c:v>211213.6</c:v>
                </c:pt>
                <c:pt idx="865">
                  <c:v>217393.8</c:v>
                </c:pt>
                <c:pt idx="866">
                  <c:v>215352.8</c:v>
                </c:pt>
                <c:pt idx="867">
                  <c:v>207174.5</c:v>
                </c:pt>
                <c:pt idx="868">
                  <c:v>182300.3</c:v>
                </c:pt>
                <c:pt idx="869">
                  <c:v>212443.4</c:v>
                </c:pt>
                <c:pt idx="870">
                  <c:v>211292.9</c:v>
                </c:pt>
                <c:pt idx="871">
                  <c:v>216656.7</c:v>
                </c:pt>
                <c:pt idx="872">
                  <c:v>209792.7</c:v>
                </c:pt>
                <c:pt idx="873">
                  <c:v>186457.7</c:v>
                </c:pt>
                <c:pt idx="874">
                  <c:v>204072.7</c:v>
                </c:pt>
                <c:pt idx="875">
                  <c:v>222296.1</c:v>
                </c:pt>
                <c:pt idx="876">
                  <c:v>219697.4</c:v>
                </c:pt>
                <c:pt idx="877">
                  <c:v>208789.1</c:v>
                </c:pt>
                <c:pt idx="878">
                  <c:v>120695.9</c:v>
                </c:pt>
                <c:pt idx="879">
                  <c:v>223130.7</c:v>
                </c:pt>
                <c:pt idx="880">
                  <c:v>227216.6</c:v>
                </c:pt>
                <c:pt idx="881">
                  <c:v>223165.8</c:v>
                </c:pt>
                <c:pt idx="882">
                  <c:v>216535.8</c:v>
                </c:pt>
                <c:pt idx="883">
                  <c:v>191566.7</c:v>
                </c:pt>
                <c:pt idx="884">
                  <c:v>224858.4</c:v>
                </c:pt>
                <c:pt idx="885">
                  <c:v>229271.9</c:v>
                </c:pt>
                <c:pt idx="886">
                  <c:v>225907.5</c:v>
                </c:pt>
                <c:pt idx="887">
                  <c:v>214909.5</c:v>
                </c:pt>
                <c:pt idx="888">
                  <c:v>191106.5</c:v>
                </c:pt>
                <c:pt idx="889">
                  <c:v>225271.8</c:v>
                </c:pt>
                <c:pt idx="890">
                  <c:v>217510.8</c:v>
                </c:pt>
                <c:pt idx="891">
                  <c:v>209731.6</c:v>
                </c:pt>
                <c:pt idx="892">
                  <c:v>213549.7</c:v>
                </c:pt>
                <c:pt idx="893">
                  <c:v>186920.5</c:v>
                </c:pt>
                <c:pt idx="894">
                  <c:v>225343.3</c:v>
                </c:pt>
                <c:pt idx="895">
                  <c:v>219785.8</c:v>
                </c:pt>
                <c:pt idx="896">
                  <c:v>217200.1</c:v>
                </c:pt>
                <c:pt idx="897">
                  <c:v>212889.3</c:v>
                </c:pt>
                <c:pt idx="898">
                  <c:v>188266.0</c:v>
                </c:pt>
                <c:pt idx="899">
                  <c:v>230396.4</c:v>
                </c:pt>
                <c:pt idx="900">
                  <c:v>232858.6</c:v>
                </c:pt>
                <c:pt idx="901">
                  <c:v>228074.6</c:v>
                </c:pt>
                <c:pt idx="902">
                  <c:v>225148.3</c:v>
                </c:pt>
                <c:pt idx="903">
                  <c:v>198603.6</c:v>
                </c:pt>
                <c:pt idx="904">
                  <c:v>228826.0</c:v>
                </c:pt>
                <c:pt idx="905">
                  <c:v>224458.0</c:v>
                </c:pt>
                <c:pt idx="906">
                  <c:v>200265.0</c:v>
                </c:pt>
                <c:pt idx="907">
                  <c:v>145987.4</c:v>
                </c:pt>
                <c:pt idx="908">
                  <c:v>152282.0</c:v>
                </c:pt>
                <c:pt idx="909">
                  <c:v>236372.5</c:v>
                </c:pt>
                <c:pt idx="910">
                  <c:v>236637.7</c:v>
                </c:pt>
                <c:pt idx="911">
                  <c:v>232923.6</c:v>
                </c:pt>
                <c:pt idx="912">
                  <c:v>221569.4</c:v>
                </c:pt>
                <c:pt idx="913">
                  <c:v>195460.2</c:v>
                </c:pt>
                <c:pt idx="914">
                  <c:v>227800.3</c:v>
                </c:pt>
                <c:pt idx="915">
                  <c:v>226031.0</c:v>
                </c:pt>
                <c:pt idx="916">
                  <c:v>220547.6</c:v>
                </c:pt>
                <c:pt idx="917">
                  <c:v>213655.0</c:v>
                </c:pt>
                <c:pt idx="918">
                  <c:v>179571.6</c:v>
                </c:pt>
                <c:pt idx="919">
                  <c:v>215736.3</c:v>
                </c:pt>
                <c:pt idx="920">
                  <c:v>210752.1</c:v>
                </c:pt>
                <c:pt idx="921">
                  <c:v>203598.2</c:v>
                </c:pt>
                <c:pt idx="922">
                  <c:v>201321.9</c:v>
                </c:pt>
                <c:pt idx="923">
                  <c:v>179210.2</c:v>
                </c:pt>
                <c:pt idx="924">
                  <c:v>197711.8</c:v>
                </c:pt>
                <c:pt idx="925">
                  <c:v>192441.6</c:v>
                </c:pt>
                <c:pt idx="926">
                  <c:v>181573.6</c:v>
                </c:pt>
                <c:pt idx="927">
                  <c:v>167948.3</c:v>
                </c:pt>
                <c:pt idx="928">
                  <c:v>129971.4</c:v>
                </c:pt>
                <c:pt idx="929">
                  <c:v>66365.0</c:v>
                </c:pt>
                <c:pt idx="930">
                  <c:v>104552.5</c:v>
                </c:pt>
                <c:pt idx="931">
                  <c:v>129009.4</c:v>
                </c:pt>
                <c:pt idx="932">
                  <c:v>130824.2</c:v>
                </c:pt>
                <c:pt idx="933">
                  <c:v>114472.8</c:v>
                </c:pt>
                <c:pt idx="934">
                  <c:v>71922.5</c:v>
                </c:pt>
                <c:pt idx="935">
                  <c:v>168044.5</c:v>
                </c:pt>
                <c:pt idx="936">
                  <c:v>190100.3</c:v>
                </c:pt>
                <c:pt idx="937">
                  <c:v>203054.8</c:v>
                </c:pt>
                <c:pt idx="938">
                  <c:v>188500.0</c:v>
                </c:pt>
                <c:pt idx="939">
                  <c:v>221791.7</c:v>
                </c:pt>
                <c:pt idx="940">
                  <c:v>229481.2</c:v>
                </c:pt>
                <c:pt idx="941">
                  <c:v>227431.1</c:v>
                </c:pt>
                <c:pt idx="942">
                  <c:v>225742.4</c:v>
                </c:pt>
                <c:pt idx="943">
                  <c:v>203208.2</c:v>
                </c:pt>
                <c:pt idx="944">
                  <c:v>209800.5</c:v>
                </c:pt>
                <c:pt idx="945">
                  <c:v>234240.5</c:v>
                </c:pt>
                <c:pt idx="946">
                  <c:v>234442.0</c:v>
                </c:pt>
                <c:pt idx="947">
                  <c:v>230223.5</c:v>
                </c:pt>
                <c:pt idx="948">
                  <c:v>234663.0</c:v>
                </c:pt>
                <c:pt idx="949">
                  <c:v>233907.7</c:v>
                </c:pt>
                <c:pt idx="950">
                  <c:v>233223.9</c:v>
                </c:pt>
                <c:pt idx="951">
                  <c:v>228111.0</c:v>
                </c:pt>
                <c:pt idx="952">
                  <c:v>205427.3</c:v>
                </c:pt>
                <c:pt idx="953">
                  <c:v>239965.7</c:v>
                </c:pt>
                <c:pt idx="954">
                  <c:v>246071.8</c:v>
                </c:pt>
                <c:pt idx="955">
                  <c:v>240370.0</c:v>
                </c:pt>
                <c:pt idx="956">
                  <c:v>235625.0</c:v>
                </c:pt>
                <c:pt idx="957">
                  <c:v>211461.9</c:v>
                </c:pt>
                <c:pt idx="958">
                  <c:v>243522.5</c:v>
                </c:pt>
                <c:pt idx="959">
                  <c:v>247547.3</c:v>
                </c:pt>
                <c:pt idx="960">
                  <c:v>244803.0</c:v>
                </c:pt>
                <c:pt idx="961">
                  <c:v>239909.8</c:v>
                </c:pt>
                <c:pt idx="962">
                  <c:v>214128.2</c:v>
                </c:pt>
                <c:pt idx="963">
                  <c:v>248225.9</c:v>
                </c:pt>
                <c:pt idx="964">
                  <c:v>254525.7</c:v>
                </c:pt>
                <c:pt idx="965">
                  <c:v>244985.0</c:v>
                </c:pt>
                <c:pt idx="966">
                  <c:v>243763.0</c:v>
                </c:pt>
                <c:pt idx="967">
                  <c:v>215177.3</c:v>
                </c:pt>
                <c:pt idx="968">
                  <c:v>232297.0</c:v>
                </c:pt>
                <c:pt idx="969">
                  <c:v>252482.1</c:v>
                </c:pt>
                <c:pt idx="970">
                  <c:v>249234.7</c:v>
                </c:pt>
                <c:pt idx="971">
                  <c:v>238774.9</c:v>
                </c:pt>
                <c:pt idx="972">
                  <c:v>215403.5</c:v>
                </c:pt>
                <c:pt idx="973">
                  <c:v>249375.1</c:v>
                </c:pt>
                <c:pt idx="974">
                  <c:v>252016.7</c:v>
                </c:pt>
                <c:pt idx="975">
                  <c:v>244897.9</c:v>
                </c:pt>
                <c:pt idx="976">
                  <c:v>242294.0</c:v>
                </c:pt>
                <c:pt idx="977">
                  <c:v>216374.6</c:v>
                </c:pt>
                <c:pt idx="978">
                  <c:v>244814.7</c:v>
                </c:pt>
                <c:pt idx="979">
                  <c:v>249636.4</c:v>
                </c:pt>
                <c:pt idx="980">
                  <c:v>250302.0</c:v>
                </c:pt>
                <c:pt idx="981">
                  <c:v>240823.7</c:v>
                </c:pt>
                <c:pt idx="982">
                  <c:v>213878.6</c:v>
                </c:pt>
                <c:pt idx="983">
                  <c:v>254096.7</c:v>
                </c:pt>
                <c:pt idx="984">
                  <c:v>253652.1</c:v>
                </c:pt>
                <c:pt idx="985">
                  <c:v>247994.5</c:v>
                </c:pt>
                <c:pt idx="986">
                  <c:v>241118.8</c:v>
                </c:pt>
                <c:pt idx="987">
                  <c:v>213118.1</c:v>
                </c:pt>
                <c:pt idx="988">
                  <c:v>246806.3</c:v>
                </c:pt>
                <c:pt idx="989">
                  <c:v>248636.7</c:v>
                </c:pt>
                <c:pt idx="990">
                  <c:v>247685.1</c:v>
                </c:pt>
                <c:pt idx="991">
                  <c:v>240002.1</c:v>
                </c:pt>
                <c:pt idx="992">
                  <c:v>213734.3</c:v>
                </c:pt>
                <c:pt idx="993">
                  <c:v>244999.3</c:v>
                </c:pt>
                <c:pt idx="994">
                  <c:v>246359.1</c:v>
                </c:pt>
                <c:pt idx="995">
                  <c:v>245723.4</c:v>
                </c:pt>
                <c:pt idx="996">
                  <c:v>239036.2</c:v>
                </c:pt>
                <c:pt idx="997">
                  <c:v>210498.6</c:v>
                </c:pt>
                <c:pt idx="998">
                  <c:v>251739.8</c:v>
                </c:pt>
                <c:pt idx="999">
                  <c:v>258529.7</c:v>
                </c:pt>
                <c:pt idx="1000">
                  <c:v>258511.5</c:v>
                </c:pt>
                <c:pt idx="1001">
                  <c:v>251017.0</c:v>
                </c:pt>
                <c:pt idx="1002">
                  <c:v>223489.5</c:v>
                </c:pt>
                <c:pt idx="1003">
                  <c:v>249607.8</c:v>
                </c:pt>
                <c:pt idx="1004">
                  <c:v>240702.8</c:v>
                </c:pt>
                <c:pt idx="1005">
                  <c:v>244830.3</c:v>
                </c:pt>
                <c:pt idx="1006">
                  <c:v>222470.3</c:v>
                </c:pt>
                <c:pt idx="1007">
                  <c:v>172278.6</c:v>
                </c:pt>
                <c:pt idx="1008">
                  <c:v>208928.2</c:v>
                </c:pt>
                <c:pt idx="1009">
                  <c:v>252305.3</c:v>
                </c:pt>
                <c:pt idx="1010">
                  <c:v>253158.1</c:v>
                </c:pt>
                <c:pt idx="1011">
                  <c:v>246053.6</c:v>
                </c:pt>
                <c:pt idx="1012">
                  <c:v>215114.9</c:v>
                </c:pt>
                <c:pt idx="1013">
                  <c:v>255186.1</c:v>
                </c:pt>
                <c:pt idx="1014">
                  <c:v>256122.1</c:v>
                </c:pt>
                <c:pt idx="1015">
                  <c:v>246915.5</c:v>
                </c:pt>
                <c:pt idx="1016">
                  <c:v>239959.2</c:v>
                </c:pt>
                <c:pt idx="1017">
                  <c:v>211850.6</c:v>
                </c:pt>
                <c:pt idx="1018">
                  <c:v>224205.8</c:v>
                </c:pt>
                <c:pt idx="1019">
                  <c:v>213752.5</c:v>
                </c:pt>
                <c:pt idx="1020">
                  <c:v>240706.7</c:v>
                </c:pt>
                <c:pt idx="1021">
                  <c:v>225823.0</c:v>
                </c:pt>
                <c:pt idx="1022">
                  <c:v>202667.4</c:v>
                </c:pt>
                <c:pt idx="1023">
                  <c:v>243526.3999999999</c:v>
                </c:pt>
                <c:pt idx="1024">
                  <c:v>244290.8</c:v>
                </c:pt>
                <c:pt idx="1025">
                  <c:v>243077.9</c:v>
                </c:pt>
                <c:pt idx="1026">
                  <c:v>234907.4</c:v>
                </c:pt>
                <c:pt idx="1027">
                  <c:v>208232.7</c:v>
                </c:pt>
                <c:pt idx="1028">
                  <c:v>246732.2</c:v>
                </c:pt>
                <c:pt idx="1029">
                  <c:v>246762.1</c:v>
                </c:pt>
                <c:pt idx="1030">
                  <c:v>244289.5</c:v>
                </c:pt>
                <c:pt idx="1031">
                  <c:v>239170.1</c:v>
                </c:pt>
                <c:pt idx="1032">
                  <c:v>212677.4</c:v>
                </c:pt>
                <c:pt idx="1033">
                  <c:v>231307.7</c:v>
                </c:pt>
                <c:pt idx="1034">
                  <c:v>244883.6</c:v>
                </c:pt>
                <c:pt idx="1035">
                  <c:v>235029.6</c:v>
                </c:pt>
                <c:pt idx="1036">
                  <c:v>208660.4</c:v>
                </c:pt>
                <c:pt idx="1037">
                  <c:v>196995.5</c:v>
                </c:pt>
                <c:pt idx="1038">
                  <c:v>187557.5</c:v>
                </c:pt>
                <c:pt idx="1039">
                  <c:v>242858.2</c:v>
                </c:pt>
                <c:pt idx="1040">
                  <c:v>238377.1</c:v>
                </c:pt>
                <c:pt idx="1041">
                  <c:v>234091.0</c:v>
                </c:pt>
                <c:pt idx="1042">
                  <c:v>207340.9</c:v>
                </c:pt>
                <c:pt idx="1043">
                  <c:v>220560.6</c:v>
                </c:pt>
                <c:pt idx="1044">
                  <c:v>242505.9</c:v>
                </c:pt>
                <c:pt idx="1045">
                  <c:v>240385.6</c:v>
                </c:pt>
                <c:pt idx="1046">
                  <c:v>229992.1</c:v>
                </c:pt>
                <c:pt idx="1047">
                  <c:v>201119.1</c:v>
                </c:pt>
                <c:pt idx="1048">
                  <c:v>238621.5</c:v>
                </c:pt>
                <c:pt idx="1049">
                  <c:v>241008.3</c:v>
                </c:pt>
                <c:pt idx="1050">
                  <c:v>233736.1</c:v>
                </c:pt>
                <c:pt idx="1051">
                  <c:v>221197.6</c:v>
                </c:pt>
                <c:pt idx="1052">
                  <c:v>199720.3</c:v>
                </c:pt>
                <c:pt idx="1053">
                  <c:v>236148.9</c:v>
                </c:pt>
                <c:pt idx="1054">
                  <c:v>237604.9</c:v>
                </c:pt>
                <c:pt idx="1055">
                  <c:v>230703.2</c:v>
                </c:pt>
                <c:pt idx="1056">
                  <c:v>225956.9</c:v>
                </c:pt>
                <c:pt idx="1057">
                  <c:v>197718.3</c:v>
                </c:pt>
                <c:pt idx="1058">
                  <c:v>227639.1</c:v>
                </c:pt>
                <c:pt idx="1059">
                  <c:v>229304.4</c:v>
                </c:pt>
                <c:pt idx="1060">
                  <c:v>227724.9</c:v>
                </c:pt>
                <c:pt idx="1061">
                  <c:v>220649.0</c:v>
                </c:pt>
                <c:pt idx="1062">
                  <c:v>193416.6</c:v>
                </c:pt>
                <c:pt idx="1063">
                  <c:v>218071.1</c:v>
                </c:pt>
                <c:pt idx="1064">
                  <c:v>221816.4</c:v>
                </c:pt>
                <c:pt idx="1065">
                  <c:v>168695.8</c:v>
                </c:pt>
                <c:pt idx="1066">
                  <c:v>219133.2</c:v>
                </c:pt>
                <c:pt idx="1067">
                  <c:v>198372.2</c:v>
                </c:pt>
                <c:pt idx="1068">
                  <c:v>230019.4</c:v>
                </c:pt>
                <c:pt idx="1069">
                  <c:v>232224.2</c:v>
                </c:pt>
                <c:pt idx="1070">
                  <c:v>229962.2</c:v>
                </c:pt>
                <c:pt idx="1071">
                  <c:v>225088.5</c:v>
                </c:pt>
                <c:pt idx="1072">
                  <c:v>200353.4</c:v>
                </c:pt>
                <c:pt idx="1073">
                  <c:v>230132.5</c:v>
                </c:pt>
                <c:pt idx="1074">
                  <c:v>233629.5</c:v>
                </c:pt>
                <c:pt idx="1075">
                  <c:v>231462.3999999999</c:v>
                </c:pt>
                <c:pt idx="1076">
                  <c:v>222067.3</c:v>
                </c:pt>
                <c:pt idx="1077">
                  <c:v>193772.8</c:v>
                </c:pt>
                <c:pt idx="1078">
                  <c:v>226138.9</c:v>
                </c:pt>
                <c:pt idx="1079">
                  <c:v>228602.4</c:v>
                </c:pt>
                <c:pt idx="1080">
                  <c:v>217077.9</c:v>
                </c:pt>
                <c:pt idx="1081">
                  <c:v>220344.8</c:v>
                </c:pt>
                <c:pt idx="1082">
                  <c:v>192108.8</c:v>
                </c:pt>
                <c:pt idx="1083">
                  <c:v>220779.0</c:v>
                </c:pt>
                <c:pt idx="1084">
                  <c:v>220338.3</c:v>
                </c:pt>
                <c:pt idx="1085">
                  <c:v>211599.7</c:v>
                </c:pt>
                <c:pt idx="1086">
                  <c:v>218034.7</c:v>
                </c:pt>
                <c:pt idx="1087">
                  <c:v>194643.8</c:v>
                </c:pt>
                <c:pt idx="1088">
                  <c:v>220789.4</c:v>
                </c:pt>
                <c:pt idx="1089">
                  <c:v>226738.2</c:v>
                </c:pt>
                <c:pt idx="1090">
                  <c:v>228857.2</c:v>
                </c:pt>
                <c:pt idx="1091">
                  <c:v>219797.5</c:v>
                </c:pt>
                <c:pt idx="1092">
                  <c:v>194333.1</c:v>
                </c:pt>
                <c:pt idx="1093">
                  <c:v>221002.6</c:v>
                </c:pt>
                <c:pt idx="1094">
                  <c:v>219488.1</c:v>
                </c:pt>
                <c:pt idx="1095">
                  <c:v>207096.5</c:v>
                </c:pt>
                <c:pt idx="1096">
                  <c:v>215486.7</c:v>
                </c:pt>
                <c:pt idx="1097">
                  <c:v>194538.5</c:v>
                </c:pt>
                <c:pt idx="1098">
                  <c:v>228887.1</c:v>
                </c:pt>
                <c:pt idx="1099">
                  <c:v>232940.5</c:v>
                </c:pt>
                <c:pt idx="1100">
                  <c:v>229802.3</c:v>
                </c:pt>
                <c:pt idx="1101">
                  <c:v>225733.3</c:v>
                </c:pt>
                <c:pt idx="1102">
                  <c:v>200330.0</c:v>
                </c:pt>
                <c:pt idx="1103">
                  <c:v>233697.1</c:v>
                </c:pt>
                <c:pt idx="1104">
                  <c:v>243174.1</c:v>
                </c:pt>
                <c:pt idx="1105">
                  <c:v>240375.2</c:v>
                </c:pt>
                <c:pt idx="1106">
                  <c:v>236360.8</c:v>
                </c:pt>
                <c:pt idx="1107">
                  <c:v>206939.2</c:v>
                </c:pt>
                <c:pt idx="1108">
                  <c:v>188840.6</c:v>
                </c:pt>
                <c:pt idx="1109">
                  <c:v>255229.0</c:v>
                </c:pt>
                <c:pt idx="1110">
                  <c:v>258631.1</c:v>
                </c:pt>
                <c:pt idx="1111">
                  <c:v>253137.3</c:v>
                </c:pt>
                <c:pt idx="1112">
                  <c:v>226426.2</c:v>
                </c:pt>
                <c:pt idx="1113">
                  <c:v>265700.5</c:v>
                </c:pt>
                <c:pt idx="1114">
                  <c:v>204618.7</c:v>
                </c:pt>
                <c:pt idx="1115">
                  <c:v>218362.3</c:v>
                </c:pt>
                <c:pt idx="1116">
                  <c:v>229385.0</c:v>
                </c:pt>
                <c:pt idx="1117">
                  <c:v>203626.8</c:v>
                </c:pt>
                <c:pt idx="1118">
                  <c:v>249428.4</c:v>
                </c:pt>
                <c:pt idx="1119">
                  <c:v>253596.2</c:v>
                </c:pt>
                <c:pt idx="1120">
                  <c:v>248071.2</c:v>
                </c:pt>
                <c:pt idx="1121">
                  <c:v>245547.9</c:v>
                </c:pt>
                <c:pt idx="1122">
                  <c:v>218268.7</c:v>
                </c:pt>
                <c:pt idx="1123">
                  <c:v>260998.3999999999</c:v>
                </c:pt>
                <c:pt idx="1124">
                  <c:v>271528.4</c:v>
                </c:pt>
                <c:pt idx="1125">
                  <c:v>263887.0</c:v>
                </c:pt>
                <c:pt idx="1126">
                  <c:v>252553.6</c:v>
                </c:pt>
                <c:pt idx="1127">
                  <c:v>224718.0</c:v>
                </c:pt>
                <c:pt idx="1128">
                  <c:v>261199.9</c:v>
                </c:pt>
                <c:pt idx="1129">
                  <c:v>267736.3</c:v>
                </c:pt>
                <c:pt idx="1130">
                  <c:v>262941.9</c:v>
                </c:pt>
                <c:pt idx="1131">
                  <c:v>263611.4</c:v>
                </c:pt>
                <c:pt idx="1132">
                  <c:v>232867.7</c:v>
                </c:pt>
                <c:pt idx="1133">
                  <c:v>255048.3</c:v>
                </c:pt>
                <c:pt idx="1134">
                  <c:v>281641.1</c:v>
                </c:pt>
                <c:pt idx="1135">
                  <c:v>274667.9</c:v>
                </c:pt>
                <c:pt idx="1136">
                  <c:v>263186.3</c:v>
                </c:pt>
                <c:pt idx="1137">
                  <c:v>232607.7</c:v>
                </c:pt>
                <c:pt idx="1138">
                  <c:v>281619.0</c:v>
                </c:pt>
                <c:pt idx="1139">
                  <c:v>286065.0</c:v>
                </c:pt>
                <c:pt idx="1140">
                  <c:v>279132.1</c:v>
                </c:pt>
                <c:pt idx="1141">
                  <c:v>269304.1</c:v>
                </c:pt>
                <c:pt idx="1142">
                  <c:v>239512.0</c:v>
                </c:pt>
                <c:pt idx="1143">
                  <c:v>283541.7</c:v>
                </c:pt>
                <c:pt idx="1144">
                  <c:v>294594.3</c:v>
                </c:pt>
                <c:pt idx="1145">
                  <c:v>282285.9</c:v>
                </c:pt>
                <c:pt idx="1146">
                  <c:v>264888.0</c:v>
                </c:pt>
                <c:pt idx="1147">
                  <c:v>235701.7</c:v>
                </c:pt>
                <c:pt idx="1148">
                  <c:v>287747.2</c:v>
                </c:pt>
                <c:pt idx="1149">
                  <c:v>287716.0</c:v>
                </c:pt>
                <c:pt idx="1150">
                  <c:v>270366.2</c:v>
                </c:pt>
                <c:pt idx="1151">
                  <c:v>251569.5</c:v>
                </c:pt>
                <c:pt idx="1152">
                  <c:v>232259.3</c:v>
                </c:pt>
                <c:pt idx="1153">
                  <c:v>289941.6</c:v>
                </c:pt>
                <c:pt idx="1154">
                  <c:v>292392.1</c:v>
                </c:pt>
                <c:pt idx="1155">
                  <c:v>285390.3</c:v>
                </c:pt>
                <c:pt idx="1156">
                  <c:v>275663.7</c:v>
                </c:pt>
                <c:pt idx="1157">
                  <c:v>241735.0</c:v>
                </c:pt>
                <c:pt idx="1158">
                  <c:v>268738.6</c:v>
                </c:pt>
                <c:pt idx="1159">
                  <c:v>284586.9</c:v>
                </c:pt>
                <c:pt idx="1160">
                  <c:v>277511.0</c:v>
                </c:pt>
                <c:pt idx="1161">
                  <c:v>270023.0</c:v>
                </c:pt>
                <c:pt idx="1162">
                  <c:v>239921.5</c:v>
                </c:pt>
                <c:pt idx="1163">
                  <c:v>291018.0</c:v>
                </c:pt>
                <c:pt idx="1164">
                  <c:v>282724.0</c:v>
                </c:pt>
                <c:pt idx="1165">
                  <c:v>258594.7</c:v>
                </c:pt>
                <c:pt idx="1166">
                  <c:v>186063.8</c:v>
                </c:pt>
                <c:pt idx="1167">
                  <c:v>183615.9</c:v>
                </c:pt>
                <c:pt idx="1168">
                  <c:v>297853.4</c:v>
                </c:pt>
                <c:pt idx="1169">
                  <c:v>297674.0</c:v>
                </c:pt>
                <c:pt idx="1170">
                  <c:v>290594.2</c:v>
                </c:pt>
                <c:pt idx="1171">
                  <c:v>281126.3</c:v>
                </c:pt>
                <c:pt idx="1172">
                  <c:v>242602.1</c:v>
                </c:pt>
                <c:pt idx="1173">
                  <c:v>287358.5</c:v>
                </c:pt>
                <c:pt idx="1174">
                  <c:v>288912.0</c:v>
                </c:pt>
                <c:pt idx="1175">
                  <c:v>275912.0</c:v>
                </c:pt>
                <c:pt idx="1176">
                  <c:v>266510.4</c:v>
                </c:pt>
                <c:pt idx="1177">
                  <c:v>231764.0</c:v>
                </c:pt>
                <c:pt idx="1178">
                  <c:v>271156.6</c:v>
                </c:pt>
                <c:pt idx="1179">
                  <c:v>268977.8</c:v>
                </c:pt>
                <c:pt idx="1180">
                  <c:v>263357.9</c:v>
                </c:pt>
                <c:pt idx="1181">
                  <c:v>253490.9</c:v>
                </c:pt>
                <c:pt idx="1182">
                  <c:v>219588.2</c:v>
                </c:pt>
                <c:pt idx="1183">
                  <c:v>248755.0</c:v>
                </c:pt>
                <c:pt idx="1184">
                  <c:v>248111.5</c:v>
                </c:pt>
                <c:pt idx="1185">
                  <c:v>235475.5</c:v>
                </c:pt>
                <c:pt idx="1186">
                  <c:v>217634.3</c:v>
                </c:pt>
                <c:pt idx="1187">
                  <c:v>176698.6</c:v>
                </c:pt>
                <c:pt idx="1188">
                  <c:v>136910.8</c:v>
                </c:pt>
                <c:pt idx="1189">
                  <c:v>159211.0</c:v>
                </c:pt>
                <c:pt idx="1190">
                  <c:v>147839.9</c:v>
                </c:pt>
                <c:pt idx="1191">
                  <c:v>106290.6</c:v>
                </c:pt>
                <c:pt idx="1192">
                  <c:v>90642.5</c:v>
                </c:pt>
                <c:pt idx="1193">
                  <c:v>207940.2</c:v>
                </c:pt>
                <c:pt idx="1194">
                  <c:v>228263.1</c:v>
                </c:pt>
                <c:pt idx="1195">
                  <c:v>224056.3</c:v>
                </c:pt>
                <c:pt idx="1196">
                  <c:v>276762.2</c:v>
                </c:pt>
                <c:pt idx="1197">
                  <c:v>285938.9</c:v>
                </c:pt>
                <c:pt idx="1198">
                  <c:v>284757.2</c:v>
                </c:pt>
                <c:pt idx="1199">
                  <c:v>280689.5</c:v>
                </c:pt>
                <c:pt idx="1200">
                  <c:v>244514.4</c:v>
                </c:pt>
                <c:pt idx="1201">
                  <c:v>293680.4</c:v>
                </c:pt>
                <c:pt idx="1202">
                  <c:v>298721.8</c:v>
                </c:pt>
                <c:pt idx="1203">
                  <c:v>293933.9</c:v>
                </c:pt>
                <c:pt idx="1204">
                  <c:v>290097.6</c:v>
                </c:pt>
                <c:pt idx="1205">
                  <c:v>256959.3</c:v>
                </c:pt>
                <c:pt idx="1206">
                  <c:v>271307.4</c:v>
                </c:pt>
                <c:pt idx="1207">
                  <c:v>305974.5</c:v>
                </c:pt>
                <c:pt idx="1208">
                  <c:v>304125.9</c:v>
                </c:pt>
                <c:pt idx="1209">
                  <c:v>297430.9</c:v>
                </c:pt>
                <c:pt idx="1210">
                  <c:v>260848.9</c:v>
                </c:pt>
                <c:pt idx="1211">
                  <c:v>305575.4</c:v>
                </c:pt>
                <c:pt idx="1212">
                  <c:v>308942.4</c:v>
                </c:pt>
                <c:pt idx="1213">
                  <c:v>303656.6</c:v>
                </c:pt>
                <c:pt idx="1214">
                  <c:v>292657.3</c:v>
                </c:pt>
                <c:pt idx="1215">
                  <c:v>260521.3</c:v>
                </c:pt>
                <c:pt idx="1216">
                  <c:v>309240.1</c:v>
                </c:pt>
                <c:pt idx="1217">
                  <c:v>310785.8</c:v>
                </c:pt>
                <c:pt idx="1218">
                  <c:v>307973.9</c:v>
                </c:pt>
                <c:pt idx="1219">
                  <c:v>296966.8</c:v>
                </c:pt>
                <c:pt idx="1220">
                  <c:v>260617.5</c:v>
                </c:pt>
                <c:pt idx="1221">
                  <c:v>287318.2</c:v>
                </c:pt>
                <c:pt idx="1222">
                  <c:v>289780.4</c:v>
                </c:pt>
                <c:pt idx="1223">
                  <c:v>291645.9</c:v>
                </c:pt>
                <c:pt idx="1224">
                  <c:v>279760.0</c:v>
                </c:pt>
                <c:pt idx="1225">
                  <c:v>258297.0</c:v>
                </c:pt>
                <c:pt idx="1226">
                  <c:v>299211.9</c:v>
                </c:pt>
                <c:pt idx="1227">
                  <c:v>314501.2</c:v>
                </c:pt>
                <c:pt idx="1228">
                  <c:v>308830.6</c:v>
                </c:pt>
                <c:pt idx="1229">
                  <c:v>295443.2</c:v>
                </c:pt>
                <c:pt idx="1230">
                  <c:v>257942.1</c:v>
                </c:pt>
                <c:pt idx="1231">
                  <c:v>311272.0</c:v>
                </c:pt>
                <c:pt idx="1232">
                  <c:v>319577.7</c:v>
                </c:pt>
                <c:pt idx="1233">
                  <c:v>201016.4</c:v>
                </c:pt>
                <c:pt idx="1234">
                  <c:v>298530.7</c:v>
                </c:pt>
                <c:pt idx="1235">
                  <c:v>265560.1</c:v>
                </c:pt>
                <c:pt idx="1236">
                  <c:v>317952.7</c:v>
                </c:pt>
                <c:pt idx="1237">
                  <c:v>320537.1</c:v>
                </c:pt>
                <c:pt idx="1238">
                  <c:v>316533.1</c:v>
                </c:pt>
                <c:pt idx="1239">
                  <c:v>304297.5</c:v>
                </c:pt>
                <c:pt idx="1240">
                  <c:v>264911.4</c:v>
                </c:pt>
                <c:pt idx="1241">
                  <c:v>318493.5</c:v>
                </c:pt>
                <c:pt idx="1242">
                  <c:v>320643.7</c:v>
                </c:pt>
                <c:pt idx="1243">
                  <c:v>312785.2</c:v>
                </c:pt>
                <c:pt idx="1244">
                  <c:v>300417.0</c:v>
                </c:pt>
                <c:pt idx="1245">
                  <c:v>263378.7</c:v>
                </c:pt>
                <c:pt idx="1246">
                  <c:v>312796.9</c:v>
                </c:pt>
                <c:pt idx="1247">
                  <c:v>315692.0</c:v>
                </c:pt>
                <c:pt idx="1248">
                  <c:v>307130.2</c:v>
                </c:pt>
                <c:pt idx="1249">
                  <c:v>292657.3</c:v>
                </c:pt>
                <c:pt idx="1250">
                  <c:v>262537.6</c:v>
                </c:pt>
                <c:pt idx="1251">
                  <c:v>302798.6</c:v>
                </c:pt>
                <c:pt idx="1252">
                  <c:v>305653.4</c:v>
                </c:pt>
                <c:pt idx="1253">
                  <c:v>294452.6</c:v>
                </c:pt>
                <c:pt idx="1254">
                  <c:v>265571.8</c:v>
                </c:pt>
                <c:pt idx="1255">
                  <c:v>137750.6</c:v>
                </c:pt>
                <c:pt idx="1256">
                  <c:v>255183.5</c:v>
                </c:pt>
                <c:pt idx="1257">
                  <c:v>307383.7</c:v>
                </c:pt>
                <c:pt idx="1258">
                  <c:v>310763.7</c:v>
                </c:pt>
                <c:pt idx="1259">
                  <c:v>299865.8</c:v>
                </c:pt>
                <c:pt idx="1260">
                  <c:v>265317.0</c:v>
                </c:pt>
                <c:pt idx="1261">
                  <c:v>318415.5</c:v>
                </c:pt>
                <c:pt idx="1262">
                  <c:v>320110.7</c:v>
                </c:pt>
                <c:pt idx="1263">
                  <c:v>316563.0</c:v>
                </c:pt>
                <c:pt idx="1264">
                  <c:v>309970.7</c:v>
                </c:pt>
                <c:pt idx="1265">
                  <c:v>273227.5</c:v>
                </c:pt>
                <c:pt idx="1266">
                  <c:v>321824.1</c:v>
                </c:pt>
                <c:pt idx="1267">
                  <c:v>326264.9</c:v>
                </c:pt>
                <c:pt idx="1268">
                  <c:v>319651.8</c:v>
                </c:pt>
                <c:pt idx="1269">
                  <c:v>308001.2</c:v>
                </c:pt>
                <c:pt idx="1270">
                  <c:v>271676.6</c:v>
                </c:pt>
                <c:pt idx="1271">
                  <c:v>324342.2</c:v>
                </c:pt>
                <c:pt idx="1272">
                  <c:v>322634.0</c:v>
                </c:pt>
                <c:pt idx="1273">
                  <c:v>314644.2</c:v>
                </c:pt>
                <c:pt idx="1274">
                  <c:v>300383.2</c:v>
                </c:pt>
                <c:pt idx="1275">
                  <c:v>261384.5</c:v>
                </c:pt>
                <c:pt idx="1276">
                  <c:v>312821.6</c:v>
                </c:pt>
                <c:pt idx="1277">
                  <c:v>304417.1</c:v>
                </c:pt>
                <c:pt idx="1278">
                  <c:v>274808.3</c:v>
                </c:pt>
                <c:pt idx="1279">
                  <c:v>295794.2</c:v>
                </c:pt>
                <c:pt idx="1280">
                  <c:v>257671.7</c:v>
                </c:pt>
                <c:pt idx="1281">
                  <c:v>304135.0</c:v>
                </c:pt>
                <c:pt idx="1282">
                  <c:v>313003.6</c:v>
                </c:pt>
                <c:pt idx="1283">
                  <c:v>206603.8</c:v>
                </c:pt>
                <c:pt idx="1284">
                  <c:v>274510.6</c:v>
                </c:pt>
                <c:pt idx="1285">
                  <c:v>268356.4</c:v>
                </c:pt>
                <c:pt idx="1286">
                  <c:v>312456.3</c:v>
                </c:pt>
                <c:pt idx="1287">
                  <c:v>314880.8</c:v>
                </c:pt>
                <c:pt idx="1288">
                  <c:v>302351.4</c:v>
                </c:pt>
                <c:pt idx="1289">
                  <c:v>292932.9</c:v>
                </c:pt>
                <c:pt idx="1290">
                  <c:v>259716.6</c:v>
                </c:pt>
                <c:pt idx="1291">
                  <c:v>271447.8</c:v>
                </c:pt>
                <c:pt idx="1292">
                  <c:v>303451.2</c:v>
                </c:pt>
                <c:pt idx="1293">
                  <c:v>298920.7</c:v>
                </c:pt>
                <c:pt idx="1294">
                  <c:v>290579.9</c:v>
                </c:pt>
                <c:pt idx="1295">
                  <c:v>257376.6</c:v>
                </c:pt>
                <c:pt idx="1296">
                  <c:v>238925.7</c:v>
                </c:pt>
                <c:pt idx="1297">
                  <c:v>308114.3</c:v>
                </c:pt>
                <c:pt idx="1298">
                  <c:v>298903.8</c:v>
                </c:pt>
                <c:pt idx="1299">
                  <c:v>283279.1</c:v>
                </c:pt>
                <c:pt idx="1300">
                  <c:v>247336.7</c:v>
                </c:pt>
                <c:pt idx="1301">
                  <c:v>289272.1</c:v>
                </c:pt>
                <c:pt idx="1302">
                  <c:v>292302.4</c:v>
                </c:pt>
                <c:pt idx="1303">
                  <c:v>294301.8</c:v>
                </c:pt>
                <c:pt idx="1304">
                  <c:v>283024.3</c:v>
                </c:pt>
                <c:pt idx="1305">
                  <c:v>251466.8</c:v>
                </c:pt>
                <c:pt idx="1306">
                  <c:v>296147.8</c:v>
                </c:pt>
                <c:pt idx="1307">
                  <c:v>288697.5</c:v>
                </c:pt>
                <c:pt idx="1308">
                  <c:v>278600.4</c:v>
                </c:pt>
                <c:pt idx="1309">
                  <c:v>239250.7</c:v>
                </c:pt>
                <c:pt idx="1310">
                  <c:v>287584.7</c:v>
                </c:pt>
                <c:pt idx="1311">
                  <c:v>272079.6</c:v>
                </c:pt>
                <c:pt idx="1312">
                  <c:v>288132.0</c:v>
                </c:pt>
                <c:pt idx="1313">
                  <c:v>276151.2</c:v>
                </c:pt>
                <c:pt idx="1314">
                  <c:v>233160.2</c:v>
                </c:pt>
                <c:pt idx="1315">
                  <c:v>190044.4</c:v>
                </c:pt>
                <c:pt idx="1316">
                  <c:v>212140.5</c:v>
                </c:pt>
                <c:pt idx="1317">
                  <c:v>261664.0</c:v>
                </c:pt>
                <c:pt idx="1318">
                  <c:v>272057.5</c:v>
                </c:pt>
                <c:pt idx="1319">
                  <c:v>240041.1</c:v>
                </c:pt>
                <c:pt idx="1320">
                  <c:v>272145.9</c:v>
                </c:pt>
                <c:pt idx="1321">
                  <c:v>281333.0</c:v>
                </c:pt>
                <c:pt idx="1322">
                  <c:v>270999.3</c:v>
                </c:pt>
                <c:pt idx="1323">
                  <c:v>199902.3</c:v>
                </c:pt>
                <c:pt idx="1324">
                  <c:v>219694.8</c:v>
                </c:pt>
                <c:pt idx="1325">
                  <c:v>285630.8</c:v>
                </c:pt>
                <c:pt idx="1326">
                  <c:v>290232.8</c:v>
                </c:pt>
                <c:pt idx="1327">
                  <c:v>286566.8</c:v>
                </c:pt>
                <c:pt idx="1328">
                  <c:v>276602.3</c:v>
                </c:pt>
                <c:pt idx="1329">
                  <c:v>240259.5</c:v>
                </c:pt>
                <c:pt idx="1330">
                  <c:v>282603.1</c:v>
                </c:pt>
                <c:pt idx="1331">
                  <c:v>285716.6</c:v>
                </c:pt>
                <c:pt idx="1332">
                  <c:v>283344.1</c:v>
                </c:pt>
                <c:pt idx="1333">
                  <c:v>273275.6</c:v>
                </c:pt>
                <c:pt idx="1334">
                  <c:v>243023.3</c:v>
                </c:pt>
                <c:pt idx="1335">
                  <c:v>263940.3</c:v>
                </c:pt>
                <c:pt idx="1336">
                  <c:v>270008.7</c:v>
                </c:pt>
                <c:pt idx="1337">
                  <c:v>284017.5</c:v>
                </c:pt>
                <c:pt idx="1338">
                  <c:v>268860.8</c:v>
                </c:pt>
                <c:pt idx="1339">
                  <c:v>240080.1</c:v>
                </c:pt>
                <c:pt idx="1340">
                  <c:v>275268.5</c:v>
                </c:pt>
                <c:pt idx="1341">
                  <c:v>278995.6</c:v>
                </c:pt>
                <c:pt idx="1342">
                  <c:v>272832.3</c:v>
                </c:pt>
                <c:pt idx="1343">
                  <c:v>261250.6</c:v>
                </c:pt>
                <c:pt idx="1344">
                  <c:v>231840.7</c:v>
                </c:pt>
                <c:pt idx="1345">
                  <c:v>269024.6</c:v>
                </c:pt>
                <c:pt idx="1346">
                  <c:v>273007.8</c:v>
                </c:pt>
                <c:pt idx="1347">
                  <c:v>270149.1</c:v>
                </c:pt>
                <c:pt idx="1348">
                  <c:v>263285.1</c:v>
                </c:pt>
                <c:pt idx="1349">
                  <c:v>232137.1</c:v>
                </c:pt>
                <c:pt idx="1350">
                  <c:v>268154.9</c:v>
                </c:pt>
                <c:pt idx="1351">
                  <c:v>269527.7</c:v>
                </c:pt>
                <c:pt idx="1352">
                  <c:v>262693.6</c:v>
                </c:pt>
                <c:pt idx="1353">
                  <c:v>243473.1</c:v>
                </c:pt>
                <c:pt idx="1354">
                  <c:v>223607.8</c:v>
                </c:pt>
                <c:pt idx="1355">
                  <c:v>270608.0</c:v>
                </c:pt>
                <c:pt idx="1356">
                  <c:v>277084.6</c:v>
                </c:pt>
                <c:pt idx="1357">
                  <c:v>270221.9</c:v>
                </c:pt>
                <c:pt idx="1358">
                  <c:v>268301.8</c:v>
                </c:pt>
                <c:pt idx="1359">
                  <c:v>238362.8</c:v>
                </c:pt>
                <c:pt idx="1360">
                  <c:v>188592.3</c:v>
                </c:pt>
                <c:pt idx="1361">
                  <c:v>250287.7</c:v>
                </c:pt>
                <c:pt idx="1362">
                  <c:v>288091.7</c:v>
                </c:pt>
                <c:pt idx="1363">
                  <c:v>280754.5</c:v>
                </c:pt>
                <c:pt idx="1364">
                  <c:v>243523.8</c:v>
                </c:pt>
                <c:pt idx="1365">
                  <c:v>224049.8</c:v>
                </c:pt>
                <c:pt idx="1366">
                  <c:v>180622.0</c:v>
                </c:pt>
                <c:pt idx="1367">
                  <c:v>141133.2</c:v>
                </c:pt>
                <c:pt idx="1368">
                  <c:v>211257.8</c:v>
                </c:pt>
                <c:pt idx="1369">
                  <c:v>270181.6</c:v>
                </c:pt>
                <c:pt idx="1370">
                  <c:v>319792.2</c:v>
                </c:pt>
                <c:pt idx="1371">
                  <c:v>319274.8</c:v>
                </c:pt>
                <c:pt idx="1372">
                  <c:v>313666.6</c:v>
                </c:pt>
                <c:pt idx="1373">
                  <c:v>310108.5</c:v>
                </c:pt>
                <c:pt idx="1374">
                  <c:v>272520.3</c:v>
                </c:pt>
                <c:pt idx="1375">
                  <c:v>316522.7</c:v>
                </c:pt>
                <c:pt idx="1376">
                  <c:v>328040.7</c:v>
                </c:pt>
                <c:pt idx="1377">
                  <c:v>338328.9</c:v>
                </c:pt>
                <c:pt idx="1378">
                  <c:v>325328.9</c:v>
                </c:pt>
                <c:pt idx="1379">
                  <c:v>269313.2</c:v>
                </c:pt>
                <c:pt idx="1380">
                  <c:v>323332.1</c:v>
                </c:pt>
                <c:pt idx="1381">
                  <c:v>331120.4</c:v>
                </c:pt>
                <c:pt idx="1382">
                  <c:v>322744.5</c:v>
                </c:pt>
                <c:pt idx="1383">
                  <c:v>317707.0</c:v>
                </c:pt>
                <c:pt idx="1384">
                  <c:v>278846.1</c:v>
                </c:pt>
                <c:pt idx="1385">
                  <c:v>312435.5</c:v>
                </c:pt>
                <c:pt idx="1386">
                  <c:v>330198.7</c:v>
                </c:pt>
                <c:pt idx="1387">
                  <c:v>322727.6</c:v>
                </c:pt>
                <c:pt idx="1388">
                  <c:v>305552.0</c:v>
                </c:pt>
                <c:pt idx="1389">
                  <c:v>276562.0</c:v>
                </c:pt>
                <c:pt idx="1390">
                  <c:v>333390.2</c:v>
                </c:pt>
                <c:pt idx="1391">
                  <c:v>341256.5</c:v>
                </c:pt>
                <c:pt idx="1392">
                  <c:v>331971.9</c:v>
                </c:pt>
                <c:pt idx="1393">
                  <c:v>321283.3</c:v>
                </c:pt>
                <c:pt idx="1394">
                  <c:v>280664.8</c:v>
                </c:pt>
                <c:pt idx="1395">
                  <c:v>312538.2</c:v>
                </c:pt>
                <c:pt idx="1396">
                  <c:v>333219.9</c:v>
                </c:pt>
                <c:pt idx="1397">
                  <c:v>331539.0</c:v>
                </c:pt>
                <c:pt idx="1398">
                  <c:v>319857.2</c:v>
                </c:pt>
                <c:pt idx="1399">
                  <c:v>284087.7</c:v>
                </c:pt>
                <c:pt idx="1400">
                  <c:v>373360.0</c:v>
                </c:pt>
                <c:pt idx="1401">
                  <c:v>337699.7</c:v>
                </c:pt>
                <c:pt idx="1402">
                  <c:v>334235.2</c:v>
                </c:pt>
                <c:pt idx="1403">
                  <c:v>317954.0</c:v>
                </c:pt>
                <c:pt idx="1404">
                  <c:v>282202.7</c:v>
                </c:pt>
                <c:pt idx="1405">
                  <c:v>335812.1</c:v>
                </c:pt>
                <c:pt idx="1406">
                  <c:v>342500.6</c:v>
                </c:pt>
                <c:pt idx="1407">
                  <c:v>333628.1</c:v>
                </c:pt>
                <c:pt idx="1408">
                  <c:v>310870.3</c:v>
                </c:pt>
                <c:pt idx="1409">
                  <c:v>258906.7</c:v>
                </c:pt>
                <c:pt idx="1410">
                  <c:v>332425.6</c:v>
                </c:pt>
                <c:pt idx="1411">
                  <c:v>340362.1</c:v>
                </c:pt>
                <c:pt idx="1412">
                  <c:v>338786.5</c:v>
                </c:pt>
                <c:pt idx="1413">
                  <c:v>329681.3</c:v>
                </c:pt>
                <c:pt idx="1414">
                  <c:v>290672.2</c:v>
                </c:pt>
                <c:pt idx="1415">
                  <c:v>329283.5</c:v>
                </c:pt>
                <c:pt idx="1416">
                  <c:v>361497.5</c:v>
                </c:pt>
                <c:pt idx="1417">
                  <c:v>353878.2</c:v>
                </c:pt>
                <c:pt idx="1418">
                  <c:v>333372.0</c:v>
                </c:pt>
                <c:pt idx="1419">
                  <c:v>292532.5</c:v>
                </c:pt>
                <c:pt idx="1420">
                  <c:v>353590.9</c:v>
                </c:pt>
                <c:pt idx="1421">
                  <c:v>353012.4</c:v>
                </c:pt>
                <c:pt idx="1422">
                  <c:v>344961.5</c:v>
                </c:pt>
                <c:pt idx="1423">
                  <c:v>334521.2</c:v>
                </c:pt>
                <c:pt idx="1424">
                  <c:v>293553.0</c:v>
                </c:pt>
                <c:pt idx="1425">
                  <c:v>347250.8</c:v>
                </c:pt>
                <c:pt idx="1426">
                  <c:v>338518.7</c:v>
                </c:pt>
                <c:pt idx="1427">
                  <c:v>302759.6</c:v>
                </c:pt>
                <c:pt idx="1428">
                  <c:v>219943.1</c:v>
                </c:pt>
                <c:pt idx="1429">
                  <c:v>218024.3</c:v>
                </c:pt>
                <c:pt idx="1430">
                  <c:v>348158.2</c:v>
                </c:pt>
                <c:pt idx="1431">
                  <c:v>338647.4</c:v>
                </c:pt>
                <c:pt idx="1432">
                  <c:v>336902.8</c:v>
                </c:pt>
                <c:pt idx="1433">
                  <c:v>310345.1</c:v>
                </c:pt>
                <c:pt idx="1434">
                  <c:v>272966.2</c:v>
                </c:pt>
                <c:pt idx="1435">
                  <c:v>326272.7</c:v>
                </c:pt>
                <c:pt idx="1436">
                  <c:v>326177.8</c:v>
                </c:pt>
                <c:pt idx="1437">
                  <c:v>313033.5</c:v>
                </c:pt>
                <c:pt idx="1438">
                  <c:v>303852.9</c:v>
                </c:pt>
                <c:pt idx="1439">
                  <c:v>270232.3</c:v>
                </c:pt>
                <c:pt idx="1440">
                  <c:v>316137.9</c:v>
                </c:pt>
                <c:pt idx="1441">
                  <c:v>297891.1</c:v>
                </c:pt>
                <c:pt idx="1442">
                  <c:v>281615.1</c:v>
                </c:pt>
                <c:pt idx="1443">
                  <c:v>265232.5</c:v>
                </c:pt>
                <c:pt idx="1444">
                  <c:v>227810.7</c:v>
                </c:pt>
                <c:pt idx="1445">
                  <c:v>187678.4</c:v>
                </c:pt>
                <c:pt idx="1446">
                  <c:v>127260.9</c:v>
                </c:pt>
                <c:pt idx="1447">
                  <c:v>99395.40000000001</c:v>
                </c:pt>
                <c:pt idx="1448">
                  <c:v>154740.3</c:v>
                </c:pt>
                <c:pt idx="1449">
                  <c:v>165431.5</c:v>
                </c:pt>
                <c:pt idx="1450">
                  <c:v>190798.4</c:v>
                </c:pt>
                <c:pt idx="1451">
                  <c:v>140855.0</c:v>
                </c:pt>
                <c:pt idx="1452">
                  <c:v>111883.2</c:v>
                </c:pt>
                <c:pt idx="1453">
                  <c:v>237802.5</c:v>
                </c:pt>
                <c:pt idx="1454">
                  <c:v>237892.2</c:v>
                </c:pt>
                <c:pt idx="1455">
                  <c:v>299600.6</c:v>
                </c:pt>
                <c:pt idx="1456">
                  <c:v>354131.7</c:v>
                </c:pt>
                <c:pt idx="1457">
                  <c:v>342479.8</c:v>
                </c:pt>
                <c:pt idx="1458">
                  <c:v>340260.7</c:v>
                </c:pt>
                <c:pt idx="1459">
                  <c:v>298764.7</c:v>
                </c:pt>
                <c:pt idx="1460">
                  <c:v>344069.7</c:v>
                </c:pt>
                <c:pt idx="1461">
                  <c:v>358248.8</c:v>
                </c:pt>
                <c:pt idx="1462">
                  <c:v>349081.2</c:v>
                </c:pt>
                <c:pt idx="1463">
                  <c:v>337521.6</c:v>
                </c:pt>
                <c:pt idx="1464">
                  <c:v>331935.5</c:v>
                </c:pt>
                <c:pt idx="1465">
                  <c:v>303040.4</c:v>
                </c:pt>
                <c:pt idx="1466">
                  <c:v>356756.4</c:v>
                </c:pt>
                <c:pt idx="1467">
                  <c:v>352687.4</c:v>
                </c:pt>
                <c:pt idx="1468">
                  <c:v>341079.7</c:v>
                </c:pt>
                <c:pt idx="1469">
                  <c:v>329300.4</c:v>
                </c:pt>
                <c:pt idx="1470">
                  <c:v>352813.5</c:v>
                </c:pt>
                <c:pt idx="1471">
                  <c:v>356794.1</c:v>
                </c:pt>
                <c:pt idx="1472">
                  <c:v>354686.8</c:v>
                </c:pt>
                <c:pt idx="1473">
                  <c:v>342135.3</c:v>
                </c:pt>
                <c:pt idx="1474">
                  <c:v>285772.5</c:v>
                </c:pt>
                <c:pt idx="1475">
                  <c:v>351109.2</c:v>
                </c:pt>
                <c:pt idx="1476">
                  <c:v>359612.5</c:v>
                </c:pt>
                <c:pt idx="1477">
                  <c:v>330453.5</c:v>
                </c:pt>
                <c:pt idx="1478">
                  <c:v>347207.9</c:v>
                </c:pt>
                <c:pt idx="1479">
                  <c:v>299484.9</c:v>
                </c:pt>
                <c:pt idx="1480">
                  <c:v>352574.3</c:v>
                </c:pt>
                <c:pt idx="1481">
                  <c:v>354818.1</c:v>
                </c:pt>
                <c:pt idx="1482">
                  <c:v>354497.0</c:v>
                </c:pt>
                <c:pt idx="1483">
                  <c:v>342483.7</c:v>
                </c:pt>
                <c:pt idx="1484">
                  <c:v>285451.4</c:v>
                </c:pt>
                <c:pt idx="1485">
                  <c:v>322138.7</c:v>
                </c:pt>
                <c:pt idx="1486">
                  <c:v>355222.4</c:v>
                </c:pt>
                <c:pt idx="1487">
                  <c:v>356249.4</c:v>
                </c:pt>
                <c:pt idx="1488">
                  <c:v>348185.5</c:v>
                </c:pt>
                <c:pt idx="1489">
                  <c:v>303813.9</c:v>
                </c:pt>
                <c:pt idx="1490">
                  <c:v>364114.4</c:v>
                </c:pt>
                <c:pt idx="1491">
                  <c:v>369527.6</c:v>
                </c:pt>
                <c:pt idx="1492">
                  <c:v>360226.1</c:v>
                </c:pt>
                <c:pt idx="1493">
                  <c:v>347856.6</c:v>
                </c:pt>
                <c:pt idx="1494">
                  <c:v>300853.8</c:v>
                </c:pt>
                <c:pt idx="1495">
                  <c:v>352973.4</c:v>
                </c:pt>
                <c:pt idx="1496">
                  <c:v>378752.4</c:v>
                </c:pt>
                <c:pt idx="1497">
                  <c:v>367078.4</c:v>
                </c:pt>
                <c:pt idx="1498">
                  <c:v>362577.8</c:v>
                </c:pt>
                <c:pt idx="1499">
                  <c:v>303527.9</c:v>
                </c:pt>
                <c:pt idx="1500">
                  <c:v>360061.0</c:v>
                </c:pt>
                <c:pt idx="1501">
                  <c:v>386111.7</c:v>
                </c:pt>
                <c:pt idx="1502">
                  <c:v>375297.0</c:v>
                </c:pt>
                <c:pt idx="1503">
                  <c:v>359231.6</c:v>
                </c:pt>
                <c:pt idx="1504">
                  <c:v>303382.3</c:v>
                </c:pt>
                <c:pt idx="1505">
                  <c:v>361249.2</c:v>
                </c:pt>
                <c:pt idx="1506">
                  <c:v>363368.2</c:v>
                </c:pt>
                <c:pt idx="1507">
                  <c:v>361666.5</c:v>
                </c:pt>
                <c:pt idx="1508">
                  <c:v>333534.5</c:v>
                </c:pt>
                <c:pt idx="1509">
                  <c:v>290083.3</c:v>
                </c:pt>
                <c:pt idx="1510">
                  <c:v>334982.7</c:v>
                </c:pt>
                <c:pt idx="1511">
                  <c:v>371907.9</c:v>
                </c:pt>
                <c:pt idx="1512">
                  <c:v>354373.5</c:v>
                </c:pt>
                <c:pt idx="1513">
                  <c:v>348988.9</c:v>
                </c:pt>
                <c:pt idx="1514">
                  <c:v>298114.7</c:v>
                </c:pt>
                <c:pt idx="1515">
                  <c:v>348140.0</c:v>
                </c:pt>
                <c:pt idx="1516">
                  <c:v>380776.5</c:v>
                </c:pt>
                <c:pt idx="1517">
                  <c:v>371101.9</c:v>
                </c:pt>
                <c:pt idx="1518">
                  <c:v>356638.1</c:v>
                </c:pt>
                <c:pt idx="1519">
                  <c:v>304058.3</c:v>
                </c:pt>
                <c:pt idx="1520">
                  <c:v>358816.9</c:v>
                </c:pt>
                <c:pt idx="1521">
                  <c:v>364347.1</c:v>
                </c:pt>
                <c:pt idx="1522">
                  <c:v>355548.7</c:v>
                </c:pt>
                <c:pt idx="1523">
                  <c:v>334439.3</c:v>
                </c:pt>
                <c:pt idx="1524">
                  <c:v>301861.3</c:v>
                </c:pt>
                <c:pt idx="1525">
                  <c:v>388921.0</c:v>
                </c:pt>
                <c:pt idx="1526">
                  <c:v>386791.6</c:v>
                </c:pt>
                <c:pt idx="1527">
                  <c:v>372327.8</c:v>
                </c:pt>
                <c:pt idx="1528">
                  <c:v>344440.2</c:v>
                </c:pt>
                <c:pt idx="1529">
                  <c:v>278535.4</c:v>
                </c:pt>
                <c:pt idx="1530">
                  <c:v>348624.9</c:v>
                </c:pt>
                <c:pt idx="1531">
                  <c:v>409828.9</c:v>
                </c:pt>
                <c:pt idx="1532">
                  <c:v>405610.4</c:v>
                </c:pt>
                <c:pt idx="1533">
                  <c:v>390795.6</c:v>
                </c:pt>
                <c:pt idx="1534">
                  <c:v>340554.5</c:v>
                </c:pt>
                <c:pt idx="1535">
                  <c:v>413077.6</c:v>
                </c:pt>
                <c:pt idx="1536">
                  <c:v>410348.9</c:v>
                </c:pt>
                <c:pt idx="1537">
                  <c:v>333620.3</c:v>
                </c:pt>
                <c:pt idx="1538">
                  <c:v>342902.3</c:v>
                </c:pt>
                <c:pt idx="1539">
                  <c:v>329027.4</c:v>
                </c:pt>
                <c:pt idx="1540">
                  <c:v>377500.5</c:v>
                </c:pt>
                <c:pt idx="1541">
                  <c:v>400233.6</c:v>
                </c:pt>
                <c:pt idx="1542">
                  <c:v>390353.6</c:v>
                </c:pt>
                <c:pt idx="1543">
                  <c:v>367854.5</c:v>
                </c:pt>
                <c:pt idx="1544">
                  <c:v>332329.4</c:v>
                </c:pt>
                <c:pt idx="1545">
                  <c:v>400205.0</c:v>
                </c:pt>
                <c:pt idx="1546">
                  <c:v>405029.3</c:v>
                </c:pt>
                <c:pt idx="1547">
                  <c:v>382916.3</c:v>
                </c:pt>
                <c:pt idx="1548">
                  <c:v>364859.3</c:v>
                </c:pt>
                <c:pt idx="1549">
                  <c:v>325738.4</c:v>
                </c:pt>
                <c:pt idx="1550">
                  <c:v>359489.0</c:v>
                </c:pt>
                <c:pt idx="1551">
                  <c:v>369574.4</c:v>
                </c:pt>
                <c:pt idx="1552">
                  <c:v>357562.4</c:v>
                </c:pt>
                <c:pt idx="1553">
                  <c:v>348242.7</c:v>
                </c:pt>
                <c:pt idx="1554">
                  <c:v>303456.4</c:v>
                </c:pt>
                <c:pt idx="1555">
                  <c:v>279302.4</c:v>
                </c:pt>
                <c:pt idx="1556">
                  <c:v>360824.1</c:v>
                </c:pt>
                <c:pt idx="1557">
                  <c:v>349260.6</c:v>
                </c:pt>
                <c:pt idx="1558">
                  <c:v>312826.8</c:v>
                </c:pt>
                <c:pt idx="1559">
                  <c:v>287613.3</c:v>
                </c:pt>
                <c:pt idx="1560">
                  <c:v>348903.1</c:v>
                </c:pt>
                <c:pt idx="1561">
                  <c:v>356162.3</c:v>
                </c:pt>
                <c:pt idx="1562">
                  <c:v>347856.6</c:v>
                </c:pt>
                <c:pt idx="1563">
                  <c:v>334519.9</c:v>
                </c:pt>
                <c:pt idx="1564">
                  <c:v>295230.0</c:v>
                </c:pt>
                <c:pt idx="1565">
                  <c:v>321982.7</c:v>
                </c:pt>
                <c:pt idx="1566">
                  <c:v>351661.7</c:v>
                </c:pt>
                <c:pt idx="1567">
                  <c:v>347467.9</c:v>
                </c:pt>
                <c:pt idx="1568">
                  <c:v>334553.7</c:v>
                </c:pt>
                <c:pt idx="1569">
                  <c:v>296388.3</c:v>
                </c:pt>
                <c:pt idx="1570">
                  <c:v>346422.7</c:v>
                </c:pt>
                <c:pt idx="1571">
                  <c:v>356662.8</c:v>
                </c:pt>
                <c:pt idx="1572">
                  <c:v>356513.3</c:v>
                </c:pt>
                <c:pt idx="1573">
                  <c:v>345127.9</c:v>
                </c:pt>
                <c:pt idx="1574">
                  <c:v>313220.7</c:v>
                </c:pt>
                <c:pt idx="1575">
                  <c:v>376108.2</c:v>
                </c:pt>
                <c:pt idx="1576">
                  <c:v>380970.2</c:v>
                </c:pt>
                <c:pt idx="1577">
                  <c:v>373218.3</c:v>
                </c:pt>
                <c:pt idx="1578">
                  <c:v>361402.6</c:v>
                </c:pt>
                <c:pt idx="1579">
                  <c:v>316841.2</c:v>
                </c:pt>
                <c:pt idx="1580">
                  <c:v>370442.8</c:v>
                </c:pt>
                <c:pt idx="1581">
                  <c:v>375177.4</c:v>
                </c:pt>
                <c:pt idx="1582">
                  <c:v>374303.8</c:v>
                </c:pt>
                <c:pt idx="1583">
                  <c:v>345064.2</c:v>
                </c:pt>
                <c:pt idx="1584">
                  <c:v>239196.1</c:v>
                </c:pt>
                <c:pt idx="1585">
                  <c:v>389597.0</c:v>
                </c:pt>
                <c:pt idx="1586">
                  <c:v>395040.1</c:v>
                </c:pt>
                <c:pt idx="1587">
                  <c:v>387723.7</c:v>
                </c:pt>
                <c:pt idx="1588">
                  <c:v>380147.3</c:v>
                </c:pt>
                <c:pt idx="1589">
                  <c:v>319307.3</c:v>
                </c:pt>
                <c:pt idx="1590">
                  <c:v>378987.7</c:v>
                </c:pt>
                <c:pt idx="1591">
                  <c:v>389594.4</c:v>
                </c:pt>
                <c:pt idx="1592">
                  <c:v>384898.8</c:v>
                </c:pt>
                <c:pt idx="1593">
                  <c:v>374134.8</c:v>
                </c:pt>
                <c:pt idx="1594">
                  <c:v>333362.9</c:v>
                </c:pt>
                <c:pt idx="1595">
                  <c:v>330044.0</c:v>
                </c:pt>
                <c:pt idx="1596">
                  <c:v>395974.8</c:v>
                </c:pt>
                <c:pt idx="1597">
                  <c:v>392731.3</c:v>
                </c:pt>
                <c:pt idx="1598">
                  <c:v>376766.0</c:v>
                </c:pt>
                <c:pt idx="1599">
                  <c:v>327620.8</c:v>
                </c:pt>
                <c:pt idx="1600">
                  <c:v>389924.6</c:v>
                </c:pt>
                <c:pt idx="1601">
                  <c:v>394499.3</c:v>
                </c:pt>
                <c:pt idx="1602">
                  <c:v>382931.9</c:v>
                </c:pt>
                <c:pt idx="1603">
                  <c:v>367326.7</c:v>
                </c:pt>
                <c:pt idx="1604">
                  <c:v>320728.2</c:v>
                </c:pt>
                <c:pt idx="1605">
                  <c:v>399330.1</c:v>
                </c:pt>
                <c:pt idx="1606">
                  <c:v>385959.6</c:v>
                </c:pt>
                <c:pt idx="1607">
                  <c:v>378290.9</c:v>
                </c:pt>
                <c:pt idx="1608">
                  <c:v>368782.7</c:v>
                </c:pt>
                <c:pt idx="1609">
                  <c:v>325803.4</c:v>
                </c:pt>
                <c:pt idx="1610">
                  <c:v>385695.7</c:v>
                </c:pt>
                <c:pt idx="1611">
                  <c:v>376963.6</c:v>
                </c:pt>
                <c:pt idx="1612">
                  <c:v>370266.0</c:v>
                </c:pt>
                <c:pt idx="1613">
                  <c:v>345250.1</c:v>
                </c:pt>
                <c:pt idx="1614">
                  <c:v>286755.3</c:v>
                </c:pt>
                <c:pt idx="1615">
                  <c:v>380018.6</c:v>
                </c:pt>
                <c:pt idx="1616">
                  <c:v>383871.8</c:v>
                </c:pt>
                <c:pt idx="1617">
                  <c:v>378631.5</c:v>
                </c:pt>
                <c:pt idx="1618">
                  <c:v>364466.7</c:v>
                </c:pt>
                <c:pt idx="1619">
                  <c:v>326073.8</c:v>
                </c:pt>
                <c:pt idx="1620">
                  <c:v>384308.6</c:v>
                </c:pt>
                <c:pt idx="1621">
                  <c:v>406862.3</c:v>
                </c:pt>
                <c:pt idx="1622">
                  <c:v>401915.8</c:v>
                </c:pt>
                <c:pt idx="1623">
                  <c:v>389194.0</c:v>
                </c:pt>
                <c:pt idx="1624">
                  <c:v>339454.7</c:v>
                </c:pt>
                <c:pt idx="1625">
                  <c:v>326387.1</c:v>
                </c:pt>
                <c:pt idx="1626">
                  <c:v>440325.6</c:v>
                </c:pt>
                <c:pt idx="1627">
                  <c:v>401849.5</c:v>
                </c:pt>
                <c:pt idx="1628">
                  <c:v>430448.2</c:v>
                </c:pt>
                <c:pt idx="1629">
                  <c:v>378203.8</c:v>
                </c:pt>
                <c:pt idx="1630">
                  <c:v>453225.5</c:v>
                </c:pt>
                <c:pt idx="1631">
                  <c:v>459742.4</c:v>
                </c:pt>
                <c:pt idx="1632">
                  <c:v>447470.4</c:v>
                </c:pt>
                <c:pt idx="1633">
                  <c:v>393104.4</c:v>
                </c:pt>
                <c:pt idx="1634">
                  <c:v>390620.1</c:v>
                </c:pt>
                <c:pt idx="1635">
                  <c:v>445707.6</c:v>
                </c:pt>
                <c:pt idx="1636">
                  <c:v>469311.7</c:v>
                </c:pt>
                <c:pt idx="1637">
                  <c:v>462365.8</c:v>
                </c:pt>
                <c:pt idx="1638">
                  <c:v>440837.8</c:v>
                </c:pt>
                <c:pt idx="1639">
                  <c:v>383753.5</c:v>
                </c:pt>
                <c:pt idx="1640">
                  <c:v>482479.4</c:v>
                </c:pt>
                <c:pt idx="1641">
                  <c:v>482804.4</c:v>
                </c:pt>
                <c:pt idx="1642">
                  <c:v>478167.3</c:v>
                </c:pt>
                <c:pt idx="1643">
                  <c:v>478167.3</c:v>
                </c:pt>
                <c:pt idx="1644">
                  <c:v>461757.4</c:v>
                </c:pt>
                <c:pt idx="1645">
                  <c:v>399483.5</c:v>
                </c:pt>
                <c:pt idx="1646">
                  <c:v>283025.6</c:v>
                </c:pt>
                <c:pt idx="1647">
                  <c:v>487437.6</c:v>
                </c:pt>
                <c:pt idx="1648">
                  <c:v>486994.3</c:v>
                </c:pt>
                <c:pt idx="1649">
                  <c:v>478569.0</c:v>
                </c:pt>
                <c:pt idx="1650">
                  <c:v>461822.4</c:v>
                </c:pt>
                <c:pt idx="1651">
                  <c:v>396076.2</c:v>
                </c:pt>
                <c:pt idx="1652">
                  <c:v>500700.2</c:v>
                </c:pt>
                <c:pt idx="1653">
                  <c:v>505716.9</c:v>
                </c:pt>
                <c:pt idx="1654">
                  <c:v>497487.9</c:v>
                </c:pt>
                <c:pt idx="1655">
                  <c:v>482326.0</c:v>
                </c:pt>
                <c:pt idx="1656">
                  <c:v>413340.2</c:v>
                </c:pt>
                <c:pt idx="1657">
                  <c:v>495939.6</c:v>
                </c:pt>
                <c:pt idx="1658">
                  <c:v>519866.1</c:v>
                </c:pt>
                <c:pt idx="1659">
                  <c:v>501436.0</c:v>
                </c:pt>
                <c:pt idx="1660">
                  <c:v>484541.2</c:v>
                </c:pt>
                <c:pt idx="1661">
                  <c:v>417726.4</c:v>
                </c:pt>
                <c:pt idx="1662">
                  <c:v>523257.8</c:v>
                </c:pt>
                <c:pt idx="1663">
                  <c:v>526640.4</c:v>
                </c:pt>
                <c:pt idx="1664">
                  <c:v>516266.4</c:v>
                </c:pt>
                <c:pt idx="1665">
                  <c:v>481387.4</c:v>
                </c:pt>
                <c:pt idx="1666">
                  <c:v>412051.9</c:v>
                </c:pt>
                <c:pt idx="1667">
                  <c:v>509763.8</c:v>
                </c:pt>
                <c:pt idx="1668">
                  <c:v>508324.7</c:v>
                </c:pt>
                <c:pt idx="1669">
                  <c:v>482774.5</c:v>
                </c:pt>
                <c:pt idx="1670">
                  <c:v>401442.6</c:v>
                </c:pt>
                <c:pt idx="1671">
                  <c:v>523318.9</c:v>
                </c:pt>
                <c:pt idx="1672">
                  <c:v>523810.3</c:v>
                </c:pt>
                <c:pt idx="1673">
                  <c:v>516235.2</c:v>
                </c:pt>
                <c:pt idx="1674">
                  <c:v>419435.9</c:v>
                </c:pt>
                <c:pt idx="1675">
                  <c:v>512064.8</c:v>
                </c:pt>
                <c:pt idx="1676">
                  <c:v>501360.6</c:v>
                </c:pt>
                <c:pt idx="1677">
                  <c:v>502959.6</c:v>
                </c:pt>
                <c:pt idx="1678">
                  <c:v>514902.7</c:v>
                </c:pt>
                <c:pt idx="1679">
                  <c:v>434014.1</c:v>
                </c:pt>
                <c:pt idx="1680">
                  <c:v>554152.299999999</c:v>
                </c:pt>
                <c:pt idx="1681">
                  <c:v>477467.9</c:v>
                </c:pt>
                <c:pt idx="1682">
                  <c:v>510987.1</c:v>
                </c:pt>
                <c:pt idx="1683">
                  <c:v>493022.4</c:v>
                </c:pt>
                <c:pt idx="1684">
                  <c:v>429360.1</c:v>
                </c:pt>
                <c:pt idx="1685">
                  <c:v>509974.4</c:v>
                </c:pt>
                <c:pt idx="1686">
                  <c:v>500204.9</c:v>
                </c:pt>
                <c:pt idx="1687">
                  <c:v>437135.4</c:v>
                </c:pt>
                <c:pt idx="1688">
                  <c:v>323958.7</c:v>
                </c:pt>
                <c:pt idx="1689">
                  <c:v>329524.0</c:v>
                </c:pt>
                <c:pt idx="1690">
                  <c:v>528613.799999999</c:v>
                </c:pt>
                <c:pt idx="1691">
                  <c:v>523884.4</c:v>
                </c:pt>
                <c:pt idx="1692">
                  <c:v>509938.0</c:v>
                </c:pt>
                <c:pt idx="1693">
                  <c:v>485115.8</c:v>
                </c:pt>
                <c:pt idx="1694">
                  <c:v>415724.4</c:v>
                </c:pt>
                <c:pt idx="1695">
                  <c:v>483633.8</c:v>
                </c:pt>
                <c:pt idx="1696">
                  <c:v>487882.2</c:v>
                </c:pt>
                <c:pt idx="1697">
                  <c:v>453031.8</c:v>
                </c:pt>
                <c:pt idx="1698">
                  <c:v>462549.1</c:v>
                </c:pt>
                <c:pt idx="1699">
                  <c:v>395287.1</c:v>
                </c:pt>
                <c:pt idx="1700">
                  <c:v>409285.5</c:v>
                </c:pt>
                <c:pt idx="1701">
                  <c:v>406781.7</c:v>
                </c:pt>
                <c:pt idx="1702">
                  <c:v>419874.0</c:v>
                </c:pt>
                <c:pt idx="1703">
                  <c:v>394694.3</c:v>
                </c:pt>
                <c:pt idx="1704">
                  <c:v>331912.1</c:v>
                </c:pt>
                <c:pt idx="1705">
                  <c:v>322990.2</c:v>
                </c:pt>
                <c:pt idx="1706">
                  <c:v>289841.5</c:v>
                </c:pt>
                <c:pt idx="1707">
                  <c:v>193397.1</c:v>
                </c:pt>
                <c:pt idx="1708">
                  <c:v>144190.8</c:v>
                </c:pt>
                <c:pt idx="1709">
                  <c:v>187467.8</c:v>
                </c:pt>
                <c:pt idx="1710">
                  <c:v>301307.5</c:v>
                </c:pt>
                <c:pt idx="1711">
                  <c:v>291716.1</c:v>
                </c:pt>
                <c:pt idx="1712">
                  <c:v>212733.3</c:v>
                </c:pt>
                <c:pt idx="1713">
                  <c:v>172662.1</c:v>
                </c:pt>
                <c:pt idx="1714">
                  <c:v>279472.7</c:v>
                </c:pt>
                <c:pt idx="1715">
                  <c:v>436179.9</c:v>
                </c:pt>
                <c:pt idx="1716">
                  <c:v>446864.6</c:v>
                </c:pt>
                <c:pt idx="1717">
                  <c:v>474268.6</c:v>
                </c:pt>
                <c:pt idx="1718">
                  <c:v>471447.6</c:v>
                </c:pt>
                <c:pt idx="1719">
                  <c:v>424359.0</c:v>
                </c:pt>
                <c:pt idx="1720">
                  <c:v>490695.4</c:v>
                </c:pt>
                <c:pt idx="1721">
                  <c:v>478016.5</c:v>
                </c:pt>
                <c:pt idx="1722">
                  <c:v>492469.9</c:v>
                </c:pt>
                <c:pt idx="1723">
                  <c:v>476612.5</c:v>
                </c:pt>
                <c:pt idx="1724">
                  <c:v>422172.4</c:v>
                </c:pt>
                <c:pt idx="1725">
                  <c:v>457780.7</c:v>
                </c:pt>
                <c:pt idx="1726">
                  <c:v>500557.2</c:v>
                </c:pt>
                <c:pt idx="1727">
                  <c:v>489729.5</c:v>
                </c:pt>
                <c:pt idx="1728">
                  <c:v>480494.3</c:v>
                </c:pt>
                <c:pt idx="1729">
                  <c:v>426940.8</c:v>
                </c:pt>
                <c:pt idx="1730">
                  <c:v>508098.5</c:v>
                </c:pt>
                <c:pt idx="1731">
                  <c:v>515060.0</c:v>
                </c:pt>
                <c:pt idx="1732">
                  <c:v>498846.4</c:v>
                </c:pt>
                <c:pt idx="1733">
                  <c:v>501225.4</c:v>
                </c:pt>
                <c:pt idx="1734">
                  <c:v>439652.2</c:v>
                </c:pt>
                <c:pt idx="1735">
                  <c:v>517207.6</c:v>
                </c:pt>
                <c:pt idx="1736">
                  <c:v>512700.5</c:v>
                </c:pt>
                <c:pt idx="1737">
                  <c:v>518293.1</c:v>
                </c:pt>
                <c:pt idx="1738">
                  <c:v>503257.3</c:v>
                </c:pt>
                <c:pt idx="1739">
                  <c:v>442068.9</c:v>
                </c:pt>
                <c:pt idx="1740">
                  <c:v>522280.2</c:v>
                </c:pt>
                <c:pt idx="1741">
                  <c:v>536593.2000000001</c:v>
                </c:pt>
                <c:pt idx="1742">
                  <c:v>525679.7000000001</c:v>
                </c:pt>
                <c:pt idx="1743">
                  <c:v>525422.299999999</c:v>
                </c:pt>
                <c:pt idx="1744">
                  <c:v>438356.1</c:v>
                </c:pt>
                <c:pt idx="1745">
                  <c:v>318113.9</c:v>
                </c:pt>
                <c:pt idx="1746">
                  <c:v>471558.1</c:v>
                </c:pt>
                <c:pt idx="1747">
                  <c:v>454936.3</c:v>
                </c:pt>
                <c:pt idx="1748">
                  <c:v>444518.1</c:v>
                </c:pt>
                <c:pt idx="1749">
                  <c:v>429066.3</c:v>
                </c:pt>
                <c:pt idx="1750">
                  <c:v>512964.4</c:v>
                </c:pt>
                <c:pt idx="1751">
                  <c:v>531963.9</c:v>
                </c:pt>
                <c:pt idx="1752">
                  <c:v>521436.5</c:v>
                </c:pt>
                <c:pt idx="1753">
                  <c:v>494829.4</c:v>
                </c:pt>
                <c:pt idx="1754">
                  <c:v>429782.6</c:v>
                </c:pt>
                <c:pt idx="1755">
                  <c:v>500240.0</c:v>
                </c:pt>
                <c:pt idx="1756">
                  <c:v>555396.4</c:v>
                </c:pt>
                <c:pt idx="1757">
                  <c:v>546631.799999999</c:v>
                </c:pt>
                <c:pt idx="1758">
                  <c:v>520782.6</c:v>
                </c:pt>
                <c:pt idx="1759">
                  <c:v>439201.1</c:v>
                </c:pt>
                <c:pt idx="1760">
                  <c:v>524865.9</c:v>
                </c:pt>
                <c:pt idx="1761">
                  <c:v>512005.0</c:v>
                </c:pt>
                <c:pt idx="1762">
                  <c:v>532561.9</c:v>
                </c:pt>
                <c:pt idx="1763">
                  <c:v>494182.0</c:v>
                </c:pt>
                <c:pt idx="1764">
                  <c:v>434786.3</c:v>
                </c:pt>
                <c:pt idx="1765">
                  <c:v>526849.7000000001</c:v>
                </c:pt>
                <c:pt idx="1766">
                  <c:v>531313.9</c:v>
                </c:pt>
                <c:pt idx="1767">
                  <c:v>517450.7</c:v>
                </c:pt>
                <c:pt idx="1768">
                  <c:v>502078.2</c:v>
                </c:pt>
                <c:pt idx="1769">
                  <c:v>431064.4</c:v>
                </c:pt>
                <c:pt idx="1770">
                  <c:v>535037.1</c:v>
                </c:pt>
                <c:pt idx="1771">
                  <c:v>539081.4</c:v>
                </c:pt>
                <c:pt idx="1772">
                  <c:v>526106.1</c:v>
                </c:pt>
                <c:pt idx="1773">
                  <c:v>503540.7</c:v>
                </c:pt>
                <c:pt idx="1774">
                  <c:v>416646.1</c:v>
                </c:pt>
                <c:pt idx="1775">
                  <c:v>535386.799999999</c:v>
                </c:pt>
                <c:pt idx="1776">
                  <c:v>540577.7000000001</c:v>
                </c:pt>
                <c:pt idx="1777">
                  <c:v>524888.0</c:v>
                </c:pt>
                <c:pt idx="1778">
                  <c:v>447137.6</c:v>
                </c:pt>
                <c:pt idx="1779">
                  <c:v>384655.7</c:v>
                </c:pt>
                <c:pt idx="1780">
                  <c:v>460140.2</c:v>
                </c:pt>
                <c:pt idx="1781">
                  <c:v>428047.1</c:v>
                </c:pt>
                <c:pt idx="1782">
                  <c:v>381175.6</c:v>
                </c:pt>
                <c:pt idx="1783">
                  <c:v>314226.9</c:v>
                </c:pt>
                <c:pt idx="1784">
                  <c:v>388056.5</c:v>
                </c:pt>
                <c:pt idx="1785">
                  <c:v>422932.9</c:v>
                </c:pt>
                <c:pt idx="1786">
                  <c:v>534766.7000000001</c:v>
                </c:pt>
                <c:pt idx="1787">
                  <c:v>529313.2000000001</c:v>
                </c:pt>
                <c:pt idx="1788">
                  <c:v>506474.8</c:v>
                </c:pt>
                <c:pt idx="1789">
                  <c:v>432580.2</c:v>
                </c:pt>
                <c:pt idx="1790">
                  <c:v>518584.3</c:v>
                </c:pt>
                <c:pt idx="1791">
                  <c:v>553035.6</c:v>
                </c:pt>
                <c:pt idx="1792">
                  <c:v>517340.2</c:v>
                </c:pt>
                <c:pt idx="1793">
                  <c:v>525887.7000000001</c:v>
                </c:pt>
                <c:pt idx="1794">
                  <c:v>441490.4</c:v>
                </c:pt>
                <c:pt idx="1795">
                  <c:v>475826.0</c:v>
                </c:pt>
                <c:pt idx="1796">
                  <c:v>478523.5</c:v>
                </c:pt>
                <c:pt idx="1797">
                  <c:v>465159.5</c:v>
                </c:pt>
                <c:pt idx="1798">
                  <c:v>439782.2</c:v>
                </c:pt>
                <c:pt idx="1799">
                  <c:v>389269.4</c:v>
                </c:pt>
                <c:pt idx="1800">
                  <c:v>503668.1</c:v>
                </c:pt>
                <c:pt idx="1801">
                  <c:v>502573.5</c:v>
                </c:pt>
                <c:pt idx="1802">
                  <c:v>489132.8</c:v>
                </c:pt>
                <c:pt idx="1803">
                  <c:v>504656.1</c:v>
                </c:pt>
                <c:pt idx="1804">
                  <c:v>441431.9</c:v>
                </c:pt>
                <c:pt idx="1805">
                  <c:v>531098.1</c:v>
                </c:pt>
                <c:pt idx="1806">
                  <c:v>500112.6</c:v>
                </c:pt>
                <c:pt idx="1807">
                  <c:v>489953.1</c:v>
                </c:pt>
                <c:pt idx="1808">
                  <c:v>469344.2</c:v>
                </c:pt>
                <c:pt idx="1809">
                  <c:v>401585.6</c:v>
                </c:pt>
                <c:pt idx="1810">
                  <c:v>486622.5</c:v>
                </c:pt>
                <c:pt idx="1811">
                  <c:v>499640.7</c:v>
                </c:pt>
                <c:pt idx="1812">
                  <c:v>484230.5</c:v>
                </c:pt>
                <c:pt idx="1813">
                  <c:v>428552.8</c:v>
                </c:pt>
                <c:pt idx="1814">
                  <c:v>393021.2</c:v>
                </c:pt>
                <c:pt idx="1815">
                  <c:v>471740.1</c:v>
                </c:pt>
                <c:pt idx="1816">
                  <c:v>475807.8</c:v>
                </c:pt>
                <c:pt idx="1817">
                  <c:v>466321.7</c:v>
                </c:pt>
                <c:pt idx="1818">
                  <c:v>452650.9</c:v>
                </c:pt>
                <c:pt idx="1819">
                  <c:v>393318.9</c:v>
                </c:pt>
                <c:pt idx="1820">
                  <c:v>338217.1</c:v>
                </c:pt>
                <c:pt idx="1821">
                  <c:v>475083.7</c:v>
                </c:pt>
                <c:pt idx="1822">
                  <c:v>465024.3</c:v>
                </c:pt>
                <c:pt idx="1823">
                  <c:v>453571.3</c:v>
                </c:pt>
                <c:pt idx="1824">
                  <c:v>396565.0</c:v>
                </c:pt>
                <c:pt idx="1825">
                  <c:v>465309.0</c:v>
                </c:pt>
                <c:pt idx="1826">
                  <c:v>464886.5</c:v>
                </c:pt>
                <c:pt idx="1827">
                  <c:v>456471.6</c:v>
                </c:pt>
                <c:pt idx="1828">
                  <c:v>435123.0</c:v>
                </c:pt>
                <c:pt idx="1829">
                  <c:v>378021.8</c:v>
                </c:pt>
                <c:pt idx="1830">
                  <c:v>453564.8</c:v>
                </c:pt>
                <c:pt idx="1831">
                  <c:v>453020.1</c:v>
                </c:pt>
                <c:pt idx="1832">
                  <c:v>447483.4</c:v>
                </c:pt>
                <c:pt idx="1833">
                  <c:v>430465.1</c:v>
                </c:pt>
                <c:pt idx="1834">
                  <c:v>372060.0</c:v>
                </c:pt>
                <c:pt idx="1835">
                  <c:v>340471.3</c:v>
                </c:pt>
                <c:pt idx="1836">
                  <c:v>448847.1</c:v>
                </c:pt>
                <c:pt idx="1837">
                  <c:v>440718.2</c:v>
                </c:pt>
                <c:pt idx="1838">
                  <c:v>428502.1</c:v>
                </c:pt>
                <c:pt idx="1839">
                  <c:v>371850.7</c:v>
                </c:pt>
                <c:pt idx="1840">
                  <c:v>432123.9</c:v>
                </c:pt>
                <c:pt idx="1841">
                  <c:v>444190.5</c:v>
                </c:pt>
                <c:pt idx="1842">
                  <c:v>426546.9</c:v>
                </c:pt>
                <c:pt idx="1843">
                  <c:v>404903.2</c:v>
                </c:pt>
                <c:pt idx="1844">
                  <c:v>362107.2</c:v>
                </c:pt>
                <c:pt idx="1845">
                  <c:v>351370.5</c:v>
                </c:pt>
                <c:pt idx="1846">
                  <c:v>442068.9</c:v>
                </c:pt>
                <c:pt idx="1847">
                  <c:v>429808.6</c:v>
                </c:pt>
                <c:pt idx="1848">
                  <c:v>410764.9</c:v>
                </c:pt>
                <c:pt idx="1849">
                  <c:v>372561.8</c:v>
                </c:pt>
                <c:pt idx="1850">
                  <c:v>421623.8</c:v>
                </c:pt>
                <c:pt idx="1851">
                  <c:v>439301.2</c:v>
                </c:pt>
                <c:pt idx="1852">
                  <c:v>376632.1</c:v>
                </c:pt>
                <c:pt idx="1853">
                  <c:v>414092.9</c:v>
                </c:pt>
                <c:pt idx="1854">
                  <c:v>376987.0</c:v>
                </c:pt>
                <c:pt idx="1855">
                  <c:v>434801.9</c:v>
                </c:pt>
                <c:pt idx="1856">
                  <c:v>435766.5</c:v>
                </c:pt>
                <c:pt idx="1857">
                  <c:v>424375.9</c:v>
                </c:pt>
                <c:pt idx="1858">
                  <c:v>420201.6</c:v>
                </c:pt>
                <c:pt idx="1859">
                  <c:v>369725.2</c:v>
                </c:pt>
                <c:pt idx="1860">
                  <c:v>429478.4</c:v>
                </c:pt>
                <c:pt idx="1861">
                  <c:v>430027.0</c:v>
                </c:pt>
                <c:pt idx="1862">
                  <c:v>401363.3</c:v>
                </c:pt>
                <c:pt idx="1863">
                  <c:v>351054.6</c:v>
                </c:pt>
                <c:pt idx="1864">
                  <c:v>400234.9</c:v>
                </c:pt>
                <c:pt idx="1865">
                  <c:v>408993.0</c:v>
                </c:pt>
                <c:pt idx="1866">
                  <c:v>422315.4</c:v>
                </c:pt>
                <c:pt idx="1867">
                  <c:v>406685.5</c:v>
                </c:pt>
                <c:pt idx="1868">
                  <c:v>354298.1</c:v>
                </c:pt>
                <c:pt idx="1869">
                  <c:v>422934.2</c:v>
                </c:pt>
                <c:pt idx="1870">
                  <c:v>407084.6</c:v>
                </c:pt>
                <c:pt idx="1871">
                  <c:v>409847.1</c:v>
                </c:pt>
                <c:pt idx="1872">
                  <c:v>394937.4</c:v>
                </c:pt>
                <c:pt idx="1873">
                  <c:v>343705.7</c:v>
                </c:pt>
                <c:pt idx="1874">
                  <c:v>419376.1</c:v>
                </c:pt>
                <c:pt idx="1875">
                  <c:v>425995.7</c:v>
                </c:pt>
                <c:pt idx="1876">
                  <c:v>428025.0</c:v>
                </c:pt>
                <c:pt idx="1877">
                  <c:v>420936.1</c:v>
                </c:pt>
                <c:pt idx="1878">
                  <c:v>331883.5</c:v>
                </c:pt>
                <c:pt idx="1879">
                  <c:v>421033.6</c:v>
                </c:pt>
                <c:pt idx="1880">
                  <c:v>444875.6</c:v>
                </c:pt>
                <c:pt idx="1881">
                  <c:v>393484.0</c:v>
                </c:pt>
                <c:pt idx="1882">
                  <c:v>416347.1</c:v>
                </c:pt>
                <c:pt idx="1883">
                  <c:v>367352.7</c:v>
                </c:pt>
                <c:pt idx="1884">
                  <c:v>429660.4</c:v>
                </c:pt>
                <c:pt idx="1885">
                  <c:v>424817.9</c:v>
                </c:pt>
                <c:pt idx="1886">
                  <c:v>430991.6</c:v>
                </c:pt>
                <c:pt idx="1887">
                  <c:v>428581.4</c:v>
                </c:pt>
                <c:pt idx="1888">
                  <c:v>356075.2</c:v>
                </c:pt>
                <c:pt idx="1889">
                  <c:v>326409.2</c:v>
                </c:pt>
                <c:pt idx="1890">
                  <c:v>480959.7</c:v>
                </c:pt>
                <c:pt idx="1891">
                  <c:v>476466.9</c:v>
                </c:pt>
                <c:pt idx="1892">
                  <c:v>447882.5</c:v>
                </c:pt>
                <c:pt idx="1893">
                  <c:v>412679.8</c:v>
                </c:pt>
                <c:pt idx="1894">
                  <c:v>502624.2</c:v>
                </c:pt>
                <c:pt idx="1895">
                  <c:v>506652.9</c:v>
                </c:pt>
                <c:pt idx="1896">
                  <c:v>474169.8</c:v>
                </c:pt>
                <c:pt idx="1897">
                  <c:v>475131.8</c:v>
                </c:pt>
                <c:pt idx="1898">
                  <c:v>411992.1</c:v>
                </c:pt>
                <c:pt idx="1899">
                  <c:v>498169.1</c:v>
                </c:pt>
                <c:pt idx="1900">
                  <c:v>499833.1</c:v>
                </c:pt>
                <c:pt idx="1901">
                  <c:v>495487.2</c:v>
                </c:pt>
                <c:pt idx="1902">
                  <c:v>468638.3</c:v>
                </c:pt>
                <c:pt idx="1903">
                  <c:v>414641.5</c:v>
                </c:pt>
                <c:pt idx="1904">
                  <c:v>501746.7</c:v>
                </c:pt>
                <c:pt idx="1905">
                  <c:v>502807.5</c:v>
                </c:pt>
                <c:pt idx="1906">
                  <c:v>492804.0</c:v>
                </c:pt>
                <c:pt idx="1907">
                  <c:v>485569.5</c:v>
                </c:pt>
                <c:pt idx="1908">
                  <c:v>418741.7</c:v>
                </c:pt>
                <c:pt idx="1909">
                  <c:v>505524.5</c:v>
                </c:pt>
                <c:pt idx="1910">
                  <c:v>502664.5</c:v>
                </c:pt>
                <c:pt idx="1911">
                  <c:v>533910.0</c:v>
                </c:pt>
                <c:pt idx="1912">
                  <c:v>520054.6</c:v>
                </c:pt>
                <c:pt idx="1913">
                  <c:v>458026.4</c:v>
                </c:pt>
                <c:pt idx="1914">
                  <c:v>590991.7000000001</c:v>
                </c:pt>
                <c:pt idx="1915">
                  <c:v>649897.299999999</c:v>
                </c:pt>
                <c:pt idx="1916">
                  <c:v>654192.5</c:v>
                </c:pt>
                <c:pt idx="1917">
                  <c:v>633994.4</c:v>
                </c:pt>
                <c:pt idx="1918">
                  <c:v>524228.9</c:v>
                </c:pt>
                <c:pt idx="1919">
                  <c:v>700148.8</c:v>
                </c:pt>
                <c:pt idx="1920">
                  <c:v>724215.7000000001</c:v>
                </c:pt>
                <c:pt idx="1921">
                  <c:v>707460.0</c:v>
                </c:pt>
                <c:pt idx="1922">
                  <c:v>676179.4</c:v>
                </c:pt>
                <c:pt idx="1923">
                  <c:v>573384.5</c:v>
                </c:pt>
                <c:pt idx="1924">
                  <c:v>695752.2000000001</c:v>
                </c:pt>
                <c:pt idx="1925">
                  <c:v>710353.8</c:v>
                </c:pt>
                <c:pt idx="1926">
                  <c:v>709068.0999999992</c:v>
                </c:pt>
                <c:pt idx="1927">
                  <c:v>688779.0</c:v>
                </c:pt>
                <c:pt idx="1928">
                  <c:v>582004.799999999</c:v>
                </c:pt>
                <c:pt idx="1929">
                  <c:v>675028.9</c:v>
                </c:pt>
                <c:pt idx="1930">
                  <c:v>661368.5</c:v>
                </c:pt>
                <c:pt idx="1931">
                  <c:v>679806.4</c:v>
                </c:pt>
                <c:pt idx="1932">
                  <c:v>699983.7000000001</c:v>
                </c:pt>
                <c:pt idx="1933">
                  <c:v>561354.299999999</c:v>
                </c:pt>
                <c:pt idx="1934">
                  <c:v>750353.5</c:v>
                </c:pt>
                <c:pt idx="1935">
                  <c:v>691837.9</c:v>
                </c:pt>
                <c:pt idx="1936">
                  <c:v>707283.2000000001</c:v>
                </c:pt>
                <c:pt idx="1937">
                  <c:v>568259.9</c:v>
                </c:pt>
                <c:pt idx="1938">
                  <c:v>561505.1</c:v>
                </c:pt>
                <c:pt idx="1939">
                  <c:v>667370.6</c:v>
                </c:pt>
                <c:pt idx="1940">
                  <c:v>712379.2000000001</c:v>
                </c:pt>
                <c:pt idx="1941">
                  <c:v>632559.2000000001</c:v>
                </c:pt>
                <c:pt idx="1942">
                  <c:v>669164.6</c:v>
                </c:pt>
                <c:pt idx="1943">
                  <c:v>570515.4</c:v>
                </c:pt>
                <c:pt idx="1944">
                  <c:v>633631.7000000001</c:v>
                </c:pt>
                <c:pt idx="1945">
                  <c:v>682056.7000000001</c:v>
                </c:pt>
                <c:pt idx="1946">
                  <c:v>605637.5</c:v>
                </c:pt>
                <c:pt idx="1947">
                  <c:v>457948.4</c:v>
                </c:pt>
                <c:pt idx="1948">
                  <c:v>445283.8</c:v>
                </c:pt>
                <c:pt idx="1949">
                  <c:v>720133.7000000001</c:v>
                </c:pt>
                <c:pt idx="1950">
                  <c:v>713772.8</c:v>
                </c:pt>
                <c:pt idx="1951">
                  <c:v>696090.2000000001</c:v>
                </c:pt>
                <c:pt idx="1952">
                  <c:v>662577.5</c:v>
                </c:pt>
                <c:pt idx="1953">
                  <c:v>565208.799999999</c:v>
                </c:pt>
                <c:pt idx="1954">
                  <c:v>678905.5</c:v>
                </c:pt>
                <c:pt idx="1955">
                  <c:v>671866.0</c:v>
                </c:pt>
                <c:pt idx="1956">
                  <c:v>641784.0</c:v>
                </c:pt>
                <c:pt idx="1957">
                  <c:v>629725.2000000001</c:v>
                </c:pt>
                <c:pt idx="1958">
                  <c:v>535771.6</c:v>
                </c:pt>
                <c:pt idx="1959">
                  <c:v>636940.2000000001</c:v>
                </c:pt>
                <c:pt idx="1960">
                  <c:v>620548.5</c:v>
                </c:pt>
                <c:pt idx="1961">
                  <c:v>593089.9</c:v>
                </c:pt>
                <c:pt idx="1962">
                  <c:v>559963.299999999</c:v>
                </c:pt>
                <c:pt idx="1963">
                  <c:v>473244.2</c:v>
                </c:pt>
                <c:pt idx="1964">
                  <c:v>513290.7</c:v>
                </c:pt>
                <c:pt idx="1965">
                  <c:v>491687.3</c:v>
                </c:pt>
                <c:pt idx="1966">
                  <c:v>441629.5</c:v>
                </c:pt>
                <c:pt idx="1967">
                  <c:v>359516.3</c:v>
                </c:pt>
                <c:pt idx="1968">
                  <c:v>214653.4</c:v>
                </c:pt>
                <c:pt idx="1969">
                  <c:v>361323.3</c:v>
                </c:pt>
                <c:pt idx="1970">
                  <c:v>387237.5</c:v>
                </c:pt>
                <c:pt idx="1971">
                  <c:v>385473.4</c:v>
                </c:pt>
                <c:pt idx="1972">
                  <c:v>354317.6</c:v>
                </c:pt>
                <c:pt idx="1973">
                  <c:v>233387.7</c:v>
                </c:pt>
                <c:pt idx="1974">
                  <c:v>520107.9</c:v>
                </c:pt>
                <c:pt idx="1975">
                  <c:v>575719.299999999</c:v>
                </c:pt>
                <c:pt idx="1976">
                  <c:v>581011.6</c:v>
                </c:pt>
                <c:pt idx="1977">
                  <c:v>570746.799999999</c:v>
                </c:pt>
                <c:pt idx="1978">
                  <c:v>526301.1</c:v>
                </c:pt>
                <c:pt idx="1979">
                  <c:v>641971.2000000001</c:v>
                </c:pt>
                <c:pt idx="1980">
                  <c:v>650575.9</c:v>
                </c:pt>
                <c:pt idx="1981">
                  <c:v>647432.5</c:v>
                </c:pt>
                <c:pt idx="1982">
                  <c:v>633287.2000000001</c:v>
                </c:pt>
                <c:pt idx="1983">
                  <c:v>553235.799999999</c:v>
                </c:pt>
                <c:pt idx="1984">
                  <c:v>383578.0</c:v>
                </c:pt>
                <c:pt idx="1985">
                  <c:v>608701.6</c:v>
                </c:pt>
                <c:pt idx="1986">
                  <c:v>665633.799999999</c:v>
                </c:pt>
                <c:pt idx="1987">
                  <c:v>658002.799999999</c:v>
                </c:pt>
                <c:pt idx="1988">
                  <c:v>633405.5</c:v>
                </c:pt>
                <c:pt idx="1989">
                  <c:v>559791.7000000001</c:v>
                </c:pt>
                <c:pt idx="1990">
                  <c:v>682059.3</c:v>
                </c:pt>
                <c:pt idx="1991">
                  <c:v>685726.5999999992</c:v>
                </c:pt>
                <c:pt idx="1992">
                  <c:v>679153.799999999</c:v>
                </c:pt>
                <c:pt idx="1993">
                  <c:v>663447.2000000001</c:v>
                </c:pt>
                <c:pt idx="1994">
                  <c:v>570384.1</c:v>
                </c:pt>
                <c:pt idx="1995">
                  <c:v>694171.4</c:v>
                </c:pt>
                <c:pt idx="1996">
                  <c:v>697154.9</c:v>
                </c:pt>
                <c:pt idx="1997">
                  <c:v>692390.4</c:v>
                </c:pt>
                <c:pt idx="1998">
                  <c:v>678841.799999999</c:v>
                </c:pt>
                <c:pt idx="1999">
                  <c:v>585982.799999999</c:v>
                </c:pt>
                <c:pt idx="2000">
                  <c:v>681994.3</c:v>
                </c:pt>
                <c:pt idx="2001">
                  <c:v>672474.4</c:v>
                </c:pt>
                <c:pt idx="2002">
                  <c:v>665925.0</c:v>
                </c:pt>
                <c:pt idx="2003">
                  <c:v>568633.0</c:v>
                </c:pt>
                <c:pt idx="2004">
                  <c:v>663137.799999999</c:v>
                </c:pt>
                <c:pt idx="2005">
                  <c:v>717574.0</c:v>
                </c:pt>
                <c:pt idx="2006">
                  <c:v>693581.2000000001</c:v>
                </c:pt>
                <c:pt idx="2007">
                  <c:v>696826.0</c:v>
                </c:pt>
                <c:pt idx="2008">
                  <c:v>598945.1</c:v>
                </c:pt>
                <c:pt idx="2009">
                  <c:v>683378.8</c:v>
                </c:pt>
                <c:pt idx="2010">
                  <c:v>731681.5999999992</c:v>
                </c:pt>
                <c:pt idx="2011">
                  <c:v>694279.3</c:v>
                </c:pt>
                <c:pt idx="2012">
                  <c:v>665880.799999999</c:v>
                </c:pt>
                <c:pt idx="2013">
                  <c:v>594207.9</c:v>
                </c:pt>
                <c:pt idx="2014">
                  <c:v>706414.8</c:v>
                </c:pt>
                <c:pt idx="2015">
                  <c:v>707484.7000000001</c:v>
                </c:pt>
                <c:pt idx="2016">
                  <c:v>701584.0</c:v>
                </c:pt>
                <c:pt idx="2017">
                  <c:v>595539.1</c:v>
                </c:pt>
                <c:pt idx="2018">
                  <c:v>712656.0999999992</c:v>
                </c:pt>
                <c:pt idx="2019">
                  <c:v>713982.0999999992</c:v>
                </c:pt>
                <c:pt idx="2020">
                  <c:v>721120.4</c:v>
                </c:pt>
                <c:pt idx="2021">
                  <c:v>699493.5999999992</c:v>
                </c:pt>
                <c:pt idx="2022">
                  <c:v>603530.2000000001</c:v>
                </c:pt>
                <c:pt idx="2023">
                  <c:v>720626.4</c:v>
                </c:pt>
                <c:pt idx="2024">
                  <c:v>718554.2000000001</c:v>
                </c:pt>
                <c:pt idx="2025">
                  <c:v>702631.8</c:v>
                </c:pt>
                <c:pt idx="2026">
                  <c:v>671483.799999999</c:v>
                </c:pt>
                <c:pt idx="2027">
                  <c:v>572296.4</c:v>
                </c:pt>
                <c:pt idx="2028">
                  <c:v>699981.0999999992</c:v>
                </c:pt>
                <c:pt idx="2029">
                  <c:v>699491.0</c:v>
                </c:pt>
                <c:pt idx="2030">
                  <c:v>683172.0999999992</c:v>
                </c:pt>
                <c:pt idx="2031">
                  <c:v>606937.5</c:v>
                </c:pt>
                <c:pt idx="2032">
                  <c:v>479070.8</c:v>
                </c:pt>
                <c:pt idx="2033">
                  <c:v>624149.5</c:v>
                </c:pt>
                <c:pt idx="2034">
                  <c:v>712250.5</c:v>
                </c:pt>
                <c:pt idx="2035">
                  <c:v>705542.5</c:v>
                </c:pt>
                <c:pt idx="2036">
                  <c:v>677292.2000000001</c:v>
                </c:pt>
                <c:pt idx="2037">
                  <c:v>583098.1</c:v>
                </c:pt>
                <c:pt idx="2038">
                  <c:v>718350.0999999992</c:v>
                </c:pt>
                <c:pt idx="2039">
                  <c:v>723734.7000000001</c:v>
                </c:pt>
                <c:pt idx="2040">
                  <c:v>722475.0</c:v>
                </c:pt>
                <c:pt idx="2041">
                  <c:v>690012.7000000001</c:v>
                </c:pt>
                <c:pt idx="2042">
                  <c:v>595219.299999999</c:v>
                </c:pt>
                <c:pt idx="2043">
                  <c:v>736713.9</c:v>
                </c:pt>
                <c:pt idx="2044">
                  <c:v>731862.3</c:v>
                </c:pt>
                <c:pt idx="2045">
                  <c:v>717801.5</c:v>
                </c:pt>
                <c:pt idx="2046">
                  <c:v>689794.3</c:v>
                </c:pt>
                <c:pt idx="2047">
                  <c:v>587649.4</c:v>
                </c:pt>
                <c:pt idx="2048">
                  <c:v>727152.4</c:v>
                </c:pt>
                <c:pt idx="2049">
                  <c:v>721119.0999999992</c:v>
                </c:pt>
                <c:pt idx="2050">
                  <c:v>711842.3</c:v>
                </c:pt>
                <c:pt idx="2051">
                  <c:v>680299.1</c:v>
                </c:pt>
                <c:pt idx="2052">
                  <c:v>585499.2000000001</c:v>
                </c:pt>
                <c:pt idx="2053">
                  <c:v>726611.5999999992</c:v>
                </c:pt>
                <c:pt idx="2054">
                  <c:v>731217.5</c:v>
                </c:pt>
                <c:pt idx="2055">
                  <c:v>732774.9</c:v>
                </c:pt>
                <c:pt idx="2056">
                  <c:v>691341.3</c:v>
                </c:pt>
                <c:pt idx="2057">
                  <c:v>580177.0</c:v>
                </c:pt>
                <c:pt idx="2058">
                  <c:v>692875.3</c:v>
                </c:pt>
                <c:pt idx="2059">
                  <c:v>703453.4</c:v>
                </c:pt>
                <c:pt idx="2060">
                  <c:v>682683.3</c:v>
                </c:pt>
                <c:pt idx="2061">
                  <c:v>627877.9</c:v>
                </c:pt>
                <c:pt idx="2062">
                  <c:v>568577.1</c:v>
                </c:pt>
                <c:pt idx="2063">
                  <c:v>721696.3</c:v>
                </c:pt>
                <c:pt idx="2064">
                  <c:v>713943.0999999992</c:v>
                </c:pt>
                <c:pt idx="2065">
                  <c:v>698808.5</c:v>
                </c:pt>
                <c:pt idx="2066">
                  <c:v>670459.4</c:v>
                </c:pt>
                <c:pt idx="2067">
                  <c:v>574145.0</c:v>
                </c:pt>
                <c:pt idx="2068">
                  <c:v>675925.9</c:v>
                </c:pt>
                <c:pt idx="2069">
                  <c:v>698201.4</c:v>
                </c:pt>
                <c:pt idx="2070">
                  <c:v>682891.3</c:v>
                </c:pt>
                <c:pt idx="2071">
                  <c:v>649889.5</c:v>
                </c:pt>
                <c:pt idx="2072">
                  <c:v>566294.299999999</c:v>
                </c:pt>
                <c:pt idx="2073">
                  <c:v>674862.5</c:v>
                </c:pt>
                <c:pt idx="2074">
                  <c:v>683035.5999999992</c:v>
                </c:pt>
                <c:pt idx="2075">
                  <c:v>654167.799999999</c:v>
                </c:pt>
                <c:pt idx="2076">
                  <c:v>617771.7000000001</c:v>
                </c:pt>
                <c:pt idx="2077">
                  <c:v>529413.299999999</c:v>
                </c:pt>
                <c:pt idx="2078">
                  <c:v>545048.4</c:v>
                </c:pt>
                <c:pt idx="2079">
                  <c:v>670685.6</c:v>
                </c:pt>
                <c:pt idx="2080">
                  <c:v>658678.799999999</c:v>
                </c:pt>
                <c:pt idx="2081">
                  <c:v>633634.299999999</c:v>
                </c:pt>
                <c:pt idx="2082">
                  <c:v>550585.1</c:v>
                </c:pt>
                <c:pt idx="2083">
                  <c:v>659183.2000000001</c:v>
                </c:pt>
                <c:pt idx="2084">
                  <c:v>666638.7000000001</c:v>
                </c:pt>
                <c:pt idx="2085">
                  <c:v>653005.6</c:v>
                </c:pt>
                <c:pt idx="2086">
                  <c:v>624153.4</c:v>
                </c:pt>
                <c:pt idx="2087">
                  <c:v>543245.299999999</c:v>
                </c:pt>
                <c:pt idx="2088">
                  <c:v>643394.7000000001</c:v>
                </c:pt>
                <c:pt idx="2089">
                  <c:v>653341.0</c:v>
                </c:pt>
                <c:pt idx="2090">
                  <c:v>637179.4</c:v>
                </c:pt>
                <c:pt idx="2091">
                  <c:v>612964.299999999</c:v>
                </c:pt>
                <c:pt idx="2092">
                  <c:v>529919.0</c:v>
                </c:pt>
                <c:pt idx="2093">
                  <c:v>642315.7000000001</c:v>
                </c:pt>
                <c:pt idx="2094">
                  <c:v>640762.2000000001</c:v>
                </c:pt>
                <c:pt idx="2095">
                  <c:v>628371.9</c:v>
                </c:pt>
                <c:pt idx="2096">
                  <c:v>592456.799999999</c:v>
                </c:pt>
                <c:pt idx="2097">
                  <c:v>507534.3</c:v>
                </c:pt>
                <c:pt idx="2098">
                  <c:v>627658.2000000001</c:v>
                </c:pt>
                <c:pt idx="2099">
                  <c:v>625908.4</c:v>
                </c:pt>
                <c:pt idx="2100">
                  <c:v>614510.0</c:v>
                </c:pt>
                <c:pt idx="2101">
                  <c:v>579757.1</c:v>
                </c:pt>
                <c:pt idx="2102">
                  <c:v>491709.4</c:v>
                </c:pt>
                <c:pt idx="2103">
                  <c:v>471439.8</c:v>
                </c:pt>
                <c:pt idx="2104">
                  <c:v>615061.2000000001</c:v>
                </c:pt>
                <c:pt idx="2105">
                  <c:v>616453.5</c:v>
                </c:pt>
                <c:pt idx="2106">
                  <c:v>585080.6</c:v>
                </c:pt>
                <c:pt idx="2107">
                  <c:v>524573.4</c:v>
                </c:pt>
                <c:pt idx="2108">
                  <c:v>624275.6</c:v>
                </c:pt>
                <c:pt idx="2109">
                  <c:v>624466.7000000001</c:v>
                </c:pt>
                <c:pt idx="2110">
                  <c:v>614586.7000000001</c:v>
                </c:pt>
                <c:pt idx="2111">
                  <c:v>589169.1</c:v>
                </c:pt>
                <c:pt idx="2112">
                  <c:v>514433.4</c:v>
                </c:pt>
                <c:pt idx="2113">
                  <c:v>611778.7000000001</c:v>
                </c:pt>
                <c:pt idx="2114">
                  <c:v>627893.5</c:v>
                </c:pt>
                <c:pt idx="2115">
                  <c:v>611166.4</c:v>
                </c:pt>
                <c:pt idx="2116">
                  <c:v>588933.799999999</c:v>
                </c:pt>
                <c:pt idx="2117">
                  <c:v>625510.6</c:v>
                </c:pt>
                <c:pt idx="2118">
                  <c:v>633674.6</c:v>
                </c:pt>
                <c:pt idx="2119">
                  <c:v>617566.299999999</c:v>
                </c:pt>
                <c:pt idx="2120">
                  <c:v>585481.0</c:v>
                </c:pt>
                <c:pt idx="2121">
                  <c:v>504796.5</c:v>
                </c:pt>
                <c:pt idx="2122">
                  <c:v>593706.1</c:v>
                </c:pt>
                <c:pt idx="2123">
                  <c:v>600915.9</c:v>
                </c:pt>
                <c:pt idx="2124">
                  <c:v>575870.1</c:v>
                </c:pt>
                <c:pt idx="2125">
                  <c:v>351076.7</c:v>
                </c:pt>
                <c:pt idx="2126">
                  <c:v>591650.799999999</c:v>
                </c:pt>
                <c:pt idx="2127">
                  <c:v>586354.6</c:v>
                </c:pt>
                <c:pt idx="2128">
                  <c:v>559455.0</c:v>
                </c:pt>
                <c:pt idx="2129">
                  <c:v>485326.4</c:v>
                </c:pt>
                <c:pt idx="2130">
                  <c:v>556566.4</c:v>
                </c:pt>
                <c:pt idx="2131">
                  <c:v>589763.2000000001</c:v>
                </c:pt>
                <c:pt idx="2132">
                  <c:v>583711.7000000001</c:v>
                </c:pt>
                <c:pt idx="2133">
                  <c:v>575318.9</c:v>
                </c:pt>
                <c:pt idx="2134">
                  <c:v>524364.1</c:v>
                </c:pt>
                <c:pt idx="2135">
                  <c:v>678505.1</c:v>
                </c:pt>
                <c:pt idx="2136">
                  <c:v>683701.2000000001</c:v>
                </c:pt>
                <c:pt idx="2137">
                  <c:v>677678.299999999</c:v>
                </c:pt>
                <c:pt idx="2138">
                  <c:v>660084.1</c:v>
                </c:pt>
                <c:pt idx="2139">
                  <c:v>573279.2000000001</c:v>
                </c:pt>
                <c:pt idx="2140">
                  <c:v>669887.4</c:v>
                </c:pt>
                <c:pt idx="2141">
                  <c:v>694068.7000000001</c:v>
                </c:pt>
                <c:pt idx="2142">
                  <c:v>680984.2000000001</c:v>
                </c:pt>
                <c:pt idx="2143">
                  <c:v>650895.7000000001</c:v>
                </c:pt>
                <c:pt idx="2144">
                  <c:v>555538.1</c:v>
                </c:pt>
                <c:pt idx="2145">
                  <c:v>579473.7000000001</c:v>
                </c:pt>
                <c:pt idx="2146">
                  <c:v>723258.9</c:v>
                </c:pt>
                <c:pt idx="2147">
                  <c:v>732018.3</c:v>
                </c:pt>
                <c:pt idx="2148">
                  <c:v>715266.5</c:v>
                </c:pt>
                <c:pt idx="2149">
                  <c:v>613960.1</c:v>
                </c:pt>
                <c:pt idx="2150">
                  <c:v>768593.8</c:v>
                </c:pt>
                <c:pt idx="2151">
                  <c:v>777990.2000000001</c:v>
                </c:pt>
                <c:pt idx="2152">
                  <c:v>769828.8</c:v>
                </c:pt>
                <c:pt idx="2153">
                  <c:v>625734.2000000001</c:v>
                </c:pt>
                <c:pt idx="2154">
                  <c:v>780529.0999999992</c:v>
                </c:pt>
                <c:pt idx="2155">
                  <c:v>799087.9</c:v>
                </c:pt>
                <c:pt idx="2156">
                  <c:v>779972.7000000001</c:v>
                </c:pt>
                <c:pt idx="2157">
                  <c:v>748735.0</c:v>
                </c:pt>
                <c:pt idx="2158">
                  <c:v>625638.0</c:v>
                </c:pt>
                <c:pt idx="2159">
                  <c:v>824742.0999999992</c:v>
                </c:pt>
                <c:pt idx="2160">
                  <c:v>824005.0</c:v>
                </c:pt>
                <c:pt idx="2161">
                  <c:v>810898.4</c:v>
                </c:pt>
                <c:pt idx="2162">
                  <c:v>785506.8</c:v>
                </c:pt>
                <c:pt idx="2163">
                  <c:v>652340.0</c:v>
                </c:pt>
                <c:pt idx="2164">
                  <c:v>815367.8</c:v>
                </c:pt>
                <c:pt idx="2165">
                  <c:v>832479.7000000001</c:v>
                </c:pt>
                <c:pt idx="2166">
                  <c:v>826459.4</c:v>
                </c:pt>
                <c:pt idx="2167">
                  <c:v>801574.8</c:v>
                </c:pt>
                <c:pt idx="2168">
                  <c:v>678782.0</c:v>
                </c:pt>
                <c:pt idx="2169">
                  <c:v>825862.7000000001</c:v>
                </c:pt>
                <c:pt idx="2170">
                  <c:v>859019.1999999989</c:v>
                </c:pt>
                <c:pt idx="2171">
                  <c:v>836275.7000000001</c:v>
                </c:pt>
                <c:pt idx="2172">
                  <c:v>812204.9</c:v>
                </c:pt>
                <c:pt idx="2173">
                  <c:v>685129.9</c:v>
                </c:pt>
                <c:pt idx="2174">
                  <c:v>864887.4</c:v>
                </c:pt>
                <c:pt idx="2175">
                  <c:v>863551.0</c:v>
                </c:pt>
                <c:pt idx="2176">
                  <c:v>848064.0999999992</c:v>
                </c:pt>
                <c:pt idx="2177">
                  <c:v>807795.3</c:v>
                </c:pt>
                <c:pt idx="2178">
                  <c:v>664760.2000000001</c:v>
                </c:pt>
                <c:pt idx="2179">
                  <c:v>862993.3</c:v>
                </c:pt>
                <c:pt idx="2180">
                  <c:v>862100.1999999989</c:v>
                </c:pt>
                <c:pt idx="2181">
                  <c:v>843213.8</c:v>
                </c:pt>
                <c:pt idx="2182">
                  <c:v>804317.8</c:v>
                </c:pt>
                <c:pt idx="2183">
                  <c:v>672634.299999999</c:v>
                </c:pt>
                <c:pt idx="2184">
                  <c:v>807995.5</c:v>
                </c:pt>
                <c:pt idx="2185">
                  <c:v>819755.3</c:v>
                </c:pt>
                <c:pt idx="2186">
                  <c:v>852373.5999999992</c:v>
                </c:pt>
                <c:pt idx="2187">
                  <c:v>817501.0999999992</c:v>
                </c:pt>
                <c:pt idx="2188">
                  <c:v>693763.2000000001</c:v>
                </c:pt>
                <c:pt idx="2189">
                  <c:v>899800.1999999989</c:v>
                </c:pt>
                <c:pt idx="2190">
                  <c:v>898532.6999999989</c:v>
                </c:pt>
                <c:pt idx="2191">
                  <c:v>869143.5999999992</c:v>
                </c:pt>
                <c:pt idx="2192">
                  <c:v>822543.8</c:v>
                </c:pt>
                <c:pt idx="2193">
                  <c:v>665494.7000000001</c:v>
                </c:pt>
                <c:pt idx="2194">
                  <c:v>898241.5</c:v>
                </c:pt>
                <c:pt idx="2195">
                  <c:v>893184.5</c:v>
                </c:pt>
                <c:pt idx="2196">
                  <c:v>873177.5</c:v>
                </c:pt>
                <c:pt idx="2197">
                  <c:v>835391.7000000001</c:v>
                </c:pt>
                <c:pt idx="2198">
                  <c:v>690575.5999999992</c:v>
                </c:pt>
                <c:pt idx="2199">
                  <c:v>864890.0</c:v>
                </c:pt>
                <c:pt idx="2200">
                  <c:v>813987.2000000001</c:v>
                </c:pt>
                <c:pt idx="2201">
                  <c:v>720476.9</c:v>
                </c:pt>
                <c:pt idx="2202">
                  <c:v>564311.799999999</c:v>
                </c:pt>
                <c:pt idx="2203">
                  <c:v>545292.799999999</c:v>
                </c:pt>
                <c:pt idx="2204">
                  <c:v>893283.3</c:v>
                </c:pt>
                <c:pt idx="2205">
                  <c:v>895083.8</c:v>
                </c:pt>
                <c:pt idx="2206">
                  <c:v>871678.5999999992</c:v>
                </c:pt>
                <c:pt idx="2207">
                  <c:v>826520.5</c:v>
                </c:pt>
                <c:pt idx="2208">
                  <c:v>691116.4</c:v>
                </c:pt>
                <c:pt idx="2209">
                  <c:v>862521.4</c:v>
                </c:pt>
                <c:pt idx="2210">
                  <c:v>842782.2000000001</c:v>
                </c:pt>
                <c:pt idx="2211">
                  <c:v>818136.8</c:v>
                </c:pt>
                <c:pt idx="2212">
                  <c:v>764362.3</c:v>
                </c:pt>
                <c:pt idx="2213">
                  <c:v>648183.9</c:v>
                </c:pt>
                <c:pt idx="2214">
                  <c:v>799048.9</c:v>
                </c:pt>
                <c:pt idx="2215">
                  <c:v>778135.8</c:v>
                </c:pt>
                <c:pt idx="2216">
                  <c:v>750015.5</c:v>
                </c:pt>
                <c:pt idx="2217">
                  <c:v>700534.9</c:v>
                </c:pt>
                <c:pt idx="2218">
                  <c:v>584870.0</c:v>
                </c:pt>
                <c:pt idx="2219">
                  <c:v>658407.1</c:v>
                </c:pt>
                <c:pt idx="2220">
                  <c:v>630516.9</c:v>
                </c:pt>
                <c:pt idx="2221">
                  <c:v>588461.9</c:v>
                </c:pt>
                <c:pt idx="2222">
                  <c:v>523374.8</c:v>
                </c:pt>
                <c:pt idx="2223">
                  <c:v>390256.1</c:v>
                </c:pt>
                <c:pt idx="2224">
                  <c:v>360582.3</c:v>
                </c:pt>
                <c:pt idx="2225">
                  <c:v>470371.2</c:v>
                </c:pt>
                <c:pt idx="2226">
                  <c:v>493470.9</c:v>
                </c:pt>
                <c:pt idx="2227">
                  <c:v>480132.9</c:v>
                </c:pt>
                <c:pt idx="2228">
                  <c:v>416965.9</c:v>
                </c:pt>
                <c:pt idx="2229">
                  <c:v>526332.299999999</c:v>
                </c:pt>
                <c:pt idx="2230">
                  <c:v>694725.2000000001</c:v>
                </c:pt>
                <c:pt idx="2231">
                  <c:v>607218.299999999</c:v>
                </c:pt>
                <c:pt idx="2232">
                  <c:v>771158.7000000001</c:v>
                </c:pt>
                <c:pt idx="2233">
                  <c:v>779292.8</c:v>
                </c:pt>
                <c:pt idx="2234">
                  <c:v>782926.3</c:v>
                </c:pt>
                <c:pt idx="2235">
                  <c:v>768279.2000000001</c:v>
                </c:pt>
                <c:pt idx="2236">
                  <c:v>669645.6</c:v>
                </c:pt>
                <c:pt idx="2237">
                  <c:v>761151.3</c:v>
                </c:pt>
                <c:pt idx="2238">
                  <c:v>826835.0999999992</c:v>
                </c:pt>
                <c:pt idx="2239">
                  <c:v>822292.9</c:v>
                </c:pt>
                <c:pt idx="2240">
                  <c:v>801310.9</c:v>
                </c:pt>
                <c:pt idx="2241">
                  <c:v>687286.5999999992</c:v>
                </c:pt>
                <c:pt idx="2242">
                  <c:v>852954.6999999989</c:v>
                </c:pt>
                <c:pt idx="2243">
                  <c:v>853121.0999999992</c:v>
                </c:pt>
                <c:pt idx="2244">
                  <c:v>842423.4</c:v>
                </c:pt>
                <c:pt idx="2245">
                  <c:v>807866.8</c:v>
                </c:pt>
                <c:pt idx="2246">
                  <c:v>687263.2000000001</c:v>
                </c:pt>
                <c:pt idx="2247">
                  <c:v>862235.4</c:v>
                </c:pt>
                <c:pt idx="2248">
                  <c:v>865122.6999999989</c:v>
                </c:pt>
                <c:pt idx="2249">
                  <c:v>862833.4</c:v>
                </c:pt>
                <c:pt idx="2250">
                  <c:v>837036.2000000001</c:v>
                </c:pt>
                <c:pt idx="2251">
                  <c:v>713095.5</c:v>
                </c:pt>
                <c:pt idx="2252">
                  <c:v>907869.3</c:v>
                </c:pt>
                <c:pt idx="2253">
                  <c:v>904534.8</c:v>
                </c:pt>
                <c:pt idx="2254">
                  <c:v>898506.6999999989</c:v>
                </c:pt>
                <c:pt idx="2255">
                  <c:v>865272.1999999989</c:v>
                </c:pt>
                <c:pt idx="2256">
                  <c:v>724133.8</c:v>
                </c:pt>
                <c:pt idx="2257">
                  <c:v>901166.5</c:v>
                </c:pt>
                <c:pt idx="2258">
                  <c:v>867132.5</c:v>
                </c:pt>
                <c:pt idx="2259">
                  <c:v>901950.4</c:v>
                </c:pt>
                <c:pt idx="2260">
                  <c:v>870979.1999999989</c:v>
                </c:pt>
                <c:pt idx="2261">
                  <c:v>737154.5999999992</c:v>
                </c:pt>
                <c:pt idx="2262">
                  <c:v>889664.0999999992</c:v>
                </c:pt>
                <c:pt idx="2263">
                  <c:v>931169.1999999989</c:v>
                </c:pt>
                <c:pt idx="2264">
                  <c:v>915967.0</c:v>
                </c:pt>
                <c:pt idx="2265">
                  <c:v>885142.6999999989</c:v>
                </c:pt>
                <c:pt idx="2266">
                  <c:v>753402.0</c:v>
                </c:pt>
                <c:pt idx="2267">
                  <c:v>938337.4</c:v>
                </c:pt>
                <c:pt idx="2268">
                  <c:v>932227.4</c:v>
                </c:pt>
                <c:pt idx="2269">
                  <c:v>918121.0999999992</c:v>
                </c:pt>
                <c:pt idx="2270">
                  <c:v>904655.6999999989</c:v>
                </c:pt>
                <c:pt idx="2271">
                  <c:v>648229.4</c:v>
                </c:pt>
                <c:pt idx="2272">
                  <c:v>956417.8</c:v>
                </c:pt>
                <c:pt idx="2273">
                  <c:v>956423.0</c:v>
                </c:pt>
                <c:pt idx="2274">
                  <c:v>947070.8</c:v>
                </c:pt>
                <c:pt idx="2275">
                  <c:v>913575.0</c:v>
                </c:pt>
                <c:pt idx="2276">
                  <c:v>648850.799999999</c:v>
                </c:pt>
                <c:pt idx="2277">
                  <c:v>945331.4</c:v>
                </c:pt>
                <c:pt idx="2278">
                  <c:v>944433.0999999992</c:v>
                </c:pt>
                <c:pt idx="2279">
                  <c:v>932538.0999999992</c:v>
                </c:pt>
                <c:pt idx="2280">
                  <c:v>753300.5999999992</c:v>
                </c:pt>
                <c:pt idx="2281">
                  <c:v>967093.4</c:v>
                </c:pt>
                <c:pt idx="2282">
                  <c:v>970179.5999999992</c:v>
                </c:pt>
                <c:pt idx="2283">
                  <c:v>962085.8</c:v>
                </c:pt>
                <c:pt idx="2284">
                  <c:v>918466.9</c:v>
                </c:pt>
                <c:pt idx="2285">
                  <c:v>770803.8</c:v>
                </c:pt>
                <c:pt idx="2286">
                  <c:v>976752.4</c:v>
                </c:pt>
                <c:pt idx="2287">
                  <c:v>974764.6999999989</c:v>
                </c:pt>
                <c:pt idx="2288">
                  <c:v>954310.5</c:v>
                </c:pt>
                <c:pt idx="2289">
                  <c:v>908362.0</c:v>
                </c:pt>
                <c:pt idx="2290">
                  <c:v>758449.9</c:v>
                </c:pt>
                <c:pt idx="2291">
                  <c:v>1.000662E6</c:v>
                </c:pt>
                <c:pt idx="2292">
                  <c:v>1.0019919E6</c:v>
                </c:pt>
                <c:pt idx="2293">
                  <c:v>990665.0</c:v>
                </c:pt>
                <c:pt idx="2294">
                  <c:v>955225.6999999989</c:v>
                </c:pt>
                <c:pt idx="2295">
                  <c:v>799462.3</c:v>
                </c:pt>
                <c:pt idx="2296">
                  <c:v>963326.0</c:v>
                </c:pt>
                <c:pt idx="2297">
                  <c:v>970208.1999999989</c:v>
                </c:pt>
                <c:pt idx="2298">
                  <c:v>928478.1999999989</c:v>
                </c:pt>
                <c:pt idx="2299">
                  <c:v>831935.0</c:v>
                </c:pt>
                <c:pt idx="2300">
                  <c:v>677712.1</c:v>
                </c:pt>
                <c:pt idx="2301">
                  <c:v>892911.5</c:v>
                </c:pt>
                <c:pt idx="2302">
                  <c:v>977124.1999999989</c:v>
                </c:pt>
                <c:pt idx="2303">
                  <c:v>970589.0999999992</c:v>
                </c:pt>
                <c:pt idx="2304">
                  <c:v>930859.8</c:v>
                </c:pt>
                <c:pt idx="2305">
                  <c:v>792750.4</c:v>
                </c:pt>
                <c:pt idx="2306">
                  <c:v>1.0161632E6</c:v>
                </c:pt>
                <c:pt idx="2307">
                  <c:v>1.0101273E6</c:v>
                </c:pt>
                <c:pt idx="2308">
                  <c:v>997799.4</c:v>
                </c:pt>
                <c:pt idx="2309">
                  <c:v>948699.6999999989</c:v>
                </c:pt>
                <c:pt idx="2310">
                  <c:v>798112.9</c:v>
                </c:pt>
                <c:pt idx="2311">
                  <c:v>919427.5999999992</c:v>
                </c:pt>
                <c:pt idx="2312">
                  <c:v>990427.0999999992</c:v>
                </c:pt>
                <c:pt idx="2313">
                  <c:v>963583.4</c:v>
                </c:pt>
                <c:pt idx="2314">
                  <c:v>914507.0999999992</c:v>
                </c:pt>
                <c:pt idx="2315">
                  <c:v>771543.5</c:v>
                </c:pt>
                <c:pt idx="2316">
                  <c:v>983325.1999999989</c:v>
                </c:pt>
                <c:pt idx="2317">
                  <c:v>977146.3</c:v>
                </c:pt>
                <c:pt idx="2318">
                  <c:v>957492.9</c:v>
                </c:pt>
                <c:pt idx="2319">
                  <c:v>923284.6999999989</c:v>
                </c:pt>
                <c:pt idx="2320">
                  <c:v>780774.8</c:v>
                </c:pt>
                <c:pt idx="2321">
                  <c:v>970795.8</c:v>
                </c:pt>
                <c:pt idx="2322">
                  <c:v>974438.4</c:v>
                </c:pt>
                <c:pt idx="2323">
                  <c:v>939634.8</c:v>
                </c:pt>
                <c:pt idx="2324">
                  <c:v>910390.0</c:v>
                </c:pt>
                <c:pt idx="2325">
                  <c:v>775399.3</c:v>
                </c:pt>
                <c:pt idx="2326">
                  <c:v>939588.0</c:v>
                </c:pt>
                <c:pt idx="2327">
                  <c:v>940594.1999999989</c:v>
                </c:pt>
                <c:pt idx="2328">
                  <c:v>904360.5999999992</c:v>
                </c:pt>
                <c:pt idx="2329">
                  <c:v>834813.2000000001</c:v>
                </c:pt>
                <c:pt idx="2330">
                  <c:v>736767.2000000001</c:v>
                </c:pt>
                <c:pt idx="2331">
                  <c:v>773958.9</c:v>
                </c:pt>
                <c:pt idx="2332">
                  <c:v>930469.8</c:v>
                </c:pt>
                <c:pt idx="2333">
                  <c:v>912836.5999999992</c:v>
                </c:pt>
                <c:pt idx="2334">
                  <c:v>878738.9</c:v>
                </c:pt>
                <c:pt idx="2335">
                  <c:v>753262.9</c:v>
                </c:pt>
                <c:pt idx="2336">
                  <c:v>890936.8</c:v>
                </c:pt>
                <c:pt idx="2337">
                  <c:v>912580.5</c:v>
                </c:pt>
                <c:pt idx="2338">
                  <c:v>906761.6999999989</c:v>
                </c:pt>
                <c:pt idx="2339">
                  <c:v>859833.0</c:v>
                </c:pt>
                <c:pt idx="2340">
                  <c:v>728926.9</c:v>
                </c:pt>
                <c:pt idx="2341">
                  <c:v>877340.0999999992</c:v>
                </c:pt>
                <c:pt idx="2342">
                  <c:v>865923.5</c:v>
                </c:pt>
                <c:pt idx="2343">
                  <c:v>855480.5999999992</c:v>
                </c:pt>
                <c:pt idx="2344">
                  <c:v>809751.8</c:v>
                </c:pt>
                <c:pt idx="2345">
                  <c:v>703149.2000000001</c:v>
                </c:pt>
                <c:pt idx="2346">
                  <c:v>871919.0999999992</c:v>
                </c:pt>
                <c:pt idx="2347">
                  <c:v>868610.5999999992</c:v>
                </c:pt>
                <c:pt idx="2348">
                  <c:v>855511.8</c:v>
                </c:pt>
                <c:pt idx="2349">
                  <c:v>823559.0999999992</c:v>
                </c:pt>
                <c:pt idx="2350">
                  <c:v>709858.5</c:v>
                </c:pt>
                <c:pt idx="2351">
                  <c:v>853244.5999999992</c:v>
                </c:pt>
                <c:pt idx="2352">
                  <c:v>846045.2000000001</c:v>
                </c:pt>
                <c:pt idx="2353">
                  <c:v>831259.0</c:v>
                </c:pt>
                <c:pt idx="2354">
                  <c:v>793292.5</c:v>
                </c:pt>
                <c:pt idx="2355">
                  <c:v>656864.0</c:v>
                </c:pt>
                <c:pt idx="2356">
                  <c:v>723884.2000000001</c:v>
                </c:pt>
                <c:pt idx="2357">
                  <c:v>644254.0</c:v>
                </c:pt>
                <c:pt idx="2358">
                  <c:v>795268.5</c:v>
                </c:pt>
                <c:pt idx="2359">
                  <c:v>798283.2000000001</c:v>
                </c:pt>
                <c:pt idx="2360">
                  <c:v>701474.8</c:v>
                </c:pt>
                <c:pt idx="2361">
                  <c:v>830420.5</c:v>
                </c:pt>
                <c:pt idx="2362">
                  <c:v>839910.5</c:v>
                </c:pt>
                <c:pt idx="2363">
                  <c:v>823418.7000000001</c:v>
                </c:pt>
                <c:pt idx="2364">
                  <c:v>793512.2000000001</c:v>
                </c:pt>
                <c:pt idx="2365">
                  <c:v>688428.0</c:v>
                </c:pt>
                <c:pt idx="2366">
                  <c:v>807959.0999999992</c:v>
                </c:pt>
                <c:pt idx="2367">
                  <c:v>818567.0999999992</c:v>
                </c:pt>
                <c:pt idx="2368">
                  <c:v>802072.7000000001</c:v>
                </c:pt>
                <c:pt idx="2369">
                  <c:v>779078.3</c:v>
                </c:pt>
                <c:pt idx="2370">
                  <c:v>680141.799999999</c:v>
                </c:pt>
                <c:pt idx="2371">
                  <c:v>814353.8</c:v>
                </c:pt>
                <c:pt idx="2372">
                  <c:v>810283.5</c:v>
                </c:pt>
                <c:pt idx="2373">
                  <c:v>797878.9</c:v>
                </c:pt>
                <c:pt idx="2374">
                  <c:v>781830.4</c:v>
                </c:pt>
                <c:pt idx="2375">
                  <c:v>680171.7000000001</c:v>
                </c:pt>
                <c:pt idx="2376">
                  <c:v>794056.9</c:v>
                </c:pt>
                <c:pt idx="2377">
                  <c:v>799000.8</c:v>
                </c:pt>
                <c:pt idx="2378">
                  <c:v>791239.8</c:v>
                </c:pt>
                <c:pt idx="2379">
                  <c:v>768463.8</c:v>
                </c:pt>
                <c:pt idx="2380">
                  <c:v>668051.799999999</c:v>
                </c:pt>
                <c:pt idx="2381">
                  <c:v>787251.4</c:v>
                </c:pt>
                <c:pt idx="2382">
                  <c:v>799086.5999999992</c:v>
                </c:pt>
                <c:pt idx="2383">
                  <c:v>786299.8</c:v>
                </c:pt>
                <c:pt idx="2384">
                  <c:v>758592.9</c:v>
                </c:pt>
                <c:pt idx="2385">
                  <c:v>665393.299999999</c:v>
                </c:pt>
                <c:pt idx="2386">
                  <c:v>781539.2000000001</c:v>
                </c:pt>
                <c:pt idx="2387">
                  <c:v>778802.7000000001</c:v>
                </c:pt>
                <c:pt idx="2388">
                  <c:v>789973.5999999992</c:v>
                </c:pt>
                <c:pt idx="2389">
                  <c:v>774772.7000000001</c:v>
                </c:pt>
                <c:pt idx="2390">
                  <c:v>679659.5</c:v>
                </c:pt>
                <c:pt idx="2391">
                  <c:v>824330.0</c:v>
                </c:pt>
                <c:pt idx="2392">
                  <c:v>833051.7000000001</c:v>
                </c:pt>
                <c:pt idx="2393">
                  <c:v>824168.8</c:v>
                </c:pt>
                <c:pt idx="2394">
                  <c:v>802136.4</c:v>
                </c:pt>
                <c:pt idx="2395">
                  <c:v>701377.3</c:v>
                </c:pt>
                <c:pt idx="2396">
                  <c:v>841452.3</c:v>
                </c:pt>
                <c:pt idx="2397">
                  <c:v>869089.0</c:v>
                </c:pt>
                <c:pt idx="2398">
                  <c:v>859392.3</c:v>
                </c:pt>
                <c:pt idx="2399">
                  <c:v>827014.5</c:v>
                </c:pt>
                <c:pt idx="2400">
                  <c:v>702302.9</c:v>
                </c:pt>
                <c:pt idx="2401">
                  <c:v>764816.0</c:v>
                </c:pt>
                <c:pt idx="2402">
                  <c:v>905587.8</c:v>
                </c:pt>
                <c:pt idx="2403">
                  <c:v>900088.8</c:v>
                </c:pt>
                <c:pt idx="2404">
                  <c:v>880074.0</c:v>
                </c:pt>
                <c:pt idx="2405">
                  <c:v>754690.3</c:v>
                </c:pt>
                <c:pt idx="2406">
                  <c:v>944812.6999999989</c:v>
                </c:pt>
                <c:pt idx="2407">
                  <c:v>959844.5999999992</c:v>
                </c:pt>
                <c:pt idx="2408">
                  <c:v>953747.5999999992</c:v>
                </c:pt>
                <c:pt idx="2409">
                  <c:v>925684.5</c:v>
                </c:pt>
                <c:pt idx="2410">
                  <c:v>781792.7000000001</c:v>
                </c:pt>
                <c:pt idx="2411">
                  <c:v>984660.3</c:v>
                </c:pt>
                <c:pt idx="2412">
                  <c:v>996417.5</c:v>
                </c:pt>
                <c:pt idx="2413">
                  <c:v>978855.8</c:v>
                </c:pt>
                <c:pt idx="2414">
                  <c:v>937523.5999999992</c:v>
                </c:pt>
                <c:pt idx="2415">
                  <c:v>798436.5999999992</c:v>
                </c:pt>
                <c:pt idx="2416">
                  <c:v>1.0204493E6</c:v>
                </c:pt>
                <c:pt idx="2417">
                  <c:v>1.011153E6</c:v>
                </c:pt>
                <c:pt idx="2418">
                  <c:v>991711.5</c:v>
                </c:pt>
                <c:pt idx="2419">
                  <c:v>947728.5999999992</c:v>
                </c:pt>
                <c:pt idx="2420">
                  <c:v>947728.5999999992</c:v>
                </c:pt>
                <c:pt idx="2421">
                  <c:v>1.0004319E6</c:v>
                </c:pt>
                <c:pt idx="2422">
                  <c:v>1.0027277E6</c:v>
                </c:pt>
                <c:pt idx="2423">
                  <c:v>1.0027602E6</c:v>
                </c:pt>
                <c:pt idx="2424">
                  <c:v>955750.9</c:v>
                </c:pt>
                <c:pt idx="2425">
                  <c:v>811664.0999999992</c:v>
                </c:pt>
                <c:pt idx="2426">
                  <c:v>1.007448E6</c:v>
                </c:pt>
                <c:pt idx="2427">
                  <c:v>1.051609E6</c:v>
                </c:pt>
                <c:pt idx="2428">
                  <c:v>1.03311E6</c:v>
                </c:pt>
                <c:pt idx="2429">
                  <c:v>979563.0</c:v>
                </c:pt>
                <c:pt idx="2430">
                  <c:v>830124.0999999992</c:v>
                </c:pt>
                <c:pt idx="2431">
                  <c:v>1.0597691E6</c:v>
                </c:pt>
                <c:pt idx="2432">
                  <c:v>1.0656633E6</c:v>
                </c:pt>
                <c:pt idx="2433">
                  <c:v>1.0429354E6</c:v>
                </c:pt>
                <c:pt idx="2434">
                  <c:v>1.0218559E6</c:v>
                </c:pt>
                <c:pt idx="2435">
                  <c:v>840498.0999999992</c:v>
                </c:pt>
                <c:pt idx="2436">
                  <c:v>1.0553647E6</c:v>
                </c:pt>
                <c:pt idx="2437">
                  <c:v>1.0590177E6</c:v>
                </c:pt>
                <c:pt idx="2438">
                  <c:v>1.0476427E6</c:v>
                </c:pt>
                <c:pt idx="2439">
                  <c:v>1.0022701E6</c:v>
                </c:pt>
                <c:pt idx="2440">
                  <c:v>794878.5</c:v>
                </c:pt>
                <c:pt idx="2441">
                  <c:v>1.0800322E6</c:v>
                </c:pt>
                <c:pt idx="2442">
                  <c:v>1.0277163E6</c:v>
                </c:pt>
                <c:pt idx="2443">
                  <c:v>1.0412285E6</c:v>
                </c:pt>
                <c:pt idx="2444">
                  <c:v>1.0149633E6</c:v>
                </c:pt>
                <c:pt idx="2445">
                  <c:v>846658.8</c:v>
                </c:pt>
                <c:pt idx="2446">
                  <c:v>1.102634E6</c:v>
                </c:pt>
                <c:pt idx="2447">
                  <c:v>1.0984987E6</c:v>
                </c:pt>
                <c:pt idx="2448">
                  <c:v>1.0785268E6</c:v>
                </c:pt>
                <c:pt idx="2449">
                  <c:v>1.0256987E6</c:v>
                </c:pt>
                <c:pt idx="2450">
                  <c:v>847519.4</c:v>
                </c:pt>
                <c:pt idx="2451">
                  <c:v>1.133262E6</c:v>
                </c:pt>
                <c:pt idx="2452">
                  <c:v>1.1291696E6</c:v>
                </c:pt>
                <c:pt idx="2453">
                  <c:v>1.1017721E6</c:v>
                </c:pt>
                <c:pt idx="2454">
                  <c:v>1.0143107E6</c:v>
                </c:pt>
                <c:pt idx="2455">
                  <c:v>871071.5</c:v>
                </c:pt>
                <c:pt idx="2456">
                  <c:v>1.0937212E6</c:v>
                </c:pt>
                <c:pt idx="2457">
                  <c:v>1.037127E6</c:v>
                </c:pt>
                <c:pt idx="2458">
                  <c:v>911576.9</c:v>
                </c:pt>
                <c:pt idx="2459">
                  <c:v>726200.8</c:v>
                </c:pt>
                <c:pt idx="2460">
                  <c:v>704897.7000000001</c:v>
                </c:pt>
                <c:pt idx="2461">
                  <c:v>1.129427E6</c:v>
                </c:pt>
                <c:pt idx="2462">
                  <c:v>1.0882651E6</c:v>
                </c:pt>
                <c:pt idx="2463">
                  <c:v>1.1022219E6</c:v>
                </c:pt>
                <c:pt idx="2464">
                  <c:v>119106.0</c:v>
                </c:pt>
                <c:pt idx="2465">
                  <c:v>857273.3</c:v>
                </c:pt>
                <c:pt idx="2466">
                  <c:v>1.0942334E6</c:v>
                </c:pt>
                <c:pt idx="2467">
                  <c:v>1.0742654E6</c:v>
                </c:pt>
                <c:pt idx="2468">
                  <c:v>1.0329644E6</c:v>
                </c:pt>
                <c:pt idx="2469">
                  <c:v>985146.5</c:v>
                </c:pt>
                <c:pt idx="2470">
                  <c:v>1.0185799E6</c:v>
                </c:pt>
                <c:pt idx="2471">
                  <c:v>995707.6999999989</c:v>
                </c:pt>
                <c:pt idx="2472">
                  <c:v>128196.9</c:v>
                </c:pt>
                <c:pt idx="2473">
                  <c:v>905326.5</c:v>
                </c:pt>
                <c:pt idx="2474">
                  <c:v>743969.2000000001</c:v>
                </c:pt>
                <c:pt idx="2475">
                  <c:v>861875.3</c:v>
                </c:pt>
                <c:pt idx="2476">
                  <c:v>824531.5</c:v>
                </c:pt>
                <c:pt idx="2477">
                  <c:v>772938.4</c:v>
                </c:pt>
                <c:pt idx="2478">
                  <c:v>700666.2000000001</c:v>
                </c:pt>
                <c:pt idx="2479">
                  <c:v>557005.799999999</c:v>
                </c:pt>
                <c:pt idx="2480">
                  <c:v>455000.0</c:v>
                </c:pt>
                <c:pt idx="2481">
                  <c:v>517699.0</c:v>
                </c:pt>
                <c:pt idx="2482">
                  <c:v>644699.9</c:v>
                </c:pt>
                <c:pt idx="2483">
                  <c:v>602823.0</c:v>
                </c:pt>
                <c:pt idx="2484">
                  <c:v>470697.5</c:v>
                </c:pt>
                <c:pt idx="2485">
                  <c:v>451231.3</c:v>
                </c:pt>
                <c:pt idx="2486">
                  <c:v>761862.4</c:v>
                </c:pt>
                <c:pt idx="2487">
                  <c:v>840104.2000000001</c:v>
                </c:pt>
                <c:pt idx="2488">
                  <c:v>869586.9</c:v>
                </c:pt>
                <c:pt idx="2489">
                  <c:v>778567.4</c:v>
                </c:pt>
                <c:pt idx="2490">
                  <c:v>953611.0999999992</c:v>
                </c:pt>
                <c:pt idx="2491">
                  <c:v>957374.5999999992</c:v>
                </c:pt>
                <c:pt idx="2492">
                  <c:v>963220.6999999989</c:v>
                </c:pt>
                <c:pt idx="2493">
                  <c:v>945153.3</c:v>
                </c:pt>
                <c:pt idx="2494">
                  <c:v>816065.9</c:v>
                </c:pt>
                <c:pt idx="2495">
                  <c:v>949731.9</c:v>
                </c:pt>
                <c:pt idx="2496">
                  <c:v>1.0024313E6</c:v>
                </c:pt>
                <c:pt idx="2497">
                  <c:v>1.0024079E6</c:v>
                </c:pt>
                <c:pt idx="2498">
                  <c:v>980640.6999999989</c:v>
                </c:pt>
                <c:pt idx="2499">
                  <c:v>725498.8</c:v>
                </c:pt>
                <c:pt idx="2500">
                  <c:v>1.048008E6</c:v>
                </c:pt>
                <c:pt idx="2501">
                  <c:v>1.0411245E6</c:v>
                </c:pt>
                <c:pt idx="2502">
                  <c:v>1.0359492E6</c:v>
                </c:pt>
                <c:pt idx="2503">
                  <c:v>996999.9</c:v>
                </c:pt>
                <c:pt idx="2504">
                  <c:v>855179.0</c:v>
                </c:pt>
                <c:pt idx="2505">
                  <c:v>1.0743837E6</c:v>
                </c:pt>
                <c:pt idx="2506">
                  <c:v>1.0700391E6</c:v>
                </c:pt>
                <c:pt idx="2507">
                  <c:v>1.0506678E6</c:v>
                </c:pt>
                <c:pt idx="2508">
                  <c:v>1.0158746E6</c:v>
                </c:pt>
                <c:pt idx="2509">
                  <c:v>868063.3</c:v>
                </c:pt>
                <c:pt idx="2510">
                  <c:v>1.0834746E6</c:v>
                </c:pt>
                <c:pt idx="2511">
                  <c:v>1.0873109E6</c:v>
                </c:pt>
                <c:pt idx="2512">
                  <c:v>1.0771943E6</c:v>
                </c:pt>
                <c:pt idx="2513">
                  <c:v>1.040702E6</c:v>
                </c:pt>
                <c:pt idx="2514">
                  <c:v>882687.0</c:v>
                </c:pt>
                <c:pt idx="2515">
                  <c:v>1.0954021E6</c:v>
                </c:pt>
                <c:pt idx="2516">
                  <c:v>1.0732878E6</c:v>
                </c:pt>
                <c:pt idx="2517">
                  <c:v>993501.5999999992</c:v>
                </c:pt>
                <c:pt idx="2518">
                  <c:v>1.0121787E6</c:v>
                </c:pt>
                <c:pt idx="2519">
                  <c:v>854174.0999999992</c:v>
                </c:pt>
                <c:pt idx="2520">
                  <c:v>1.0258404E6</c:v>
                </c:pt>
                <c:pt idx="2521">
                  <c:v>1.0721022E6</c:v>
                </c:pt>
                <c:pt idx="2522">
                  <c:v>1.0649158E6</c:v>
                </c:pt>
                <c:pt idx="2523">
                  <c:v>1.0375586E6</c:v>
                </c:pt>
                <c:pt idx="2524">
                  <c:v>893440.5999999992</c:v>
                </c:pt>
                <c:pt idx="2525">
                  <c:v>1.1359686E6</c:v>
                </c:pt>
                <c:pt idx="2526">
                  <c:v>1.1473943E6</c:v>
                </c:pt>
                <c:pt idx="2527">
                  <c:v>1.1041199E6</c:v>
                </c:pt>
                <c:pt idx="2528">
                  <c:v>1.030146E6</c:v>
                </c:pt>
                <c:pt idx="2529">
                  <c:v>906718.8</c:v>
                </c:pt>
                <c:pt idx="2530">
                  <c:v>1.1384152E6</c:v>
                </c:pt>
                <c:pt idx="2531">
                  <c:v>1.1354395E6</c:v>
                </c:pt>
                <c:pt idx="2532">
                  <c:v>1.1220209E6</c:v>
                </c:pt>
                <c:pt idx="2533">
                  <c:v>1.0697778E6</c:v>
                </c:pt>
                <c:pt idx="2534">
                  <c:v>906704.5</c:v>
                </c:pt>
                <c:pt idx="2535">
                  <c:v>1.1103404E6</c:v>
                </c:pt>
                <c:pt idx="2536">
                  <c:v>1.0903503E6</c:v>
                </c:pt>
                <c:pt idx="2537">
                  <c:v>1.0942464E6</c:v>
                </c:pt>
                <c:pt idx="2538">
                  <c:v>1.0462855E6</c:v>
                </c:pt>
                <c:pt idx="2539">
                  <c:v>899559.6999999989</c:v>
                </c:pt>
                <c:pt idx="2540">
                  <c:v>1.1443185E6</c:v>
                </c:pt>
                <c:pt idx="2541">
                  <c:v>1.14374E6</c:v>
                </c:pt>
                <c:pt idx="2542">
                  <c:v>1.0951395E6</c:v>
                </c:pt>
                <c:pt idx="2543">
                  <c:v>1.0817716E6</c:v>
                </c:pt>
                <c:pt idx="2544">
                  <c:v>911960.4</c:v>
                </c:pt>
                <c:pt idx="2545">
                  <c:v>1.1364171E6</c:v>
                </c:pt>
                <c:pt idx="2546">
                  <c:v>1.1142313E6</c:v>
                </c:pt>
                <c:pt idx="2547">
                  <c:v>1.0867766E6</c:v>
                </c:pt>
                <c:pt idx="2548">
                  <c:v>1.0348416E6</c:v>
                </c:pt>
                <c:pt idx="2549">
                  <c:v>857745.1999999989</c:v>
                </c:pt>
                <c:pt idx="2550">
                  <c:v>1.0710609E6</c:v>
                </c:pt>
                <c:pt idx="2551">
                  <c:v>1.0809331E6</c:v>
                </c:pt>
                <c:pt idx="2552">
                  <c:v>1.0507965E6</c:v>
                </c:pt>
                <c:pt idx="2553">
                  <c:v>936140.4</c:v>
                </c:pt>
                <c:pt idx="2554">
                  <c:v>764402.5999999992</c:v>
                </c:pt>
                <c:pt idx="2555">
                  <c:v>1.0295272E6</c:v>
                </c:pt>
                <c:pt idx="2556">
                  <c:v>1.1295505E6</c:v>
                </c:pt>
                <c:pt idx="2557">
                  <c:v>1.1212643E6</c:v>
                </c:pt>
                <c:pt idx="2558">
                  <c:v>1.0822292E6</c:v>
                </c:pt>
                <c:pt idx="2559">
                  <c:v>921312.5999999992</c:v>
                </c:pt>
                <c:pt idx="2560">
                  <c:v>1.1454807E6</c:v>
                </c:pt>
                <c:pt idx="2561">
                  <c:v>1.1478987E6</c:v>
                </c:pt>
                <c:pt idx="2562">
                  <c:v>1.1340771E6</c:v>
                </c:pt>
                <c:pt idx="2563">
                  <c:v>1.0829663E6</c:v>
                </c:pt>
                <c:pt idx="2564">
                  <c:v>906499.0999999992</c:v>
                </c:pt>
                <c:pt idx="2565">
                  <c:v>1.1527763E6</c:v>
                </c:pt>
                <c:pt idx="2566">
                  <c:v>1.1471746E6</c:v>
                </c:pt>
                <c:pt idx="2567">
                  <c:v>1.1219286E6</c:v>
                </c:pt>
                <c:pt idx="2568">
                  <c:v>1.0705383E6</c:v>
                </c:pt>
                <c:pt idx="2569">
                  <c:v>898324.6999999989</c:v>
                </c:pt>
                <c:pt idx="2570">
                  <c:v>1.0483057E6</c:v>
                </c:pt>
                <c:pt idx="2571">
                  <c:v>1.0425051E6</c:v>
                </c:pt>
                <c:pt idx="2572">
                  <c:v>1.0821096E6</c:v>
                </c:pt>
                <c:pt idx="2573">
                  <c:v>1.0294544E6</c:v>
                </c:pt>
                <c:pt idx="2574">
                  <c:v>874039.4</c:v>
                </c:pt>
                <c:pt idx="2575">
                  <c:v>1.0790559E6</c:v>
                </c:pt>
                <c:pt idx="2576">
                  <c:v>1.0771137E6</c:v>
                </c:pt>
                <c:pt idx="2577">
                  <c:v>1.0581701E6</c:v>
                </c:pt>
                <c:pt idx="2578">
                  <c:v>1.0154144E6</c:v>
                </c:pt>
                <c:pt idx="2579">
                  <c:v>865014.8</c:v>
                </c:pt>
                <c:pt idx="2580">
                  <c:v>1.0649535E6</c:v>
                </c:pt>
                <c:pt idx="2581">
                  <c:v>1.0602514E6</c:v>
                </c:pt>
                <c:pt idx="2582">
                  <c:v>1.0342085E6</c:v>
                </c:pt>
                <c:pt idx="2583">
                  <c:v>961799.8</c:v>
                </c:pt>
                <c:pt idx="2584">
                  <c:v>825467.5</c:v>
                </c:pt>
                <c:pt idx="2585">
                  <c:v>1.0097568E6</c:v>
                </c:pt>
                <c:pt idx="2586">
                  <c:v>1.0160072E6</c:v>
                </c:pt>
                <c:pt idx="2587">
                  <c:v>981123.0</c:v>
                </c:pt>
                <c:pt idx="2588">
                  <c:v>940605.9</c:v>
                </c:pt>
                <c:pt idx="2589">
                  <c:v>798093.4</c:v>
                </c:pt>
                <c:pt idx="2590">
                  <c:v>822997.5</c:v>
                </c:pt>
                <c:pt idx="2591">
                  <c:v>1.0063794E6</c:v>
                </c:pt>
                <c:pt idx="2592">
                  <c:v>988325.0</c:v>
                </c:pt>
                <c:pt idx="2593">
                  <c:v>944495.5</c:v>
                </c:pt>
                <c:pt idx="2594">
                  <c:v>804637.5999999992</c:v>
                </c:pt>
                <c:pt idx="2595">
                  <c:v>1.0040264E6</c:v>
                </c:pt>
                <c:pt idx="2596">
                  <c:v>992222.4</c:v>
                </c:pt>
                <c:pt idx="2597">
                  <c:v>958708.4</c:v>
                </c:pt>
                <c:pt idx="2598">
                  <c:v>912505.0999999992</c:v>
                </c:pt>
                <c:pt idx="2599">
                  <c:v>786392.0999999992</c:v>
                </c:pt>
                <c:pt idx="2600">
                  <c:v>961489.0999999992</c:v>
                </c:pt>
                <c:pt idx="2601">
                  <c:v>951245.0999999992</c:v>
                </c:pt>
                <c:pt idx="2602">
                  <c:v>916804.1999999989</c:v>
                </c:pt>
                <c:pt idx="2603">
                  <c:v>887751.8</c:v>
                </c:pt>
                <c:pt idx="2604">
                  <c:v>759011.5</c:v>
                </c:pt>
                <c:pt idx="2605">
                  <c:v>903771.6999999989</c:v>
                </c:pt>
                <c:pt idx="2606">
                  <c:v>899745.5999999992</c:v>
                </c:pt>
                <c:pt idx="2607">
                  <c:v>878556.9</c:v>
                </c:pt>
                <c:pt idx="2608">
                  <c:v>834778.0999999992</c:v>
                </c:pt>
                <c:pt idx="2609">
                  <c:v>722469.8</c:v>
                </c:pt>
                <c:pt idx="2610">
                  <c:v>868578.0999999992</c:v>
                </c:pt>
                <c:pt idx="2611">
                  <c:v>862902.3</c:v>
                </c:pt>
                <c:pt idx="2612">
                  <c:v>843125.4</c:v>
                </c:pt>
                <c:pt idx="2613">
                  <c:v>802781.2000000001</c:v>
                </c:pt>
                <c:pt idx="2614">
                  <c:v>694328.7000000001</c:v>
                </c:pt>
                <c:pt idx="2615">
                  <c:v>809641.3</c:v>
                </c:pt>
                <c:pt idx="2616">
                  <c:v>798701.8</c:v>
                </c:pt>
                <c:pt idx="2617">
                  <c:v>668872.1</c:v>
                </c:pt>
                <c:pt idx="2618">
                  <c:v>781662.7000000001</c:v>
                </c:pt>
                <c:pt idx="2619">
                  <c:v>693113.2000000001</c:v>
                </c:pt>
                <c:pt idx="2620">
                  <c:v>829883.5999999992</c:v>
                </c:pt>
                <c:pt idx="2621">
                  <c:v>827921.9</c:v>
                </c:pt>
                <c:pt idx="2622">
                  <c:v>813415.2000000001</c:v>
                </c:pt>
                <c:pt idx="2623">
                  <c:v>784482.4</c:v>
                </c:pt>
                <c:pt idx="2624">
                  <c:v>682074.9</c:v>
                </c:pt>
                <c:pt idx="2625">
                  <c:v>811189.5999999992</c:v>
                </c:pt>
                <c:pt idx="2626">
                  <c:v>828869.5999999992</c:v>
                </c:pt>
                <c:pt idx="2627">
                  <c:v>673635.299999999</c:v>
                </c:pt>
                <c:pt idx="2628">
                  <c:v>799134.7000000001</c:v>
                </c:pt>
                <c:pt idx="2629">
                  <c:v>812299.8</c:v>
                </c:pt>
                <c:pt idx="2630">
                  <c:v>802531.5999999992</c:v>
                </c:pt>
                <c:pt idx="2631">
                  <c:v>757606.2000000001</c:v>
                </c:pt>
                <c:pt idx="2632">
                  <c:v>781445.5999999992</c:v>
                </c:pt>
                <c:pt idx="2633">
                  <c:v>766955.8</c:v>
                </c:pt>
                <c:pt idx="2634">
                  <c:v>746245.5</c:v>
                </c:pt>
                <c:pt idx="2635">
                  <c:v>650642.2000000001</c:v>
                </c:pt>
                <c:pt idx="2636">
                  <c:v>765567.4</c:v>
                </c:pt>
                <c:pt idx="2637">
                  <c:v>743059.2000000001</c:v>
                </c:pt>
                <c:pt idx="2638">
                  <c:v>650898.299999999</c:v>
                </c:pt>
                <c:pt idx="2639">
                  <c:v>756009.8</c:v>
                </c:pt>
                <c:pt idx="2640">
                  <c:v>760237.4</c:v>
                </c:pt>
                <c:pt idx="2641">
                  <c:v>727486.5</c:v>
                </c:pt>
                <c:pt idx="2642">
                  <c:v>764188.0999999992</c:v>
                </c:pt>
                <c:pt idx="2643">
                  <c:v>774976.8</c:v>
                </c:pt>
                <c:pt idx="2644">
                  <c:v>770325.4</c:v>
                </c:pt>
                <c:pt idx="2645">
                  <c:v>750122.0999999992</c:v>
                </c:pt>
                <c:pt idx="2646">
                  <c:v>652883.4</c:v>
                </c:pt>
                <c:pt idx="2647">
                  <c:v>840911.5</c:v>
                </c:pt>
                <c:pt idx="2648">
                  <c:v>815588.8</c:v>
                </c:pt>
                <c:pt idx="2649">
                  <c:v>695519.5</c:v>
                </c:pt>
                <c:pt idx="2650">
                  <c:v>739000.5999999992</c:v>
                </c:pt>
                <c:pt idx="2651">
                  <c:v>895333.4</c:v>
                </c:pt>
                <c:pt idx="2652">
                  <c:v>762045.7000000001</c:v>
                </c:pt>
                <c:pt idx="2653">
                  <c:v>956290.4</c:v>
                </c:pt>
                <c:pt idx="2654">
                  <c:v>972959.0</c:v>
                </c:pt>
                <c:pt idx="2655">
                  <c:v>958687.5999999992</c:v>
                </c:pt>
                <c:pt idx="2656">
                  <c:v>916962.8</c:v>
                </c:pt>
                <c:pt idx="2657">
                  <c:v>983604.6999999989</c:v>
                </c:pt>
                <c:pt idx="2658">
                  <c:v>947993.8</c:v>
                </c:pt>
                <c:pt idx="2659">
                  <c:v>880375.5999999992</c:v>
                </c:pt>
                <c:pt idx="2660">
                  <c:v>888984.0</c:v>
                </c:pt>
                <c:pt idx="2661">
                  <c:v>1.0827504E6</c:v>
                </c:pt>
                <c:pt idx="2662">
                  <c:v>880114.0</c:v>
                </c:pt>
                <c:pt idx="2663">
                  <c:v>1.112812E6</c:v>
                </c:pt>
                <c:pt idx="2664">
                  <c:v>1.116248E6</c:v>
                </c:pt>
                <c:pt idx="2665">
                  <c:v>1.088067E6</c:v>
                </c:pt>
                <c:pt idx="2666">
                  <c:v>912575.0</c:v>
                </c:pt>
                <c:pt idx="2667">
                  <c:v>1.183132E6</c:v>
                </c:pt>
                <c:pt idx="2668">
                  <c:v>1.208855E6</c:v>
                </c:pt>
                <c:pt idx="2669">
                  <c:v>1.192005E6</c:v>
                </c:pt>
                <c:pt idx="2670">
                  <c:v>1.135434E6</c:v>
                </c:pt>
                <c:pt idx="2671">
                  <c:v>952277.0</c:v>
                </c:pt>
                <c:pt idx="2672">
                  <c:v>1.213118E6</c:v>
                </c:pt>
                <c:pt idx="2673">
                  <c:v>1.218783E6</c:v>
                </c:pt>
                <c:pt idx="2674">
                  <c:v>1.17275E6</c:v>
                </c:pt>
                <c:pt idx="2675">
                  <c:v>1.099634E6</c:v>
                </c:pt>
                <c:pt idx="2676">
                  <c:v>872055.0</c:v>
                </c:pt>
                <c:pt idx="2677">
                  <c:v>1.075227E6</c:v>
                </c:pt>
                <c:pt idx="2678">
                  <c:v>1.108093E6</c:v>
                </c:pt>
                <c:pt idx="2679">
                  <c:v>1.111046E6</c:v>
                </c:pt>
                <c:pt idx="2680">
                  <c:v>1.070244E6</c:v>
                </c:pt>
                <c:pt idx="2681">
                  <c:v>871417.0</c:v>
                </c:pt>
                <c:pt idx="2682">
                  <c:v>1.10471E6</c:v>
                </c:pt>
                <c:pt idx="2683">
                  <c:v>1.109478E6</c:v>
                </c:pt>
                <c:pt idx="2684">
                  <c:v>1.072854E6</c:v>
                </c:pt>
                <c:pt idx="2685">
                  <c:v>1.057007E6</c:v>
                </c:pt>
                <c:pt idx="2686">
                  <c:v>874007.0</c:v>
                </c:pt>
                <c:pt idx="2687">
                  <c:v>1.09592E6</c:v>
                </c:pt>
                <c:pt idx="2688">
                  <c:v>1.165886E6</c:v>
                </c:pt>
                <c:pt idx="2689">
                  <c:v>1.132791E6</c:v>
                </c:pt>
                <c:pt idx="2690">
                  <c:v>353105.0</c:v>
                </c:pt>
                <c:pt idx="2691">
                  <c:v>864421.0</c:v>
                </c:pt>
                <c:pt idx="2692">
                  <c:v>1.160453E6</c:v>
                </c:pt>
                <c:pt idx="2693">
                  <c:v>1.165436E6</c:v>
                </c:pt>
                <c:pt idx="2694">
                  <c:v>1.151483E6</c:v>
                </c:pt>
                <c:pt idx="2695">
                  <c:v>1.094389E6</c:v>
                </c:pt>
                <c:pt idx="2696">
                  <c:v>906949.0</c:v>
                </c:pt>
                <c:pt idx="2697">
                  <c:v>1.16547E6</c:v>
                </c:pt>
                <c:pt idx="2698">
                  <c:v>1.171602E6</c:v>
                </c:pt>
                <c:pt idx="2699">
                  <c:v>1.150618E6</c:v>
                </c:pt>
                <c:pt idx="2700">
                  <c:v>1.076571E6</c:v>
                </c:pt>
                <c:pt idx="2701">
                  <c:v>905191.0</c:v>
                </c:pt>
                <c:pt idx="2702">
                  <c:v>1.162502E6</c:v>
                </c:pt>
                <c:pt idx="2703">
                  <c:v>1.174501E6</c:v>
                </c:pt>
                <c:pt idx="2704">
                  <c:v>1.091288E6</c:v>
                </c:pt>
                <c:pt idx="2705">
                  <c:v>1.004584E6</c:v>
                </c:pt>
                <c:pt idx="2706">
                  <c:v>870330.0</c:v>
                </c:pt>
                <c:pt idx="2707">
                  <c:v>1.18219E6</c:v>
                </c:pt>
                <c:pt idx="2708">
                  <c:v>1.200693E6</c:v>
                </c:pt>
                <c:pt idx="2709">
                  <c:v>1.166606E6</c:v>
                </c:pt>
                <c:pt idx="2710">
                  <c:v>1.101129E6</c:v>
                </c:pt>
                <c:pt idx="2711">
                  <c:v>899961.0</c:v>
                </c:pt>
                <c:pt idx="2712">
                  <c:v>1.182683E6</c:v>
                </c:pt>
                <c:pt idx="2713">
                  <c:v>1.225996E6</c:v>
                </c:pt>
                <c:pt idx="2714">
                  <c:v>1.180173E6</c:v>
                </c:pt>
                <c:pt idx="2715">
                  <c:v>1.125944E6</c:v>
                </c:pt>
                <c:pt idx="2716">
                  <c:v>916850.0</c:v>
                </c:pt>
                <c:pt idx="2717">
                  <c:v>1.172577E6</c:v>
                </c:pt>
                <c:pt idx="2718">
                  <c:v>1.129513E6</c:v>
                </c:pt>
                <c:pt idx="2719">
                  <c:v>999722.0</c:v>
                </c:pt>
                <c:pt idx="2720">
                  <c:v>773373.0</c:v>
                </c:pt>
                <c:pt idx="2721">
                  <c:v>707182.0</c:v>
                </c:pt>
                <c:pt idx="2722">
                  <c:v>1.201281E6</c:v>
                </c:pt>
                <c:pt idx="2723">
                  <c:v>1.199668E6</c:v>
                </c:pt>
                <c:pt idx="2724">
                  <c:v>1.168781E6</c:v>
                </c:pt>
                <c:pt idx="2725">
                  <c:v>1.100957E6</c:v>
                </c:pt>
                <c:pt idx="2726">
                  <c:v>892309.0</c:v>
                </c:pt>
                <c:pt idx="2727">
                  <c:v>1.161206E6</c:v>
                </c:pt>
                <c:pt idx="2728">
                  <c:v>1.146633E6</c:v>
                </c:pt>
                <c:pt idx="2729">
                  <c:v>1.107348E6</c:v>
                </c:pt>
                <c:pt idx="2730">
                  <c:v>1.053824E6</c:v>
                </c:pt>
                <c:pt idx="2731">
                  <c:v>873614.0</c:v>
                </c:pt>
                <c:pt idx="2732">
                  <c:v>1.121529E6</c:v>
                </c:pt>
                <c:pt idx="2733">
                  <c:v>1.092799E6</c:v>
                </c:pt>
                <c:pt idx="2734">
                  <c:v>1.055953E6</c:v>
                </c:pt>
                <c:pt idx="2735">
                  <c:v>1.001205E6</c:v>
                </c:pt>
                <c:pt idx="2736">
                  <c:v>812641.0</c:v>
                </c:pt>
                <c:pt idx="2737">
                  <c:v>975057.0</c:v>
                </c:pt>
                <c:pt idx="2738">
                  <c:v>948048.0</c:v>
                </c:pt>
                <c:pt idx="2739">
                  <c:v>878686.0</c:v>
                </c:pt>
                <c:pt idx="2740">
                  <c:v>804724.0</c:v>
                </c:pt>
                <c:pt idx="2741">
                  <c:v>616926.0</c:v>
                </c:pt>
                <c:pt idx="2742">
                  <c:v>386012.0</c:v>
                </c:pt>
                <c:pt idx="2743">
                  <c:v>348692.0</c:v>
                </c:pt>
                <c:pt idx="2744">
                  <c:v>532592.0</c:v>
                </c:pt>
                <c:pt idx="2745">
                  <c:v>604199.0</c:v>
                </c:pt>
                <c:pt idx="2746">
                  <c:v>545805.0</c:v>
                </c:pt>
                <c:pt idx="2747">
                  <c:v>412217.0</c:v>
                </c:pt>
                <c:pt idx="2748">
                  <c:v>390077.0</c:v>
                </c:pt>
                <c:pt idx="2749">
                  <c:v>793975.0</c:v>
                </c:pt>
                <c:pt idx="2750">
                  <c:v>864464.0</c:v>
                </c:pt>
                <c:pt idx="2751">
                  <c:v>781620.0</c:v>
                </c:pt>
                <c:pt idx="2752">
                  <c:v>1.035019E6</c:v>
                </c:pt>
                <c:pt idx="2753">
                  <c:v>1.071003E6</c:v>
                </c:pt>
                <c:pt idx="2754">
                  <c:v>1.068913E6</c:v>
                </c:pt>
                <c:pt idx="2755">
                  <c:v>1.055516E6</c:v>
                </c:pt>
                <c:pt idx="2756">
                  <c:v>894936.0</c:v>
                </c:pt>
                <c:pt idx="2757">
                  <c:v>1.098025E6</c:v>
                </c:pt>
                <c:pt idx="2758">
                  <c:v>1.123887E6</c:v>
                </c:pt>
                <c:pt idx="2759">
                  <c:v>1.110759E6</c:v>
                </c:pt>
                <c:pt idx="2760">
                  <c:v>1.084933E6</c:v>
                </c:pt>
                <c:pt idx="2761">
                  <c:v>910188.0</c:v>
                </c:pt>
                <c:pt idx="2762">
                  <c:v>1.057751E6</c:v>
                </c:pt>
                <c:pt idx="2763">
                  <c:v>1.13898E6</c:v>
                </c:pt>
                <c:pt idx="2764">
                  <c:v>1.142725E6</c:v>
                </c:pt>
                <c:pt idx="2765">
                  <c:v>1.102756E6</c:v>
                </c:pt>
                <c:pt idx="2766">
                  <c:v>914217.0</c:v>
                </c:pt>
                <c:pt idx="2767">
                  <c:v>1.168257E6</c:v>
                </c:pt>
                <c:pt idx="2768">
                  <c:v>1.178248E6</c:v>
                </c:pt>
                <c:pt idx="2769">
                  <c:v>1.143509E6</c:v>
                </c:pt>
                <c:pt idx="2770">
                  <c:v>1.088242E6</c:v>
                </c:pt>
                <c:pt idx="2771">
                  <c:v>910375.0</c:v>
                </c:pt>
                <c:pt idx="2772">
                  <c:v>1.132222E6</c:v>
                </c:pt>
                <c:pt idx="2773">
                  <c:v>1.122593E6</c:v>
                </c:pt>
                <c:pt idx="2774">
                  <c:v>1.115068E6</c:v>
                </c:pt>
                <c:pt idx="2775">
                  <c:v>1.08215E6</c:v>
                </c:pt>
                <c:pt idx="2776">
                  <c:v>920778.0</c:v>
                </c:pt>
                <c:pt idx="2777">
                  <c:v>1.170604E6</c:v>
                </c:pt>
                <c:pt idx="2778">
                  <c:v>1.187118E6</c:v>
                </c:pt>
                <c:pt idx="2779">
                  <c:v>1.154502E6</c:v>
                </c:pt>
                <c:pt idx="2780">
                  <c:v>1.075168E6</c:v>
                </c:pt>
                <c:pt idx="2781">
                  <c:v>933606.0</c:v>
                </c:pt>
                <c:pt idx="2782">
                  <c:v>1.152623E6</c:v>
                </c:pt>
                <c:pt idx="2783">
                  <c:v>1.219045E6</c:v>
                </c:pt>
                <c:pt idx="2784">
                  <c:v>1.202408E6</c:v>
                </c:pt>
                <c:pt idx="2785">
                  <c:v>1.156742E6</c:v>
                </c:pt>
                <c:pt idx="2786">
                  <c:v>962732.0</c:v>
                </c:pt>
                <c:pt idx="2787">
                  <c:v>1.246823E6</c:v>
                </c:pt>
                <c:pt idx="2788">
                  <c:v>1.258598E6</c:v>
                </c:pt>
                <c:pt idx="2789">
                  <c:v>1.218277E6</c:v>
                </c:pt>
                <c:pt idx="2790">
                  <c:v>1.177174E6</c:v>
                </c:pt>
                <c:pt idx="2791">
                  <c:v>964041.0</c:v>
                </c:pt>
                <c:pt idx="2792">
                  <c:v>1.258793E6</c:v>
                </c:pt>
                <c:pt idx="2793">
                  <c:v>1.26166E6</c:v>
                </c:pt>
                <c:pt idx="2794">
                  <c:v>1.238179E6</c:v>
                </c:pt>
                <c:pt idx="2795">
                  <c:v>1.19304E6</c:v>
                </c:pt>
                <c:pt idx="2796">
                  <c:v>975840.0</c:v>
                </c:pt>
                <c:pt idx="2797">
                  <c:v>1.236223E6</c:v>
                </c:pt>
                <c:pt idx="2798">
                  <c:v>1.22981E6</c:v>
                </c:pt>
                <c:pt idx="2799">
                  <c:v>1.204481E6</c:v>
                </c:pt>
                <c:pt idx="2800">
                  <c:v>1.164596E6</c:v>
                </c:pt>
                <c:pt idx="2801">
                  <c:v>957498.0</c:v>
                </c:pt>
                <c:pt idx="2802">
                  <c:v>1.189955E6</c:v>
                </c:pt>
                <c:pt idx="2803">
                  <c:v>1.187143E6</c:v>
                </c:pt>
                <c:pt idx="2804">
                  <c:v>1.1264E6</c:v>
                </c:pt>
                <c:pt idx="2805">
                  <c:v>973247.0</c:v>
                </c:pt>
                <c:pt idx="2806">
                  <c:v>745979.0</c:v>
                </c:pt>
                <c:pt idx="2807">
                  <c:v>1.022326E6</c:v>
                </c:pt>
                <c:pt idx="2808">
                  <c:v>1.21613E6</c:v>
                </c:pt>
                <c:pt idx="2809">
                  <c:v>1.216462E6</c:v>
                </c:pt>
                <c:pt idx="2810">
                  <c:v>1.197138E6</c:v>
                </c:pt>
                <c:pt idx="2811">
                  <c:v>998175.0</c:v>
                </c:pt>
                <c:pt idx="2812">
                  <c:v>1.28218E6</c:v>
                </c:pt>
                <c:pt idx="2813">
                  <c:v>1.288055E6</c:v>
                </c:pt>
                <c:pt idx="2814">
                  <c:v>1.283486E6</c:v>
                </c:pt>
                <c:pt idx="2815">
                  <c:v>1.227013E6</c:v>
                </c:pt>
                <c:pt idx="2816">
                  <c:v>1.011351E6</c:v>
                </c:pt>
                <c:pt idx="2817">
                  <c:v>1.325007E6</c:v>
                </c:pt>
                <c:pt idx="2818">
                  <c:v>1.336949E6</c:v>
                </c:pt>
                <c:pt idx="2819">
                  <c:v>1.303411E6</c:v>
                </c:pt>
                <c:pt idx="2820">
                  <c:v>1.242077E6</c:v>
                </c:pt>
                <c:pt idx="2821">
                  <c:v>1.035933E6</c:v>
                </c:pt>
                <c:pt idx="2822">
                  <c:v>1.326418E6</c:v>
                </c:pt>
                <c:pt idx="2823">
                  <c:v>1.320806E6</c:v>
                </c:pt>
                <c:pt idx="2824">
                  <c:v>1.29726E6</c:v>
                </c:pt>
                <c:pt idx="2825">
                  <c:v>1.242511E6</c:v>
                </c:pt>
                <c:pt idx="2826">
                  <c:v>1.017159E6</c:v>
                </c:pt>
                <c:pt idx="2827">
                  <c:v>1.338396E6</c:v>
                </c:pt>
                <c:pt idx="2828">
                  <c:v>1.338911E6</c:v>
                </c:pt>
                <c:pt idx="2829">
                  <c:v>1.292973E6</c:v>
                </c:pt>
                <c:pt idx="2830">
                  <c:v>1.226997E6</c:v>
                </c:pt>
                <c:pt idx="2831">
                  <c:v>1.003247E6</c:v>
                </c:pt>
                <c:pt idx="2832">
                  <c:v>1.319195E6</c:v>
                </c:pt>
                <c:pt idx="2833">
                  <c:v>1.304007E6</c:v>
                </c:pt>
                <c:pt idx="2834">
                  <c:v>1.207115E6</c:v>
                </c:pt>
                <c:pt idx="2835">
                  <c:v>1.029219E6</c:v>
                </c:pt>
                <c:pt idx="2836">
                  <c:v>941787.0</c:v>
                </c:pt>
                <c:pt idx="2837">
                  <c:v>1.230826E6</c:v>
                </c:pt>
                <c:pt idx="2838">
                  <c:v>1.301436E6</c:v>
                </c:pt>
                <c:pt idx="2839">
                  <c:v>1.283655E6</c:v>
                </c:pt>
                <c:pt idx="2840">
                  <c:v>1.216318E6</c:v>
                </c:pt>
                <c:pt idx="2841">
                  <c:v>1.024184E6</c:v>
                </c:pt>
                <c:pt idx="2842">
                  <c:v>1.232673E6</c:v>
                </c:pt>
                <c:pt idx="2843">
                  <c:v>1.322869E6</c:v>
                </c:pt>
                <c:pt idx="2844">
                  <c:v>1.292209E6</c:v>
                </c:pt>
                <c:pt idx="2845">
                  <c:v>1.234093E6</c:v>
                </c:pt>
                <c:pt idx="2846">
                  <c:v>1.029633E6</c:v>
                </c:pt>
                <c:pt idx="2847">
                  <c:v>1.288439E6</c:v>
                </c:pt>
                <c:pt idx="2848">
                  <c:v>1.330186E6</c:v>
                </c:pt>
                <c:pt idx="2849">
                  <c:v>1.275438E6</c:v>
                </c:pt>
                <c:pt idx="2850">
                  <c:v>1.207192E6</c:v>
                </c:pt>
                <c:pt idx="2851">
                  <c:v>1.014891E6</c:v>
                </c:pt>
                <c:pt idx="2852">
                  <c:v>1.101384E6</c:v>
                </c:pt>
                <c:pt idx="2853">
                  <c:v>1.352769E6</c:v>
                </c:pt>
                <c:pt idx="2854">
                  <c:v>1.318355E6</c:v>
                </c:pt>
                <c:pt idx="2855">
                  <c:v>1.261608E6</c:v>
                </c:pt>
                <c:pt idx="2856">
                  <c:v>1.045482E6</c:v>
                </c:pt>
                <c:pt idx="2857">
                  <c:v>1.314093E6</c:v>
                </c:pt>
                <c:pt idx="2858">
                  <c:v>1.382992E6</c:v>
                </c:pt>
                <c:pt idx="2859">
                  <c:v>1.30334E6</c:v>
                </c:pt>
                <c:pt idx="2860">
                  <c:v>1.249968E6</c:v>
                </c:pt>
                <c:pt idx="2861">
                  <c:v>1.043408E6</c:v>
                </c:pt>
                <c:pt idx="2862">
                  <c:v>1.315209E6</c:v>
                </c:pt>
                <c:pt idx="2863">
                  <c:v>1.324209E6</c:v>
                </c:pt>
                <c:pt idx="2864">
                  <c:v>1.303291E6</c:v>
                </c:pt>
                <c:pt idx="2865">
                  <c:v>1.25114E6</c:v>
                </c:pt>
                <c:pt idx="2866">
                  <c:v>1.041199E6</c:v>
                </c:pt>
                <c:pt idx="2867">
                  <c:v>1.322203E6</c:v>
                </c:pt>
                <c:pt idx="2868">
                  <c:v>1.327976E6</c:v>
                </c:pt>
                <c:pt idx="2869">
                  <c:v>1.311824E6</c:v>
                </c:pt>
                <c:pt idx="2870">
                  <c:v>1.23983E6</c:v>
                </c:pt>
                <c:pt idx="2871">
                  <c:v>1.025303E6</c:v>
                </c:pt>
                <c:pt idx="2872">
                  <c:v>1.278636E6</c:v>
                </c:pt>
                <c:pt idx="2873">
                  <c:v>1.269521E6</c:v>
                </c:pt>
                <c:pt idx="2874">
                  <c:v>1.237152E6</c:v>
                </c:pt>
                <c:pt idx="2875">
                  <c:v>1.175979E6</c:v>
                </c:pt>
                <c:pt idx="2876">
                  <c:v>989826.0</c:v>
                </c:pt>
                <c:pt idx="2877">
                  <c:v>1.211958E6</c:v>
                </c:pt>
                <c:pt idx="2878">
                  <c:v>1.199094E6</c:v>
                </c:pt>
                <c:pt idx="2879">
                  <c:v>1.20044E6</c:v>
                </c:pt>
                <c:pt idx="2880">
                  <c:v>1.118511E6</c:v>
                </c:pt>
                <c:pt idx="2881">
                  <c:v>738952.0</c:v>
                </c:pt>
                <c:pt idx="2882">
                  <c:v>1.132876E6</c:v>
                </c:pt>
                <c:pt idx="2883">
                  <c:v>1.134919E6</c:v>
                </c:pt>
                <c:pt idx="2884">
                  <c:v>1.119794E6</c:v>
                </c:pt>
                <c:pt idx="2885">
                  <c:v>1.075249E6</c:v>
                </c:pt>
                <c:pt idx="2886">
                  <c:v>894166.0</c:v>
                </c:pt>
                <c:pt idx="2887">
                  <c:v>1.099916E6</c:v>
                </c:pt>
                <c:pt idx="2888">
                  <c:v>1.114525E6</c:v>
                </c:pt>
                <c:pt idx="2889">
                  <c:v>1.091015E6</c:v>
                </c:pt>
                <c:pt idx="2890">
                  <c:v>1.065762E6</c:v>
                </c:pt>
                <c:pt idx="2891">
                  <c:v>896580.0</c:v>
                </c:pt>
                <c:pt idx="2892">
                  <c:v>1.085698E6</c:v>
                </c:pt>
                <c:pt idx="2893">
                  <c:v>1.110162E6</c:v>
                </c:pt>
                <c:pt idx="2894">
                  <c:v>1.082986E6</c:v>
                </c:pt>
                <c:pt idx="2895">
                  <c:v>1.028261E6</c:v>
                </c:pt>
                <c:pt idx="2896">
                  <c:v>858352.0</c:v>
                </c:pt>
                <c:pt idx="2897">
                  <c:v>1.075107E6</c:v>
                </c:pt>
                <c:pt idx="2898">
                  <c:v>1.078848E6</c:v>
                </c:pt>
                <c:pt idx="2899">
                  <c:v>1.051103E6</c:v>
                </c:pt>
                <c:pt idx="2900">
                  <c:v>1.005493E6</c:v>
                </c:pt>
                <c:pt idx="2901">
                  <c:v>839280.0</c:v>
                </c:pt>
                <c:pt idx="2902">
                  <c:v>1.028589E6</c:v>
                </c:pt>
                <c:pt idx="2903">
                  <c:v>1.051197E6</c:v>
                </c:pt>
                <c:pt idx="2904">
                  <c:v>1.031497E6</c:v>
                </c:pt>
                <c:pt idx="2905">
                  <c:v>994752.0</c:v>
                </c:pt>
                <c:pt idx="2906">
                  <c:v>814254.0</c:v>
                </c:pt>
                <c:pt idx="2907">
                  <c:v>1.026289E6</c:v>
                </c:pt>
                <c:pt idx="2908">
                  <c:v>1.034495E6</c:v>
                </c:pt>
                <c:pt idx="2909">
                  <c:v>1.010545E6</c:v>
                </c:pt>
                <c:pt idx="2910">
                  <c:v>960522.0</c:v>
                </c:pt>
                <c:pt idx="2911">
                  <c:v>759042.0</c:v>
                </c:pt>
                <c:pt idx="2912">
                  <c:v>1.043701E6</c:v>
                </c:pt>
                <c:pt idx="2913">
                  <c:v>1.070323E6</c:v>
                </c:pt>
                <c:pt idx="2914">
                  <c:v>1.058275E6</c:v>
                </c:pt>
                <c:pt idx="2915">
                  <c:v>1.026215E6</c:v>
                </c:pt>
                <c:pt idx="2916">
                  <c:v>862145.0</c:v>
                </c:pt>
                <c:pt idx="2917">
                  <c:v>1.079891E6</c:v>
                </c:pt>
                <c:pt idx="2918">
                  <c:v>1.116791E6</c:v>
                </c:pt>
                <c:pt idx="2919">
                  <c:v>1.107138E6</c:v>
                </c:pt>
                <c:pt idx="2920">
                  <c:v>1.071361E6</c:v>
                </c:pt>
                <c:pt idx="2921">
                  <c:v>868982.0</c:v>
                </c:pt>
                <c:pt idx="2922">
                  <c:v>924671.0</c:v>
                </c:pt>
                <c:pt idx="2923">
                  <c:v>1.170196E6</c:v>
                </c:pt>
                <c:pt idx="2924">
                  <c:v>1.177215E6</c:v>
                </c:pt>
                <c:pt idx="2925">
                  <c:v>1.167329E6</c:v>
                </c:pt>
                <c:pt idx="2926">
                  <c:v>991820.0</c:v>
                </c:pt>
                <c:pt idx="2927">
                  <c:v>1.247628E6</c:v>
                </c:pt>
                <c:pt idx="2928">
                  <c:v>1.282371E6</c:v>
                </c:pt>
                <c:pt idx="2929">
                  <c:v>1.240284E6</c:v>
                </c:pt>
                <c:pt idx="2930">
                  <c:v>1.205226E6</c:v>
                </c:pt>
                <c:pt idx="2931">
                  <c:v>985127.0</c:v>
                </c:pt>
                <c:pt idx="2932">
                  <c:v>1.224301E6</c:v>
                </c:pt>
                <c:pt idx="2933">
                  <c:v>1.296287E6</c:v>
                </c:pt>
                <c:pt idx="2934">
                  <c:v>1.270745E6</c:v>
                </c:pt>
                <c:pt idx="2935">
                  <c:v>1.211319E6</c:v>
                </c:pt>
                <c:pt idx="2936">
                  <c:v>1.010117E6</c:v>
                </c:pt>
                <c:pt idx="2937">
                  <c:v>1.314903E6</c:v>
                </c:pt>
                <c:pt idx="2938">
                  <c:v>1.318022E6</c:v>
                </c:pt>
                <c:pt idx="2939">
                  <c:v>1.29454E6</c:v>
                </c:pt>
                <c:pt idx="2940">
                  <c:v>1.218552E6</c:v>
                </c:pt>
                <c:pt idx="2941">
                  <c:v>1.010637E6</c:v>
                </c:pt>
                <c:pt idx="2942">
                  <c:v>1.256386E6</c:v>
                </c:pt>
                <c:pt idx="2943">
                  <c:v>1.251838E6</c:v>
                </c:pt>
                <c:pt idx="2944">
                  <c:v>1.238486E6</c:v>
                </c:pt>
                <c:pt idx="2945">
                  <c:v>1.202249E6</c:v>
                </c:pt>
                <c:pt idx="2946">
                  <c:v>1.00409E6</c:v>
                </c:pt>
                <c:pt idx="2947">
                  <c:v>1.359879E6</c:v>
                </c:pt>
                <c:pt idx="2948">
                  <c:v>1.416071E6</c:v>
                </c:pt>
                <c:pt idx="2949">
                  <c:v>1.376983E6</c:v>
                </c:pt>
                <c:pt idx="2950">
                  <c:v>1.265237E6</c:v>
                </c:pt>
                <c:pt idx="2951">
                  <c:v>1.048565E6</c:v>
                </c:pt>
                <c:pt idx="2952">
                  <c:v>1.313192E6</c:v>
                </c:pt>
                <c:pt idx="2953">
                  <c:v>1.393339E6</c:v>
                </c:pt>
                <c:pt idx="2954">
                  <c:v>1.289813E6</c:v>
                </c:pt>
                <c:pt idx="2955">
                  <c:v>1.301276E6</c:v>
                </c:pt>
                <c:pt idx="2956">
                  <c:v>1.069179E6</c:v>
                </c:pt>
                <c:pt idx="2957">
                  <c:v>1.412264E6</c:v>
                </c:pt>
                <c:pt idx="2958">
                  <c:v>1.410811E6</c:v>
                </c:pt>
                <c:pt idx="2959">
                  <c:v>1.387709E6</c:v>
                </c:pt>
                <c:pt idx="2960">
                  <c:v>1.331096E6</c:v>
                </c:pt>
                <c:pt idx="2961">
                  <c:v>1.069065E6</c:v>
                </c:pt>
                <c:pt idx="2962">
                  <c:v>1.364883E6</c:v>
                </c:pt>
                <c:pt idx="2963">
                  <c:v>1.369491E6</c:v>
                </c:pt>
                <c:pt idx="2964">
                  <c:v>1.377105E6</c:v>
                </c:pt>
                <c:pt idx="2965">
                  <c:v>1.293704E6</c:v>
                </c:pt>
                <c:pt idx="2966">
                  <c:v>1.019253E6</c:v>
                </c:pt>
                <c:pt idx="2967">
                  <c:v>1.39603E6</c:v>
                </c:pt>
                <c:pt idx="2968">
                  <c:v>1.368222E6</c:v>
                </c:pt>
                <c:pt idx="2969">
                  <c:v>1.344293E6</c:v>
                </c:pt>
                <c:pt idx="2970">
                  <c:v>1.335384E6</c:v>
                </c:pt>
                <c:pt idx="2971">
                  <c:v>1.096326E6</c:v>
                </c:pt>
                <c:pt idx="2972">
                  <c:v>1.410753E6</c:v>
                </c:pt>
                <c:pt idx="2973">
                  <c:v>1.362556E6</c:v>
                </c:pt>
                <c:pt idx="2974">
                  <c:v>1.441411E6</c:v>
                </c:pt>
                <c:pt idx="2975">
                  <c:v>1.346018E6</c:v>
                </c:pt>
                <c:pt idx="2976">
                  <c:v>1.113307E6</c:v>
                </c:pt>
                <c:pt idx="2977">
                  <c:v>1.435209E6</c:v>
                </c:pt>
                <c:pt idx="2978">
                  <c:v>1.429181E6</c:v>
                </c:pt>
                <c:pt idx="2979">
                  <c:v>1.383022E6</c:v>
                </c:pt>
                <c:pt idx="2980">
                  <c:v>1.310172E6</c:v>
                </c:pt>
                <c:pt idx="2981">
                  <c:v>1.069012E6</c:v>
                </c:pt>
                <c:pt idx="2982">
                  <c:v>1.383807E6</c:v>
                </c:pt>
                <c:pt idx="2983">
                  <c:v>1.336844E6</c:v>
                </c:pt>
                <c:pt idx="2984">
                  <c:v>1.171494E6</c:v>
                </c:pt>
                <c:pt idx="2985">
                  <c:v>949818.0</c:v>
                </c:pt>
                <c:pt idx="2986">
                  <c:v>866618.0</c:v>
                </c:pt>
                <c:pt idx="2987">
                  <c:v>1.479307E6</c:v>
                </c:pt>
                <c:pt idx="2988">
                  <c:v>1.479868E6</c:v>
                </c:pt>
                <c:pt idx="2989">
                  <c:v>1.441025E6</c:v>
                </c:pt>
                <c:pt idx="2990">
                  <c:v>1.361462E6</c:v>
                </c:pt>
                <c:pt idx="2991">
                  <c:v>1.090978E6</c:v>
                </c:pt>
                <c:pt idx="2992">
                  <c:v>1.359139E6</c:v>
                </c:pt>
                <c:pt idx="2993">
                  <c:v>1.353427E6</c:v>
                </c:pt>
                <c:pt idx="2994">
                  <c:v>1.333633E6</c:v>
                </c:pt>
                <c:pt idx="2995">
                  <c:v>1.278362E6</c:v>
                </c:pt>
                <c:pt idx="2996">
                  <c:v>1.019504E6</c:v>
                </c:pt>
                <c:pt idx="2997">
                  <c:v>1.300461E6</c:v>
                </c:pt>
                <c:pt idx="2998">
                  <c:v>1.244402E6</c:v>
                </c:pt>
                <c:pt idx="2999">
                  <c:v>1.185206E6</c:v>
                </c:pt>
                <c:pt idx="3000">
                  <c:v>1.107535E6</c:v>
                </c:pt>
                <c:pt idx="3001">
                  <c:v>856971.0</c:v>
                </c:pt>
                <c:pt idx="3002">
                  <c:v>899312.0</c:v>
                </c:pt>
                <c:pt idx="3003">
                  <c:v>792527.0</c:v>
                </c:pt>
                <c:pt idx="3004">
                  <c:v>545780.0</c:v>
                </c:pt>
                <c:pt idx="3005">
                  <c:v>439170.0</c:v>
                </c:pt>
                <c:pt idx="3006">
                  <c:v>509430.0</c:v>
                </c:pt>
                <c:pt idx="3007">
                  <c:v>794372.0</c:v>
                </c:pt>
                <c:pt idx="3008">
                  <c:v>770866.0</c:v>
                </c:pt>
                <c:pt idx="3009">
                  <c:v>540306.0</c:v>
                </c:pt>
                <c:pt idx="3010">
                  <c:v>450336.0</c:v>
                </c:pt>
                <c:pt idx="3011">
                  <c:v>681682.0</c:v>
                </c:pt>
                <c:pt idx="3012">
                  <c:v>1.19037E6</c:v>
                </c:pt>
                <c:pt idx="3013">
                  <c:v>1.215453E6</c:v>
                </c:pt>
                <c:pt idx="3014">
                  <c:v>1.2711E6</c:v>
                </c:pt>
                <c:pt idx="3015">
                  <c:v>1.272522E6</c:v>
                </c:pt>
                <c:pt idx="3016">
                  <c:v>1.093737E6</c:v>
                </c:pt>
                <c:pt idx="3017">
                  <c:v>1.33855E6</c:v>
                </c:pt>
                <c:pt idx="3018">
                  <c:v>1.373867E6</c:v>
                </c:pt>
                <c:pt idx="3019">
                  <c:v>1.341295E6</c:v>
                </c:pt>
                <c:pt idx="3020">
                  <c:v>1.301001E6</c:v>
                </c:pt>
                <c:pt idx="3021">
                  <c:v>1.091006E6</c:v>
                </c:pt>
                <c:pt idx="3022">
                  <c:v>1.292555E6</c:v>
                </c:pt>
                <c:pt idx="3023">
                  <c:v>1.343009E6</c:v>
                </c:pt>
                <c:pt idx="3024">
                  <c:v>1.381345E6</c:v>
                </c:pt>
                <c:pt idx="3025">
                  <c:v>1.35542E6</c:v>
                </c:pt>
                <c:pt idx="3026">
                  <c:v>1.126137E6</c:v>
                </c:pt>
                <c:pt idx="3027">
                  <c:v>1.344419E6</c:v>
                </c:pt>
                <c:pt idx="3028">
                  <c:v>1.38277E6</c:v>
                </c:pt>
                <c:pt idx="3029">
                  <c:v>1.377679E6</c:v>
                </c:pt>
                <c:pt idx="3030">
                  <c:v>1.338366E6</c:v>
                </c:pt>
                <c:pt idx="3031">
                  <c:v>1.110952E6</c:v>
                </c:pt>
                <c:pt idx="3032">
                  <c:v>1.450887E6</c:v>
                </c:pt>
                <c:pt idx="3033">
                  <c:v>1.481609E6</c:v>
                </c:pt>
                <c:pt idx="3034">
                  <c:v>1.465935E6</c:v>
                </c:pt>
                <c:pt idx="3035">
                  <c:v>1.414307E6</c:v>
                </c:pt>
                <c:pt idx="3036">
                  <c:v>1.174737E6</c:v>
                </c:pt>
                <c:pt idx="3037">
                  <c:v>1.525813E6</c:v>
                </c:pt>
                <c:pt idx="3038">
                  <c:v>1.5024E6</c:v>
                </c:pt>
                <c:pt idx="3039">
                  <c:v>1.478271E6</c:v>
                </c:pt>
                <c:pt idx="3040">
                  <c:v>1.433085E6</c:v>
                </c:pt>
                <c:pt idx="3041">
                  <c:v>1.154521E6</c:v>
                </c:pt>
                <c:pt idx="3042">
                  <c:v>1.452164E6</c:v>
                </c:pt>
                <c:pt idx="3043">
                  <c:v>1.551471E6</c:v>
                </c:pt>
                <c:pt idx="3044">
                  <c:v>1.522669E6</c:v>
                </c:pt>
                <c:pt idx="3045">
                  <c:v>1.471237E6</c:v>
                </c:pt>
                <c:pt idx="3046">
                  <c:v>1.240727E6</c:v>
                </c:pt>
                <c:pt idx="3047">
                  <c:v>1.544378E6</c:v>
                </c:pt>
                <c:pt idx="3048">
                  <c:v>1.552214E6</c:v>
                </c:pt>
                <c:pt idx="3049">
                  <c:v>1.538792E6</c:v>
                </c:pt>
                <c:pt idx="3050">
                  <c:v>1.491406E6</c:v>
                </c:pt>
                <c:pt idx="3051">
                  <c:v>1.222716E6</c:v>
                </c:pt>
                <c:pt idx="3052">
                  <c:v>1.551587E6</c:v>
                </c:pt>
                <c:pt idx="3053">
                  <c:v>1.588766E6</c:v>
                </c:pt>
                <c:pt idx="3054">
                  <c:v>1.563391E6</c:v>
                </c:pt>
                <c:pt idx="3055">
                  <c:v>1.499606E6</c:v>
                </c:pt>
                <c:pt idx="3056">
                  <c:v>1.212129E6</c:v>
                </c:pt>
                <c:pt idx="3057">
                  <c:v>1.584064E6</c:v>
                </c:pt>
                <c:pt idx="3058">
                  <c:v>1.590302E6</c:v>
                </c:pt>
                <c:pt idx="3059">
                  <c:v>1.54329E6</c:v>
                </c:pt>
                <c:pt idx="3060">
                  <c:v>1.505007E6</c:v>
                </c:pt>
                <c:pt idx="3061">
                  <c:v>1.221882E6</c:v>
                </c:pt>
                <c:pt idx="3062">
                  <c:v>1.61138E6</c:v>
                </c:pt>
                <c:pt idx="3063">
                  <c:v>1.550888E6</c:v>
                </c:pt>
                <c:pt idx="3064">
                  <c:v>1.507065E6</c:v>
                </c:pt>
                <c:pt idx="3065">
                  <c:v>1.442328E6</c:v>
                </c:pt>
                <c:pt idx="3066">
                  <c:v>1.182336E6</c:v>
                </c:pt>
                <c:pt idx="3067">
                  <c:v>1.575939E6</c:v>
                </c:pt>
                <c:pt idx="3068">
                  <c:v>1.581988E6</c:v>
                </c:pt>
                <c:pt idx="3069">
                  <c:v>1.590208E6</c:v>
                </c:pt>
                <c:pt idx="3070">
                  <c:v>1.493199E6</c:v>
                </c:pt>
                <c:pt idx="3071">
                  <c:v>1.213902E6</c:v>
                </c:pt>
                <c:pt idx="3072">
                  <c:v>1.580824E6</c:v>
                </c:pt>
                <c:pt idx="3073">
                  <c:v>1.567897E6</c:v>
                </c:pt>
                <c:pt idx="3074">
                  <c:v>1.523629E6</c:v>
                </c:pt>
                <c:pt idx="3075">
                  <c:v>1.465832E6</c:v>
                </c:pt>
                <c:pt idx="3076">
                  <c:v>1.191079E6</c:v>
                </c:pt>
                <c:pt idx="3077">
                  <c:v>1.532872E6</c:v>
                </c:pt>
                <c:pt idx="3078">
                  <c:v>1.532134E6</c:v>
                </c:pt>
                <c:pt idx="3079">
                  <c:v>1.460943E6</c:v>
                </c:pt>
                <c:pt idx="3080">
                  <c:v>1.312557E6</c:v>
                </c:pt>
                <c:pt idx="3081">
                  <c:v>1.005372E6</c:v>
                </c:pt>
                <c:pt idx="3082">
                  <c:v>1.343701E6</c:v>
                </c:pt>
                <c:pt idx="3083">
                  <c:v>1.576644E6</c:v>
                </c:pt>
                <c:pt idx="3084">
                  <c:v>1.488045E6</c:v>
                </c:pt>
                <c:pt idx="3085">
                  <c:v>1.476985E6</c:v>
                </c:pt>
                <c:pt idx="3086">
                  <c:v>1.19937E6</c:v>
                </c:pt>
                <c:pt idx="3087">
                  <c:v>1.571754E6</c:v>
                </c:pt>
                <c:pt idx="3088">
                  <c:v>1.593451E6</c:v>
                </c:pt>
                <c:pt idx="3089">
                  <c:v>1.553947E6</c:v>
                </c:pt>
                <c:pt idx="3090">
                  <c:v>1.487964E6</c:v>
                </c:pt>
                <c:pt idx="3091">
                  <c:v>1.195086E6</c:v>
                </c:pt>
                <c:pt idx="3092">
                  <c:v>1.552187E6</c:v>
                </c:pt>
                <c:pt idx="3093">
                  <c:v>1.516966E6</c:v>
                </c:pt>
                <c:pt idx="3094">
                  <c:v>1.458637E6</c:v>
                </c:pt>
                <c:pt idx="3095">
                  <c:v>1.333984E6</c:v>
                </c:pt>
                <c:pt idx="3096">
                  <c:v>983651.0</c:v>
                </c:pt>
                <c:pt idx="3097">
                  <c:v>1.39296E6</c:v>
                </c:pt>
                <c:pt idx="3098">
                  <c:v>1.427657E6</c:v>
                </c:pt>
                <c:pt idx="3099">
                  <c:v>1.440078E6</c:v>
                </c:pt>
                <c:pt idx="3100">
                  <c:v>1.382954E6</c:v>
                </c:pt>
                <c:pt idx="3101">
                  <c:v>1.110439E6</c:v>
                </c:pt>
                <c:pt idx="3102">
                  <c:v>1.461923E6</c:v>
                </c:pt>
                <c:pt idx="3103">
                  <c:v>1.453204E6</c:v>
                </c:pt>
                <c:pt idx="3104">
                  <c:v>1.425149E6</c:v>
                </c:pt>
                <c:pt idx="3105">
                  <c:v>1.360447E6</c:v>
                </c:pt>
                <c:pt idx="3106">
                  <c:v>1.103678E6</c:v>
                </c:pt>
                <c:pt idx="3107">
                  <c:v>1.392541E6</c:v>
                </c:pt>
                <c:pt idx="3108">
                  <c:v>1.401328E6</c:v>
                </c:pt>
                <c:pt idx="3109">
                  <c:v>1.344111E6</c:v>
                </c:pt>
                <c:pt idx="3110">
                  <c:v>1.214987E6</c:v>
                </c:pt>
                <c:pt idx="3111">
                  <c:v>1.030967E6</c:v>
                </c:pt>
                <c:pt idx="3112">
                  <c:v>1.131018E6</c:v>
                </c:pt>
                <c:pt idx="3113">
                  <c:v>1.397693E6</c:v>
                </c:pt>
                <c:pt idx="3114">
                  <c:v>1.336361E6</c:v>
                </c:pt>
                <c:pt idx="3115">
                  <c:v>1.284464E6</c:v>
                </c:pt>
                <c:pt idx="3116">
                  <c:v>1.050542E6</c:v>
                </c:pt>
                <c:pt idx="3117">
                  <c:v>1.255028E6</c:v>
                </c:pt>
                <c:pt idx="3118">
                  <c:v>1.355763E6</c:v>
                </c:pt>
                <c:pt idx="3119">
                  <c:v>1.363376E6</c:v>
                </c:pt>
                <c:pt idx="3120">
                  <c:v>1.306079E6</c:v>
                </c:pt>
                <c:pt idx="3121">
                  <c:v>1.07928E6</c:v>
                </c:pt>
                <c:pt idx="3122">
                  <c:v>1.371577E6</c:v>
                </c:pt>
                <c:pt idx="3123">
                  <c:v>1.379163E6</c:v>
                </c:pt>
                <c:pt idx="3124">
                  <c:v>1.324922E6</c:v>
                </c:pt>
                <c:pt idx="3125">
                  <c:v>1.251886E6</c:v>
                </c:pt>
                <c:pt idx="3126">
                  <c:v>1.040866E6</c:v>
                </c:pt>
                <c:pt idx="3127">
                  <c:v>1.336825E6</c:v>
                </c:pt>
                <c:pt idx="3128">
                  <c:v>1.339022E6</c:v>
                </c:pt>
                <c:pt idx="3129">
                  <c:v>1.301618E6</c:v>
                </c:pt>
                <c:pt idx="3130">
                  <c:v>1.247005E6</c:v>
                </c:pt>
                <c:pt idx="3131">
                  <c:v>1.032625E6</c:v>
                </c:pt>
                <c:pt idx="3132">
                  <c:v>1.310257E6</c:v>
                </c:pt>
                <c:pt idx="3133">
                  <c:v>1.298878E6</c:v>
                </c:pt>
                <c:pt idx="3134">
                  <c:v>1.253306E6</c:v>
                </c:pt>
                <c:pt idx="3135">
                  <c:v>1.190091E6</c:v>
                </c:pt>
                <c:pt idx="3136">
                  <c:v>984026.0</c:v>
                </c:pt>
                <c:pt idx="3137">
                  <c:v>1.233629E6</c:v>
                </c:pt>
                <c:pt idx="3138">
                  <c:v>1.225093E6</c:v>
                </c:pt>
                <c:pt idx="3139">
                  <c:v>1.181966E6</c:v>
                </c:pt>
                <c:pt idx="3140">
                  <c:v>1.141203E6</c:v>
                </c:pt>
                <c:pt idx="3141">
                  <c:v>834634.0</c:v>
                </c:pt>
                <c:pt idx="3142">
                  <c:v>1.244044E6</c:v>
                </c:pt>
                <c:pt idx="3143">
                  <c:v>1.288858E6</c:v>
                </c:pt>
                <c:pt idx="3144">
                  <c:v>1.242831E6</c:v>
                </c:pt>
                <c:pt idx="3145">
                  <c:v>1.200894E6</c:v>
                </c:pt>
                <c:pt idx="3146">
                  <c:v>995008.0</c:v>
                </c:pt>
                <c:pt idx="3147">
                  <c:v>1.258045E6</c:v>
                </c:pt>
                <c:pt idx="3148">
                  <c:v>1.249317E6</c:v>
                </c:pt>
                <c:pt idx="3149">
                  <c:v>1.229475E6</c:v>
                </c:pt>
                <c:pt idx="3150">
                  <c:v>1.177279E6</c:v>
                </c:pt>
                <c:pt idx="3151">
                  <c:v>984100.0</c:v>
                </c:pt>
                <c:pt idx="3152">
                  <c:v>1.204803E6</c:v>
                </c:pt>
                <c:pt idx="3153">
                  <c:v>1.252231E6</c:v>
                </c:pt>
                <c:pt idx="3154">
                  <c:v>1.239096E6</c:v>
                </c:pt>
                <c:pt idx="3155">
                  <c:v>1.191406E6</c:v>
                </c:pt>
                <c:pt idx="3156">
                  <c:v>973669.0</c:v>
                </c:pt>
                <c:pt idx="3157">
                  <c:v>1.226481E6</c:v>
                </c:pt>
                <c:pt idx="3158">
                  <c:v>1.237301E6</c:v>
                </c:pt>
                <c:pt idx="3159">
                  <c:v>1.21517E6</c:v>
                </c:pt>
                <c:pt idx="3160">
                  <c:v>1.156649E6</c:v>
                </c:pt>
                <c:pt idx="3161">
                  <c:v>944346.0</c:v>
                </c:pt>
                <c:pt idx="3162">
                  <c:v>1.165789E6</c:v>
                </c:pt>
                <c:pt idx="3163">
                  <c:v>1.197924E6</c:v>
                </c:pt>
                <c:pt idx="3164">
                  <c:v>1.17595E6</c:v>
                </c:pt>
                <c:pt idx="3165">
                  <c:v>1.139672E6</c:v>
                </c:pt>
                <c:pt idx="3166">
                  <c:v>935391.0</c:v>
                </c:pt>
                <c:pt idx="3167">
                  <c:v>1.220141E6</c:v>
                </c:pt>
                <c:pt idx="3168">
                  <c:v>1.200333E6</c:v>
                </c:pt>
                <c:pt idx="3169">
                  <c:v>1.171714E6</c:v>
                </c:pt>
                <c:pt idx="3170">
                  <c:v>1.127424E6</c:v>
                </c:pt>
                <c:pt idx="3171">
                  <c:v>925876.0</c:v>
                </c:pt>
                <c:pt idx="3172">
                  <c:v>1.245765E6</c:v>
                </c:pt>
                <c:pt idx="3173">
                  <c:v>1.225133E6</c:v>
                </c:pt>
                <c:pt idx="3174">
                  <c:v>1.207051E6</c:v>
                </c:pt>
                <c:pt idx="3175">
                  <c:v>1.163892E6</c:v>
                </c:pt>
                <c:pt idx="3176">
                  <c:v>982167.0</c:v>
                </c:pt>
                <c:pt idx="3177">
                  <c:v>1.248647E6</c:v>
                </c:pt>
                <c:pt idx="3178">
                  <c:v>1.267252E6</c:v>
                </c:pt>
                <c:pt idx="3179">
                  <c:v>1.270564E6</c:v>
                </c:pt>
                <c:pt idx="3180">
                  <c:v>1.218134E6</c:v>
                </c:pt>
                <c:pt idx="3181">
                  <c:v>1.011993E6</c:v>
                </c:pt>
                <c:pt idx="3182">
                  <c:v>1.274508E6</c:v>
                </c:pt>
                <c:pt idx="3183">
                  <c:v>1.346701E6</c:v>
                </c:pt>
                <c:pt idx="3184">
                  <c:v>1.345023E6</c:v>
                </c:pt>
                <c:pt idx="3185">
                  <c:v>1.302598E6</c:v>
                </c:pt>
                <c:pt idx="3186">
                  <c:v>1.072029E6</c:v>
                </c:pt>
                <c:pt idx="3187">
                  <c:v>1.165777E6</c:v>
                </c:pt>
                <c:pt idx="3188">
                  <c:v>1.423228E6</c:v>
                </c:pt>
                <c:pt idx="3189">
                  <c:v>1.415656E6</c:v>
                </c:pt>
                <c:pt idx="3190">
                  <c:v>1.364792E6</c:v>
                </c:pt>
                <c:pt idx="3191">
                  <c:v>1.137542E6</c:v>
                </c:pt>
                <c:pt idx="3192">
                  <c:v>1.496419E6</c:v>
                </c:pt>
                <c:pt idx="3193">
                  <c:v>1.486296E6</c:v>
                </c:pt>
                <c:pt idx="3194">
                  <c:v>1.470699E6</c:v>
                </c:pt>
                <c:pt idx="3195">
                  <c:v>1.432508E6</c:v>
                </c:pt>
                <c:pt idx="3196">
                  <c:v>1.158122E6</c:v>
                </c:pt>
                <c:pt idx="3197">
                  <c:v>1.448949E6</c:v>
                </c:pt>
                <c:pt idx="3198">
                  <c:v>1.47965E6</c:v>
                </c:pt>
                <c:pt idx="3199">
                  <c:v>1.4832E6</c:v>
                </c:pt>
                <c:pt idx="3200">
                  <c:v>1.451839E6</c:v>
                </c:pt>
                <c:pt idx="3201">
                  <c:v>1.191332E6</c:v>
                </c:pt>
                <c:pt idx="3202">
                  <c:v>1.567599E6</c:v>
                </c:pt>
                <c:pt idx="3203">
                  <c:v>1.567367E6</c:v>
                </c:pt>
                <c:pt idx="3204">
                  <c:v>1.49291E6</c:v>
                </c:pt>
                <c:pt idx="3205">
                  <c:v>1.40102E6</c:v>
                </c:pt>
                <c:pt idx="3206">
                  <c:v>1.16076E6</c:v>
                </c:pt>
                <c:pt idx="3207">
                  <c:v>1.579553E6</c:v>
                </c:pt>
                <c:pt idx="3208">
                  <c:v>1.598613E6</c:v>
                </c:pt>
                <c:pt idx="3209">
                  <c:v>1.560881E6</c:v>
                </c:pt>
                <c:pt idx="3210">
                  <c:v>1.503486E6</c:v>
                </c:pt>
                <c:pt idx="3211">
                  <c:v>1.244464E6</c:v>
                </c:pt>
                <c:pt idx="3212">
                  <c:v>1.525953E6</c:v>
                </c:pt>
                <c:pt idx="3213">
                  <c:v>1.637267E6</c:v>
                </c:pt>
                <c:pt idx="3214">
                  <c:v>1.568248E6</c:v>
                </c:pt>
                <c:pt idx="3215">
                  <c:v>1.487946E6</c:v>
                </c:pt>
                <c:pt idx="3216">
                  <c:v>1.204644E6</c:v>
                </c:pt>
                <c:pt idx="3217">
                  <c:v>1.596358E6</c:v>
                </c:pt>
                <c:pt idx="3218">
                  <c:v>1.613402E6</c:v>
                </c:pt>
                <c:pt idx="3219">
                  <c:v>1.575258E6</c:v>
                </c:pt>
                <c:pt idx="3220">
                  <c:v>1.503264E6</c:v>
                </c:pt>
                <c:pt idx="3221">
                  <c:v>1.223681E6</c:v>
                </c:pt>
                <c:pt idx="3222">
                  <c:v>1.673898E6</c:v>
                </c:pt>
                <c:pt idx="3223">
                  <c:v>1.649954E6</c:v>
                </c:pt>
                <c:pt idx="3224">
                  <c:v>1.587617E6</c:v>
                </c:pt>
                <c:pt idx="3225">
                  <c:v>1.515205E6</c:v>
                </c:pt>
                <c:pt idx="3226">
                  <c:v>1.224265E6</c:v>
                </c:pt>
                <c:pt idx="3227">
                  <c:v>1.578982E6</c:v>
                </c:pt>
                <c:pt idx="3228">
                  <c:v>1.634906E6</c:v>
                </c:pt>
                <c:pt idx="3229">
                  <c:v>1.661288E6</c:v>
                </c:pt>
                <c:pt idx="3230">
                  <c:v>1.581147E6</c:v>
                </c:pt>
                <c:pt idx="3231">
                  <c:v>1.281485E6</c:v>
                </c:pt>
                <c:pt idx="3232">
                  <c:v>1.703025E6</c:v>
                </c:pt>
                <c:pt idx="3233">
                  <c:v>1.68593E6</c:v>
                </c:pt>
                <c:pt idx="3234">
                  <c:v>1.600956E6</c:v>
                </c:pt>
                <c:pt idx="3235">
                  <c:v>1.587419E6</c:v>
                </c:pt>
                <c:pt idx="3236">
                  <c:v>1.309158E6</c:v>
                </c:pt>
                <c:pt idx="3237">
                  <c:v>1.705211E6</c:v>
                </c:pt>
                <c:pt idx="3238">
                  <c:v>1.711352E6</c:v>
                </c:pt>
                <c:pt idx="3239">
                  <c:v>1.669152E6</c:v>
                </c:pt>
                <c:pt idx="3240">
                  <c:v>1.592942E6</c:v>
                </c:pt>
                <c:pt idx="3241">
                  <c:v>1.268128E6</c:v>
                </c:pt>
                <c:pt idx="3242">
                  <c:v>1.646455E6</c:v>
                </c:pt>
                <c:pt idx="3243">
                  <c:v>1.574213E6</c:v>
                </c:pt>
                <c:pt idx="3244">
                  <c:v>1.387766E6</c:v>
                </c:pt>
                <c:pt idx="3245">
                  <c:v>1.104395E6</c:v>
                </c:pt>
                <c:pt idx="3246">
                  <c:v>988373.0</c:v>
                </c:pt>
                <c:pt idx="3247">
                  <c:v>1.639817E6</c:v>
                </c:pt>
                <c:pt idx="3248">
                  <c:v>1.637164E6</c:v>
                </c:pt>
                <c:pt idx="3249">
                  <c:v>1.612313E6</c:v>
                </c:pt>
                <c:pt idx="3250">
                  <c:v>1.521231E6</c:v>
                </c:pt>
                <c:pt idx="3251">
                  <c:v>1.221657E6</c:v>
                </c:pt>
                <c:pt idx="3252">
                  <c:v>1.549885E6</c:v>
                </c:pt>
                <c:pt idx="3253">
                  <c:v>1.527362E6</c:v>
                </c:pt>
                <c:pt idx="3254">
                  <c:v>1.503472E6</c:v>
                </c:pt>
                <c:pt idx="3255">
                  <c:v>1.425428E6</c:v>
                </c:pt>
                <c:pt idx="3256">
                  <c:v>1.153517E6</c:v>
                </c:pt>
                <c:pt idx="3257">
                  <c:v>1.433459E6</c:v>
                </c:pt>
                <c:pt idx="3258">
                  <c:v>1.398968E6</c:v>
                </c:pt>
                <c:pt idx="3259">
                  <c:v>1.325799E6</c:v>
                </c:pt>
                <c:pt idx="3260">
                  <c:v>1.240074E6</c:v>
                </c:pt>
                <c:pt idx="3261">
                  <c:v>974126.0</c:v>
                </c:pt>
                <c:pt idx="3262">
                  <c:v>1.084374E6</c:v>
                </c:pt>
                <c:pt idx="3263">
                  <c:v>1.006827E6</c:v>
                </c:pt>
                <c:pt idx="3264">
                  <c:v>874521.0</c:v>
                </c:pt>
                <c:pt idx="3265">
                  <c:v>583822.0</c:v>
                </c:pt>
                <c:pt idx="3266">
                  <c:v>435334.0</c:v>
                </c:pt>
                <c:pt idx="3267">
                  <c:v>870922.0</c:v>
                </c:pt>
                <c:pt idx="3268">
                  <c:v>889698.0</c:v>
                </c:pt>
                <c:pt idx="3269">
                  <c:v>832250.0</c:v>
                </c:pt>
                <c:pt idx="3270">
                  <c:v>570321.0</c:v>
                </c:pt>
                <c:pt idx="3271">
                  <c:v>473193.0</c:v>
                </c:pt>
                <c:pt idx="3272">
                  <c:v>1.282707E6</c:v>
                </c:pt>
                <c:pt idx="3273">
                  <c:v>1.340672E6</c:v>
                </c:pt>
                <c:pt idx="3274">
                  <c:v>1.315846E6</c:v>
                </c:pt>
                <c:pt idx="3275">
                  <c:v>1.34521E6</c:v>
                </c:pt>
                <c:pt idx="3276">
                  <c:v>1.169303E6</c:v>
                </c:pt>
                <c:pt idx="3277">
                  <c:v>1.457895E6</c:v>
                </c:pt>
                <c:pt idx="3278">
                  <c:v>1.502309E6</c:v>
                </c:pt>
                <c:pt idx="3279">
                  <c:v>1.474292E6</c:v>
                </c:pt>
                <c:pt idx="3280">
                  <c:v>1.425003E6</c:v>
                </c:pt>
                <c:pt idx="3281">
                  <c:v>1.19805E6</c:v>
                </c:pt>
                <c:pt idx="3282">
                  <c:v>1.427969E6</c:v>
                </c:pt>
                <c:pt idx="3283">
                  <c:v>1.541397E6</c:v>
                </c:pt>
                <c:pt idx="3284">
                  <c:v>1.515601E6</c:v>
                </c:pt>
                <c:pt idx="3285">
                  <c:v>1.479393E6</c:v>
                </c:pt>
                <c:pt idx="3286">
                  <c:v>1.242965E6</c:v>
                </c:pt>
                <c:pt idx="3287">
                  <c:v>1.56665E6</c:v>
                </c:pt>
                <c:pt idx="3288">
                  <c:v>1.557627E6</c:v>
                </c:pt>
                <c:pt idx="3289">
                  <c:v>1.54221E6</c:v>
                </c:pt>
                <c:pt idx="3290">
                  <c:v>1.483917E6</c:v>
                </c:pt>
                <c:pt idx="3291">
                  <c:v>1.21582E6</c:v>
                </c:pt>
                <c:pt idx="3292">
                  <c:v>1.578201E6</c:v>
                </c:pt>
                <c:pt idx="3293">
                  <c:v>1.616803E6</c:v>
                </c:pt>
                <c:pt idx="3294">
                  <c:v>1.589162E6</c:v>
                </c:pt>
                <c:pt idx="3295">
                  <c:v>1.526306E6</c:v>
                </c:pt>
                <c:pt idx="3296">
                  <c:v>1.257802E6</c:v>
                </c:pt>
                <c:pt idx="3297">
                  <c:v>1.59719E6</c:v>
                </c:pt>
                <c:pt idx="3298">
                  <c:v>1.604316E6</c:v>
                </c:pt>
                <c:pt idx="3299">
                  <c:v>1.524148E6</c:v>
                </c:pt>
                <c:pt idx="3300">
                  <c:v>1.439362E6</c:v>
                </c:pt>
                <c:pt idx="3301">
                  <c:v>1.174218E6</c:v>
                </c:pt>
                <c:pt idx="3302">
                  <c:v>1.390832E6</c:v>
                </c:pt>
                <c:pt idx="3303">
                  <c:v>1.538787E6</c:v>
                </c:pt>
                <c:pt idx="3304">
                  <c:v>1.528448E6</c:v>
                </c:pt>
                <c:pt idx="3305">
                  <c:v>1.502009E6</c:v>
                </c:pt>
                <c:pt idx="3306">
                  <c:v>1.301699E6</c:v>
                </c:pt>
                <c:pt idx="3307">
                  <c:v>1.675228E6</c:v>
                </c:pt>
                <c:pt idx="3308">
                  <c:v>1.677586E6</c:v>
                </c:pt>
                <c:pt idx="3309">
                  <c:v>1.642705E6</c:v>
                </c:pt>
                <c:pt idx="3310">
                  <c:v>1.568194E6</c:v>
                </c:pt>
                <c:pt idx="3311">
                  <c:v>1.269721E6</c:v>
                </c:pt>
                <c:pt idx="3312">
                  <c:v>1.667978E6</c:v>
                </c:pt>
                <c:pt idx="3313">
                  <c:v>1.714225E6</c:v>
                </c:pt>
                <c:pt idx="3314">
                  <c:v>1.691486E6</c:v>
                </c:pt>
                <c:pt idx="3315">
                  <c:v>1.624629E6</c:v>
                </c:pt>
                <c:pt idx="3316">
                  <c:v>1.320007E6</c:v>
                </c:pt>
                <c:pt idx="3317">
                  <c:v>1.719119E6</c:v>
                </c:pt>
                <c:pt idx="3318">
                  <c:v>1.737272E6</c:v>
                </c:pt>
                <c:pt idx="3319">
                  <c:v>1.699367E6</c:v>
                </c:pt>
                <c:pt idx="3320">
                  <c:v>1.63332E6</c:v>
                </c:pt>
                <c:pt idx="3321">
                  <c:v>1.341784E6</c:v>
                </c:pt>
                <c:pt idx="3322">
                  <c:v>1.701974E6</c:v>
                </c:pt>
                <c:pt idx="3323">
                  <c:v>1.679995E6</c:v>
                </c:pt>
                <c:pt idx="3324">
                  <c:v>1.642663E6</c:v>
                </c:pt>
                <c:pt idx="3325">
                  <c:v>1.585962E6</c:v>
                </c:pt>
                <c:pt idx="3326">
                  <c:v>1.308751E6</c:v>
                </c:pt>
                <c:pt idx="3327">
                  <c:v>1.706332E6</c:v>
                </c:pt>
                <c:pt idx="3328">
                  <c:v>1.74675E6</c:v>
                </c:pt>
                <c:pt idx="3329">
                  <c:v>1.675738E6</c:v>
                </c:pt>
                <c:pt idx="3330">
                  <c:v>1.597607E6</c:v>
                </c:pt>
                <c:pt idx="3331">
                  <c:v>1.298927E6</c:v>
                </c:pt>
                <c:pt idx="3332">
                  <c:v>1.654578E6</c:v>
                </c:pt>
                <c:pt idx="3333">
                  <c:v>1.64939E6</c:v>
                </c:pt>
                <c:pt idx="3334">
                  <c:v>1.559995E6</c:v>
                </c:pt>
                <c:pt idx="3335">
                  <c:v>1.371819E6</c:v>
                </c:pt>
                <c:pt idx="3336">
                  <c:v>1.028798E6</c:v>
                </c:pt>
                <c:pt idx="3337">
                  <c:v>1.403486E6</c:v>
                </c:pt>
                <c:pt idx="3338">
                  <c:v>1.649143E6</c:v>
                </c:pt>
                <c:pt idx="3339">
                  <c:v>1.665923E6</c:v>
                </c:pt>
                <c:pt idx="3340">
                  <c:v>1.604405E6</c:v>
                </c:pt>
                <c:pt idx="3341">
                  <c:v>1.333061E6</c:v>
                </c:pt>
                <c:pt idx="3342">
                  <c:v>1.739963E6</c:v>
                </c:pt>
                <c:pt idx="3343">
                  <c:v>1.716391E6</c:v>
                </c:pt>
                <c:pt idx="3344">
                  <c:v>1.68848E6</c:v>
                </c:pt>
                <c:pt idx="3345">
                  <c:v>1.600577E6</c:v>
                </c:pt>
                <c:pt idx="3346">
                  <c:v>1.329278E6</c:v>
                </c:pt>
                <c:pt idx="3347">
                  <c:v>1.74661E6</c:v>
                </c:pt>
                <c:pt idx="3348">
                  <c:v>1.743221E6</c:v>
                </c:pt>
                <c:pt idx="3349">
                  <c:v>1.715987E6</c:v>
                </c:pt>
                <c:pt idx="3350">
                  <c:v>1.635725E6</c:v>
                </c:pt>
                <c:pt idx="3351">
                  <c:v>1.329416E6</c:v>
                </c:pt>
                <c:pt idx="3352">
                  <c:v>1.757815E6</c:v>
                </c:pt>
                <c:pt idx="3353">
                  <c:v>1.766545E6</c:v>
                </c:pt>
                <c:pt idx="3354">
                  <c:v>1.672727E6</c:v>
                </c:pt>
                <c:pt idx="3355">
                  <c:v>1.566744E6</c:v>
                </c:pt>
                <c:pt idx="3356">
                  <c:v>1.266288E6</c:v>
                </c:pt>
                <c:pt idx="3357">
                  <c:v>1.567885E6</c:v>
                </c:pt>
                <c:pt idx="3358">
                  <c:v>1.634023E6</c:v>
                </c:pt>
                <c:pt idx="3359">
                  <c:v>1.594454E6</c:v>
                </c:pt>
                <c:pt idx="3360">
                  <c:v>1.56041E6</c:v>
                </c:pt>
                <c:pt idx="3361">
                  <c:v>1.272052E6</c:v>
                </c:pt>
                <c:pt idx="3362">
                  <c:v>1.646887E6</c:v>
                </c:pt>
                <c:pt idx="3363">
                  <c:v>1.64635E6</c:v>
                </c:pt>
                <c:pt idx="3364">
                  <c:v>1.578789E6</c:v>
                </c:pt>
                <c:pt idx="3365">
                  <c:v>1.433158E6</c:v>
                </c:pt>
                <c:pt idx="3366">
                  <c:v>1.216499E6</c:v>
                </c:pt>
                <c:pt idx="3367">
                  <c:v>1.593842E6</c:v>
                </c:pt>
                <c:pt idx="3368">
                  <c:v>1.588522E6</c:v>
                </c:pt>
                <c:pt idx="3369">
                  <c:v>1.539168E6</c:v>
                </c:pt>
                <c:pt idx="3370">
                  <c:v>1.448159E6</c:v>
                </c:pt>
                <c:pt idx="3371">
                  <c:v>1.209148E6</c:v>
                </c:pt>
                <c:pt idx="3372">
                  <c:v>1.431416E6</c:v>
                </c:pt>
                <c:pt idx="3373">
                  <c:v>1.547159E6</c:v>
                </c:pt>
                <c:pt idx="3374">
                  <c:v>1.509123E6</c:v>
                </c:pt>
                <c:pt idx="3375">
                  <c:v>1.422181E6</c:v>
                </c:pt>
                <c:pt idx="3376">
                  <c:v>1.156621E6</c:v>
                </c:pt>
                <c:pt idx="3377">
                  <c:v>1.247256E6</c:v>
                </c:pt>
                <c:pt idx="3378">
                  <c:v>1.462102E6</c:v>
                </c:pt>
                <c:pt idx="3379">
                  <c:v>1.413459E6</c:v>
                </c:pt>
                <c:pt idx="3380">
                  <c:v>1.350991E6</c:v>
                </c:pt>
                <c:pt idx="3381">
                  <c:v>1.149981E6</c:v>
                </c:pt>
                <c:pt idx="3382">
                  <c:v>1.47841E6</c:v>
                </c:pt>
                <c:pt idx="3383">
                  <c:v>1.466949E6</c:v>
                </c:pt>
                <c:pt idx="3384">
                  <c:v>1.437119E6</c:v>
                </c:pt>
                <c:pt idx="3385">
                  <c:v>1.365519E6</c:v>
                </c:pt>
                <c:pt idx="3386">
                  <c:v>1.116843E6</c:v>
                </c:pt>
                <c:pt idx="3387">
                  <c:v>1.408621E6</c:v>
                </c:pt>
                <c:pt idx="3388">
                  <c:v>1.41176E6</c:v>
                </c:pt>
                <c:pt idx="3389">
                  <c:v>1.393361E6</c:v>
                </c:pt>
                <c:pt idx="3390">
                  <c:v>1.349817E6</c:v>
                </c:pt>
                <c:pt idx="3391">
                  <c:v>1.121713E6</c:v>
                </c:pt>
                <c:pt idx="3392">
                  <c:v>1.528635E6</c:v>
                </c:pt>
                <c:pt idx="3393">
                  <c:v>1.6217E6</c:v>
                </c:pt>
                <c:pt idx="3394">
                  <c:v>1.658363E6</c:v>
                </c:pt>
                <c:pt idx="3395">
                  <c:v>1.527263E6</c:v>
                </c:pt>
                <c:pt idx="3396">
                  <c:v>1.251803E6</c:v>
                </c:pt>
                <c:pt idx="3397">
                  <c:v>1.587907E6</c:v>
                </c:pt>
                <c:pt idx="3398">
                  <c:v>1.57889E6</c:v>
                </c:pt>
                <c:pt idx="3399">
                  <c:v>1.537644E6</c:v>
                </c:pt>
                <c:pt idx="3400">
                  <c:v>1.461932E6</c:v>
                </c:pt>
                <c:pt idx="3401">
                  <c:v>1.205667E6</c:v>
                </c:pt>
                <c:pt idx="3402">
                  <c:v>1.337932E6</c:v>
                </c:pt>
                <c:pt idx="3403">
                  <c:v>1.589474E6</c:v>
                </c:pt>
                <c:pt idx="3404">
                  <c:v>1.576936E6</c:v>
                </c:pt>
                <c:pt idx="3405">
                  <c:v>1.539935E6</c:v>
                </c:pt>
                <c:pt idx="3406">
                  <c:v>1.306434E6</c:v>
                </c:pt>
                <c:pt idx="3407">
                  <c:v>1.592039E6</c:v>
                </c:pt>
                <c:pt idx="3408">
                  <c:v>1.634223E6</c:v>
                </c:pt>
                <c:pt idx="3409">
                  <c:v>1.586976E6</c:v>
                </c:pt>
                <c:pt idx="3410">
                  <c:v>1.543965E6</c:v>
                </c:pt>
                <c:pt idx="3411">
                  <c:v>1.298435E6</c:v>
                </c:pt>
                <c:pt idx="3412">
                  <c:v>1.60327E6</c:v>
                </c:pt>
                <c:pt idx="3413">
                  <c:v>1.645282E6</c:v>
                </c:pt>
                <c:pt idx="3414">
                  <c:v>1.598617E6</c:v>
                </c:pt>
                <c:pt idx="3415">
                  <c:v>1.551223E6</c:v>
                </c:pt>
                <c:pt idx="3416">
                  <c:v>1.300419E6</c:v>
                </c:pt>
                <c:pt idx="3417">
                  <c:v>1.603907E6</c:v>
                </c:pt>
                <c:pt idx="3418">
                  <c:v>1.628946E6</c:v>
                </c:pt>
                <c:pt idx="3419">
                  <c:v>1.601972E6</c:v>
                </c:pt>
                <c:pt idx="3420">
                  <c:v>1.532956E6</c:v>
                </c:pt>
                <c:pt idx="3421">
                  <c:v>1.268955E6</c:v>
                </c:pt>
                <c:pt idx="3422">
                  <c:v>1.546659E6</c:v>
                </c:pt>
                <c:pt idx="3423">
                  <c:v>1.614386E6</c:v>
                </c:pt>
                <c:pt idx="3424">
                  <c:v>1.56793E6</c:v>
                </c:pt>
                <c:pt idx="3425">
                  <c:v>1.510255E6</c:v>
                </c:pt>
                <c:pt idx="3426">
                  <c:v>1.273299E6</c:v>
                </c:pt>
                <c:pt idx="3427">
                  <c:v>1.58994E6</c:v>
                </c:pt>
                <c:pt idx="3428">
                  <c:v>1.604092E6</c:v>
                </c:pt>
                <c:pt idx="3429">
                  <c:v>1.566146E6</c:v>
                </c:pt>
                <c:pt idx="3430">
                  <c:v>1.519036E6</c:v>
                </c:pt>
                <c:pt idx="3431">
                  <c:v>1.336568E6</c:v>
                </c:pt>
                <c:pt idx="3432">
                  <c:v>1.593634E6</c:v>
                </c:pt>
                <c:pt idx="3433">
                  <c:v>1.644842E6</c:v>
                </c:pt>
                <c:pt idx="3434">
                  <c:v>1.640774E6</c:v>
                </c:pt>
                <c:pt idx="3435">
                  <c:v>1.586802E6</c:v>
                </c:pt>
                <c:pt idx="3436">
                  <c:v>1.331085E6</c:v>
                </c:pt>
                <c:pt idx="3437">
                  <c:v>1.673035E6</c:v>
                </c:pt>
                <c:pt idx="3438">
                  <c:v>1.696323E6</c:v>
                </c:pt>
                <c:pt idx="3439">
                  <c:v>1.691863E6</c:v>
                </c:pt>
                <c:pt idx="3440">
                  <c:v>1.632147E6</c:v>
                </c:pt>
                <c:pt idx="3441">
                  <c:v>1.358561E6</c:v>
                </c:pt>
                <c:pt idx="3442">
                  <c:v>1.710625E6</c:v>
                </c:pt>
                <c:pt idx="3443">
                  <c:v>1.765305E6</c:v>
                </c:pt>
                <c:pt idx="3444">
                  <c:v>1.735335E6</c:v>
                </c:pt>
                <c:pt idx="3445">
                  <c:v>1.701333E6</c:v>
                </c:pt>
                <c:pt idx="3446">
                  <c:v>1.422567E6</c:v>
                </c:pt>
                <c:pt idx="3447">
                  <c:v>1.490647E6</c:v>
                </c:pt>
                <c:pt idx="3448">
                  <c:v>1.821209E6</c:v>
                </c:pt>
                <c:pt idx="3449">
                  <c:v>1.832787E6</c:v>
                </c:pt>
                <c:pt idx="3450">
                  <c:v>1.756528E6</c:v>
                </c:pt>
                <c:pt idx="3451">
                  <c:v>1.464516E6</c:v>
                </c:pt>
                <c:pt idx="3452">
                  <c:v>1.868733E6</c:v>
                </c:pt>
                <c:pt idx="3453">
                  <c:v>1.894417E6</c:v>
                </c:pt>
                <c:pt idx="3454">
                  <c:v>1.850068E6</c:v>
                </c:pt>
                <c:pt idx="3455">
                  <c:v>1.827782E6</c:v>
                </c:pt>
                <c:pt idx="3456">
                  <c:v>1.546642E6</c:v>
                </c:pt>
                <c:pt idx="3457">
                  <c:v>1.963834E6</c:v>
                </c:pt>
                <c:pt idx="3458">
                  <c:v>1.970257E6</c:v>
                </c:pt>
                <c:pt idx="3459">
                  <c:v>1.894273E6</c:v>
                </c:pt>
                <c:pt idx="3460">
                  <c:v>1.858178E6</c:v>
                </c:pt>
                <c:pt idx="3461">
                  <c:v>1.581046E6</c:v>
                </c:pt>
                <c:pt idx="3462">
                  <c:v>2.043632E6</c:v>
                </c:pt>
                <c:pt idx="3463">
                  <c:v>2.05997E6</c:v>
                </c:pt>
                <c:pt idx="3464">
                  <c:v>2.013213E6</c:v>
                </c:pt>
                <c:pt idx="3465">
                  <c:v>1.905844E6</c:v>
                </c:pt>
                <c:pt idx="3466">
                  <c:v>1.570324E6</c:v>
                </c:pt>
                <c:pt idx="3467">
                  <c:v>2.055457E6</c:v>
                </c:pt>
                <c:pt idx="3468">
                  <c:v>2.10031E6</c:v>
                </c:pt>
                <c:pt idx="3469">
                  <c:v>2.075369E6</c:v>
                </c:pt>
                <c:pt idx="3470">
                  <c:v>1.999427E6</c:v>
                </c:pt>
                <c:pt idx="3471">
                  <c:v>1.655641E6</c:v>
                </c:pt>
                <c:pt idx="3472">
                  <c:v>2.035013E6</c:v>
                </c:pt>
                <c:pt idx="3473">
                  <c:v>2.152781E6</c:v>
                </c:pt>
                <c:pt idx="3474">
                  <c:v>2.136273E6</c:v>
                </c:pt>
                <c:pt idx="3475">
                  <c:v>2.053705E6</c:v>
                </c:pt>
                <c:pt idx="3476">
                  <c:v>1.672609E6</c:v>
                </c:pt>
                <c:pt idx="3477">
                  <c:v>2.177323E6</c:v>
                </c:pt>
                <c:pt idx="3478">
                  <c:v>2.176883E6</c:v>
                </c:pt>
                <c:pt idx="3479">
                  <c:v>2.141867E6</c:v>
                </c:pt>
                <c:pt idx="3480">
                  <c:v>2.040945E6</c:v>
                </c:pt>
                <c:pt idx="3481">
                  <c:v>1.676972E6</c:v>
                </c:pt>
                <c:pt idx="3482">
                  <c:v>2.173946E6</c:v>
                </c:pt>
                <c:pt idx="3483">
                  <c:v>2.167779E6</c:v>
                </c:pt>
                <c:pt idx="3484">
                  <c:v>2.130977E6</c:v>
                </c:pt>
                <c:pt idx="3485">
                  <c:v>2.020687E6</c:v>
                </c:pt>
                <c:pt idx="3486">
                  <c:v>1.627518E6</c:v>
                </c:pt>
                <c:pt idx="3487">
                  <c:v>2.04124E6</c:v>
                </c:pt>
                <c:pt idx="3488">
                  <c:v>2.109337E6</c:v>
                </c:pt>
                <c:pt idx="3489">
                  <c:v>2.11512E6</c:v>
                </c:pt>
                <c:pt idx="3490">
                  <c:v>2.046418E6</c:v>
                </c:pt>
                <c:pt idx="3491">
                  <c:v>1.653839E6</c:v>
                </c:pt>
                <c:pt idx="3492">
                  <c:v>2.23227E6</c:v>
                </c:pt>
                <c:pt idx="3493">
                  <c:v>2.225607E6</c:v>
                </c:pt>
                <c:pt idx="3494">
                  <c:v>2.155497E6</c:v>
                </c:pt>
                <c:pt idx="3495">
                  <c:v>2.019247E6</c:v>
                </c:pt>
                <c:pt idx="3496">
                  <c:v>1.709784E6</c:v>
                </c:pt>
                <c:pt idx="3497">
                  <c:v>2.189568E6</c:v>
                </c:pt>
                <c:pt idx="3498">
                  <c:v>2.157785E6</c:v>
                </c:pt>
                <c:pt idx="3499">
                  <c:v>2.122779E6</c:v>
                </c:pt>
                <c:pt idx="3500">
                  <c:v>2.044866E6</c:v>
                </c:pt>
                <c:pt idx="3501">
                  <c:v>1.670167E6</c:v>
                </c:pt>
                <c:pt idx="3502">
                  <c:v>2.13627E6</c:v>
                </c:pt>
                <c:pt idx="3503">
                  <c:v>2.076E6</c:v>
                </c:pt>
                <c:pt idx="3504">
                  <c:v>1.928759E6</c:v>
                </c:pt>
                <c:pt idx="3505">
                  <c:v>1.531653E6</c:v>
                </c:pt>
                <c:pt idx="3506">
                  <c:v>1.405084E6</c:v>
                </c:pt>
                <c:pt idx="3507">
                  <c:v>2.252708E6</c:v>
                </c:pt>
                <c:pt idx="3508">
                  <c:v>2.241084E6</c:v>
                </c:pt>
                <c:pt idx="3509">
                  <c:v>2.171737E6</c:v>
                </c:pt>
                <c:pt idx="3510">
                  <c:v>2.085138E6</c:v>
                </c:pt>
                <c:pt idx="3511">
                  <c:v>1.697685E6</c:v>
                </c:pt>
                <c:pt idx="3512">
                  <c:v>2.153369E6</c:v>
                </c:pt>
                <c:pt idx="3513">
                  <c:v>2.136468E6</c:v>
                </c:pt>
                <c:pt idx="3514">
                  <c:v>2.077755E6</c:v>
                </c:pt>
                <c:pt idx="3515">
                  <c:v>1.9982E6</c:v>
                </c:pt>
                <c:pt idx="3516">
                  <c:v>1.615874E6</c:v>
                </c:pt>
                <c:pt idx="3517">
                  <c:v>2.000983E6</c:v>
                </c:pt>
                <c:pt idx="3518">
                  <c:v>1.95778E6</c:v>
                </c:pt>
                <c:pt idx="3519">
                  <c:v>1.856369E6</c:v>
                </c:pt>
                <c:pt idx="3520">
                  <c:v>1.718959E6</c:v>
                </c:pt>
                <c:pt idx="3521">
                  <c:v>1.40462E6</c:v>
                </c:pt>
                <c:pt idx="3522">
                  <c:v>1.592847E6</c:v>
                </c:pt>
                <c:pt idx="3523">
                  <c:v>1.528111E6</c:v>
                </c:pt>
                <c:pt idx="3524">
                  <c:v>1.397906E6</c:v>
                </c:pt>
                <c:pt idx="3525">
                  <c:v>1.147966E6</c:v>
                </c:pt>
                <c:pt idx="3526">
                  <c:v>731632.0</c:v>
                </c:pt>
                <c:pt idx="3527">
                  <c:v>1.183807E6</c:v>
                </c:pt>
                <c:pt idx="3528">
                  <c:v>1.268002E6</c:v>
                </c:pt>
                <c:pt idx="3529">
                  <c:v>1.263155E6</c:v>
                </c:pt>
                <c:pt idx="3530">
                  <c:v>1.141722E6</c:v>
                </c:pt>
                <c:pt idx="3531">
                  <c:v>750626.0</c:v>
                </c:pt>
                <c:pt idx="3532">
                  <c:v>1.583031E6</c:v>
                </c:pt>
                <c:pt idx="3533">
                  <c:v>1.797353E6</c:v>
                </c:pt>
                <c:pt idx="3534">
                  <c:v>1.844189E6</c:v>
                </c:pt>
                <c:pt idx="3535">
                  <c:v>1.770984E6</c:v>
                </c:pt>
                <c:pt idx="3536">
                  <c:v>1.558693E6</c:v>
                </c:pt>
                <c:pt idx="3537">
                  <c:v>1.917484E6</c:v>
                </c:pt>
                <c:pt idx="3538">
                  <c:v>1.948435E6</c:v>
                </c:pt>
                <c:pt idx="3539">
                  <c:v>1.967362E6</c:v>
                </c:pt>
                <c:pt idx="3540">
                  <c:v>1.93134E6</c:v>
                </c:pt>
                <c:pt idx="3541">
                  <c:v>1.621114E6</c:v>
                </c:pt>
                <c:pt idx="3542">
                  <c:v>1.90865E6</c:v>
                </c:pt>
                <c:pt idx="3543">
                  <c:v>2.054627E6</c:v>
                </c:pt>
                <c:pt idx="3544">
                  <c:v>2.037403E6</c:v>
                </c:pt>
                <c:pt idx="3545">
                  <c:v>1.987315E6</c:v>
                </c:pt>
                <c:pt idx="3546">
                  <c:v>1.671098E6</c:v>
                </c:pt>
                <c:pt idx="3547">
                  <c:v>2.085172E6</c:v>
                </c:pt>
                <c:pt idx="3548">
                  <c:v>2.036064E6</c:v>
                </c:pt>
                <c:pt idx="3549">
                  <c:v>2.001177E6</c:v>
                </c:pt>
                <c:pt idx="3550">
                  <c:v>1.934699E6</c:v>
                </c:pt>
                <c:pt idx="3551">
                  <c:v>1.634468E6</c:v>
                </c:pt>
                <c:pt idx="3552">
                  <c:v>2.026985E6</c:v>
                </c:pt>
                <c:pt idx="3553">
                  <c:v>2.205567E6</c:v>
                </c:pt>
                <c:pt idx="3554">
                  <c:v>2.238327E6</c:v>
                </c:pt>
                <c:pt idx="3555">
                  <c:v>2.231624E6</c:v>
                </c:pt>
                <c:pt idx="3556">
                  <c:v>1.927388E6</c:v>
                </c:pt>
                <c:pt idx="3557">
                  <c:v>2.518122E6</c:v>
                </c:pt>
                <c:pt idx="3558">
                  <c:v>2.528802E6</c:v>
                </c:pt>
                <c:pt idx="3559">
                  <c:v>2.51142E6</c:v>
                </c:pt>
                <c:pt idx="3560">
                  <c:v>2.389093E6</c:v>
                </c:pt>
                <c:pt idx="3561">
                  <c:v>1.974292E6</c:v>
                </c:pt>
                <c:pt idx="3562">
                  <c:v>2.418586E6</c:v>
                </c:pt>
                <c:pt idx="3563">
                  <c:v>2.570756E6</c:v>
                </c:pt>
                <c:pt idx="3564">
                  <c:v>2.581959E6</c:v>
                </c:pt>
                <c:pt idx="3565">
                  <c:v>2.482064E6</c:v>
                </c:pt>
                <c:pt idx="3566">
                  <c:v>2.052282E6</c:v>
                </c:pt>
                <c:pt idx="3567">
                  <c:v>2.4872E6</c:v>
                </c:pt>
                <c:pt idx="3568">
                  <c:v>2.63573E6</c:v>
                </c:pt>
                <c:pt idx="3569">
                  <c:v>2.578059E6</c:v>
                </c:pt>
                <c:pt idx="3570">
                  <c:v>2.507452E6</c:v>
                </c:pt>
                <c:pt idx="3571">
                  <c:v>2.100475E6</c:v>
                </c:pt>
                <c:pt idx="3572">
                  <c:v>2.625309E6</c:v>
                </c:pt>
                <c:pt idx="3573">
                  <c:v>2.633542E6</c:v>
                </c:pt>
                <c:pt idx="3574">
                  <c:v>2.622758E6</c:v>
                </c:pt>
                <c:pt idx="3575">
                  <c:v>2.553237E6</c:v>
                </c:pt>
                <c:pt idx="3576">
                  <c:v>2.139692E6</c:v>
                </c:pt>
                <c:pt idx="3577">
                  <c:v>2.660605E6</c:v>
                </c:pt>
                <c:pt idx="3578">
                  <c:v>2.647084E6</c:v>
                </c:pt>
                <c:pt idx="3579">
                  <c:v>2.630426E6</c:v>
                </c:pt>
                <c:pt idx="3580">
                  <c:v>2.57074E6</c:v>
                </c:pt>
                <c:pt idx="3581">
                  <c:v>2.023358E6</c:v>
                </c:pt>
                <c:pt idx="3582">
                  <c:v>2.697623E6</c:v>
                </c:pt>
                <c:pt idx="3583">
                  <c:v>2.7947E6</c:v>
                </c:pt>
                <c:pt idx="3584">
                  <c:v>2.686139E6</c:v>
                </c:pt>
                <c:pt idx="3585">
                  <c:v>2.505713E6</c:v>
                </c:pt>
                <c:pt idx="3586">
                  <c:v>2.124584E6</c:v>
                </c:pt>
                <c:pt idx="3587">
                  <c:v>2.757553E6</c:v>
                </c:pt>
                <c:pt idx="3588">
                  <c:v>2.822787E6</c:v>
                </c:pt>
                <c:pt idx="3589">
                  <c:v>2.759824E6</c:v>
                </c:pt>
                <c:pt idx="3590">
                  <c:v>2.640785E6</c:v>
                </c:pt>
                <c:pt idx="3591">
                  <c:v>2.213722E6</c:v>
                </c:pt>
                <c:pt idx="3592">
                  <c:v>2.827766E6</c:v>
                </c:pt>
                <c:pt idx="3593">
                  <c:v>2.823604E6</c:v>
                </c:pt>
                <c:pt idx="3594">
                  <c:v>2.777178E6</c:v>
                </c:pt>
                <c:pt idx="3595">
                  <c:v>2.640053E6</c:v>
                </c:pt>
                <c:pt idx="3596">
                  <c:v>2.197641E6</c:v>
                </c:pt>
                <c:pt idx="3597">
                  <c:v>2.774414E6</c:v>
                </c:pt>
                <c:pt idx="3598">
                  <c:v>2.724589E6</c:v>
                </c:pt>
                <c:pt idx="3599">
                  <c:v>2.68476E6</c:v>
                </c:pt>
                <c:pt idx="3600">
                  <c:v>2.582854E6</c:v>
                </c:pt>
                <c:pt idx="3601">
                  <c:v>2.126627E6</c:v>
                </c:pt>
                <c:pt idx="3602">
                  <c:v>2.750618E6</c:v>
                </c:pt>
                <c:pt idx="3603">
                  <c:v>2.776766E6</c:v>
                </c:pt>
                <c:pt idx="3604">
                  <c:v>2.731509E6</c:v>
                </c:pt>
                <c:pt idx="3605">
                  <c:v>2.594355E6</c:v>
                </c:pt>
                <c:pt idx="3606">
                  <c:v>2.147068E6</c:v>
                </c:pt>
                <c:pt idx="3607">
                  <c:v>2.652415E6</c:v>
                </c:pt>
                <c:pt idx="3608">
                  <c:v>2.680018E6</c:v>
                </c:pt>
                <c:pt idx="3609">
                  <c:v>2.545239E6</c:v>
                </c:pt>
                <c:pt idx="3610">
                  <c:v>2.32223E6</c:v>
                </c:pt>
                <c:pt idx="3611">
                  <c:v>1.772273E6</c:v>
                </c:pt>
                <c:pt idx="3612">
                  <c:v>2.408611E6</c:v>
                </c:pt>
                <c:pt idx="3613">
                  <c:v>2.692452E6</c:v>
                </c:pt>
                <c:pt idx="3614">
                  <c:v>2.632313E6</c:v>
                </c:pt>
                <c:pt idx="3615">
                  <c:v>2.468313E6</c:v>
                </c:pt>
                <c:pt idx="3616">
                  <c:v>1.927221E6</c:v>
                </c:pt>
                <c:pt idx="3617">
                  <c:v>2.417898E6</c:v>
                </c:pt>
                <c:pt idx="3618">
                  <c:v>2.600532E6</c:v>
                </c:pt>
                <c:pt idx="3619">
                  <c:v>2.556577E6</c:v>
                </c:pt>
                <c:pt idx="3620">
                  <c:v>2.444677E6</c:v>
                </c:pt>
                <c:pt idx="3621">
                  <c:v>2.08114E6</c:v>
                </c:pt>
                <c:pt idx="3622">
                  <c:v>2.662989E6</c:v>
                </c:pt>
                <c:pt idx="3623">
                  <c:v>2.636884E6</c:v>
                </c:pt>
                <c:pt idx="3624">
                  <c:v>2.585499E6</c:v>
                </c:pt>
                <c:pt idx="3625">
                  <c:v>2.463368E6</c:v>
                </c:pt>
                <c:pt idx="3626">
                  <c:v>2.071682E6</c:v>
                </c:pt>
                <c:pt idx="3627">
                  <c:v>2.565499E6</c:v>
                </c:pt>
                <c:pt idx="3628">
                  <c:v>2.564658E6</c:v>
                </c:pt>
                <c:pt idx="3629">
                  <c:v>2.514297E6</c:v>
                </c:pt>
                <c:pt idx="3630">
                  <c:v>2.383621E6</c:v>
                </c:pt>
                <c:pt idx="3631">
                  <c:v>2.000897E6</c:v>
                </c:pt>
                <c:pt idx="3632">
                  <c:v>2.494157E6</c:v>
                </c:pt>
                <c:pt idx="3633">
                  <c:v>2.493788E6</c:v>
                </c:pt>
                <c:pt idx="3634">
                  <c:v>2.404967E6</c:v>
                </c:pt>
                <c:pt idx="3635">
                  <c:v>2.306951E6</c:v>
                </c:pt>
                <c:pt idx="3636">
                  <c:v>1.933529E6</c:v>
                </c:pt>
                <c:pt idx="3637">
                  <c:v>1.939683E6</c:v>
                </c:pt>
                <c:pt idx="3638">
                  <c:v>2.395117E6</c:v>
                </c:pt>
                <c:pt idx="3639">
                  <c:v>2.328582E6</c:v>
                </c:pt>
                <c:pt idx="3640">
                  <c:v>2.153764E6</c:v>
                </c:pt>
                <c:pt idx="3641">
                  <c:v>1.853156E6</c:v>
                </c:pt>
                <c:pt idx="3642">
                  <c:v>2.357428E6</c:v>
                </c:pt>
                <c:pt idx="3643">
                  <c:v>2.413051E6</c:v>
                </c:pt>
                <c:pt idx="3644">
                  <c:v>2.361231E6</c:v>
                </c:pt>
                <c:pt idx="3645">
                  <c:v>2.274598E6</c:v>
                </c:pt>
                <c:pt idx="3646">
                  <c:v>1.93297E6</c:v>
                </c:pt>
                <c:pt idx="3647">
                  <c:v>2.285666E6</c:v>
                </c:pt>
                <c:pt idx="3648">
                  <c:v>2.398056E6</c:v>
                </c:pt>
                <c:pt idx="3649">
                  <c:v>2.308049E6</c:v>
                </c:pt>
                <c:pt idx="3650">
                  <c:v>2.210472E6</c:v>
                </c:pt>
                <c:pt idx="3651">
                  <c:v>1.881991E6</c:v>
                </c:pt>
                <c:pt idx="3652">
                  <c:v>2.324726E6</c:v>
                </c:pt>
                <c:pt idx="3653">
                  <c:v>2.49379E6</c:v>
                </c:pt>
                <c:pt idx="3654">
                  <c:v>2.317839E6</c:v>
                </c:pt>
                <c:pt idx="3655">
                  <c:v>2.135758E6</c:v>
                </c:pt>
                <c:pt idx="3656">
                  <c:v>1.824978E6</c:v>
                </c:pt>
                <c:pt idx="3657">
                  <c:v>2.262333E6</c:v>
                </c:pt>
                <c:pt idx="3658">
                  <c:v>2.236911E6</c:v>
                </c:pt>
                <c:pt idx="3659">
                  <c:v>2.172837E6</c:v>
                </c:pt>
                <c:pt idx="3660">
                  <c:v>2.046218E6</c:v>
                </c:pt>
                <c:pt idx="3661">
                  <c:v>1.662137E6</c:v>
                </c:pt>
                <c:pt idx="3662">
                  <c:v>1.703568E6</c:v>
                </c:pt>
                <c:pt idx="3663">
                  <c:v>2.152935E6</c:v>
                </c:pt>
                <c:pt idx="3664">
                  <c:v>2.206262E6</c:v>
                </c:pt>
                <c:pt idx="3665">
                  <c:v>2.145296E6</c:v>
                </c:pt>
                <c:pt idx="3666">
                  <c:v>1.846411E6</c:v>
                </c:pt>
                <c:pt idx="3667">
                  <c:v>2.247377E6</c:v>
                </c:pt>
                <c:pt idx="3668">
                  <c:v>2.269513E6</c:v>
                </c:pt>
                <c:pt idx="3669">
                  <c:v>2.20829E6</c:v>
                </c:pt>
                <c:pt idx="3670">
                  <c:v>2.091536E6</c:v>
                </c:pt>
                <c:pt idx="3671">
                  <c:v>1.791309E6</c:v>
                </c:pt>
                <c:pt idx="3672">
                  <c:v>2.224998E6</c:v>
                </c:pt>
                <c:pt idx="3673">
                  <c:v>2.252136E6</c:v>
                </c:pt>
                <c:pt idx="3674">
                  <c:v>2.213321E6</c:v>
                </c:pt>
                <c:pt idx="3675">
                  <c:v>2.128002E6</c:v>
                </c:pt>
                <c:pt idx="3676">
                  <c:v>1.79909E6</c:v>
                </c:pt>
                <c:pt idx="3677">
                  <c:v>2.213188E6</c:v>
                </c:pt>
                <c:pt idx="3678">
                  <c:v>2.238144E6</c:v>
                </c:pt>
                <c:pt idx="3679">
                  <c:v>2.186119E6</c:v>
                </c:pt>
                <c:pt idx="3680">
                  <c:v>2.096065E6</c:v>
                </c:pt>
                <c:pt idx="3681">
                  <c:v>1.778776E6</c:v>
                </c:pt>
                <c:pt idx="3682">
                  <c:v>2.102456E6</c:v>
                </c:pt>
                <c:pt idx="3683">
                  <c:v>2.199265E6</c:v>
                </c:pt>
                <c:pt idx="3684">
                  <c:v>2.169066E6</c:v>
                </c:pt>
                <c:pt idx="3685">
                  <c:v>2.106534E6</c:v>
                </c:pt>
                <c:pt idx="3686">
                  <c:v>1.773354E6</c:v>
                </c:pt>
                <c:pt idx="3687">
                  <c:v>2.13936E6</c:v>
                </c:pt>
                <c:pt idx="3688">
                  <c:v>2.100416E6</c:v>
                </c:pt>
                <c:pt idx="3689">
                  <c:v>2.071032E6</c:v>
                </c:pt>
                <c:pt idx="3690">
                  <c:v>1.996898E6</c:v>
                </c:pt>
                <c:pt idx="3691">
                  <c:v>1.685268E6</c:v>
                </c:pt>
                <c:pt idx="3692">
                  <c:v>2.065633E6</c:v>
                </c:pt>
                <c:pt idx="3693">
                  <c:v>2.20227E6</c:v>
                </c:pt>
                <c:pt idx="3694">
                  <c:v>2.165366E6</c:v>
                </c:pt>
                <c:pt idx="3695">
                  <c:v>2.061428E6</c:v>
                </c:pt>
                <c:pt idx="3696">
                  <c:v>1.77738E6</c:v>
                </c:pt>
                <c:pt idx="3697">
                  <c:v>2.174856E6</c:v>
                </c:pt>
                <c:pt idx="3698">
                  <c:v>2.470117E6</c:v>
                </c:pt>
                <c:pt idx="3699">
                  <c:v>2.206396E6</c:v>
                </c:pt>
                <c:pt idx="3700">
                  <c:v>2.136228E6</c:v>
                </c:pt>
                <c:pt idx="3701">
                  <c:v>1.843974E6</c:v>
                </c:pt>
                <c:pt idx="3702">
                  <c:v>2.203055E6</c:v>
                </c:pt>
                <c:pt idx="3703">
                  <c:v>2.262518E6</c:v>
                </c:pt>
                <c:pt idx="3704">
                  <c:v>2.229468E6</c:v>
                </c:pt>
                <c:pt idx="3705">
                  <c:v>2.171804E6</c:v>
                </c:pt>
                <c:pt idx="3706">
                  <c:v>1.865785E6</c:v>
                </c:pt>
                <c:pt idx="3707">
                  <c:v>2.00778E6</c:v>
                </c:pt>
                <c:pt idx="3708">
                  <c:v>2.446077E6</c:v>
                </c:pt>
                <c:pt idx="3709">
                  <c:v>2.460953E6</c:v>
                </c:pt>
                <c:pt idx="3710">
                  <c:v>2.373627E6</c:v>
                </c:pt>
                <c:pt idx="3711">
                  <c:v>2.039618E6</c:v>
                </c:pt>
                <c:pt idx="3712">
                  <c:v>2.559756E6</c:v>
                </c:pt>
                <c:pt idx="3713">
                  <c:v>2.660466E6</c:v>
                </c:pt>
                <c:pt idx="3714">
                  <c:v>2.651058E6</c:v>
                </c:pt>
                <c:pt idx="3715">
                  <c:v>2.525182E6</c:v>
                </c:pt>
                <c:pt idx="3716">
                  <c:v>2.186454E6</c:v>
                </c:pt>
                <c:pt idx="3717">
                  <c:v>2.813931E6</c:v>
                </c:pt>
                <c:pt idx="3718">
                  <c:v>2.903444E6</c:v>
                </c:pt>
                <c:pt idx="3719">
                  <c:v>2.817955E6</c:v>
                </c:pt>
                <c:pt idx="3720">
                  <c:v>2.72465E6</c:v>
                </c:pt>
                <c:pt idx="3721">
                  <c:v>2.266907E6</c:v>
                </c:pt>
                <c:pt idx="3722">
                  <c:v>2.93774E6</c:v>
                </c:pt>
                <c:pt idx="3723">
                  <c:v>2.958997E6</c:v>
                </c:pt>
                <c:pt idx="3724">
                  <c:v>2.928784E6</c:v>
                </c:pt>
                <c:pt idx="3725">
                  <c:v>2.776406E6</c:v>
                </c:pt>
                <c:pt idx="3726">
                  <c:v>2.323214E6</c:v>
                </c:pt>
                <c:pt idx="3727">
                  <c:v>2.928132E6</c:v>
                </c:pt>
                <c:pt idx="3728">
                  <c:v>2.909227E6</c:v>
                </c:pt>
                <c:pt idx="3729">
                  <c:v>2.882181E6</c:v>
                </c:pt>
                <c:pt idx="3730">
                  <c:v>2.74831E6</c:v>
                </c:pt>
                <c:pt idx="3731">
                  <c:v>2.322476E6</c:v>
                </c:pt>
                <c:pt idx="3732">
                  <c:v>2.905804E6</c:v>
                </c:pt>
                <c:pt idx="3733">
                  <c:v>3.058599E6</c:v>
                </c:pt>
                <c:pt idx="3734">
                  <c:v>2.988273E6</c:v>
                </c:pt>
                <c:pt idx="3735">
                  <c:v>2.918967E6</c:v>
                </c:pt>
                <c:pt idx="3736">
                  <c:v>2.447692E6</c:v>
                </c:pt>
                <c:pt idx="3737">
                  <c:v>3.101034E6</c:v>
                </c:pt>
                <c:pt idx="3738">
                  <c:v>3.124513E6</c:v>
                </c:pt>
                <c:pt idx="3739">
                  <c:v>3.047246E6</c:v>
                </c:pt>
                <c:pt idx="3740">
                  <c:v>2.892081E6</c:v>
                </c:pt>
                <c:pt idx="3741">
                  <c:v>2.398971E6</c:v>
                </c:pt>
                <c:pt idx="3742">
                  <c:v>3.063548E6</c:v>
                </c:pt>
                <c:pt idx="3743">
                  <c:v>3.022649E6</c:v>
                </c:pt>
                <c:pt idx="3744">
                  <c:v>2.93718E6</c:v>
                </c:pt>
                <c:pt idx="3745">
                  <c:v>2.860325E6</c:v>
                </c:pt>
                <c:pt idx="3746">
                  <c:v>2.353097E6</c:v>
                </c:pt>
                <c:pt idx="3747">
                  <c:v>2.801476E6</c:v>
                </c:pt>
                <c:pt idx="3748">
                  <c:v>2.900711E6</c:v>
                </c:pt>
                <c:pt idx="3749">
                  <c:v>3.060715E6</c:v>
                </c:pt>
                <c:pt idx="3750">
                  <c:v>3.018117E6</c:v>
                </c:pt>
                <c:pt idx="3751">
                  <c:v>2.502172E6</c:v>
                </c:pt>
                <c:pt idx="3752">
                  <c:v>3.135098E6</c:v>
                </c:pt>
                <c:pt idx="3753">
                  <c:v>3.181526E6</c:v>
                </c:pt>
                <c:pt idx="3754">
                  <c:v>3.159495E6</c:v>
                </c:pt>
                <c:pt idx="3755">
                  <c:v>2.971461E6</c:v>
                </c:pt>
                <c:pt idx="3756">
                  <c:v>2.395501E6</c:v>
                </c:pt>
                <c:pt idx="3757">
                  <c:v>3.242693E6</c:v>
                </c:pt>
                <c:pt idx="3758">
                  <c:v>3.262427E6</c:v>
                </c:pt>
                <c:pt idx="3759">
                  <c:v>3.25473E6</c:v>
                </c:pt>
                <c:pt idx="3760">
                  <c:v>3.105959E6</c:v>
                </c:pt>
                <c:pt idx="3761">
                  <c:v>2.658694E6</c:v>
                </c:pt>
                <c:pt idx="3762">
                  <c:v>3.266355E6</c:v>
                </c:pt>
                <c:pt idx="3763">
                  <c:v>3.063389E6</c:v>
                </c:pt>
                <c:pt idx="3764">
                  <c:v>2.703255E6</c:v>
                </c:pt>
                <c:pt idx="3765">
                  <c:v>2.183005E6</c:v>
                </c:pt>
                <c:pt idx="3766">
                  <c:v>2.07947E6</c:v>
                </c:pt>
                <c:pt idx="3767">
                  <c:v>3.272543E6</c:v>
                </c:pt>
                <c:pt idx="3768">
                  <c:v>3.257188E6</c:v>
                </c:pt>
                <c:pt idx="3769">
                  <c:v>3.151382E6</c:v>
                </c:pt>
                <c:pt idx="3770">
                  <c:v>3.030021E6</c:v>
                </c:pt>
                <c:pt idx="3771">
                  <c:v>2.545708E6</c:v>
                </c:pt>
                <c:pt idx="3772">
                  <c:v>3.098652E6</c:v>
                </c:pt>
                <c:pt idx="3773">
                  <c:v>3.092636E6</c:v>
                </c:pt>
                <c:pt idx="3774">
                  <c:v>3.023059E6</c:v>
                </c:pt>
                <c:pt idx="3775">
                  <c:v>2.842382E6</c:v>
                </c:pt>
                <c:pt idx="3776">
                  <c:v>2.419137E6</c:v>
                </c:pt>
                <c:pt idx="3777">
                  <c:v>2.964204E6</c:v>
                </c:pt>
                <c:pt idx="3778">
                  <c:v>3.016767E6</c:v>
                </c:pt>
                <c:pt idx="3779">
                  <c:v>2.93184E6</c:v>
                </c:pt>
                <c:pt idx="3780">
                  <c:v>2.690822E6</c:v>
                </c:pt>
                <c:pt idx="3781">
                  <c:v>2.243783E6</c:v>
                </c:pt>
                <c:pt idx="3782">
                  <c:v>2.524779E6</c:v>
                </c:pt>
                <c:pt idx="3783">
                  <c:v>2.475644E6</c:v>
                </c:pt>
                <c:pt idx="3784">
                  <c:v>2.349156E6</c:v>
                </c:pt>
                <c:pt idx="3785">
                  <c:v>2.077781E6</c:v>
                </c:pt>
                <c:pt idx="3786">
                  <c:v>1.606771E6</c:v>
                </c:pt>
                <c:pt idx="3787">
                  <c:v>1.638088E6</c:v>
                </c:pt>
                <c:pt idx="3788">
                  <c:v>1.994166E6</c:v>
                </c:pt>
                <c:pt idx="3789">
                  <c:v>2.120882E6</c:v>
                </c:pt>
                <c:pt idx="3790">
                  <c:v>2.059713E6</c:v>
                </c:pt>
                <c:pt idx="3791">
                  <c:v>1.825295E6</c:v>
                </c:pt>
                <c:pt idx="3792">
                  <c:v>2.059372E6</c:v>
                </c:pt>
                <c:pt idx="3793">
                  <c:v>2.617179E6</c:v>
                </c:pt>
                <c:pt idx="3794">
                  <c:v>2.762988E6</c:v>
                </c:pt>
                <c:pt idx="3795">
                  <c:v>2.802394E6</c:v>
                </c:pt>
                <c:pt idx="3796">
                  <c:v>2.424538E6</c:v>
                </c:pt>
                <c:pt idx="3797">
                  <c:v>2.96197E6</c:v>
                </c:pt>
                <c:pt idx="3798">
                  <c:v>3.139276E6</c:v>
                </c:pt>
                <c:pt idx="3799">
                  <c:v>3.026875E6</c:v>
                </c:pt>
                <c:pt idx="3800">
                  <c:v>2.965568E6</c:v>
                </c:pt>
                <c:pt idx="3801">
                  <c:v>2.538792E6</c:v>
                </c:pt>
                <c:pt idx="3802">
                  <c:v>2.788194E6</c:v>
                </c:pt>
                <c:pt idx="3803">
                  <c:v>3.029406E6</c:v>
                </c:pt>
                <c:pt idx="3804">
                  <c:v>3.081073E6</c:v>
                </c:pt>
                <c:pt idx="3805">
                  <c:v>2.922784E6</c:v>
                </c:pt>
                <c:pt idx="3806">
                  <c:v>2.556283E6</c:v>
                </c:pt>
                <c:pt idx="3807">
                  <c:v>3.013789E6</c:v>
                </c:pt>
                <c:pt idx="3808">
                  <c:v>3.109126E6</c:v>
                </c:pt>
                <c:pt idx="3809">
                  <c:v>3.032119E6</c:v>
                </c:pt>
                <c:pt idx="3810">
                  <c:v>2.991157E6</c:v>
                </c:pt>
                <c:pt idx="3811">
                  <c:v>2.598772E6</c:v>
                </c:pt>
                <c:pt idx="3812">
                  <c:v>3.276863E6</c:v>
                </c:pt>
                <c:pt idx="3813">
                  <c:v>3.238665E6</c:v>
                </c:pt>
                <c:pt idx="3814">
                  <c:v>3.18813E6</c:v>
                </c:pt>
                <c:pt idx="3815">
                  <c:v>3.191028E6</c:v>
                </c:pt>
                <c:pt idx="3816">
                  <c:v>2.731737E6</c:v>
                </c:pt>
                <c:pt idx="3817">
                  <c:v>3.302097E6</c:v>
                </c:pt>
                <c:pt idx="3818">
                  <c:v>3.36782E6</c:v>
                </c:pt>
                <c:pt idx="3819">
                  <c:v>3.310945E6</c:v>
                </c:pt>
                <c:pt idx="3820">
                  <c:v>3.261986E6</c:v>
                </c:pt>
                <c:pt idx="3821">
                  <c:v>2.723427E6</c:v>
                </c:pt>
                <c:pt idx="3822">
                  <c:v>3.392065E6</c:v>
                </c:pt>
                <c:pt idx="3823">
                  <c:v>3.124573E6</c:v>
                </c:pt>
                <c:pt idx="3824">
                  <c:v>3.314623E6</c:v>
                </c:pt>
                <c:pt idx="3825">
                  <c:v>3.33532E6</c:v>
                </c:pt>
                <c:pt idx="3826">
                  <c:v>3.207692E6</c:v>
                </c:pt>
                <c:pt idx="3827">
                  <c:v>3.128503E6</c:v>
                </c:pt>
                <c:pt idx="3828">
                  <c:v>3.366987E6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727640"/>
        <c:axId val="-2085724568"/>
      </c:areaChart>
      <c:catAx>
        <c:axId val="-208572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5724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5724568"/>
        <c:scaling>
          <c:orientation val="minMax"/>
          <c:max val="3.5E6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08572764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780647141443"/>
          <c:y val="0.0419229617845004"/>
          <c:w val="0.744529339666937"/>
          <c:h val="0.8186748511191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Disk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0.1</c:v>
                </c:pt>
                <c:pt idx="1">
                  <c:v>0.15</c:v>
                </c:pt>
                <c:pt idx="2">
                  <c:v>0.3</c:v>
                </c:pt>
                <c:pt idx="3">
                  <c:v>0.5</c:v>
                </c:pt>
                <c:pt idx="4">
                  <c:v>0.6</c:v>
                </c:pt>
                <c:pt idx="5">
                  <c:v>1.0</c:v>
                </c:pt>
                <c:pt idx="6">
                  <c:v>1.0</c:v>
                </c:pt>
                <c:pt idx="7">
                  <c:v>2.0</c:v>
                </c:pt>
                <c:pt idx="8">
                  <c:v>3.0</c:v>
                </c:pt>
                <c:pt idx="9">
                  <c:v>5.0</c:v>
                </c:pt>
                <c:pt idx="10">
                  <c:v>10.0</c:v>
                </c:pt>
                <c:pt idx="11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Tape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7">
                  <c:v>0.5</c:v>
                </c:pt>
                <c:pt idx="8">
                  <c:v>1.0</c:v>
                </c:pt>
                <c:pt idx="9">
                  <c:v>3.0</c:v>
                </c:pt>
                <c:pt idx="10">
                  <c:v>7.0</c:v>
                </c:pt>
                <c:pt idx="11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112847016"/>
        <c:axId val="-2112845608"/>
      </c:barChart>
      <c:catAx>
        <c:axId val="-2112847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2845608"/>
        <c:crosses val="autoZero"/>
        <c:auto val="1"/>
        <c:lblAlgn val="ctr"/>
        <c:lblOffset val="100"/>
        <c:noMultiLvlLbl val="0"/>
      </c:catAx>
      <c:valAx>
        <c:axId val="-2112845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Petabytes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2847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797209559332"/>
          <c:y val="0.356997776148697"/>
          <c:w val="0.111155760713364"/>
          <c:h val="0.11643304714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7512F-CE2B-4F66-857B-943E291B960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39BC31-21FC-4833-BE43-C80617791454}">
      <dgm:prSet phldrT="[Text]" custT="1"/>
      <dgm:spPr/>
      <dgm:t>
        <a:bodyPr/>
        <a:lstStyle/>
        <a:p>
          <a:r>
            <a:rPr lang="en-US" sz="2400" dirty="0" smtClean="0"/>
            <a:t>Current Environment</a:t>
          </a:r>
          <a:endParaRPr lang="en-US" sz="2400" dirty="0"/>
        </a:p>
      </dgm:t>
    </dgm:pt>
    <dgm:pt modelId="{0F7E5B8C-3273-4554-BAC2-CF953364D0EC}" type="parTrans" cxnId="{9461FEAB-7E8D-4EE1-9ED2-516BF3496A48}">
      <dgm:prSet/>
      <dgm:spPr/>
      <dgm:t>
        <a:bodyPr/>
        <a:lstStyle/>
        <a:p>
          <a:endParaRPr lang="en-US"/>
        </a:p>
      </dgm:t>
    </dgm:pt>
    <dgm:pt modelId="{20A5A2B9-0A6B-4723-9722-C8D62ED175A8}" type="sibTrans" cxnId="{9461FEAB-7E8D-4EE1-9ED2-516BF3496A48}">
      <dgm:prSet/>
      <dgm:spPr/>
      <dgm:t>
        <a:bodyPr/>
        <a:lstStyle/>
        <a:p>
          <a:endParaRPr lang="en-US"/>
        </a:p>
      </dgm:t>
    </dgm:pt>
    <dgm:pt modelId="{E77135DF-174E-4451-A7AB-E2816502CA20}">
      <dgm:prSet custT="1"/>
      <dgm:spPr/>
      <dgm:t>
        <a:bodyPr/>
        <a:lstStyle/>
        <a:p>
          <a:r>
            <a:rPr lang="en-US" sz="1600" dirty="0" smtClean="0"/>
            <a:t>Nexus 7000. 5000, 2000</a:t>
          </a:r>
        </a:p>
      </dgm:t>
    </dgm:pt>
    <dgm:pt modelId="{AD4C501F-31A3-4E0B-B462-9C83FD83F9CE}" type="parTrans" cxnId="{87E99EEF-1E3F-4143-941A-47BC9A61DEBC}">
      <dgm:prSet/>
      <dgm:spPr/>
      <dgm:t>
        <a:bodyPr/>
        <a:lstStyle/>
        <a:p>
          <a:endParaRPr lang="en-US"/>
        </a:p>
      </dgm:t>
    </dgm:pt>
    <dgm:pt modelId="{B293E0F9-0C70-45A3-9FC7-F2D53A109E36}" type="sibTrans" cxnId="{87E99EEF-1E3F-4143-941A-47BC9A61DEBC}">
      <dgm:prSet/>
      <dgm:spPr/>
      <dgm:t>
        <a:bodyPr/>
        <a:lstStyle/>
        <a:p>
          <a:endParaRPr lang="en-US"/>
        </a:p>
      </dgm:t>
    </dgm:pt>
    <dgm:pt modelId="{0B408455-59B7-4B7E-89D4-6B677FE6BD7F}">
      <dgm:prSet custT="1"/>
      <dgm:spPr/>
      <dgm:t>
        <a:bodyPr/>
        <a:lstStyle/>
        <a:p>
          <a:r>
            <a:rPr lang="en-US" sz="1600" smtClean="0"/>
            <a:t>Standard Core, aggregation, ToR (Nexus FEX)</a:t>
          </a:r>
          <a:endParaRPr lang="en-US" sz="1600" dirty="0" smtClean="0"/>
        </a:p>
      </dgm:t>
    </dgm:pt>
    <dgm:pt modelId="{E0190B47-E05D-42F8-8A52-5753DEAA3F3C}" type="parTrans" cxnId="{279F0C03-9702-43BF-BB3D-41186C1FFD04}">
      <dgm:prSet/>
      <dgm:spPr/>
      <dgm:t>
        <a:bodyPr/>
        <a:lstStyle/>
        <a:p>
          <a:endParaRPr lang="en-US"/>
        </a:p>
      </dgm:t>
    </dgm:pt>
    <dgm:pt modelId="{5A4483BC-F99B-400A-8756-6973DA397347}" type="sibTrans" cxnId="{279F0C03-9702-43BF-BB3D-41186C1FFD04}">
      <dgm:prSet/>
      <dgm:spPr/>
      <dgm:t>
        <a:bodyPr/>
        <a:lstStyle/>
        <a:p>
          <a:endParaRPr lang="en-US"/>
        </a:p>
      </dgm:t>
    </dgm:pt>
    <dgm:pt modelId="{0DD22010-C20E-4C92-BAF1-FE2D06202059}">
      <dgm:prSet custT="1"/>
      <dgm:spPr/>
      <dgm:t>
        <a:bodyPr/>
        <a:lstStyle/>
        <a:p>
          <a:r>
            <a:rPr lang="en-US" sz="1600" dirty="0" smtClean="0"/>
            <a:t>Switches are linked with </a:t>
          </a:r>
          <a:r>
            <a:rPr lang="en-US" sz="1600" dirty="0" err="1" smtClean="0"/>
            <a:t>Twinax</a:t>
          </a:r>
          <a:r>
            <a:rPr lang="en-US" sz="1600" dirty="0" smtClean="0"/>
            <a:t> two or four links</a:t>
          </a:r>
        </a:p>
      </dgm:t>
    </dgm:pt>
    <dgm:pt modelId="{1C2B952A-B295-459B-B3FC-C651927E8368}" type="parTrans" cxnId="{7BF1BEF1-A981-4E8E-95A2-9C2A0C59B4CE}">
      <dgm:prSet/>
      <dgm:spPr/>
      <dgm:t>
        <a:bodyPr/>
        <a:lstStyle/>
        <a:p>
          <a:endParaRPr lang="en-US"/>
        </a:p>
      </dgm:t>
    </dgm:pt>
    <dgm:pt modelId="{B7599AD1-E707-49D4-BD54-62C0671507AF}" type="sibTrans" cxnId="{7BF1BEF1-A981-4E8E-95A2-9C2A0C59B4CE}">
      <dgm:prSet/>
      <dgm:spPr/>
      <dgm:t>
        <a:bodyPr/>
        <a:lstStyle/>
        <a:p>
          <a:endParaRPr lang="en-US"/>
        </a:p>
      </dgm:t>
    </dgm:pt>
    <dgm:pt modelId="{08DDCF06-3B14-46EE-A34F-AA10CAE47C57}">
      <dgm:prSet custT="1"/>
      <dgm:spPr/>
      <dgm:t>
        <a:bodyPr/>
        <a:lstStyle/>
        <a:p>
          <a:r>
            <a:rPr lang="en-US" sz="2400" dirty="0" smtClean="0"/>
            <a:t>More 10gb nodes </a:t>
          </a:r>
        </a:p>
      </dgm:t>
    </dgm:pt>
    <dgm:pt modelId="{384CF7FA-D827-41C1-B245-A35F7B179353}" type="parTrans" cxnId="{480CF270-584F-4F2F-BAF0-0489B1942019}">
      <dgm:prSet/>
      <dgm:spPr/>
      <dgm:t>
        <a:bodyPr/>
        <a:lstStyle/>
        <a:p>
          <a:endParaRPr lang="en-US"/>
        </a:p>
      </dgm:t>
    </dgm:pt>
    <dgm:pt modelId="{A891E996-1FCB-4832-A6CB-4D4A64D25948}" type="sibTrans" cxnId="{480CF270-584F-4F2F-BAF0-0489B1942019}">
      <dgm:prSet/>
      <dgm:spPr/>
      <dgm:t>
        <a:bodyPr/>
        <a:lstStyle/>
        <a:p>
          <a:endParaRPr lang="en-US"/>
        </a:p>
      </dgm:t>
    </dgm:pt>
    <dgm:pt modelId="{3D9BFEB4-874B-4C8B-B3C3-3D001F9D0243}">
      <dgm:prSet custT="1"/>
      <dgm:spPr/>
      <dgm:t>
        <a:bodyPr/>
        <a:lstStyle/>
        <a:p>
          <a:r>
            <a:rPr lang="en-US" sz="1600" smtClean="0"/>
            <a:t>HPC nodes are 10gb</a:t>
          </a:r>
          <a:endParaRPr lang="en-US" sz="1600" dirty="0" smtClean="0"/>
        </a:p>
      </dgm:t>
    </dgm:pt>
    <dgm:pt modelId="{420635D8-3DA7-4203-99C2-40F3A4FD5F3B}" type="parTrans" cxnId="{358EF133-D72E-419D-9447-232DD849A223}">
      <dgm:prSet/>
      <dgm:spPr/>
      <dgm:t>
        <a:bodyPr/>
        <a:lstStyle/>
        <a:p>
          <a:endParaRPr lang="en-US"/>
        </a:p>
      </dgm:t>
    </dgm:pt>
    <dgm:pt modelId="{DFE1ABEA-CF2C-4603-85B3-9604366DC6EE}" type="sibTrans" cxnId="{358EF133-D72E-419D-9447-232DD849A223}">
      <dgm:prSet/>
      <dgm:spPr/>
      <dgm:t>
        <a:bodyPr/>
        <a:lstStyle/>
        <a:p>
          <a:endParaRPr lang="en-US"/>
        </a:p>
      </dgm:t>
    </dgm:pt>
    <dgm:pt modelId="{CA2DB5EC-58AA-4297-8EB7-E201378B40D6}">
      <dgm:prSet custT="1"/>
      <dgm:spPr/>
      <dgm:t>
        <a:bodyPr/>
        <a:lstStyle/>
        <a:p>
          <a:r>
            <a:rPr lang="en-US" sz="1600" dirty="0" smtClean="0"/>
            <a:t>Database servers, data distribution servers, internal production</a:t>
          </a:r>
        </a:p>
      </dgm:t>
    </dgm:pt>
    <dgm:pt modelId="{982DD511-3602-4529-AE94-C975E08C5CFA}" type="parTrans" cxnId="{3AC70C8A-C34C-4029-AED2-3A58B545ECEF}">
      <dgm:prSet/>
      <dgm:spPr/>
      <dgm:t>
        <a:bodyPr/>
        <a:lstStyle/>
        <a:p>
          <a:endParaRPr lang="en-US"/>
        </a:p>
      </dgm:t>
    </dgm:pt>
    <dgm:pt modelId="{2C44F68C-9DAA-4144-B416-609019F20668}" type="sibTrans" cxnId="{3AC70C8A-C34C-4029-AED2-3A58B545ECEF}">
      <dgm:prSet/>
      <dgm:spPr/>
      <dgm:t>
        <a:bodyPr/>
        <a:lstStyle/>
        <a:p>
          <a:endParaRPr lang="en-US"/>
        </a:p>
      </dgm:t>
    </dgm:pt>
    <dgm:pt modelId="{D121BF9B-1061-42F2-9446-3E35FEED365D}">
      <dgm:prSet custT="1"/>
      <dgm:spPr/>
      <dgm:t>
        <a:bodyPr/>
        <a:lstStyle/>
        <a:p>
          <a:r>
            <a:rPr lang="en-US" sz="2400" smtClean="0"/>
            <a:t>Running out of BW</a:t>
          </a:r>
          <a:endParaRPr lang="en-US" sz="2400" dirty="0" smtClean="0"/>
        </a:p>
      </dgm:t>
    </dgm:pt>
    <dgm:pt modelId="{69C876DA-CD04-41F7-823C-E2ED9AAF9B7D}" type="parTrans" cxnId="{F9A613E7-0315-43C8-A04D-2565B1DFE4CE}">
      <dgm:prSet/>
      <dgm:spPr/>
      <dgm:t>
        <a:bodyPr/>
        <a:lstStyle/>
        <a:p>
          <a:endParaRPr lang="en-US"/>
        </a:p>
      </dgm:t>
    </dgm:pt>
    <dgm:pt modelId="{CEFC1B30-CF27-41BB-86C1-43AA8F350116}" type="sibTrans" cxnId="{F9A613E7-0315-43C8-A04D-2565B1DFE4CE}">
      <dgm:prSet/>
      <dgm:spPr/>
      <dgm:t>
        <a:bodyPr/>
        <a:lstStyle/>
        <a:p>
          <a:endParaRPr lang="en-US"/>
        </a:p>
      </dgm:t>
    </dgm:pt>
    <dgm:pt modelId="{B0885A37-A344-4317-AC4E-A09FF4D36F6B}">
      <dgm:prSet custT="1"/>
      <dgm:spPr/>
      <dgm:t>
        <a:bodyPr/>
        <a:lstStyle/>
        <a:p>
          <a:r>
            <a:rPr lang="en-US" sz="1600" dirty="0" smtClean="0"/>
            <a:t>Sustained 33gb on aggregation switches (30 second </a:t>
          </a:r>
          <a:r>
            <a:rPr lang="en-US" sz="1600" dirty="0" err="1" smtClean="0"/>
            <a:t>avg</a:t>
          </a:r>
          <a:r>
            <a:rPr lang="en-US" sz="1600" dirty="0" smtClean="0"/>
            <a:t>, for hours)</a:t>
          </a:r>
          <a:endParaRPr lang="en-US" sz="1600" dirty="0"/>
        </a:p>
      </dgm:t>
    </dgm:pt>
    <dgm:pt modelId="{EF5DFEED-7A86-4E59-B425-F5C2055BE972}" type="parTrans" cxnId="{9CD704DA-F417-4AC7-B51F-DD42B1CB01B2}">
      <dgm:prSet/>
      <dgm:spPr/>
      <dgm:t>
        <a:bodyPr/>
        <a:lstStyle/>
        <a:p>
          <a:endParaRPr lang="en-US"/>
        </a:p>
      </dgm:t>
    </dgm:pt>
    <dgm:pt modelId="{4DDD046E-76EA-421D-B80C-F764A6BAED82}" type="sibTrans" cxnId="{9CD704DA-F417-4AC7-B51F-DD42B1CB01B2}">
      <dgm:prSet/>
      <dgm:spPr/>
      <dgm:t>
        <a:bodyPr/>
        <a:lstStyle/>
        <a:p>
          <a:endParaRPr lang="en-US"/>
        </a:p>
      </dgm:t>
    </dgm:pt>
    <dgm:pt modelId="{2B06D939-DF26-40E6-AA70-7DC1D7112B4A}">
      <dgm:prSet custT="1"/>
      <dgm:spPr/>
      <dgm:t>
        <a:bodyPr/>
        <a:lstStyle/>
        <a:p>
          <a:r>
            <a:rPr lang="en-US" sz="1600" dirty="0" smtClean="0"/>
            <a:t>Peaking at 25gb between two cores</a:t>
          </a:r>
        </a:p>
      </dgm:t>
    </dgm:pt>
    <dgm:pt modelId="{46F0732E-D356-4015-B83D-FE66E8B151FC}" type="parTrans" cxnId="{295E74EC-DF69-4F5D-B8AB-832A8FEF877A}">
      <dgm:prSet/>
      <dgm:spPr/>
      <dgm:t>
        <a:bodyPr/>
        <a:lstStyle/>
        <a:p>
          <a:endParaRPr lang="en-US"/>
        </a:p>
      </dgm:t>
    </dgm:pt>
    <dgm:pt modelId="{24CA687B-C6B1-42AE-B42A-EB86DBF49D74}" type="sibTrans" cxnId="{295E74EC-DF69-4F5D-B8AB-832A8FEF877A}">
      <dgm:prSet/>
      <dgm:spPr/>
      <dgm:t>
        <a:bodyPr/>
        <a:lstStyle/>
        <a:p>
          <a:endParaRPr lang="en-US"/>
        </a:p>
      </dgm:t>
    </dgm:pt>
    <dgm:pt modelId="{00F77867-D715-4708-8BE1-481358C5BA7A}">
      <dgm:prSet custT="1"/>
      <dgm:spPr/>
      <dgm:t>
        <a:bodyPr/>
        <a:lstStyle/>
        <a:p>
          <a:r>
            <a:rPr lang="en-US" sz="2400" dirty="0" smtClean="0"/>
            <a:t>Upgrade Path</a:t>
          </a:r>
        </a:p>
      </dgm:t>
    </dgm:pt>
    <dgm:pt modelId="{82B90632-1945-42F6-9B80-70AA4CA31C46}" type="parTrans" cxnId="{13FCB993-ED07-4F97-AB8E-18C55A7C283F}">
      <dgm:prSet/>
      <dgm:spPr/>
      <dgm:t>
        <a:bodyPr/>
        <a:lstStyle/>
        <a:p>
          <a:endParaRPr lang="en-US"/>
        </a:p>
      </dgm:t>
    </dgm:pt>
    <dgm:pt modelId="{BB8063C0-C5B8-4B3F-AFB5-ACB76DD16DE7}" type="sibTrans" cxnId="{13FCB993-ED07-4F97-AB8E-18C55A7C283F}">
      <dgm:prSet/>
      <dgm:spPr/>
      <dgm:t>
        <a:bodyPr/>
        <a:lstStyle/>
        <a:p>
          <a:endParaRPr lang="en-US"/>
        </a:p>
      </dgm:t>
    </dgm:pt>
    <dgm:pt modelId="{9BFC8794-A0BF-4ACD-BCF1-FFF93658A405}">
      <dgm:prSet custT="1"/>
      <dgm:spPr/>
      <dgm:t>
        <a:bodyPr/>
        <a:lstStyle/>
        <a:p>
          <a:r>
            <a:rPr lang="en-US" sz="1600" dirty="0" smtClean="0"/>
            <a:t>Two 40gb to </a:t>
          </a:r>
          <a:r>
            <a:rPr lang="en-US" sz="1600" dirty="0" err="1" smtClean="0"/>
            <a:t>ToR</a:t>
          </a:r>
          <a:endParaRPr lang="en-US" sz="1600" dirty="0" smtClean="0"/>
        </a:p>
      </dgm:t>
    </dgm:pt>
    <dgm:pt modelId="{0D710BBB-94A3-4371-AD2B-A102D80284C6}" type="parTrans" cxnId="{CA204510-4D9E-4061-A38F-716EE2564361}">
      <dgm:prSet/>
      <dgm:spPr/>
      <dgm:t>
        <a:bodyPr/>
        <a:lstStyle/>
        <a:p>
          <a:endParaRPr lang="en-US"/>
        </a:p>
      </dgm:t>
    </dgm:pt>
    <dgm:pt modelId="{818B497A-AFEB-4BF1-AAC2-39221FD15924}" type="sibTrans" cxnId="{CA204510-4D9E-4061-A38F-716EE2564361}">
      <dgm:prSet/>
      <dgm:spPr/>
      <dgm:t>
        <a:bodyPr/>
        <a:lstStyle/>
        <a:p>
          <a:endParaRPr lang="en-US"/>
        </a:p>
      </dgm:t>
    </dgm:pt>
    <dgm:pt modelId="{1FBCC78F-84ED-4B03-84EB-9B5B12CF4344}">
      <dgm:prSet custT="1"/>
      <dgm:spPr/>
      <dgm:t>
        <a:bodyPr/>
        <a:lstStyle/>
        <a:p>
          <a:r>
            <a:rPr lang="en-US" sz="1600" dirty="0" smtClean="0"/>
            <a:t>100gb or 4 x40gb to aggregation</a:t>
          </a:r>
        </a:p>
      </dgm:t>
    </dgm:pt>
    <dgm:pt modelId="{3BD3E6EB-5F7C-44DE-9855-9133E149B2DC}" type="parTrans" cxnId="{D6AA87BE-681B-496D-9375-DD9707BCD79B}">
      <dgm:prSet/>
      <dgm:spPr/>
      <dgm:t>
        <a:bodyPr/>
        <a:lstStyle/>
        <a:p>
          <a:endParaRPr lang="en-US"/>
        </a:p>
      </dgm:t>
    </dgm:pt>
    <dgm:pt modelId="{A55FE97E-7556-4931-85F2-EBB0EE317711}" type="sibTrans" cxnId="{D6AA87BE-681B-496D-9375-DD9707BCD79B}">
      <dgm:prSet/>
      <dgm:spPr/>
      <dgm:t>
        <a:bodyPr/>
        <a:lstStyle/>
        <a:p>
          <a:endParaRPr lang="en-US"/>
        </a:p>
      </dgm:t>
    </dgm:pt>
    <dgm:pt modelId="{F7CA524B-BC53-4F59-ACF8-34BEB528AB6B}">
      <dgm:prSet custT="1"/>
      <dgm:spPr/>
      <dgm:t>
        <a:bodyPr/>
        <a:lstStyle/>
        <a:p>
          <a:r>
            <a:rPr lang="en-US" sz="1600" dirty="0" smtClean="0"/>
            <a:t>Splitting off HPC onto own core</a:t>
          </a:r>
        </a:p>
      </dgm:t>
    </dgm:pt>
    <dgm:pt modelId="{CF5BA859-F8A5-4112-80BE-CA55CDFED2DC}" type="parTrans" cxnId="{8122442A-5CFF-43D7-8088-2FA5CA796597}">
      <dgm:prSet/>
      <dgm:spPr/>
      <dgm:t>
        <a:bodyPr/>
        <a:lstStyle/>
        <a:p>
          <a:endParaRPr lang="en-US"/>
        </a:p>
      </dgm:t>
    </dgm:pt>
    <dgm:pt modelId="{053EAB8F-4500-4C1A-BD16-CAB30261AF69}" type="sibTrans" cxnId="{8122442A-5CFF-43D7-8088-2FA5CA796597}">
      <dgm:prSet/>
      <dgm:spPr/>
      <dgm:t>
        <a:bodyPr/>
        <a:lstStyle/>
        <a:p>
          <a:endParaRPr lang="en-US"/>
        </a:p>
      </dgm:t>
    </dgm:pt>
    <dgm:pt modelId="{E86C7ACA-C82F-4EAF-9C4E-3733F06E3696}">
      <dgm:prSet custT="1"/>
      <dgm:spPr/>
      <dgm:t>
        <a:bodyPr/>
        <a:lstStyle/>
        <a:p>
          <a:r>
            <a:rPr lang="en-US" sz="1600" dirty="0" smtClean="0"/>
            <a:t>Work around by rebalancing links</a:t>
          </a:r>
          <a:endParaRPr lang="en-US" sz="1600" dirty="0"/>
        </a:p>
      </dgm:t>
    </dgm:pt>
    <dgm:pt modelId="{52611A19-902C-4586-B4E6-D99F3C2A2E47}" type="parTrans" cxnId="{C28553D4-2278-46FE-A53E-84B8888CDDE0}">
      <dgm:prSet/>
      <dgm:spPr/>
      <dgm:t>
        <a:bodyPr/>
        <a:lstStyle/>
        <a:p>
          <a:endParaRPr lang="en-US"/>
        </a:p>
      </dgm:t>
    </dgm:pt>
    <dgm:pt modelId="{14F3A4FC-AC1E-4851-B0FF-D66B3417F48A}" type="sibTrans" cxnId="{C28553D4-2278-46FE-A53E-84B8888CDDE0}">
      <dgm:prSet/>
      <dgm:spPr/>
      <dgm:t>
        <a:bodyPr/>
        <a:lstStyle/>
        <a:p>
          <a:endParaRPr lang="en-US"/>
        </a:p>
      </dgm:t>
    </dgm:pt>
    <dgm:pt modelId="{4D8427F9-DAC6-4A69-9879-D58F96AE9BA9}">
      <dgm:prSet custT="1"/>
      <dgm:spPr/>
      <dgm:t>
        <a:bodyPr/>
        <a:lstStyle/>
        <a:p>
          <a:r>
            <a:rPr lang="en-US" sz="2400" dirty="0" err="1" smtClean="0"/>
            <a:t>ScienceDMZ</a:t>
          </a:r>
          <a:endParaRPr lang="en-US" sz="2400" dirty="0" smtClean="0"/>
        </a:p>
      </dgm:t>
    </dgm:pt>
    <dgm:pt modelId="{7D8C4B6B-BEE7-46CA-9E9E-BF9A9965F23B}" type="parTrans" cxnId="{03FC07D5-F878-406F-BB65-9FD1419C977C}">
      <dgm:prSet/>
      <dgm:spPr/>
      <dgm:t>
        <a:bodyPr/>
        <a:lstStyle/>
        <a:p>
          <a:endParaRPr lang="en-US"/>
        </a:p>
      </dgm:t>
    </dgm:pt>
    <dgm:pt modelId="{75D6EA08-A6CE-432C-A916-D2357FA4285C}" type="sibTrans" cxnId="{03FC07D5-F878-406F-BB65-9FD1419C977C}">
      <dgm:prSet/>
      <dgm:spPr/>
      <dgm:t>
        <a:bodyPr/>
        <a:lstStyle/>
        <a:p>
          <a:endParaRPr lang="en-US"/>
        </a:p>
      </dgm:t>
    </dgm:pt>
    <dgm:pt modelId="{AB054E12-5E9B-4D7D-AF25-BF79FF37A0A8}">
      <dgm:prSet custT="1"/>
      <dgm:spPr/>
      <dgm:t>
        <a:bodyPr/>
        <a:lstStyle/>
        <a:p>
          <a:r>
            <a:rPr lang="en-US" sz="1600" dirty="0" smtClean="0"/>
            <a:t>Five hosts in Bethesda, three in Sterling (10gb)</a:t>
          </a:r>
        </a:p>
      </dgm:t>
    </dgm:pt>
    <dgm:pt modelId="{6C3BC6E0-C993-44BD-9369-B32B0FBE8C1C}" type="parTrans" cxnId="{15DF1165-38EB-48D4-8CBF-6632EE1054FB}">
      <dgm:prSet/>
      <dgm:spPr/>
      <dgm:t>
        <a:bodyPr/>
        <a:lstStyle/>
        <a:p>
          <a:endParaRPr lang="en-US"/>
        </a:p>
      </dgm:t>
    </dgm:pt>
    <dgm:pt modelId="{F3AEF2B7-1C6C-4A0E-8D8D-A42D76AA8DDF}" type="sibTrans" cxnId="{15DF1165-38EB-48D4-8CBF-6632EE1054FB}">
      <dgm:prSet/>
      <dgm:spPr/>
      <dgm:t>
        <a:bodyPr/>
        <a:lstStyle/>
        <a:p>
          <a:endParaRPr lang="en-US"/>
        </a:p>
      </dgm:t>
    </dgm:pt>
    <dgm:pt modelId="{4E2A1C4E-5B49-4780-A71F-79137AA3029E}">
      <dgm:prSet custT="1"/>
      <dgm:spPr/>
      <dgm:t>
        <a:bodyPr/>
        <a:lstStyle/>
        <a:p>
          <a:r>
            <a:rPr lang="en-US" sz="1600" dirty="0" smtClean="0"/>
            <a:t>100gb/multi 10gb internally</a:t>
          </a:r>
        </a:p>
      </dgm:t>
    </dgm:pt>
    <dgm:pt modelId="{A467BFEB-56AE-44B4-9947-F2DD9448F259}" type="parTrans" cxnId="{694A46C3-288A-4D52-9F4F-E3F21AC0A0EF}">
      <dgm:prSet/>
      <dgm:spPr/>
      <dgm:t>
        <a:bodyPr/>
        <a:lstStyle/>
        <a:p>
          <a:endParaRPr lang="en-US"/>
        </a:p>
      </dgm:t>
    </dgm:pt>
    <dgm:pt modelId="{D123AA52-1079-4CE8-B883-4428C4B30F32}" type="sibTrans" cxnId="{694A46C3-288A-4D52-9F4F-E3F21AC0A0EF}">
      <dgm:prSet/>
      <dgm:spPr/>
      <dgm:t>
        <a:bodyPr/>
        <a:lstStyle/>
        <a:p>
          <a:endParaRPr lang="en-US"/>
        </a:p>
      </dgm:t>
    </dgm:pt>
    <dgm:pt modelId="{9B586F9C-DE85-6C49-AB26-7F50B8A37BEC}">
      <dgm:prSet custT="1"/>
      <dgm:spPr/>
      <dgm:t>
        <a:bodyPr/>
        <a:lstStyle/>
        <a:p>
          <a:r>
            <a:rPr lang="en-US" sz="1600" dirty="0" smtClean="0"/>
            <a:t>100gb link to I2</a:t>
          </a:r>
        </a:p>
      </dgm:t>
    </dgm:pt>
    <dgm:pt modelId="{DD23B97A-2B7D-DC4B-A264-B64E3EA09228}" type="parTrans" cxnId="{5AFD8DA4-5BA1-8E4A-8B52-2B8C451BC2AC}">
      <dgm:prSet/>
      <dgm:spPr/>
      <dgm:t>
        <a:bodyPr/>
        <a:lstStyle/>
        <a:p>
          <a:endParaRPr lang="en-US"/>
        </a:p>
      </dgm:t>
    </dgm:pt>
    <dgm:pt modelId="{84BA11C7-941D-AA49-BA30-432A7226DA69}" type="sibTrans" cxnId="{5AFD8DA4-5BA1-8E4A-8B52-2B8C451BC2AC}">
      <dgm:prSet/>
      <dgm:spPr/>
      <dgm:t>
        <a:bodyPr/>
        <a:lstStyle/>
        <a:p>
          <a:endParaRPr lang="en-US"/>
        </a:p>
      </dgm:t>
    </dgm:pt>
    <dgm:pt modelId="{1452C006-7F2C-4AF1-8156-8CC6D6F70F99}" type="pres">
      <dgm:prSet presAssocID="{6D97512F-CE2B-4F66-857B-943E291B96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4F92F-4E83-4ABC-A9C1-EC737BD87394}" type="pres">
      <dgm:prSet presAssocID="{4439BC31-21FC-4833-BE43-C80617791454}" presName="linNode" presStyleCnt="0"/>
      <dgm:spPr/>
    </dgm:pt>
    <dgm:pt modelId="{29D37BFF-4CEF-4BEF-A785-E0287F07BF95}" type="pres">
      <dgm:prSet presAssocID="{4439BC31-21FC-4833-BE43-C8061779145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2900F-C571-491A-B50C-230BDB6BF461}" type="pres">
      <dgm:prSet presAssocID="{4439BC31-21FC-4833-BE43-C80617791454}" presName="descendantText" presStyleLbl="alignAccFollowNode1" presStyleIdx="0" presStyleCnt="5" custScaleY="123176" custLinFactNeighborY="-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EBFBB-8CDA-4BD2-A103-BF877F085180}" type="pres">
      <dgm:prSet presAssocID="{20A5A2B9-0A6B-4723-9722-C8D62ED175A8}" presName="sp" presStyleCnt="0"/>
      <dgm:spPr/>
    </dgm:pt>
    <dgm:pt modelId="{EAF65326-E797-4F8B-AE59-FA32738C8C2F}" type="pres">
      <dgm:prSet presAssocID="{08DDCF06-3B14-46EE-A34F-AA10CAE47C57}" presName="linNode" presStyleCnt="0"/>
      <dgm:spPr/>
    </dgm:pt>
    <dgm:pt modelId="{D119DFF2-780E-4BBF-8F60-927E9F4A1147}" type="pres">
      <dgm:prSet presAssocID="{08DDCF06-3B14-46EE-A34F-AA10CAE47C5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B91A-0D3A-483A-9957-9D1077B26F5E}" type="pres">
      <dgm:prSet presAssocID="{08DDCF06-3B14-46EE-A34F-AA10CAE47C57}" presName="descendantText" presStyleLbl="alignAccFollowNode1" presStyleIdx="1" presStyleCnt="5" custScaleY="123176" custLinFactNeighborY="-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67A3C-97D4-46C5-B94C-0B016E5AA86B}" type="pres">
      <dgm:prSet presAssocID="{A891E996-1FCB-4832-A6CB-4D4A64D25948}" presName="sp" presStyleCnt="0"/>
      <dgm:spPr/>
    </dgm:pt>
    <dgm:pt modelId="{A6040D9F-A749-45DD-9B41-FDA0128D821F}" type="pres">
      <dgm:prSet presAssocID="{D121BF9B-1061-42F2-9446-3E35FEED365D}" presName="linNode" presStyleCnt="0"/>
      <dgm:spPr/>
    </dgm:pt>
    <dgm:pt modelId="{D4A7CA59-60A5-43A5-9B8E-EFDDA06B1B8C}" type="pres">
      <dgm:prSet presAssocID="{D121BF9B-1061-42F2-9446-3E35FEED365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13E11-5F5E-4801-8D9F-898974B236F9}" type="pres">
      <dgm:prSet presAssocID="{D121BF9B-1061-42F2-9446-3E35FEED365D}" presName="descendantText" presStyleLbl="alignAccFollowNode1" presStyleIdx="2" presStyleCnt="5" custScaleY="123176" custLinFactNeighborY="-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944E7-7BA4-4A96-A433-93833DFDBF91}" type="pres">
      <dgm:prSet presAssocID="{CEFC1B30-CF27-41BB-86C1-43AA8F350116}" presName="sp" presStyleCnt="0"/>
      <dgm:spPr/>
    </dgm:pt>
    <dgm:pt modelId="{0CB70859-A02F-45F1-BBA8-77CA8FF7983F}" type="pres">
      <dgm:prSet presAssocID="{00F77867-D715-4708-8BE1-481358C5BA7A}" presName="linNode" presStyleCnt="0"/>
      <dgm:spPr/>
    </dgm:pt>
    <dgm:pt modelId="{4E391DA7-FAD2-4DFF-A812-4A0D48692DA4}" type="pres">
      <dgm:prSet presAssocID="{00F77867-D715-4708-8BE1-481358C5BA7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1B79F-04EF-48C6-BFB5-CFC6C809D983}" type="pres">
      <dgm:prSet presAssocID="{00F77867-D715-4708-8BE1-481358C5BA7A}" presName="descendantText" presStyleLbl="alignAccFollowNode1" presStyleIdx="3" presStyleCnt="5" custScaleY="123176" custLinFactNeighborY="-2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54348-37B2-456A-AB0C-DB49D5B88337}" type="pres">
      <dgm:prSet presAssocID="{BB8063C0-C5B8-4B3F-AFB5-ACB76DD16DE7}" presName="sp" presStyleCnt="0"/>
      <dgm:spPr/>
    </dgm:pt>
    <dgm:pt modelId="{F1E09EBC-6484-47B8-B5A1-D558D4FF47BC}" type="pres">
      <dgm:prSet presAssocID="{4D8427F9-DAC6-4A69-9879-D58F96AE9BA9}" presName="linNode" presStyleCnt="0"/>
      <dgm:spPr/>
    </dgm:pt>
    <dgm:pt modelId="{A3056D8E-9657-4BA1-8653-1DC0E7EC0CDB}" type="pres">
      <dgm:prSet presAssocID="{4D8427F9-DAC6-4A69-9879-D58F96AE9BA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B5B31-608C-431A-9242-E239E32F2AC8}" type="pres">
      <dgm:prSet presAssocID="{4D8427F9-DAC6-4A69-9879-D58F96AE9BA9}" presName="descendantText" presStyleLbl="alignAccFollowNode1" presStyleIdx="4" presStyleCnt="5" custScaleY="123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C70C8A-C34C-4029-AED2-3A58B545ECEF}" srcId="{08DDCF06-3B14-46EE-A34F-AA10CAE47C57}" destId="{CA2DB5EC-58AA-4297-8EB7-E201378B40D6}" srcOrd="1" destOrd="0" parTransId="{982DD511-3602-4529-AE94-C975E08C5CFA}" sibTransId="{2C44F68C-9DAA-4144-B416-609019F20668}"/>
    <dgm:cxn modelId="{9CD704DA-F417-4AC7-B51F-DD42B1CB01B2}" srcId="{D121BF9B-1061-42F2-9446-3E35FEED365D}" destId="{B0885A37-A344-4317-AC4E-A09FF4D36F6B}" srcOrd="0" destOrd="0" parTransId="{EF5DFEED-7A86-4E59-B425-F5C2055BE972}" sibTransId="{4DDD046E-76EA-421D-B80C-F764A6BAED82}"/>
    <dgm:cxn modelId="{295E74EC-DF69-4F5D-B8AB-832A8FEF877A}" srcId="{D121BF9B-1061-42F2-9446-3E35FEED365D}" destId="{2B06D939-DF26-40E6-AA70-7DC1D7112B4A}" srcOrd="2" destOrd="0" parTransId="{46F0732E-D356-4015-B83D-FE66E8B151FC}" sibTransId="{24CA687B-C6B1-42AE-B42A-EB86DBF49D74}"/>
    <dgm:cxn modelId="{694A46C3-288A-4D52-9F4F-E3F21AC0A0EF}" srcId="{4D8427F9-DAC6-4A69-9879-D58F96AE9BA9}" destId="{4E2A1C4E-5B49-4780-A71F-79137AA3029E}" srcOrd="2" destOrd="0" parTransId="{A467BFEB-56AE-44B4-9947-F2DD9448F259}" sibTransId="{D123AA52-1079-4CE8-B883-4428C4B30F32}"/>
    <dgm:cxn modelId="{0C56FBBA-27BC-934F-A05A-3603CB0C92BC}" type="presOf" srcId="{9B586F9C-DE85-6C49-AB26-7F50B8A37BEC}" destId="{65AB5B31-608C-431A-9242-E239E32F2AC8}" srcOrd="0" destOrd="1" presId="urn:microsoft.com/office/officeart/2005/8/layout/vList5"/>
    <dgm:cxn modelId="{69A56BFA-617F-4587-9DAB-5BF1BBE28FBF}" type="presOf" srcId="{1FBCC78F-84ED-4B03-84EB-9B5B12CF4344}" destId="{0521B79F-04EF-48C6-BFB5-CFC6C809D983}" srcOrd="0" destOrd="1" presId="urn:microsoft.com/office/officeart/2005/8/layout/vList5"/>
    <dgm:cxn modelId="{6B04370E-66EC-44FD-92EE-E35A4AF15756}" type="presOf" srcId="{0DD22010-C20E-4C92-BAF1-FE2D06202059}" destId="{6C92900F-C571-491A-B50C-230BDB6BF461}" srcOrd="0" destOrd="2" presId="urn:microsoft.com/office/officeart/2005/8/layout/vList5"/>
    <dgm:cxn modelId="{7BF1BEF1-A981-4E8E-95A2-9C2A0C59B4CE}" srcId="{4439BC31-21FC-4833-BE43-C80617791454}" destId="{0DD22010-C20E-4C92-BAF1-FE2D06202059}" srcOrd="2" destOrd="0" parTransId="{1C2B952A-B295-459B-B3FC-C651927E8368}" sibTransId="{B7599AD1-E707-49D4-BD54-62C0671507AF}"/>
    <dgm:cxn modelId="{13D3B1F8-BBFD-4D7F-B09D-C38B9CF12961}" type="presOf" srcId="{0B408455-59B7-4B7E-89D4-6B677FE6BD7F}" destId="{6C92900F-C571-491A-B50C-230BDB6BF461}" srcOrd="0" destOrd="1" presId="urn:microsoft.com/office/officeart/2005/8/layout/vList5"/>
    <dgm:cxn modelId="{F9A613E7-0315-43C8-A04D-2565B1DFE4CE}" srcId="{6D97512F-CE2B-4F66-857B-943E291B9602}" destId="{D121BF9B-1061-42F2-9446-3E35FEED365D}" srcOrd="2" destOrd="0" parTransId="{69C876DA-CD04-41F7-823C-E2ED9AAF9B7D}" sibTransId="{CEFC1B30-CF27-41BB-86C1-43AA8F350116}"/>
    <dgm:cxn modelId="{87E99EEF-1E3F-4143-941A-47BC9A61DEBC}" srcId="{4439BC31-21FC-4833-BE43-C80617791454}" destId="{E77135DF-174E-4451-A7AB-E2816502CA20}" srcOrd="0" destOrd="0" parTransId="{AD4C501F-31A3-4E0B-B462-9C83FD83F9CE}" sibTransId="{B293E0F9-0C70-45A3-9FC7-F2D53A109E36}"/>
    <dgm:cxn modelId="{9461FEAB-7E8D-4EE1-9ED2-516BF3496A48}" srcId="{6D97512F-CE2B-4F66-857B-943E291B9602}" destId="{4439BC31-21FC-4833-BE43-C80617791454}" srcOrd="0" destOrd="0" parTransId="{0F7E5B8C-3273-4554-BAC2-CF953364D0EC}" sibTransId="{20A5A2B9-0A6B-4723-9722-C8D62ED175A8}"/>
    <dgm:cxn modelId="{13FCB993-ED07-4F97-AB8E-18C55A7C283F}" srcId="{6D97512F-CE2B-4F66-857B-943E291B9602}" destId="{00F77867-D715-4708-8BE1-481358C5BA7A}" srcOrd="3" destOrd="0" parTransId="{82B90632-1945-42F6-9B80-70AA4CA31C46}" sibTransId="{BB8063C0-C5B8-4B3F-AFB5-ACB76DD16DE7}"/>
    <dgm:cxn modelId="{15DF1165-38EB-48D4-8CBF-6632EE1054FB}" srcId="{4D8427F9-DAC6-4A69-9879-D58F96AE9BA9}" destId="{AB054E12-5E9B-4D7D-AF25-BF79FF37A0A8}" srcOrd="0" destOrd="0" parTransId="{6C3BC6E0-C993-44BD-9369-B32B0FBE8C1C}" sibTransId="{F3AEF2B7-1C6C-4A0E-8D8D-A42D76AA8DDF}"/>
    <dgm:cxn modelId="{0CCF21C5-23F0-4154-82AF-0959A3D78B31}" type="presOf" srcId="{9BFC8794-A0BF-4ACD-BCF1-FFF93658A405}" destId="{0521B79F-04EF-48C6-BFB5-CFC6C809D983}" srcOrd="0" destOrd="0" presId="urn:microsoft.com/office/officeart/2005/8/layout/vList5"/>
    <dgm:cxn modelId="{03FC07D5-F878-406F-BB65-9FD1419C977C}" srcId="{6D97512F-CE2B-4F66-857B-943E291B9602}" destId="{4D8427F9-DAC6-4A69-9879-D58F96AE9BA9}" srcOrd="4" destOrd="0" parTransId="{7D8C4B6B-BEE7-46CA-9E9E-BF9A9965F23B}" sibTransId="{75D6EA08-A6CE-432C-A916-D2357FA4285C}"/>
    <dgm:cxn modelId="{C28553D4-2278-46FE-A53E-84B8888CDDE0}" srcId="{D121BF9B-1061-42F2-9446-3E35FEED365D}" destId="{E86C7ACA-C82F-4EAF-9C4E-3733F06E3696}" srcOrd="1" destOrd="0" parTransId="{52611A19-902C-4586-B4E6-D99F3C2A2E47}" sibTransId="{14F3A4FC-AC1E-4851-B0FF-D66B3417F48A}"/>
    <dgm:cxn modelId="{2E10E947-63E9-45C0-B858-2E8D775EA77A}" type="presOf" srcId="{F7CA524B-BC53-4F59-ACF8-34BEB528AB6B}" destId="{0521B79F-04EF-48C6-BFB5-CFC6C809D983}" srcOrd="0" destOrd="2" presId="urn:microsoft.com/office/officeart/2005/8/layout/vList5"/>
    <dgm:cxn modelId="{CA204510-4D9E-4061-A38F-716EE2564361}" srcId="{00F77867-D715-4708-8BE1-481358C5BA7A}" destId="{9BFC8794-A0BF-4ACD-BCF1-FFF93658A405}" srcOrd="0" destOrd="0" parTransId="{0D710BBB-94A3-4371-AD2B-A102D80284C6}" sibTransId="{818B497A-AFEB-4BF1-AAC2-39221FD15924}"/>
    <dgm:cxn modelId="{C92EB33F-0508-440B-8A3A-626D57210976}" type="presOf" srcId="{08DDCF06-3B14-46EE-A34F-AA10CAE47C57}" destId="{D119DFF2-780E-4BBF-8F60-927E9F4A1147}" srcOrd="0" destOrd="0" presId="urn:microsoft.com/office/officeart/2005/8/layout/vList5"/>
    <dgm:cxn modelId="{D6AA87BE-681B-496D-9375-DD9707BCD79B}" srcId="{00F77867-D715-4708-8BE1-481358C5BA7A}" destId="{1FBCC78F-84ED-4B03-84EB-9B5B12CF4344}" srcOrd="1" destOrd="0" parTransId="{3BD3E6EB-5F7C-44DE-9855-9133E149B2DC}" sibTransId="{A55FE97E-7556-4931-85F2-EBB0EE317711}"/>
    <dgm:cxn modelId="{699F8FEE-4DD9-4E57-AD5B-153B5388E428}" type="presOf" srcId="{00F77867-D715-4708-8BE1-481358C5BA7A}" destId="{4E391DA7-FAD2-4DFF-A812-4A0D48692DA4}" srcOrd="0" destOrd="0" presId="urn:microsoft.com/office/officeart/2005/8/layout/vList5"/>
    <dgm:cxn modelId="{480CF270-584F-4F2F-BAF0-0489B1942019}" srcId="{6D97512F-CE2B-4F66-857B-943E291B9602}" destId="{08DDCF06-3B14-46EE-A34F-AA10CAE47C57}" srcOrd="1" destOrd="0" parTransId="{384CF7FA-D827-41C1-B245-A35F7B179353}" sibTransId="{A891E996-1FCB-4832-A6CB-4D4A64D25948}"/>
    <dgm:cxn modelId="{75B66123-68FE-4BA5-9D9F-58CD272AE720}" type="presOf" srcId="{CA2DB5EC-58AA-4297-8EB7-E201378B40D6}" destId="{C606B91A-0D3A-483A-9957-9D1077B26F5E}" srcOrd="0" destOrd="1" presId="urn:microsoft.com/office/officeart/2005/8/layout/vList5"/>
    <dgm:cxn modelId="{E430E071-D485-4DC6-9F70-207AB24CD39C}" type="presOf" srcId="{3D9BFEB4-874B-4C8B-B3C3-3D001F9D0243}" destId="{C606B91A-0D3A-483A-9957-9D1077B26F5E}" srcOrd="0" destOrd="0" presId="urn:microsoft.com/office/officeart/2005/8/layout/vList5"/>
    <dgm:cxn modelId="{D1F759F6-99EF-41FA-97A0-4A72EAACEA96}" type="presOf" srcId="{4439BC31-21FC-4833-BE43-C80617791454}" destId="{29D37BFF-4CEF-4BEF-A785-E0287F07BF95}" srcOrd="0" destOrd="0" presId="urn:microsoft.com/office/officeart/2005/8/layout/vList5"/>
    <dgm:cxn modelId="{8122442A-5CFF-43D7-8088-2FA5CA796597}" srcId="{00F77867-D715-4708-8BE1-481358C5BA7A}" destId="{F7CA524B-BC53-4F59-ACF8-34BEB528AB6B}" srcOrd="2" destOrd="0" parTransId="{CF5BA859-F8A5-4112-80BE-CA55CDFED2DC}" sibTransId="{053EAB8F-4500-4C1A-BD16-CAB30261AF69}"/>
    <dgm:cxn modelId="{F01D2541-1B40-4FED-ADB1-1207635DBB41}" type="presOf" srcId="{D121BF9B-1061-42F2-9446-3E35FEED365D}" destId="{D4A7CA59-60A5-43A5-9B8E-EFDDA06B1B8C}" srcOrd="0" destOrd="0" presId="urn:microsoft.com/office/officeart/2005/8/layout/vList5"/>
    <dgm:cxn modelId="{9786CC07-3CDE-4AB8-B59E-AFEF759BDB2E}" type="presOf" srcId="{6D97512F-CE2B-4F66-857B-943E291B9602}" destId="{1452C006-7F2C-4AF1-8156-8CC6D6F70F99}" srcOrd="0" destOrd="0" presId="urn:microsoft.com/office/officeart/2005/8/layout/vList5"/>
    <dgm:cxn modelId="{B5DC26B5-80A3-4257-A764-91570B300993}" type="presOf" srcId="{E86C7ACA-C82F-4EAF-9C4E-3733F06E3696}" destId="{92613E11-5F5E-4801-8D9F-898974B236F9}" srcOrd="0" destOrd="1" presId="urn:microsoft.com/office/officeart/2005/8/layout/vList5"/>
    <dgm:cxn modelId="{3496933F-AAE2-4FE9-8FB4-4C8596AA0CF9}" type="presOf" srcId="{4D8427F9-DAC6-4A69-9879-D58F96AE9BA9}" destId="{A3056D8E-9657-4BA1-8653-1DC0E7EC0CDB}" srcOrd="0" destOrd="0" presId="urn:microsoft.com/office/officeart/2005/8/layout/vList5"/>
    <dgm:cxn modelId="{30E63608-1A42-43E9-AD2B-C33BDABE0F6E}" type="presOf" srcId="{E77135DF-174E-4451-A7AB-E2816502CA20}" destId="{6C92900F-C571-491A-B50C-230BDB6BF461}" srcOrd="0" destOrd="0" presId="urn:microsoft.com/office/officeart/2005/8/layout/vList5"/>
    <dgm:cxn modelId="{2D6FB533-4818-4929-BFD7-4156D395E3A2}" type="presOf" srcId="{AB054E12-5E9B-4D7D-AF25-BF79FF37A0A8}" destId="{65AB5B31-608C-431A-9242-E239E32F2AC8}" srcOrd="0" destOrd="0" presId="urn:microsoft.com/office/officeart/2005/8/layout/vList5"/>
    <dgm:cxn modelId="{7D14322C-4A47-48CD-8593-5959942D4EE5}" type="presOf" srcId="{2B06D939-DF26-40E6-AA70-7DC1D7112B4A}" destId="{92613E11-5F5E-4801-8D9F-898974B236F9}" srcOrd="0" destOrd="2" presId="urn:microsoft.com/office/officeart/2005/8/layout/vList5"/>
    <dgm:cxn modelId="{B583386E-759C-4A8C-9567-9E749268E08A}" type="presOf" srcId="{B0885A37-A344-4317-AC4E-A09FF4D36F6B}" destId="{92613E11-5F5E-4801-8D9F-898974B236F9}" srcOrd="0" destOrd="0" presId="urn:microsoft.com/office/officeart/2005/8/layout/vList5"/>
    <dgm:cxn modelId="{05AC2DE8-37D6-4B2C-809D-8EFDBA0EE309}" type="presOf" srcId="{4E2A1C4E-5B49-4780-A71F-79137AA3029E}" destId="{65AB5B31-608C-431A-9242-E239E32F2AC8}" srcOrd="0" destOrd="2" presId="urn:microsoft.com/office/officeart/2005/8/layout/vList5"/>
    <dgm:cxn modelId="{279F0C03-9702-43BF-BB3D-41186C1FFD04}" srcId="{4439BC31-21FC-4833-BE43-C80617791454}" destId="{0B408455-59B7-4B7E-89D4-6B677FE6BD7F}" srcOrd="1" destOrd="0" parTransId="{E0190B47-E05D-42F8-8A52-5753DEAA3F3C}" sibTransId="{5A4483BC-F99B-400A-8756-6973DA397347}"/>
    <dgm:cxn modelId="{5AFD8DA4-5BA1-8E4A-8B52-2B8C451BC2AC}" srcId="{4D8427F9-DAC6-4A69-9879-D58F96AE9BA9}" destId="{9B586F9C-DE85-6C49-AB26-7F50B8A37BEC}" srcOrd="1" destOrd="0" parTransId="{DD23B97A-2B7D-DC4B-A264-B64E3EA09228}" sibTransId="{84BA11C7-941D-AA49-BA30-432A7226DA69}"/>
    <dgm:cxn modelId="{358EF133-D72E-419D-9447-232DD849A223}" srcId="{08DDCF06-3B14-46EE-A34F-AA10CAE47C57}" destId="{3D9BFEB4-874B-4C8B-B3C3-3D001F9D0243}" srcOrd="0" destOrd="0" parTransId="{420635D8-3DA7-4203-99C2-40F3A4FD5F3B}" sibTransId="{DFE1ABEA-CF2C-4603-85B3-9604366DC6EE}"/>
    <dgm:cxn modelId="{0257776A-3147-456C-A743-B0C076F13142}" type="presParOf" srcId="{1452C006-7F2C-4AF1-8156-8CC6D6F70F99}" destId="{7F94F92F-4E83-4ABC-A9C1-EC737BD87394}" srcOrd="0" destOrd="0" presId="urn:microsoft.com/office/officeart/2005/8/layout/vList5"/>
    <dgm:cxn modelId="{450EF4E0-8125-403D-B733-33B64FFBA8A1}" type="presParOf" srcId="{7F94F92F-4E83-4ABC-A9C1-EC737BD87394}" destId="{29D37BFF-4CEF-4BEF-A785-E0287F07BF95}" srcOrd="0" destOrd="0" presId="urn:microsoft.com/office/officeart/2005/8/layout/vList5"/>
    <dgm:cxn modelId="{059F99AF-FD02-4C0B-A513-EAECC44460DD}" type="presParOf" srcId="{7F94F92F-4E83-4ABC-A9C1-EC737BD87394}" destId="{6C92900F-C571-491A-B50C-230BDB6BF461}" srcOrd="1" destOrd="0" presId="urn:microsoft.com/office/officeart/2005/8/layout/vList5"/>
    <dgm:cxn modelId="{EA51B92B-5E4B-48B9-9AE4-9ED30886ECC2}" type="presParOf" srcId="{1452C006-7F2C-4AF1-8156-8CC6D6F70F99}" destId="{922EBFBB-8CDA-4BD2-A103-BF877F085180}" srcOrd="1" destOrd="0" presId="urn:microsoft.com/office/officeart/2005/8/layout/vList5"/>
    <dgm:cxn modelId="{1FCB3AB2-8A94-4B2D-856B-BD00447ABED0}" type="presParOf" srcId="{1452C006-7F2C-4AF1-8156-8CC6D6F70F99}" destId="{EAF65326-E797-4F8B-AE59-FA32738C8C2F}" srcOrd="2" destOrd="0" presId="urn:microsoft.com/office/officeart/2005/8/layout/vList5"/>
    <dgm:cxn modelId="{8A547C6E-F982-40D0-9B9A-E0AC615BB81F}" type="presParOf" srcId="{EAF65326-E797-4F8B-AE59-FA32738C8C2F}" destId="{D119DFF2-780E-4BBF-8F60-927E9F4A1147}" srcOrd="0" destOrd="0" presId="urn:microsoft.com/office/officeart/2005/8/layout/vList5"/>
    <dgm:cxn modelId="{0832E1E0-F8A4-469A-9169-37623B342994}" type="presParOf" srcId="{EAF65326-E797-4F8B-AE59-FA32738C8C2F}" destId="{C606B91A-0D3A-483A-9957-9D1077B26F5E}" srcOrd="1" destOrd="0" presId="urn:microsoft.com/office/officeart/2005/8/layout/vList5"/>
    <dgm:cxn modelId="{FA0E1302-C4FA-4A6D-8474-DC43210D9F9C}" type="presParOf" srcId="{1452C006-7F2C-4AF1-8156-8CC6D6F70F99}" destId="{DD867A3C-97D4-46C5-B94C-0B016E5AA86B}" srcOrd="3" destOrd="0" presId="urn:microsoft.com/office/officeart/2005/8/layout/vList5"/>
    <dgm:cxn modelId="{FDF53F41-8C2D-429E-8030-27AF2840B700}" type="presParOf" srcId="{1452C006-7F2C-4AF1-8156-8CC6D6F70F99}" destId="{A6040D9F-A749-45DD-9B41-FDA0128D821F}" srcOrd="4" destOrd="0" presId="urn:microsoft.com/office/officeart/2005/8/layout/vList5"/>
    <dgm:cxn modelId="{645EB2D2-385D-4DCC-AB11-17AB05E13041}" type="presParOf" srcId="{A6040D9F-A749-45DD-9B41-FDA0128D821F}" destId="{D4A7CA59-60A5-43A5-9B8E-EFDDA06B1B8C}" srcOrd="0" destOrd="0" presId="urn:microsoft.com/office/officeart/2005/8/layout/vList5"/>
    <dgm:cxn modelId="{F7116332-D913-4C58-9366-32CEBD98949C}" type="presParOf" srcId="{A6040D9F-A749-45DD-9B41-FDA0128D821F}" destId="{92613E11-5F5E-4801-8D9F-898974B236F9}" srcOrd="1" destOrd="0" presId="urn:microsoft.com/office/officeart/2005/8/layout/vList5"/>
    <dgm:cxn modelId="{35D3391D-4D83-47E4-814F-2218E9C75D9A}" type="presParOf" srcId="{1452C006-7F2C-4AF1-8156-8CC6D6F70F99}" destId="{3DD944E7-7BA4-4A96-A433-93833DFDBF91}" srcOrd="5" destOrd="0" presId="urn:microsoft.com/office/officeart/2005/8/layout/vList5"/>
    <dgm:cxn modelId="{EE664C02-5B7E-4E5D-AB34-BC45D53D526E}" type="presParOf" srcId="{1452C006-7F2C-4AF1-8156-8CC6D6F70F99}" destId="{0CB70859-A02F-45F1-BBA8-77CA8FF7983F}" srcOrd="6" destOrd="0" presId="urn:microsoft.com/office/officeart/2005/8/layout/vList5"/>
    <dgm:cxn modelId="{CEBE4A82-C975-4798-A5EC-9362BE404A66}" type="presParOf" srcId="{0CB70859-A02F-45F1-BBA8-77CA8FF7983F}" destId="{4E391DA7-FAD2-4DFF-A812-4A0D48692DA4}" srcOrd="0" destOrd="0" presId="urn:microsoft.com/office/officeart/2005/8/layout/vList5"/>
    <dgm:cxn modelId="{55991294-3D53-411D-89A3-DD9A9642258A}" type="presParOf" srcId="{0CB70859-A02F-45F1-BBA8-77CA8FF7983F}" destId="{0521B79F-04EF-48C6-BFB5-CFC6C809D983}" srcOrd="1" destOrd="0" presId="urn:microsoft.com/office/officeart/2005/8/layout/vList5"/>
    <dgm:cxn modelId="{B3D745F0-67F2-41EB-8087-48E20008E04D}" type="presParOf" srcId="{1452C006-7F2C-4AF1-8156-8CC6D6F70F99}" destId="{C9C54348-37B2-456A-AB0C-DB49D5B88337}" srcOrd="7" destOrd="0" presId="urn:microsoft.com/office/officeart/2005/8/layout/vList5"/>
    <dgm:cxn modelId="{F29D5D6D-BB93-4CC3-8D4B-99C55F4019A4}" type="presParOf" srcId="{1452C006-7F2C-4AF1-8156-8CC6D6F70F99}" destId="{F1E09EBC-6484-47B8-B5A1-D558D4FF47BC}" srcOrd="8" destOrd="0" presId="urn:microsoft.com/office/officeart/2005/8/layout/vList5"/>
    <dgm:cxn modelId="{102CC5B2-3C74-4B0B-B908-77E38831F91F}" type="presParOf" srcId="{F1E09EBC-6484-47B8-B5A1-D558D4FF47BC}" destId="{A3056D8E-9657-4BA1-8653-1DC0E7EC0CDB}" srcOrd="0" destOrd="0" presId="urn:microsoft.com/office/officeart/2005/8/layout/vList5"/>
    <dgm:cxn modelId="{04F2B3E4-0FA1-474E-B870-2F5F9BD9043C}" type="presParOf" srcId="{F1E09EBC-6484-47B8-B5A1-D558D4FF47BC}" destId="{65AB5B31-608C-431A-9242-E239E32F2A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5748-CB04-44BE-BEDE-F6722EF999C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54D901-3AF7-4E77-8703-15671175ADF7}">
      <dgm:prSet phldrT="[Text]"/>
      <dgm:spPr/>
      <dgm:t>
        <a:bodyPr/>
        <a:lstStyle/>
        <a:p>
          <a:r>
            <a:rPr lang="en-US" dirty="0" smtClean="0"/>
            <a:t>Downloads of Genomic Sequence Data</a:t>
          </a:r>
          <a:endParaRPr lang="en-US" dirty="0"/>
        </a:p>
      </dgm:t>
    </dgm:pt>
    <dgm:pt modelId="{0E6AC3A3-DE83-4F74-80CC-54E7D749B699}" type="parTrans" cxnId="{43956A50-C06C-4237-8F8A-35B0BD269CBB}">
      <dgm:prSet/>
      <dgm:spPr/>
      <dgm:t>
        <a:bodyPr/>
        <a:lstStyle/>
        <a:p>
          <a:endParaRPr lang="en-US"/>
        </a:p>
      </dgm:t>
    </dgm:pt>
    <dgm:pt modelId="{9DA66E90-D020-4378-BAEB-04DEDE58E922}" type="sibTrans" cxnId="{43956A50-C06C-4237-8F8A-35B0BD269CBB}">
      <dgm:prSet/>
      <dgm:spPr/>
      <dgm:t>
        <a:bodyPr/>
        <a:lstStyle/>
        <a:p>
          <a:endParaRPr lang="en-US"/>
        </a:p>
      </dgm:t>
    </dgm:pt>
    <dgm:pt modelId="{CAA1CC38-A0F3-4C0B-A46C-21B4FEE37645}">
      <dgm:prSet/>
      <dgm:spPr/>
      <dgm:t>
        <a:bodyPr/>
        <a:lstStyle/>
        <a:p>
          <a:r>
            <a:rPr lang="en-US" dirty="0" smtClean="0"/>
            <a:t>Sequence data continues to increase</a:t>
          </a:r>
        </a:p>
      </dgm:t>
    </dgm:pt>
    <dgm:pt modelId="{50D0E611-214D-4EF5-8506-2DB463C074AB}" type="parTrans" cxnId="{AE9C80A4-7984-44A6-AB89-B69F2790C35C}">
      <dgm:prSet/>
      <dgm:spPr/>
      <dgm:t>
        <a:bodyPr/>
        <a:lstStyle/>
        <a:p>
          <a:endParaRPr lang="en-US"/>
        </a:p>
      </dgm:t>
    </dgm:pt>
    <dgm:pt modelId="{3382C0B7-B9CF-4841-8301-06ABEA58C98E}" type="sibTrans" cxnId="{AE9C80A4-7984-44A6-AB89-B69F2790C35C}">
      <dgm:prSet/>
      <dgm:spPr/>
      <dgm:t>
        <a:bodyPr/>
        <a:lstStyle/>
        <a:p>
          <a:endParaRPr lang="en-US"/>
        </a:p>
      </dgm:t>
    </dgm:pt>
    <dgm:pt modelId="{FA537136-D71E-4FDA-887E-DBFF59731BCF}">
      <dgm:prSet/>
      <dgm:spPr/>
      <dgm:t>
        <a:bodyPr/>
        <a:lstStyle/>
        <a:p>
          <a:r>
            <a:rPr lang="en-US" smtClean="0"/>
            <a:t>Adding Data as a Service</a:t>
          </a:r>
          <a:endParaRPr lang="en-US" dirty="0" smtClean="0"/>
        </a:p>
      </dgm:t>
    </dgm:pt>
    <dgm:pt modelId="{A89F0BBC-568D-47E6-98A9-D3008DCABA66}" type="parTrans" cxnId="{04750849-74C1-4B06-B17D-D226AD69362E}">
      <dgm:prSet/>
      <dgm:spPr/>
      <dgm:t>
        <a:bodyPr/>
        <a:lstStyle/>
        <a:p>
          <a:endParaRPr lang="en-US"/>
        </a:p>
      </dgm:t>
    </dgm:pt>
    <dgm:pt modelId="{8FFC6A57-6C6A-4047-A623-D564EED7987C}" type="sibTrans" cxnId="{04750849-74C1-4B06-B17D-D226AD69362E}">
      <dgm:prSet/>
      <dgm:spPr/>
      <dgm:t>
        <a:bodyPr/>
        <a:lstStyle/>
        <a:p>
          <a:endParaRPr lang="en-US"/>
        </a:p>
      </dgm:t>
    </dgm:pt>
    <dgm:pt modelId="{CE1DD4D9-882C-43F1-86C2-E364731468E2}">
      <dgm:prSet custT="1"/>
      <dgm:spPr/>
      <dgm:t>
        <a:bodyPr/>
        <a:lstStyle/>
        <a:p>
          <a:r>
            <a:rPr lang="en-US" sz="1800" dirty="0" smtClean="0"/>
            <a:t>High speed connection via I2</a:t>
          </a:r>
        </a:p>
      </dgm:t>
    </dgm:pt>
    <dgm:pt modelId="{3AE3FAD7-303C-4B42-8F8D-F4BF4382B4AA}" type="parTrans" cxnId="{B552105D-5003-4C65-BA20-B5EB8AD4DC73}">
      <dgm:prSet/>
      <dgm:spPr/>
      <dgm:t>
        <a:bodyPr/>
        <a:lstStyle/>
        <a:p>
          <a:endParaRPr lang="en-US"/>
        </a:p>
      </dgm:t>
    </dgm:pt>
    <dgm:pt modelId="{B148BAB4-286A-405F-8D12-8AB05E4F2092}" type="sibTrans" cxnId="{B552105D-5003-4C65-BA20-B5EB8AD4DC73}">
      <dgm:prSet/>
      <dgm:spPr/>
      <dgm:t>
        <a:bodyPr/>
        <a:lstStyle/>
        <a:p>
          <a:endParaRPr lang="en-US"/>
        </a:p>
      </dgm:t>
    </dgm:pt>
    <dgm:pt modelId="{B308EF5A-D621-48D6-99DD-65D9EEB5C258}">
      <dgm:prSet/>
      <dgm:spPr/>
      <dgm:t>
        <a:bodyPr/>
        <a:lstStyle/>
        <a:p>
          <a:r>
            <a:rPr lang="en-US" dirty="0" smtClean="0"/>
            <a:t>Data Transfer</a:t>
          </a:r>
        </a:p>
      </dgm:t>
    </dgm:pt>
    <dgm:pt modelId="{45046A6B-15A3-4E7A-A94D-081EEB5185FA}" type="parTrans" cxnId="{0B5999C8-EE00-4E54-896E-200972430068}">
      <dgm:prSet/>
      <dgm:spPr/>
      <dgm:t>
        <a:bodyPr/>
        <a:lstStyle/>
        <a:p>
          <a:endParaRPr lang="en-US"/>
        </a:p>
      </dgm:t>
    </dgm:pt>
    <dgm:pt modelId="{59C9B5D3-FA65-459A-88E4-414C9A7B4F0C}" type="sibTrans" cxnId="{0B5999C8-EE00-4E54-896E-200972430068}">
      <dgm:prSet/>
      <dgm:spPr/>
      <dgm:t>
        <a:bodyPr/>
        <a:lstStyle/>
        <a:p>
          <a:endParaRPr lang="en-US"/>
        </a:p>
      </dgm:t>
    </dgm:pt>
    <dgm:pt modelId="{88D72C4D-2FE8-47E5-B11E-9863B85B1BF2}">
      <dgm:prSet phldrT="[Text]" custT="1"/>
      <dgm:spPr/>
      <dgm:t>
        <a:bodyPr/>
        <a:lstStyle/>
        <a:p>
          <a:r>
            <a:rPr lang="en-US" sz="1800" dirty="0" smtClean="0"/>
            <a:t>Largest component of traffic</a:t>
          </a:r>
          <a:endParaRPr lang="en-US" sz="1800" dirty="0"/>
        </a:p>
      </dgm:t>
    </dgm:pt>
    <dgm:pt modelId="{9B99CB76-48E1-4213-BB9A-A95A96DBF191}" type="parTrans" cxnId="{9A0EE76C-CCC5-4BD5-A7E1-1CE92F9010EF}">
      <dgm:prSet/>
      <dgm:spPr/>
      <dgm:t>
        <a:bodyPr/>
        <a:lstStyle/>
        <a:p>
          <a:endParaRPr lang="en-US"/>
        </a:p>
      </dgm:t>
    </dgm:pt>
    <dgm:pt modelId="{1885A9AC-B959-4C9F-B51E-1C7E2ADC86DC}" type="sibTrans" cxnId="{9A0EE76C-CCC5-4BD5-A7E1-1CE92F9010EF}">
      <dgm:prSet/>
      <dgm:spPr/>
      <dgm:t>
        <a:bodyPr/>
        <a:lstStyle/>
        <a:p>
          <a:endParaRPr lang="en-US"/>
        </a:p>
      </dgm:t>
    </dgm:pt>
    <dgm:pt modelId="{AD60B65C-CE96-4425-A911-288BA8184D03}">
      <dgm:prSet phldrT="[Text]" custT="1"/>
      <dgm:spPr/>
      <dgm:t>
        <a:bodyPr/>
        <a:lstStyle/>
        <a:p>
          <a:r>
            <a:rPr lang="en-US" sz="1800" dirty="0" smtClean="0"/>
            <a:t>Web traffic is around 3TB/day</a:t>
          </a:r>
          <a:endParaRPr lang="en-US" sz="1800" dirty="0"/>
        </a:p>
      </dgm:t>
    </dgm:pt>
    <dgm:pt modelId="{9BC9A17C-30D1-4EA1-8260-054D84D190F2}" type="parTrans" cxnId="{1B96F1F6-CE8D-4BAF-9722-1DE445C5485D}">
      <dgm:prSet/>
      <dgm:spPr/>
      <dgm:t>
        <a:bodyPr/>
        <a:lstStyle/>
        <a:p>
          <a:endParaRPr lang="en-US"/>
        </a:p>
      </dgm:t>
    </dgm:pt>
    <dgm:pt modelId="{50673B0B-9B80-4D44-9B5B-31A127B7CB29}" type="sibTrans" cxnId="{1B96F1F6-CE8D-4BAF-9722-1DE445C5485D}">
      <dgm:prSet/>
      <dgm:spPr/>
      <dgm:t>
        <a:bodyPr/>
        <a:lstStyle/>
        <a:p>
          <a:endParaRPr lang="en-US"/>
        </a:p>
      </dgm:t>
    </dgm:pt>
    <dgm:pt modelId="{C946A473-2E78-461F-9C89-CFB96A606F1C}">
      <dgm:prSet custT="1"/>
      <dgm:spPr/>
      <dgm:t>
        <a:bodyPr/>
        <a:lstStyle/>
        <a:p>
          <a:r>
            <a:rPr lang="en-US" sz="1800" dirty="0" smtClean="0"/>
            <a:t>30+TB/day</a:t>
          </a:r>
        </a:p>
      </dgm:t>
    </dgm:pt>
    <dgm:pt modelId="{4E6FFE3D-4AA4-4931-98C5-FB6E211DF5AA}" type="parTrans" cxnId="{E3E5565F-CC6B-4E76-A3D0-0D932A2F8AC7}">
      <dgm:prSet/>
      <dgm:spPr/>
      <dgm:t>
        <a:bodyPr/>
        <a:lstStyle/>
        <a:p>
          <a:endParaRPr lang="en-US"/>
        </a:p>
      </dgm:t>
    </dgm:pt>
    <dgm:pt modelId="{58B2E89F-2272-4CC1-AB10-1FDEE20BC52C}" type="sibTrans" cxnId="{E3E5565F-CC6B-4E76-A3D0-0D932A2F8AC7}">
      <dgm:prSet/>
      <dgm:spPr/>
      <dgm:t>
        <a:bodyPr/>
        <a:lstStyle/>
        <a:p>
          <a:endParaRPr lang="en-US"/>
        </a:p>
      </dgm:t>
    </dgm:pt>
    <dgm:pt modelId="{7C80F286-828F-4B2B-92FF-939E1079FFD2}">
      <dgm:prSet custT="1"/>
      <dgm:spPr/>
      <dgm:t>
        <a:bodyPr/>
        <a:lstStyle/>
        <a:p>
          <a:r>
            <a:rPr lang="en-US" sz="1800" dirty="0" smtClean="0"/>
            <a:t>Peak of 90TB/day</a:t>
          </a:r>
        </a:p>
      </dgm:t>
    </dgm:pt>
    <dgm:pt modelId="{CDEA463A-E08A-4B0C-B3EB-90295D734C8B}" type="parTrans" cxnId="{B30CE304-7B7F-490F-9CC0-54B59BEA2E97}">
      <dgm:prSet/>
      <dgm:spPr/>
      <dgm:t>
        <a:bodyPr/>
        <a:lstStyle/>
        <a:p>
          <a:endParaRPr lang="en-US"/>
        </a:p>
      </dgm:t>
    </dgm:pt>
    <dgm:pt modelId="{B7C2D486-0254-4876-B627-6E0F816729A0}" type="sibTrans" cxnId="{B30CE304-7B7F-490F-9CC0-54B59BEA2E97}">
      <dgm:prSet/>
      <dgm:spPr/>
      <dgm:t>
        <a:bodyPr/>
        <a:lstStyle/>
        <a:p>
          <a:endParaRPr lang="en-US"/>
        </a:p>
      </dgm:t>
    </dgm:pt>
    <dgm:pt modelId="{2373BA76-3BF8-4762-ACF1-787147977491}">
      <dgm:prSet custT="1"/>
      <dgm:spPr/>
      <dgm:t>
        <a:bodyPr/>
        <a:lstStyle/>
        <a:p>
          <a:r>
            <a:rPr lang="en-US" sz="1800" dirty="0" smtClean="0"/>
            <a:t>Cloud users access data at NCBI</a:t>
          </a:r>
        </a:p>
      </dgm:t>
    </dgm:pt>
    <dgm:pt modelId="{1F53AC63-C2AF-4AC0-880F-21D798ABA418}" type="parTrans" cxnId="{2A3B0E28-257C-42EE-B5CB-515A3A6EB461}">
      <dgm:prSet/>
      <dgm:spPr/>
      <dgm:t>
        <a:bodyPr/>
        <a:lstStyle/>
        <a:p>
          <a:endParaRPr lang="en-US"/>
        </a:p>
      </dgm:t>
    </dgm:pt>
    <dgm:pt modelId="{6DC466C4-F9B0-4023-A122-F837D5D52D1E}" type="sibTrans" cxnId="{2A3B0E28-257C-42EE-B5CB-515A3A6EB461}">
      <dgm:prSet/>
      <dgm:spPr/>
      <dgm:t>
        <a:bodyPr/>
        <a:lstStyle/>
        <a:p>
          <a:endParaRPr lang="en-US"/>
        </a:p>
      </dgm:t>
    </dgm:pt>
    <dgm:pt modelId="{21DDD518-C6D8-482E-BFED-6DE451F5FCAC}">
      <dgm:prSet custT="1"/>
      <dgm:spPr/>
      <dgm:t>
        <a:bodyPr/>
        <a:lstStyle/>
        <a:p>
          <a:r>
            <a:rPr lang="en-US" sz="1800" dirty="0" smtClean="0"/>
            <a:t>Use </a:t>
          </a:r>
          <a:r>
            <a:rPr lang="en-US" sz="1800" dirty="0" err="1" smtClean="0"/>
            <a:t>aspera</a:t>
          </a:r>
          <a:r>
            <a:rPr lang="en-US" sz="1800" dirty="0" smtClean="0"/>
            <a:t> for high speed transfers</a:t>
          </a:r>
        </a:p>
      </dgm:t>
    </dgm:pt>
    <dgm:pt modelId="{1CDE1C3C-A9EC-4265-90DE-94BCB47CCE2E}" type="parTrans" cxnId="{0E81285D-8B1B-46E4-8F1B-DCD97604A65B}">
      <dgm:prSet/>
      <dgm:spPr/>
      <dgm:t>
        <a:bodyPr/>
        <a:lstStyle/>
        <a:p>
          <a:endParaRPr lang="en-US"/>
        </a:p>
      </dgm:t>
    </dgm:pt>
    <dgm:pt modelId="{5DA2CC0C-7834-4113-ABC4-E0EFA9738701}" type="sibTrans" cxnId="{0E81285D-8B1B-46E4-8F1B-DCD97604A65B}">
      <dgm:prSet/>
      <dgm:spPr/>
      <dgm:t>
        <a:bodyPr/>
        <a:lstStyle/>
        <a:p>
          <a:endParaRPr lang="en-US"/>
        </a:p>
      </dgm:t>
    </dgm:pt>
    <dgm:pt modelId="{2A88933B-CEE2-8848-841F-541EC2FEA056}">
      <dgm:prSet custT="1"/>
      <dgm:spPr/>
      <dgm:t>
        <a:bodyPr/>
        <a:lstStyle/>
        <a:p>
          <a:r>
            <a:rPr lang="en-US" sz="1800" dirty="0" smtClean="0"/>
            <a:t>SRA-toolkit features reduce data transfer</a:t>
          </a:r>
        </a:p>
      </dgm:t>
    </dgm:pt>
    <dgm:pt modelId="{4CF32CDB-4769-C740-8605-4D7D87B3D30D}" type="parTrans" cxnId="{AC3F5BEF-13F6-AC49-A4EE-2008CD9EF77E}">
      <dgm:prSet/>
      <dgm:spPr/>
      <dgm:t>
        <a:bodyPr/>
        <a:lstStyle/>
        <a:p>
          <a:endParaRPr lang="en-US"/>
        </a:p>
      </dgm:t>
    </dgm:pt>
    <dgm:pt modelId="{E7288AEA-9295-1844-A6A0-DB964E27A36D}" type="sibTrans" cxnId="{AC3F5BEF-13F6-AC49-A4EE-2008CD9EF77E}">
      <dgm:prSet/>
      <dgm:spPr/>
      <dgm:t>
        <a:bodyPr/>
        <a:lstStyle/>
        <a:p>
          <a:endParaRPr lang="en-US"/>
        </a:p>
      </dgm:t>
    </dgm:pt>
    <dgm:pt modelId="{7AC15C83-7BC8-E64B-9DC7-1240A3CC5D50}">
      <dgm:prSet custT="1"/>
      <dgm:spPr/>
      <dgm:t>
        <a:bodyPr/>
        <a:lstStyle/>
        <a:p>
          <a:r>
            <a:rPr lang="en-US" sz="1800" dirty="0" smtClean="0"/>
            <a:t>Need a new protocol for big data transfer</a:t>
          </a:r>
        </a:p>
      </dgm:t>
    </dgm:pt>
    <dgm:pt modelId="{4048EFEC-1EF6-B042-992C-1B0AD0067883}" type="parTrans" cxnId="{628505BD-2226-D34B-A9A0-7C8F2BC50A24}">
      <dgm:prSet/>
      <dgm:spPr/>
      <dgm:t>
        <a:bodyPr/>
        <a:lstStyle/>
        <a:p>
          <a:endParaRPr lang="en-US"/>
        </a:p>
      </dgm:t>
    </dgm:pt>
    <dgm:pt modelId="{AAED2040-6FA8-1144-9961-D350D019BFD7}" type="sibTrans" cxnId="{628505BD-2226-D34B-A9A0-7C8F2BC50A24}">
      <dgm:prSet/>
      <dgm:spPr/>
      <dgm:t>
        <a:bodyPr/>
        <a:lstStyle/>
        <a:p>
          <a:endParaRPr lang="en-US"/>
        </a:p>
      </dgm:t>
    </dgm:pt>
    <dgm:pt modelId="{E2EB485D-07BE-4C3A-96E5-28EC3F2B99C9}" type="pres">
      <dgm:prSet presAssocID="{C2D75748-CB04-44BE-BEDE-F6722EF999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D3011-6949-4C21-8BD3-B668A9E6415B}" type="pres">
      <dgm:prSet presAssocID="{C454D901-3AF7-4E77-8703-15671175ADF7}" presName="linNode" presStyleCnt="0"/>
      <dgm:spPr/>
    </dgm:pt>
    <dgm:pt modelId="{0AF00B16-D8A7-4D89-8AE3-5E6886EA561E}" type="pres">
      <dgm:prSet presAssocID="{C454D901-3AF7-4E77-8703-15671175ADF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456B6-5D60-4451-9C45-DBA82BD3BC2D}" type="pres">
      <dgm:prSet presAssocID="{C454D901-3AF7-4E77-8703-15671175ADF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09CB5-D5F2-43AD-8062-4EF7BB71C301}" type="pres">
      <dgm:prSet presAssocID="{9DA66E90-D020-4378-BAEB-04DEDE58E922}" presName="sp" presStyleCnt="0"/>
      <dgm:spPr/>
    </dgm:pt>
    <dgm:pt modelId="{3D65C332-0ACC-4825-BB62-F2B3B777E7B7}" type="pres">
      <dgm:prSet presAssocID="{CAA1CC38-A0F3-4C0B-A46C-21B4FEE37645}" presName="linNode" presStyleCnt="0"/>
      <dgm:spPr/>
    </dgm:pt>
    <dgm:pt modelId="{F40051E6-355D-41A7-AFAB-CF4D9CE08622}" type="pres">
      <dgm:prSet presAssocID="{CAA1CC38-A0F3-4C0B-A46C-21B4FEE3764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35C8B-2EE6-49EE-8BB9-5C0321059BA5}" type="pres">
      <dgm:prSet presAssocID="{CAA1CC38-A0F3-4C0B-A46C-21B4FEE3764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83896-6FD1-4468-9337-33B237E3635D}" type="pres">
      <dgm:prSet presAssocID="{3382C0B7-B9CF-4841-8301-06ABEA58C98E}" presName="sp" presStyleCnt="0"/>
      <dgm:spPr/>
    </dgm:pt>
    <dgm:pt modelId="{151937E5-0F36-4A5F-8D04-510DD695E1D2}" type="pres">
      <dgm:prSet presAssocID="{FA537136-D71E-4FDA-887E-DBFF59731BCF}" presName="linNode" presStyleCnt="0"/>
      <dgm:spPr/>
    </dgm:pt>
    <dgm:pt modelId="{D49A663D-97CD-4E7C-83AB-CF074A1E4E60}" type="pres">
      <dgm:prSet presAssocID="{FA537136-D71E-4FDA-887E-DBFF59731BC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6AE18-A3AE-416D-94BD-037FCEA121E9}" type="pres">
      <dgm:prSet presAssocID="{FA537136-D71E-4FDA-887E-DBFF59731BC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3C8F-A533-4148-B007-E664F502F0B9}" type="pres">
      <dgm:prSet presAssocID="{8FFC6A57-6C6A-4047-A623-D564EED7987C}" presName="sp" presStyleCnt="0"/>
      <dgm:spPr/>
    </dgm:pt>
    <dgm:pt modelId="{AABD9616-3F9D-4EFF-815A-182DC9614FA0}" type="pres">
      <dgm:prSet presAssocID="{B308EF5A-D621-48D6-99DD-65D9EEB5C258}" presName="linNode" presStyleCnt="0"/>
      <dgm:spPr/>
    </dgm:pt>
    <dgm:pt modelId="{A456BC77-0390-44B0-9D31-F687F480B67E}" type="pres">
      <dgm:prSet presAssocID="{B308EF5A-D621-48D6-99DD-65D9EEB5C25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3904D-1B0B-4177-9994-D899C575275C}" type="pres">
      <dgm:prSet presAssocID="{B308EF5A-D621-48D6-99DD-65D9EEB5C25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B0E28-257C-42EE-B5CB-515A3A6EB461}" srcId="{FA537136-D71E-4FDA-887E-DBFF59731BCF}" destId="{2373BA76-3BF8-4762-ACF1-787147977491}" srcOrd="1" destOrd="0" parTransId="{1F53AC63-C2AF-4AC0-880F-21D798ABA418}" sibTransId="{6DC466C4-F9B0-4023-A122-F837D5D52D1E}"/>
    <dgm:cxn modelId="{0B5999C8-EE00-4E54-896E-200972430068}" srcId="{C2D75748-CB04-44BE-BEDE-F6722EF999C0}" destId="{B308EF5A-D621-48D6-99DD-65D9EEB5C258}" srcOrd="3" destOrd="0" parTransId="{45046A6B-15A3-4E7A-A94D-081EEB5185FA}" sibTransId="{59C9B5D3-FA65-459A-88E4-414C9A7B4F0C}"/>
    <dgm:cxn modelId="{E3E5565F-CC6B-4E76-A3D0-0D932A2F8AC7}" srcId="{CAA1CC38-A0F3-4C0B-A46C-21B4FEE37645}" destId="{C946A473-2E78-461F-9C89-CFB96A606F1C}" srcOrd="0" destOrd="0" parTransId="{4E6FFE3D-4AA4-4931-98C5-FB6E211DF5AA}" sibTransId="{58B2E89F-2272-4CC1-AB10-1FDEE20BC52C}"/>
    <dgm:cxn modelId="{3B4B56BB-89F0-594C-ACB0-8B7D9CFA3B9D}" type="presOf" srcId="{2A88933B-CEE2-8848-841F-541EC2FEA056}" destId="{5BB3904D-1B0B-4177-9994-D899C575275C}" srcOrd="0" destOrd="1" presId="urn:microsoft.com/office/officeart/2005/8/layout/vList5"/>
    <dgm:cxn modelId="{AC3F5BEF-13F6-AC49-A4EE-2008CD9EF77E}" srcId="{B308EF5A-D621-48D6-99DD-65D9EEB5C258}" destId="{2A88933B-CEE2-8848-841F-541EC2FEA056}" srcOrd="1" destOrd="0" parTransId="{4CF32CDB-4769-C740-8605-4D7D87B3D30D}" sibTransId="{E7288AEA-9295-1844-A6A0-DB964E27A36D}"/>
    <dgm:cxn modelId="{84ADC542-A46F-4714-99A6-0F24B97E52F3}" type="presOf" srcId="{2373BA76-3BF8-4762-ACF1-787147977491}" destId="{C426AE18-A3AE-416D-94BD-037FCEA121E9}" srcOrd="0" destOrd="1" presId="urn:microsoft.com/office/officeart/2005/8/layout/vList5"/>
    <dgm:cxn modelId="{085B2104-C06C-418F-BA20-67C5485C6140}" type="presOf" srcId="{21DDD518-C6D8-482E-BFED-6DE451F5FCAC}" destId="{5BB3904D-1B0B-4177-9994-D899C575275C}" srcOrd="0" destOrd="0" presId="urn:microsoft.com/office/officeart/2005/8/layout/vList5"/>
    <dgm:cxn modelId="{B40F45AE-5A89-414E-B9BF-7D5C01DE2547}" type="presOf" srcId="{FA537136-D71E-4FDA-887E-DBFF59731BCF}" destId="{D49A663D-97CD-4E7C-83AB-CF074A1E4E60}" srcOrd="0" destOrd="0" presId="urn:microsoft.com/office/officeart/2005/8/layout/vList5"/>
    <dgm:cxn modelId="{59D37C15-89F8-244B-AAB5-455555E0BDE4}" type="presOf" srcId="{7AC15C83-7BC8-E64B-9DC7-1240A3CC5D50}" destId="{5BB3904D-1B0B-4177-9994-D899C575275C}" srcOrd="0" destOrd="2" presId="urn:microsoft.com/office/officeart/2005/8/layout/vList5"/>
    <dgm:cxn modelId="{43956A50-C06C-4237-8F8A-35B0BD269CBB}" srcId="{C2D75748-CB04-44BE-BEDE-F6722EF999C0}" destId="{C454D901-3AF7-4E77-8703-15671175ADF7}" srcOrd="0" destOrd="0" parTransId="{0E6AC3A3-DE83-4F74-80CC-54E7D749B699}" sibTransId="{9DA66E90-D020-4378-BAEB-04DEDE58E922}"/>
    <dgm:cxn modelId="{C65B1B67-87CC-49F2-BE6E-54A448640850}" type="presOf" srcId="{C2D75748-CB04-44BE-BEDE-F6722EF999C0}" destId="{E2EB485D-07BE-4C3A-96E5-28EC3F2B99C9}" srcOrd="0" destOrd="0" presId="urn:microsoft.com/office/officeart/2005/8/layout/vList5"/>
    <dgm:cxn modelId="{9D7FAB47-5221-4EC5-B7DF-B5D19640C76A}" type="presOf" srcId="{AD60B65C-CE96-4425-A911-288BA8184D03}" destId="{287456B6-5D60-4451-9C45-DBA82BD3BC2D}" srcOrd="0" destOrd="1" presId="urn:microsoft.com/office/officeart/2005/8/layout/vList5"/>
    <dgm:cxn modelId="{5F4E15E7-A678-42BC-8CE1-8F3D850C0F94}" type="presOf" srcId="{7C80F286-828F-4B2B-92FF-939E1079FFD2}" destId="{9C035C8B-2EE6-49EE-8BB9-5C0321059BA5}" srcOrd="0" destOrd="1" presId="urn:microsoft.com/office/officeart/2005/8/layout/vList5"/>
    <dgm:cxn modelId="{D26C701C-B52D-4800-B2CA-B909F8B4C31C}" type="presOf" srcId="{C454D901-3AF7-4E77-8703-15671175ADF7}" destId="{0AF00B16-D8A7-4D89-8AE3-5E6886EA561E}" srcOrd="0" destOrd="0" presId="urn:microsoft.com/office/officeart/2005/8/layout/vList5"/>
    <dgm:cxn modelId="{B741910A-796E-4722-A9A7-2F3AFC019DD7}" type="presOf" srcId="{B308EF5A-D621-48D6-99DD-65D9EEB5C258}" destId="{A456BC77-0390-44B0-9D31-F687F480B67E}" srcOrd="0" destOrd="0" presId="urn:microsoft.com/office/officeart/2005/8/layout/vList5"/>
    <dgm:cxn modelId="{9A0EE76C-CCC5-4BD5-A7E1-1CE92F9010EF}" srcId="{C454D901-3AF7-4E77-8703-15671175ADF7}" destId="{88D72C4D-2FE8-47E5-B11E-9863B85B1BF2}" srcOrd="0" destOrd="0" parTransId="{9B99CB76-48E1-4213-BB9A-A95A96DBF191}" sibTransId="{1885A9AC-B959-4C9F-B51E-1C7E2ADC86DC}"/>
    <dgm:cxn modelId="{B552105D-5003-4C65-BA20-B5EB8AD4DC73}" srcId="{FA537136-D71E-4FDA-887E-DBFF59731BCF}" destId="{CE1DD4D9-882C-43F1-86C2-E364731468E2}" srcOrd="0" destOrd="0" parTransId="{3AE3FAD7-303C-4B42-8F8D-F4BF4382B4AA}" sibTransId="{B148BAB4-286A-405F-8D12-8AB05E4F2092}"/>
    <dgm:cxn modelId="{1B96F1F6-CE8D-4BAF-9722-1DE445C5485D}" srcId="{C454D901-3AF7-4E77-8703-15671175ADF7}" destId="{AD60B65C-CE96-4425-A911-288BA8184D03}" srcOrd="1" destOrd="0" parTransId="{9BC9A17C-30D1-4EA1-8260-054D84D190F2}" sibTransId="{50673B0B-9B80-4D44-9B5B-31A127B7CB29}"/>
    <dgm:cxn modelId="{07C50D83-459F-41F3-ABB2-FA782FE7015C}" type="presOf" srcId="{88D72C4D-2FE8-47E5-B11E-9863B85B1BF2}" destId="{287456B6-5D60-4451-9C45-DBA82BD3BC2D}" srcOrd="0" destOrd="0" presId="urn:microsoft.com/office/officeart/2005/8/layout/vList5"/>
    <dgm:cxn modelId="{B30CE304-7B7F-490F-9CC0-54B59BEA2E97}" srcId="{CAA1CC38-A0F3-4C0B-A46C-21B4FEE37645}" destId="{7C80F286-828F-4B2B-92FF-939E1079FFD2}" srcOrd="1" destOrd="0" parTransId="{CDEA463A-E08A-4B0C-B3EB-90295D734C8B}" sibTransId="{B7C2D486-0254-4876-B627-6E0F816729A0}"/>
    <dgm:cxn modelId="{04750849-74C1-4B06-B17D-D226AD69362E}" srcId="{C2D75748-CB04-44BE-BEDE-F6722EF999C0}" destId="{FA537136-D71E-4FDA-887E-DBFF59731BCF}" srcOrd="2" destOrd="0" parTransId="{A89F0BBC-568D-47E6-98A9-D3008DCABA66}" sibTransId="{8FFC6A57-6C6A-4047-A623-D564EED7987C}"/>
    <dgm:cxn modelId="{2DEF9BBA-23F1-4045-BA60-93A6C430BD5B}" type="presOf" srcId="{CE1DD4D9-882C-43F1-86C2-E364731468E2}" destId="{C426AE18-A3AE-416D-94BD-037FCEA121E9}" srcOrd="0" destOrd="0" presId="urn:microsoft.com/office/officeart/2005/8/layout/vList5"/>
    <dgm:cxn modelId="{0E81285D-8B1B-46E4-8F1B-DCD97604A65B}" srcId="{B308EF5A-D621-48D6-99DD-65D9EEB5C258}" destId="{21DDD518-C6D8-482E-BFED-6DE451F5FCAC}" srcOrd="0" destOrd="0" parTransId="{1CDE1C3C-A9EC-4265-90DE-94BCB47CCE2E}" sibTransId="{5DA2CC0C-7834-4113-ABC4-E0EFA9738701}"/>
    <dgm:cxn modelId="{C5D5D5FC-C034-4B6B-BEF0-09D5E096CCFF}" type="presOf" srcId="{C946A473-2E78-461F-9C89-CFB96A606F1C}" destId="{9C035C8B-2EE6-49EE-8BB9-5C0321059BA5}" srcOrd="0" destOrd="0" presId="urn:microsoft.com/office/officeart/2005/8/layout/vList5"/>
    <dgm:cxn modelId="{AE9C80A4-7984-44A6-AB89-B69F2790C35C}" srcId="{C2D75748-CB04-44BE-BEDE-F6722EF999C0}" destId="{CAA1CC38-A0F3-4C0B-A46C-21B4FEE37645}" srcOrd="1" destOrd="0" parTransId="{50D0E611-214D-4EF5-8506-2DB463C074AB}" sibTransId="{3382C0B7-B9CF-4841-8301-06ABEA58C98E}"/>
    <dgm:cxn modelId="{F903F6AC-EE46-4816-B0C5-E6083A727E2D}" type="presOf" srcId="{CAA1CC38-A0F3-4C0B-A46C-21B4FEE37645}" destId="{F40051E6-355D-41A7-AFAB-CF4D9CE08622}" srcOrd="0" destOrd="0" presId="urn:microsoft.com/office/officeart/2005/8/layout/vList5"/>
    <dgm:cxn modelId="{628505BD-2226-D34B-A9A0-7C8F2BC50A24}" srcId="{B308EF5A-D621-48D6-99DD-65D9EEB5C258}" destId="{7AC15C83-7BC8-E64B-9DC7-1240A3CC5D50}" srcOrd="2" destOrd="0" parTransId="{4048EFEC-1EF6-B042-992C-1B0AD0067883}" sibTransId="{AAED2040-6FA8-1144-9961-D350D019BFD7}"/>
    <dgm:cxn modelId="{4FC944DE-6434-419B-A8D7-C80B16E1BFE2}" type="presParOf" srcId="{E2EB485D-07BE-4C3A-96E5-28EC3F2B99C9}" destId="{315D3011-6949-4C21-8BD3-B668A9E6415B}" srcOrd="0" destOrd="0" presId="urn:microsoft.com/office/officeart/2005/8/layout/vList5"/>
    <dgm:cxn modelId="{DDFDD470-ACDA-4043-A32B-A30C8E3B98AB}" type="presParOf" srcId="{315D3011-6949-4C21-8BD3-B668A9E6415B}" destId="{0AF00B16-D8A7-4D89-8AE3-5E6886EA561E}" srcOrd="0" destOrd="0" presId="urn:microsoft.com/office/officeart/2005/8/layout/vList5"/>
    <dgm:cxn modelId="{78B038E7-559B-4A69-BE4F-4799AB138839}" type="presParOf" srcId="{315D3011-6949-4C21-8BD3-B668A9E6415B}" destId="{287456B6-5D60-4451-9C45-DBA82BD3BC2D}" srcOrd="1" destOrd="0" presId="urn:microsoft.com/office/officeart/2005/8/layout/vList5"/>
    <dgm:cxn modelId="{50B0D254-CAA8-45D8-82EB-84A37B3035F2}" type="presParOf" srcId="{E2EB485D-07BE-4C3A-96E5-28EC3F2B99C9}" destId="{95D09CB5-D5F2-43AD-8062-4EF7BB71C301}" srcOrd="1" destOrd="0" presId="urn:microsoft.com/office/officeart/2005/8/layout/vList5"/>
    <dgm:cxn modelId="{C97060D2-BEAA-46CD-A5D4-B4D51EFBB76D}" type="presParOf" srcId="{E2EB485D-07BE-4C3A-96E5-28EC3F2B99C9}" destId="{3D65C332-0ACC-4825-BB62-F2B3B777E7B7}" srcOrd="2" destOrd="0" presId="urn:microsoft.com/office/officeart/2005/8/layout/vList5"/>
    <dgm:cxn modelId="{C271343B-60CE-4A29-BC8E-FD81C53C5A59}" type="presParOf" srcId="{3D65C332-0ACC-4825-BB62-F2B3B777E7B7}" destId="{F40051E6-355D-41A7-AFAB-CF4D9CE08622}" srcOrd="0" destOrd="0" presId="urn:microsoft.com/office/officeart/2005/8/layout/vList5"/>
    <dgm:cxn modelId="{6A320E76-01C2-46B0-8DD8-75EA455544D4}" type="presParOf" srcId="{3D65C332-0ACC-4825-BB62-F2B3B777E7B7}" destId="{9C035C8B-2EE6-49EE-8BB9-5C0321059BA5}" srcOrd="1" destOrd="0" presId="urn:microsoft.com/office/officeart/2005/8/layout/vList5"/>
    <dgm:cxn modelId="{E5652B7B-EE8E-4B7B-A5F6-A9FE03D3F184}" type="presParOf" srcId="{E2EB485D-07BE-4C3A-96E5-28EC3F2B99C9}" destId="{F3283896-6FD1-4468-9337-33B237E3635D}" srcOrd="3" destOrd="0" presId="urn:microsoft.com/office/officeart/2005/8/layout/vList5"/>
    <dgm:cxn modelId="{A696A535-F8FE-4FBF-B136-682318847DC2}" type="presParOf" srcId="{E2EB485D-07BE-4C3A-96E5-28EC3F2B99C9}" destId="{151937E5-0F36-4A5F-8D04-510DD695E1D2}" srcOrd="4" destOrd="0" presId="urn:microsoft.com/office/officeart/2005/8/layout/vList5"/>
    <dgm:cxn modelId="{A1BD8F47-88B7-426E-B55C-F86E07CD1E76}" type="presParOf" srcId="{151937E5-0F36-4A5F-8D04-510DD695E1D2}" destId="{D49A663D-97CD-4E7C-83AB-CF074A1E4E60}" srcOrd="0" destOrd="0" presId="urn:microsoft.com/office/officeart/2005/8/layout/vList5"/>
    <dgm:cxn modelId="{98D9AE89-B910-44A0-B269-7B82287DF40D}" type="presParOf" srcId="{151937E5-0F36-4A5F-8D04-510DD695E1D2}" destId="{C426AE18-A3AE-416D-94BD-037FCEA121E9}" srcOrd="1" destOrd="0" presId="urn:microsoft.com/office/officeart/2005/8/layout/vList5"/>
    <dgm:cxn modelId="{8459DF11-6ED4-4A3A-A007-D9671EB50F96}" type="presParOf" srcId="{E2EB485D-07BE-4C3A-96E5-28EC3F2B99C9}" destId="{E0533C8F-A533-4148-B007-E664F502F0B9}" srcOrd="5" destOrd="0" presId="urn:microsoft.com/office/officeart/2005/8/layout/vList5"/>
    <dgm:cxn modelId="{8C1D99A2-AE12-43BD-B297-41FB6ACD6413}" type="presParOf" srcId="{E2EB485D-07BE-4C3A-96E5-28EC3F2B99C9}" destId="{AABD9616-3F9D-4EFF-815A-182DC9614FA0}" srcOrd="6" destOrd="0" presId="urn:microsoft.com/office/officeart/2005/8/layout/vList5"/>
    <dgm:cxn modelId="{0D9B41A4-3376-449F-AA18-45869CEBED24}" type="presParOf" srcId="{AABD9616-3F9D-4EFF-815A-182DC9614FA0}" destId="{A456BC77-0390-44B0-9D31-F687F480B67E}" srcOrd="0" destOrd="0" presId="urn:microsoft.com/office/officeart/2005/8/layout/vList5"/>
    <dgm:cxn modelId="{8ADD1762-489E-4E92-9005-EE599B7D3F4D}" type="presParOf" srcId="{AABD9616-3F9D-4EFF-815A-182DC9614FA0}" destId="{5BB3904D-1B0B-4177-9994-D899C57527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789CC-DA0F-4DEF-AB2F-A0F1E3DBF03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705B9-CDC3-4367-AD81-F21626C6BE31}" type="pres">
      <dgm:prSet presAssocID="{75F789CC-DA0F-4DEF-AB2F-A0F1E3DBF0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C2E6E-8EB8-EC46-BA99-FCB14929E7BB}" type="presOf" srcId="{75F789CC-DA0F-4DEF-AB2F-A0F1E3DBF030}" destId="{A64705B9-CDC3-4367-AD81-F21626C6BE31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91D4AD-08AB-4B33-A3EA-17F50570AB3C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FFBDA7-1FF4-4EF1-A90C-F72CB6473126}">
      <dgm:prSet phldrT="[Text]" custT="1"/>
      <dgm:spPr/>
      <dgm:t>
        <a:bodyPr/>
        <a:lstStyle/>
        <a:p>
          <a:pPr rtl="0"/>
          <a:r>
            <a:rPr lang="en-US" sz="1600" b="1" i="1" dirty="0" smtClean="0">
              <a:effectLst/>
              <a:latin typeface="+mn-lt"/>
              <a:ea typeface="Tahoma" pitchFamily="34" charset="0"/>
              <a:cs typeface="Cambria"/>
            </a:rPr>
            <a:t>On-demand page delivery by http and </a:t>
          </a:r>
          <a:r>
            <a:rPr lang="en-US" sz="1600" b="1" i="1" dirty="0" err="1" smtClean="0">
              <a:effectLst/>
              <a:latin typeface="+mn-lt"/>
              <a:ea typeface="Tahoma" pitchFamily="34" charset="0"/>
              <a:cs typeface="Cambria"/>
            </a:rPr>
            <a:t>fasp</a:t>
          </a:r>
          <a:endParaRPr lang="en-US" sz="1600" b="1" i="1" dirty="0">
            <a:latin typeface="+mn-lt"/>
            <a:cs typeface="Cambria"/>
          </a:endParaRPr>
        </a:p>
      </dgm:t>
    </dgm:pt>
    <dgm:pt modelId="{817BD4E1-CBA4-40E0-A550-772ECE7AF0EC}" type="parTrans" cxnId="{23656379-9207-4F6C-BB56-D4D636ECE42F}">
      <dgm:prSet/>
      <dgm:spPr/>
      <dgm:t>
        <a:bodyPr/>
        <a:lstStyle/>
        <a:p>
          <a:endParaRPr lang="en-US"/>
        </a:p>
      </dgm:t>
    </dgm:pt>
    <dgm:pt modelId="{0AC22B39-86FF-485D-A776-6EFF01A856C8}" type="sibTrans" cxnId="{23656379-9207-4F6C-BB56-D4D636ECE42F}">
      <dgm:prSet/>
      <dgm:spPr/>
      <dgm:t>
        <a:bodyPr/>
        <a:lstStyle/>
        <a:p>
          <a:endParaRPr lang="en-US"/>
        </a:p>
      </dgm:t>
    </dgm:pt>
    <dgm:pt modelId="{B7A3A8F1-56B8-439C-9C2E-C4EBB05AFAD9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SRA Toolkit Applications understand </a:t>
          </a:r>
          <a:r>
            <a:rPr lang="en-US" sz="1500" b="0" i="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uri</a:t>
          </a:r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 – based access to SRA files</a:t>
          </a:r>
          <a:endParaRPr lang="en-US" sz="1500" b="0" i="0" dirty="0" smtClean="0">
            <a:effectLst/>
            <a:latin typeface="+mn-lt"/>
          </a:endParaRPr>
        </a:p>
      </dgm:t>
    </dgm:pt>
    <dgm:pt modelId="{4E87ECD3-B4F6-41CC-92ED-40D58904C64E}" type="parTrans" cxnId="{A3D5F116-AEC2-4EC5-8E53-1C2F1543C402}">
      <dgm:prSet/>
      <dgm:spPr/>
      <dgm:t>
        <a:bodyPr/>
        <a:lstStyle/>
        <a:p>
          <a:endParaRPr lang="en-US"/>
        </a:p>
      </dgm:t>
    </dgm:pt>
    <dgm:pt modelId="{DB69939B-D830-4B3C-BA0E-7C4930BBCD83}" type="sibTrans" cxnId="{A3D5F116-AEC2-4EC5-8E53-1C2F1543C402}">
      <dgm:prSet/>
      <dgm:spPr/>
      <dgm:t>
        <a:bodyPr/>
        <a:lstStyle/>
        <a:p>
          <a:endParaRPr lang="en-US"/>
        </a:p>
      </dgm:t>
    </dgm:pt>
    <dgm:pt modelId="{34D93A2A-B336-4836-BD2D-14DD83771935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Pages are just-in-time-delivered as they are needed to perform a job</a:t>
          </a:r>
          <a:endParaRPr lang="en-US" sz="1500" b="0" i="0" dirty="0" smtClean="0">
            <a:effectLst/>
            <a:latin typeface="+mn-lt"/>
          </a:endParaRPr>
        </a:p>
      </dgm:t>
    </dgm:pt>
    <dgm:pt modelId="{9269F37F-25AC-432B-B79F-19C17F3A492F}" type="parTrans" cxnId="{DD91D984-888A-4845-B76A-0676D6C27943}">
      <dgm:prSet/>
      <dgm:spPr/>
      <dgm:t>
        <a:bodyPr/>
        <a:lstStyle/>
        <a:p>
          <a:endParaRPr lang="en-US"/>
        </a:p>
      </dgm:t>
    </dgm:pt>
    <dgm:pt modelId="{BDCFEDCD-EE82-4F58-9D6E-16426AB9CA18}" type="sibTrans" cxnId="{DD91D984-888A-4845-B76A-0676D6C27943}">
      <dgm:prSet/>
      <dgm:spPr/>
      <dgm:t>
        <a:bodyPr/>
        <a:lstStyle/>
        <a:p>
          <a:endParaRPr lang="en-US"/>
        </a:p>
      </dgm:t>
    </dgm:pt>
    <dgm:pt modelId="{1D5A53FD-F28D-4D0E-A05C-9069712A3D4F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Only needed pages travel across the network</a:t>
          </a:r>
          <a:endParaRPr lang="en-US" sz="1500" b="0" i="0" dirty="0" smtClean="0">
            <a:effectLst/>
            <a:latin typeface="+mn-lt"/>
          </a:endParaRPr>
        </a:p>
      </dgm:t>
    </dgm:pt>
    <dgm:pt modelId="{A564F62E-7C29-4E17-AE94-2F84A70EE712}" type="parTrans" cxnId="{FF5D4A04-3D5F-4BA8-AAE5-DB515BBD9B11}">
      <dgm:prSet/>
      <dgm:spPr/>
      <dgm:t>
        <a:bodyPr/>
        <a:lstStyle/>
        <a:p>
          <a:endParaRPr lang="en-US"/>
        </a:p>
      </dgm:t>
    </dgm:pt>
    <dgm:pt modelId="{0C939C5B-EE23-4B0A-96C1-D1972FD75923}" type="sibTrans" cxnId="{FF5D4A04-3D5F-4BA8-AAE5-DB515BBD9B11}">
      <dgm:prSet/>
      <dgm:spPr/>
      <dgm:t>
        <a:bodyPr/>
        <a:lstStyle/>
        <a:p>
          <a:endParaRPr lang="en-US"/>
        </a:p>
      </dgm:t>
    </dgm:pt>
    <dgm:pt modelId="{81AE28D5-3960-4294-B3FD-ED2EB77D5C59}">
      <dgm:prSet custT="1"/>
      <dgm:spPr/>
      <dgm:t>
        <a:bodyPr/>
        <a:lstStyle/>
        <a:p>
          <a:pPr rtl="0"/>
          <a:r>
            <a:rPr lang="en-US" sz="1500" b="0" i="0" smtClean="0">
              <a:effectLst/>
              <a:latin typeface="+mn-lt"/>
              <a:ea typeface="Tahoma" pitchFamily="34" charset="0"/>
              <a:cs typeface="Tahoma" pitchFamily="34" charset="0"/>
            </a:rPr>
            <a:t>Http server is optimized for Keep-Alive and caching of open files.</a:t>
          </a:r>
          <a:endParaRPr lang="en-US" sz="1500" b="0" i="0" dirty="0" smtClean="0">
            <a:effectLst/>
            <a:latin typeface="+mn-lt"/>
          </a:endParaRPr>
        </a:p>
      </dgm:t>
    </dgm:pt>
    <dgm:pt modelId="{39A4151B-9BE1-4D25-BD6C-FB848CDF402D}" type="parTrans" cxnId="{9B20B742-6CBF-41D9-AB30-730D6829BD6F}">
      <dgm:prSet/>
      <dgm:spPr/>
      <dgm:t>
        <a:bodyPr/>
        <a:lstStyle/>
        <a:p>
          <a:endParaRPr lang="en-US"/>
        </a:p>
      </dgm:t>
    </dgm:pt>
    <dgm:pt modelId="{46C958D9-2DF7-453B-938B-6B9044F38C5E}" type="sibTrans" cxnId="{9B20B742-6CBF-41D9-AB30-730D6829BD6F}">
      <dgm:prSet/>
      <dgm:spPr/>
      <dgm:t>
        <a:bodyPr/>
        <a:lstStyle/>
        <a:p>
          <a:endParaRPr lang="en-US"/>
        </a:p>
      </dgm:t>
    </dgm:pt>
    <dgm:pt modelId="{B10DC914-AE4D-4B92-84AC-2D8533036118}">
      <dgm:prSet custT="1"/>
      <dgm:spPr/>
      <dgm:t>
        <a:bodyPr/>
        <a:lstStyle/>
        <a:p>
          <a:pPr rtl="0"/>
          <a:r>
            <a:rPr lang="en-US" sz="1600" b="1" i="1" dirty="0" smtClean="0">
              <a:effectLst/>
              <a:latin typeface="+mn-lt"/>
              <a:ea typeface="Tahoma" pitchFamily="34" charset="0"/>
              <a:cs typeface="Cambria"/>
            </a:rPr>
            <a:t>Local Caching </a:t>
          </a:r>
        </a:p>
      </dgm:t>
    </dgm:pt>
    <dgm:pt modelId="{DB7C5E47-2C08-4E81-888A-E2A79DF003A6}" type="parTrans" cxnId="{BEF7C2E2-FF92-4EA6-A471-520F7F24524C}">
      <dgm:prSet/>
      <dgm:spPr/>
      <dgm:t>
        <a:bodyPr/>
        <a:lstStyle/>
        <a:p>
          <a:endParaRPr lang="en-US"/>
        </a:p>
      </dgm:t>
    </dgm:pt>
    <dgm:pt modelId="{6D29A7AA-03E1-4035-96BC-2B4787421F7C}" type="sibTrans" cxnId="{BEF7C2E2-FF92-4EA6-A471-520F7F24524C}">
      <dgm:prSet/>
      <dgm:spPr/>
      <dgm:t>
        <a:bodyPr/>
        <a:lstStyle/>
        <a:p>
          <a:endParaRPr lang="en-US"/>
        </a:p>
      </dgm:t>
    </dgm:pt>
    <dgm:pt modelId="{2D9269C6-A622-485D-B50C-22C4A36EA17F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When local disks are available, SRA Toolkit can cache incoming pages</a:t>
          </a:r>
          <a:endParaRPr lang="en-US" sz="1500" b="0" i="0" dirty="0" smtClean="0">
            <a:effectLst/>
            <a:latin typeface="+mn-lt"/>
          </a:endParaRPr>
        </a:p>
      </dgm:t>
    </dgm:pt>
    <dgm:pt modelId="{3B96006A-D7DC-4B06-B516-21BA040760E9}" type="parTrans" cxnId="{778221FC-6119-4E9F-8A9D-78DEC1C4C994}">
      <dgm:prSet/>
      <dgm:spPr/>
      <dgm:t>
        <a:bodyPr/>
        <a:lstStyle/>
        <a:p>
          <a:endParaRPr lang="en-US"/>
        </a:p>
      </dgm:t>
    </dgm:pt>
    <dgm:pt modelId="{D5107FE7-1AC0-4A98-B9A0-F7F195C2766E}" type="sibTrans" cxnId="{778221FC-6119-4E9F-8A9D-78DEC1C4C994}">
      <dgm:prSet/>
      <dgm:spPr/>
      <dgm:t>
        <a:bodyPr/>
        <a:lstStyle/>
        <a:p>
          <a:endParaRPr lang="en-US"/>
        </a:p>
      </dgm:t>
    </dgm:pt>
    <dgm:pt modelId="{FDC731D7-6F6A-4036-8A2F-658BAD930FC1}">
      <dgm:prSet custT="1"/>
      <dgm:spPr/>
      <dgm:t>
        <a:bodyPr/>
        <a:lstStyle/>
        <a:p>
          <a:pPr rtl="0"/>
          <a:r>
            <a:rPr lang="en-US" sz="1600" b="1" i="1" dirty="0" err="1" smtClean="0">
              <a:effectLst/>
              <a:latin typeface="+mn-lt"/>
              <a:ea typeface="Tahoma" pitchFamily="34" charset="0"/>
              <a:cs typeface="Cambria"/>
            </a:rPr>
            <a:t>Prefetch</a:t>
          </a:r>
          <a:r>
            <a:rPr lang="en-US" sz="1600" b="1" i="1" dirty="0" smtClean="0">
              <a:effectLst/>
              <a:latin typeface="+mn-lt"/>
              <a:ea typeface="Tahoma" pitchFamily="34" charset="0"/>
              <a:cs typeface="Cambria"/>
            </a:rPr>
            <a:t> </a:t>
          </a:r>
          <a:endParaRPr lang="en-US" sz="1600" b="1" i="1" dirty="0" smtClean="0">
            <a:effectLst/>
            <a:latin typeface="+mn-lt"/>
            <a:cs typeface="Cambria"/>
          </a:endParaRPr>
        </a:p>
      </dgm:t>
    </dgm:pt>
    <dgm:pt modelId="{C2E5A7AE-F37F-4095-B575-73DE993AA9C6}" type="parTrans" cxnId="{0511DA83-AC46-499E-A16A-A3ED2184C4D3}">
      <dgm:prSet/>
      <dgm:spPr/>
      <dgm:t>
        <a:bodyPr/>
        <a:lstStyle/>
        <a:p>
          <a:endParaRPr lang="en-US"/>
        </a:p>
      </dgm:t>
    </dgm:pt>
    <dgm:pt modelId="{5D4A1ABA-4DA0-4988-B549-BFF0822C8E6E}" type="sibTrans" cxnId="{0511DA83-AC46-499E-A16A-A3ED2184C4D3}">
      <dgm:prSet/>
      <dgm:spPr/>
      <dgm:t>
        <a:bodyPr/>
        <a:lstStyle/>
        <a:p>
          <a:endParaRPr lang="en-US"/>
        </a:p>
      </dgm:t>
    </dgm:pt>
    <dgm:pt modelId="{042AFD69-4DCE-4C0E-B439-E2D282E2B9B3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User </a:t>
          </a:r>
          <a:r>
            <a:rPr lang="en-US" sz="1500" b="0" i="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prefetch</a:t>
          </a:r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 –pre-download data, full or partial</a:t>
          </a:r>
          <a:endParaRPr lang="en-US" sz="1500" b="0" i="0" dirty="0" smtClean="0">
            <a:effectLst/>
            <a:latin typeface="+mn-lt"/>
          </a:endParaRPr>
        </a:p>
      </dgm:t>
    </dgm:pt>
    <dgm:pt modelId="{DF244C5C-B427-42B1-8983-CB7C94FFC338}" type="parTrans" cxnId="{418FDE30-2284-4F41-81E9-2082B9BCD7E7}">
      <dgm:prSet/>
      <dgm:spPr/>
      <dgm:t>
        <a:bodyPr/>
        <a:lstStyle/>
        <a:p>
          <a:endParaRPr lang="en-US"/>
        </a:p>
      </dgm:t>
    </dgm:pt>
    <dgm:pt modelId="{A10AF8FA-CDCE-4A15-A5B4-C2DDADD53CAD}" type="sibTrans" cxnId="{418FDE30-2284-4F41-81E9-2082B9BCD7E7}">
      <dgm:prSet/>
      <dgm:spPr/>
      <dgm:t>
        <a:bodyPr/>
        <a:lstStyle/>
        <a:p>
          <a:endParaRPr lang="en-US"/>
        </a:p>
      </dgm:t>
    </dgm:pt>
    <dgm:pt modelId="{3E956DE1-E667-4A8B-AFAA-295FFCDBB2FE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Site </a:t>
          </a:r>
          <a:r>
            <a:rPr lang="en-US" sz="1500" b="0" i="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prefetch</a:t>
          </a:r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 – sites like Universities, Labs, DCCs may maintain a selective subset of SRA for common use</a:t>
          </a:r>
          <a:endParaRPr lang="en-US" sz="1500" b="0" i="0" dirty="0" smtClean="0">
            <a:effectLst/>
            <a:latin typeface="+mn-lt"/>
          </a:endParaRPr>
        </a:p>
      </dgm:t>
    </dgm:pt>
    <dgm:pt modelId="{18D67CCC-D82B-4E99-AC6D-F6C152B4D773}" type="parTrans" cxnId="{10B4B2AB-BF8E-43EB-92BB-8AC9086CE7E4}">
      <dgm:prSet/>
      <dgm:spPr/>
      <dgm:t>
        <a:bodyPr/>
        <a:lstStyle/>
        <a:p>
          <a:endParaRPr lang="en-US"/>
        </a:p>
      </dgm:t>
    </dgm:pt>
    <dgm:pt modelId="{60654344-AB93-4EE3-8F56-0CD2E5107B6A}" type="sibTrans" cxnId="{10B4B2AB-BF8E-43EB-92BB-8AC9086CE7E4}">
      <dgm:prSet/>
      <dgm:spPr/>
      <dgm:t>
        <a:bodyPr/>
        <a:lstStyle/>
        <a:p>
          <a:endParaRPr lang="en-US"/>
        </a:p>
      </dgm:t>
    </dgm:pt>
    <dgm:pt modelId="{E3B1A7B8-FAF0-489B-B4D6-BDE98D074825}">
      <dgm:prSet custT="1"/>
      <dgm:spPr/>
      <dgm:t>
        <a:bodyPr/>
        <a:lstStyle/>
        <a:p>
          <a:pPr rtl="0"/>
          <a:r>
            <a:rPr lang="en-US" sz="1600" b="1" i="1" dirty="0" smtClean="0">
              <a:effectLst/>
              <a:latin typeface="+mn-lt"/>
              <a:ea typeface="Tahoma" pitchFamily="34" charset="0"/>
              <a:cs typeface="Cambria"/>
            </a:rPr>
            <a:t>Accession resolution service</a:t>
          </a:r>
          <a:endParaRPr lang="en-US" sz="1600" b="1" i="1" dirty="0" smtClean="0">
            <a:effectLst/>
            <a:latin typeface="+mn-lt"/>
            <a:cs typeface="Cambria"/>
          </a:endParaRPr>
        </a:p>
      </dgm:t>
    </dgm:pt>
    <dgm:pt modelId="{503285F5-2670-475F-A961-9AB688DCCCC9}" type="parTrans" cxnId="{7B085DA0-A120-44A4-9013-0C1D7A0C541A}">
      <dgm:prSet/>
      <dgm:spPr/>
      <dgm:t>
        <a:bodyPr/>
        <a:lstStyle/>
        <a:p>
          <a:endParaRPr lang="en-US"/>
        </a:p>
      </dgm:t>
    </dgm:pt>
    <dgm:pt modelId="{96B144A0-1E43-4977-99CB-A9A0DFF537B3}" type="sibTrans" cxnId="{7B085DA0-A120-44A4-9013-0C1D7A0C541A}">
      <dgm:prSet/>
      <dgm:spPr/>
      <dgm:t>
        <a:bodyPr/>
        <a:lstStyle/>
        <a:p>
          <a:endParaRPr lang="en-US"/>
        </a:p>
      </dgm:t>
    </dgm:pt>
    <dgm:pt modelId="{341E22D7-EE11-4CD8-ADD1-F28197ED19D8}">
      <dgm:prSet custT="1"/>
      <dgm:spPr/>
      <dgm:t>
        <a:bodyPr/>
        <a:lstStyle/>
        <a:p>
          <a:pPr rtl="0"/>
          <a:r>
            <a:rPr lang="en-US" sz="1500" b="0" i="0" smtClean="0">
              <a:effectLst/>
              <a:latin typeface="+mn-lt"/>
              <a:ea typeface="Tahoma" pitchFamily="34" charset="0"/>
              <a:cs typeface="Tahoma" pitchFamily="34" charset="0"/>
            </a:rPr>
            <a:t>SRR/ERR/DRR Accessions are automatically resolved to their location on the network, site repositories, and local caches.</a:t>
          </a:r>
          <a:endParaRPr lang="en-US" sz="1500" b="0" i="0" dirty="0" smtClean="0">
            <a:effectLst/>
            <a:latin typeface="+mn-lt"/>
          </a:endParaRPr>
        </a:p>
      </dgm:t>
    </dgm:pt>
    <dgm:pt modelId="{0C101C4E-E939-416E-904A-803A1333D7BD}" type="parTrans" cxnId="{5A6BE5F8-55B5-40C3-9085-F870E507FDAA}">
      <dgm:prSet/>
      <dgm:spPr/>
      <dgm:t>
        <a:bodyPr/>
        <a:lstStyle/>
        <a:p>
          <a:endParaRPr lang="en-US"/>
        </a:p>
      </dgm:t>
    </dgm:pt>
    <dgm:pt modelId="{1AF67E57-44BA-4475-A57D-5D08E025A530}" type="sibTrans" cxnId="{5A6BE5F8-55B5-40C3-9085-F870E507FDAA}">
      <dgm:prSet/>
      <dgm:spPr/>
      <dgm:t>
        <a:bodyPr/>
        <a:lstStyle/>
        <a:p>
          <a:endParaRPr lang="en-US"/>
        </a:p>
      </dgm:t>
    </dgm:pt>
    <dgm:pt modelId="{B4FFE65D-88EF-4DDA-9763-B9223E07373C}">
      <dgm:prSet custT="1"/>
      <dgm:spPr/>
      <dgm:t>
        <a:bodyPr/>
        <a:lstStyle/>
        <a:p>
          <a:pPr rtl="0"/>
          <a:r>
            <a:rPr lang="en-US" sz="1600" b="1" i="1" smtClean="0">
              <a:effectLst/>
              <a:latin typeface="+mn-lt"/>
              <a:ea typeface="Tahoma" pitchFamily="34" charset="0"/>
              <a:cs typeface="Cambria"/>
            </a:rPr>
            <a:t>Decryption</a:t>
          </a:r>
          <a:endParaRPr lang="en-US" sz="1600" b="1" i="1" dirty="0" smtClean="0">
            <a:effectLst/>
            <a:latin typeface="+mn-lt"/>
            <a:cs typeface="Cambria"/>
          </a:endParaRPr>
        </a:p>
      </dgm:t>
    </dgm:pt>
    <dgm:pt modelId="{EE1F606C-EA80-4E5D-B0AA-9A51F89227BA}" type="parTrans" cxnId="{5DFD38BA-8FFA-4AAF-95B9-4A001D703B61}">
      <dgm:prSet/>
      <dgm:spPr/>
      <dgm:t>
        <a:bodyPr/>
        <a:lstStyle/>
        <a:p>
          <a:endParaRPr lang="en-US"/>
        </a:p>
      </dgm:t>
    </dgm:pt>
    <dgm:pt modelId="{26ABDAA9-A648-4EB4-A3B3-47E6A4075BC9}" type="sibTrans" cxnId="{5DFD38BA-8FFA-4AAF-95B9-4A001D703B61}">
      <dgm:prSet/>
      <dgm:spPr/>
      <dgm:t>
        <a:bodyPr/>
        <a:lstStyle/>
        <a:p>
          <a:endParaRPr lang="en-US"/>
        </a:p>
      </dgm:t>
    </dgm:pt>
    <dgm:pt modelId="{94DA8034-7592-47FD-ABF2-500D225E0A08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SRA data subject to </a:t>
          </a:r>
          <a:r>
            <a:rPr lang="en-US" sz="1500" b="0" i="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dbGaP</a:t>
          </a:r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 protection is delivered encrypted</a:t>
          </a:r>
          <a:endParaRPr lang="en-US" sz="1500" b="0" i="0" dirty="0" smtClean="0">
            <a:effectLst/>
            <a:latin typeface="+mn-lt"/>
          </a:endParaRPr>
        </a:p>
      </dgm:t>
    </dgm:pt>
    <dgm:pt modelId="{F3A02730-E412-4C2D-88E9-7453EF13594B}" type="parTrans" cxnId="{7E9BF1D3-A568-4716-9763-0DDEDB0A87EC}">
      <dgm:prSet/>
      <dgm:spPr/>
      <dgm:t>
        <a:bodyPr/>
        <a:lstStyle/>
        <a:p>
          <a:endParaRPr lang="en-US"/>
        </a:p>
      </dgm:t>
    </dgm:pt>
    <dgm:pt modelId="{A9CA784B-3541-49BB-8A49-C7244FD346F6}" type="sibTrans" cxnId="{7E9BF1D3-A568-4716-9763-0DDEDB0A87EC}">
      <dgm:prSet/>
      <dgm:spPr/>
      <dgm:t>
        <a:bodyPr/>
        <a:lstStyle/>
        <a:p>
          <a:endParaRPr lang="en-US"/>
        </a:p>
      </dgm:t>
    </dgm:pt>
    <dgm:pt modelId="{4FA99763-730C-4F77-808D-7E05FF20D759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User does no decryption of SRA data, instead SRA Toolkit is configured with user’s keychain</a:t>
          </a:r>
          <a:endParaRPr lang="en-US" sz="1500" b="0" i="0" dirty="0" smtClean="0">
            <a:effectLst/>
            <a:latin typeface="+mn-lt"/>
          </a:endParaRPr>
        </a:p>
      </dgm:t>
    </dgm:pt>
    <dgm:pt modelId="{9F55D771-31EE-4093-8EB3-A88A564D923C}" type="parTrans" cxnId="{F9E017E4-0463-4AFF-8B6F-0752744DF474}">
      <dgm:prSet/>
      <dgm:spPr/>
      <dgm:t>
        <a:bodyPr/>
        <a:lstStyle/>
        <a:p>
          <a:endParaRPr lang="en-US"/>
        </a:p>
      </dgm:t>
    </dgm:pt>
    <dgm:pt modelId="{39394B2B-A79F-4E13-82F8-9D37E74D2FC8}" type="sibTrans" cxnId="{F9E017E4-0463-4AFF-8B6F-0752744DF474}">
      <dgm:prSet/>
      <dgm:spPr/>
      <dgm:t>
        <a:bodyPr/>
        <a:lstStyle/>
        <a:p>
          <a:endParaRPr lang="en-US"/>
        </a:p>
      </dgm:t>
    </dgm:pt>
    <dgm:pt modelId="{E7A604DC-77A0-4B4A-A582-24B66E34E196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Decryption of SRA data is done on-demand</a:t>
          </a:r>
          <a:endParaRPr lang="en-US" sz="1500" b="0" i="0" dirty="0" smtClean="0">
            <a:effectLst/>
            <a:latin typeface="+mn-lt"/>
          </a:endParaRPr>
        </a:p>
      </dgm:t>
    </dgm:pt>
    <dgm:pt modelId="{515D612D-639C-4741-B5EA-B225BEB6A9ED}" type="parTrans" cxnId="{EDB71D69-F697-447F-8BB4-1DE32BDC0CE3}">
      <dgm:prSet/>
      <dgm:spPr/>
      <dgm:t>
        <a:bodyPr/>
        <a:lstStyle/>
        <a:p>
          <a:endParaRPr lang="en-US"/>
        </a:p>
      </dgm:t>
    </dgm:pt>
    <dgm:pt modelId="{B7B96552-B7EB-46C3-85C4-9F2891F3FB84}" type="sibTrans" cxnId="{EDB71D69-F697-447F-8BB4-1DE32BDC0CE3}">
      <dgm:prSet/>
      <dgm:spPr/>
      <dgm:t>
        <a:bodyPr/>
        <a:lstStyle/>
        <a:p>
          <a:endParaRPr lang="en-US"/>
        </a:p>
      </dgm:t>
    </dgm:pt>
    <dgm:pt modelId="{3D5BDC7E-0EF8-4D64-8DE3-35C847580513}">
      <dgm:prSet custT="1"/>
      <dgm:spPr/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Local Caches remain encrypted</a:t>
          </a:r>
          <a:endParaRPr lang="en-US" sz="1500" b="0" i="0" dirty="0" smtClean="0">
            <a:effectLst/>
            <a:latin typeface="+mn-lt"/>
          </a:endParaRPr>
        </a:p>
      </dgm:t>
    </dgm:pt>
    <dgm:pt modelId="{93791EED-AC49-45E0-9E03-E02854CE1DD8}" type="parTrans" cxnId="{9FF678DB-B235-49DC-AA63-2FBD53731728}">
      <dgm:prSet/>
      <dgm:spPr/>
      <dgm:t>
        <a:bodyPr/>
        <a:lstStyle/>
        <a:p>
          <a:endParaRPr lang="en-US"/>
        </a:p>
      </dgm:t>
    </dgm:pt>
    <dgm:pt modelId="{BED5FAC5-4567-4125-B8D8-78F42C4E2D3B}" type="sibTrans" cxnId="{9FF678DB-B235-49DC-AA63-2FBD53731728}">
      <dgm:prSet/>
      <dgm:spPr/>
      <dgm:t>
        <a:bodyPr/>
        <a:lstStyle/>
        <a:p>
          <a:endParaRPr lang="en-US"/>
        </a:p>
      </dgm:t>
    </dgm:pt>
    <dgm:pt modelId="{CB430573-D7AC-4462-8EEC-8D4EC71401C5}">
      <dgm:prSet custT="1"/>
      <dgm:spPr/>
      <dgm:t>
        <a:bodyPr/>
        <a:lstStyle/>
        <a:p>
          <a:pPr rtl="0"/>
          <a:r>
            <a:rPr lang="en-US" sz="1600" b="1" i="1" dirty="0" smtClean="0">
              <a:effectLst/>
              <a:latin typeface="+mn-lt"/>
              <a:ea typeface="Tahoma" pitchFamily="34" charset="0"/>
              <a:cs typeface="Cambria"/>
            </a:rPr>
            <a:t>Maintenance of post-decryption-derived data </a:t>
          </a:r>
          <a:endParaRPr lang="en-US" sz="1600" b="1" i="1" dirty="0" smtClean="0">
            <a:effectLst/>
            <a:latin typeface="+mn-lt"/>
            <a:cs typeface="Cambria"/>
          </a:endParaRPr>
        </a:p>
      </dgm:t>
    </dgm:pt>
    <dgm:pt modelId="{7018ED32-86FB-43C9-867B-5DD3FD4575A9}" type="parTrans" cxnId="{9B2624BD-7B21-4136-B401-CE9BC68D6534}">
      <dgm:prSet/>
      <dgm:spPr/>
      <dgm:t>
        <a:bodyPr/>
        <a:lstStyle/>
        <a:p>
          <a:endParaRPr lang="en-US"/>
        </a:p>
      </dgm:t>
    </dgm:pt>
    <dgm:pt modelId="{DE0286DB-3F77-41AF-A73C-8BD4EFDC2F1A}" type="sibTrans" cxnId="{9B2624BD-7B21-4136-B401-CE9BC68D6534}">
      <dgm:prSet/>
      <dgm:spPr/>
      <dgm:t>
        <a:bodyPr/>
        <a:lstStyle/>
        <a:p>
          <a:endParaRPr lang="en-US"/>
        </a:p>
      </dgm:t>
    </dgm:pt>
    <dgm:pt modelId="{52BD2476-678B-4BFC-988B-57CA05158139}">
      <dgm:prSet custT="1"/>
      <dgm:spPr>
        <a:solidFill>
          <a:schemeClr val="accent4">
            <a:tint val="40000"/>
            <a:hueOff val="18049406"/>
            <a:satOff val="-49393"/>
            <a:lumOff val="-1719"/>
            <a:alpha val="95000"/>
          </a:schemeClr>
        </a:solidFill>
      </dgm:spPr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A user may use SRA Toolkit to decrypt and convert SRA data into non-SRA format (</a:t>
          </a:r>
          <a:r>
            <a:rPr lang="en-US" sz="1500" b="0" i="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f.e</a:t>
          </a:r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. </a:t>
          </a:r>
          <a:r>
            <a:rPr lang="en-US" sz="1500" b="0" i="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fastq</a:t>
          </a:r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)</a:t>
          </a:r>
          <a:endParaRPr lang="en-US" sz="1500" b="0" i="0" dirty="0" smtClean="0">
            <a:effectLst/>
            <a:latin typeface="+mn-lt"/>
          </a:endParaRPr>
        </a:p>
      </dgm:t>
    </dgm:pt>
    <dgm:pt modelId="{7B8A0F37-191F-412E-8EEA-A7590ADD9A8F}" type="parTrans" cxnId="{4D6F5506-9C54-4B7A-8803-8D9EC97F7F3E}">
      <dgm:prSet/>
      <dgm:spPr/>
      <dgm:t>
        <a:bodyPr/>
        <a:lstStyle/>
        <a:p>
          <a:endParaRPr lang="en-US"/>
        </a:p>
      </dgm:t>
    </dgm:pt>
    <dgm:pt modelId="{73A07895-BEFB-4D42-B592-DB90306982BE}" type="sibTrans" cxnId="{4D6F5506-9C54-4B7A-8803-8D9EC97F7F3E}">
      <dgm:prSet/>
      <dgm:spPr/>
      <dgm:t>
        <a:bodyPr/>
        <a:lstStyle/>
        <a:p>
          <a:endParaRPr lang="en-US"/>
        </a:p>
      </dgm:t>
    </dgm:pt>
    <dgm:pt modelId="{06481EB5-A017-4A3E-8AD5-743E8E9463A1}">
      <dgm:prSet custT="1"/>
      <dgm:spPr>
        <a:solidFill>
          <a:schemeClr val="accent4">
            <a:tint val="40000"/>
            <a:hueOff val="18049406"/>
            <a:satOff val="-49393"/>
            <a:lumOff val="-1719"/>
            <a:alpha val="95000"/>
          </a:schemeClr>
        </a:solidFill>
      </dgm:spPr>
      <dgm:t>
        <a:bodyPr/>
        <a:lstStyle/>
        <a:p>
          <a:pPr rtl="0"/>
          <a:r>
            <a:rPr lang="en-US" sz="1500" b="0" i="0" dirty="0" smtClean="0">
              <a:effectLst/>
              <a:latin typeface="+mn-lt"/>
              <a:ea typeface="Tahoma" pitchFamily="34" charset="0"/>
              <a:cs typeface="Tahoma" pitchFamily="34" charset="0"/>
            </a:rPr>
            <a:t>SRA Toolkit supports encrypting non-SRA files with configured project password to prevent accidental access to sensitive data.</a:t>
          </a:r>
          <a:endParaRPr lang="en-US" sz="1500" b="0" i="0" dirty="0" smtClean="0">
            <a:effectLst/>
            <a:latin typeface="+mn-lt"/>
          </a:endParaRPr>
        </a:p>
      </dgm:t>
    </dgm:pt>
    <dgm:pt modelId="{ABBDB1FC-FB43-49E3-AA5E-7F64B60CA9E4}" type="parTrans" cxnId="{B61035BA-4C94-4A27-BE9E-885D128B47F2}">
      <dgm:prSet/>
      <dgm:spPr/>
      <dgm:t>
        <a:bodyPr/>
        <a:lstStyle/>
        <a:p>
          <a:endParaRPr lang="en-US"/>
        </a:p>
      </dgm:t>
    </dgm:pt>
    <dgm:pt modelId="{5EC25F46-A704-4006-A684-B1EDB52F54FC}" type="sibTrans" cxnId="{B61035BA-4C94-4A27-BE9E-885D128B47F2}">
      <dgm:prSet/>
      <dgm:spPr/>
      <dgm:t>
        <a:bodyPr/>
        <a:lstStyle/>
        <a:p>
          <a:endParaRPr lang="en-US"/>
        </a:p>
      </dgm:t>
    </dgm:pt>
    <dgm:pt modelId="{394A36A1-22F8-4DD8-BB16-63CE4138B54F}" type="pres">
      <dgm:prSet presAssocID="{EE91D4AD-08AB-4B33-A3EA-17F50570AB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3B519-D71C-42EB-8EA6-9710DCD56E89}" type="pres">
      <dgm:prSet presAssocID="{00FFBDA7-1FF4-4EF1-A90C-F72CB6473126}" presName="linNode" presStyleCnt="0"/>
      <dgm:spPr/>
      <dgm:t>
        <a:bodyPr/>
        <a:lstStyle/>
        <a:p>
          <a:endParaRPr lang="en-US"/>
        </a:p>
      </dgm:t>
    </dgm:pt>
    <dgm:pt modelId="{EADE58BF-BA5B-4488-9177-0B9BBEA3D31A}" type="pres">
      <dgm:prSet presAssocID="{00FFBDA7-1FF4-4EF1-A90C-F72CB6473126}" presName="parentText" presStyleLbl="node1" presStyleIdx="0" presStyleCnt="6" custScaleX="52778" custScaleY="121414" custLinFactNeighborX="-10677" custLinFactNeighborY="-5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544EE-869E-49B7-8D66-9A87BB0511DF}" type="pres">
      <dgm:prSet presAssocID="{00FFBDA7-1FF4-4EF1-A90C-F72CB6473126}" presName="descendantText" presStyleLbl="alignAccFollowNode1" presStyleIdx="0" presStyleCnt="6" custScaleX="126042" custScaleY="150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536B3-D84B-40A5-8BBC-11CEBDBDC5A8}" type="pres">
      <dgm:prSet presAssocID="{0AC22B39-86FF-485D-A776-6EFF01A856C8}" presName="sp" presStyleCnt="0"/>
      <dgm:spPr/>
      <dgm:t>
        <a:bodyPr/>
        <a:lstStyle/>
        <a:p>
          <a:endParaRPr lang="en-US"/>
        </a:p>
      </dgm:t>
    </dgm:pt>
    <dgm:pt modelId="{31A36D16-FD24-4C8F-8ED0-B03CC0FA030A}" type="pres">
      <dgm:prSet presAssocID="{B10DC914-AE4D-4B92-84AC-2D8533036118}" presName="linNode" presStyleCnt="0"/>
      <dgm:spPr/>
      <dgm:t>
        <a:bodyPr/>
        <a:lstStyle/>
        <a:p>
          <a:endParaRPr lang="en-US"/>
        </a:p>
      </dgm:t>
    </dgm:pt>
    <dgm:pt modelId="{5704FD7E-973A-47FF-A90A-4164F0DE705E}" type="pres">
      <dgm:prSet presAssocID="{B10DC914-AE4D-4B92-84AC-2D8533036118}" presName="parentText" presStyleLbl="node1" presStyleIdx="1" presStyleCnt="6" custScaleX="52778" custLinFactNeighborX="-10677" custLinFactNeighborY="-5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88BCB-3848-42BD-BC14-182D4011EEAA}" type="pres">
      <dgm:prSet presAssocID="{B10DC914-AE4D-4B92-84AC-2D8533036118}" presName="descendantText" presStyleLbl="alignAccFollowNode1" presStyleIdx="1" presStyleCnt="6" custScaleX="126042" custScaleY="118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471CD-31BC-4FBF-802E-737EECDBC576}" type="pres">
      <dgm:prSet presAssocID="{6D29A7AA-03E1-4035-96BC-2B4787421F7C}" presName="sp" presStyleCnt="0"/>
      <dgm:spPr/>
      <dgm:t>
        <a:bodyPr/>
        <a:lstStyle/>
        <a:p>
          <a:endParaRPr lang="en-US"/>
        </a:p>
      </dgm:t>
    </dgm:pt>
    <dgm:pt modelId="{46B432D0-42BE-40B3-A302-59D7F3D75980}" type="pres">
      <dgm:prSet presAssocID="{FDC731D7-6F6A-4036-8A2F-658BAD930FC1}" presName="linNode" presStyleCnt="0"/>
      <dgm:spPr/>
      <dgm:t>
        <a:bodyPr/>
        <a:lstStyle/>
        <a:p>
          <a:endParaRPr lang="en-US"/>
        </a:p>
      </dgm:t>
    </dgm:pt>
    <dgm:pt modelId="{D12853CC-179C-4427-98AB-353663089968}" type="pres">
      <dgm:prSet presAssocID="{FDC731D7-6F6A-4036-8A2F-658BAD930FC1}" presName="parentText" presStyleLbl="node1" presStyleIdx="2" presStyleCnt="6" custScaleX="52778" custLinFactNeighborX="-10677" custLinFactNeighborY="-5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DF3AE-460E-47EE-9E65-CFAEBE70B3C1}" type="pres">
      <dgm:prSet presAssocID="{FDC731D7-6F6A-4036-8A2F-658BAD930FC1}" presName="descendantText" presStyleLbl="alignAccFollowNode1" presStyleIdx="2" presStyleCnt="6" custScaleX="126042" custScaleY="118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6DC58-F3B9-48EC-A06C-4C6DB7C6BAAC}" type="pres">
      <dgm:prSet presAssocID="{5D4A1ABA-4DA0-4988-B549-BFF0822C8E6E}" presName="sp" presStyleCnt="0"/>
      <dgm:spPr/>
      <dgm:t>
        <a:bodyPr/>
        <a:lstStyle/>
        <a:p>
          <a:endParaRPr lang="en-US"/>
        </a:p>
      </dgm:t>
    </dgm:pt>
    <dgm:pt modelId="{34262B93-A5F6-49E9-9E15-555F2CBDBD64}" type="pres">
      <dgm:prSet presAssocID="{E3B1A7B8-FAF0-489B-B4D6-BDE98D074825}" presName="linNode" presStyleCnt="0"/>
      <dgm:spPr/>
      <dgm:t>
        <a:bodyPr/>
        <a:lstStyle/>
        <a:p>
          <a:endParaRPr lang="en-US"/>
        </a:p>
      </dgm:t>
    </dgm:pt>
    <dgm:pt modelId="{AEF97EDD-B134-45BD-BA4D-C7DA1C4B1BB6}" type="pres">
      <dgm:prSet presAssocID="{E3B1A7B8-FAF0-489B-B4D6-BDE98D074825}" presName="parentText" presStyleLbl="node1" presStyleIdx="3" presStyleCnt="6" custScaleX="52778" custLinFactNeighborX="-10677" custLinFactNeighborY="-5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697C0-E831-411F-BC4E-329FAEA1FEEB}" type="pres">
      <dgm:prSet presAssocID="{E3B1A7B8-FAF0-489B-B4D6-BDE98D074825}" presName="descendantText" presStyleLbl="alignAccFollowNode1" presStyleIdx="3" presStyleCnt="6" custScaleX="126042" custScaleY="118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28A5D-885D-4336-8A07-8DD83BFE4A77}" type="pres">
      <dgm:prSet presAssocID="{96B144A0-1E43-4977-99CB-A9A0DFF537B3}" presName="sp" presStyleCnt="0"/>
      <dgm:spPr/>
      <dgm:t>
        <a:bodyPr/>
        <a:lstStyle/>
        <a:p>
          <a:endParaRPr lang="en-US"/>
        </a:p>
      </dgm:t>
    </dgm:pt>
    <dgm:pt modelId="{A807C529-4028-48B1-ACC2-5CB15F7B1581}" type="pres">
      <dgm:prSet presAssocID="{B4FFE65D-88EF-4DDA-9763-B9223E07373C}" presName="linNode" presStyleCnt="0"/>
      <dgm:spPr/>
      <dgm:t>
        <a:bodyPr/>
        <a:lstStyle/>
        <a:p>
          <a:endParaRPr lang="en-US"/>
        </a:p>
      </dgm:t>
    </dgm:pt>
    <dgm:pt modelId="{7B488C13-3DA0-4C2F-BA3C-708709E2FDD8}" type="pres">
      <dgm:prSet presAssocID="{B4FFE65D-88EF-4DDA-9763-B9223E07373C}" presName="parentText" presStyleLbl="node1" presStyleIdx="4" presStyleCnt="6" custScaleX="52778" custLinFactNeighborX="-10677" custLinFactNeighborY="-5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0A581-04E9-42D9-ADB1-851023585D39}" type="pres">
      <dgm:prSet presAssocID="{B4FFE65D-88EF-4DDA-9763-B9223E07373C}" presName="descendantText" presStyleLbl="alignAccFollowNode1" presStyleIdx="4" presStyleCnt="6" custScaleX="126042" custScaleY="155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51109-EED9-4FF1-AD4E-FB6B5E20B39F}" type="pres">
      <dgm:prSet presAssocID="{26ABDAA9-A648-4EB4-A3B3-47E6A4075BC9}" presName="sp" presStyleCnt="0"/>
      <dgm:spPr/>
      <dgm:t>
        <a:bodyPr/>
        <a:lstStyle/>
        <a:p>
          <a:endParaRPr lang="en-US"/>
        </a:p>
      </dgm:t>
    </dgm:pt>
    <dgm:pt modelId="{A7CD146C-0D33-4021-A7BE-548479D3E085}" type="pres">
      <dgm:prSet presAssocID="{CB430573-D7AC-4462-8EEC-8D4EC71401C5}" presName="linNode" presStyleCnt="0"/>
      <dgm:spPr/>
      <dgm:t>
        <a:bodyPr/>
        <a:lstStyle/>
        <a:p>
          <a:endParaRPr lang="en-US"/>
        </a:p>
      </dgm:t>
    </dgm:pt>
    <dgm:pt modelId="{140965E7-C795-4BD1-A49E-AA1FCDB0DFB5}" type="pres">
      <dgm:prSet presAssocID="{CB430573-D7AC-4462-8EEC-8D4EC71401C5}" presName="parentText" presStyleLbl="node1" presStyleIdx="5" presStyleCnt="6" custScaleX="52778" custLinFactNeighborX="-10677" custLinFactNeighborY="-5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A7667-1285-4BFA-ACD3-325CF736FCBF}" type="pres">
      <dgm:prSet presAssocID="{CB430573-D7AC-4462-8EEC-8D4EC71401C5}" presName="descendantText" presStyleLbl="alignAccFollowNode1" presStyleIdx="5" presStyleCnt="6" custScaleX="126042" custScaleY="118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E017E4-0463-4AFF-8B6F-0752744DF474}" srcId="{B4FFE65D-88EF-4DDA-9763-B9223E07373C}" destId="{4FA99763-730C-4F77-808D-7E05FF20D759}" srcOrd="1" destOrd="0" parTransId="{9F55D771-31EE-4093-8EB3-A88A564D923C}" sibTransId="{39394B2B-A79F-4E13-82F8-9D37E74D2FC8}"/>
    <dgm:cxn modelId="{A8F2DEDE-C1C1-C541-8391-5E9DEEA0CE09}" type="presOf" srcId="{81AE28D5-3960-4294-B3FD-ED2EB77D5C59}" destId="{887544EE-869E-49B7-8D66-9A87BB0511DF}" srcOrd="0" destOrd="3" presId="urn:microsoft.com/office/officeart/2005/8/layout/vList5"/>
    <dgm:cxn modelId="{B6F79D83-B495-694E-8A46-083912ACF887}" type="presOf" srcId="{EE91D4AD-08AB-4B33-A3EA-17F50570AB3C}" destId="{394A36A1-22F8-4DD8-BB16-63CE4138B54F}" srcOrd="0" destOrd="0" presId="urn:microsoft.com/office/officeart/2005/8/layout/vList5"/>
    <dgm:cxn modelId="{9FF678DB-B235-49DC-AA63-2FBD53731728}" srcId="{B4FFE65D-88EF-4DDA-9763-B9223E07373C}" destId="{3D5BDC7E-0EF8-4D64-8DE3-35C847580513}" srcOrd="3" destOrd="0" parTransId="{93791EED-AC49-45E0-9E03-E02854CE1DD8}" sibTransId="{BED5FAC5-4567-4125-B8D8-78F42C4E2D3B}"/>
    <dgm:cxn modelId="{B61035BA-4C94-4A27-BE9E-885D128B47F2}" srcId="{CB430573-D7AC-4462-8EEC-8D4EC71401C5}" destId="{06481EB5-A017-4A3E-8AD5-743E8E9463A1}" srcOrd="1" destOrd="0" parTransId="{ABBDB1FC-FB43-49E3-AA5E-7F64B60CA9E4}" sibTransId="{5EC25F46-A704-4006-A684-B1EDB52F54FC}"/>
    <dgm:cxn modelId="{FF5D4A04-3D5F-4BA8-AAE5-DB515BBD9B11}" srcId="{00FFBDA7-1FF4-4EF1-A90C-F72CB6473126}" destId="{1D5A53FD-F28D-4D0E-A05C-9069712A3D4F}" srcOrd="2" destOrd="0" parTransId="{A564F62E-7C29-4E17-AE94-2F84A70EE712}" sibTransId="{0C939C5B-EE23-4B0A-96C1-D1972FD75923}"/>
    <dgm:cxn modelId="{4D6F5506-9C54-4B7A-8803-8D9EC97F7F3E}" srcId="{CB430573-D7AC-4462-8EEC-8D4EC71401C5}" destId="{52BD2476-678B-4BFC-988B-57CA05158139}" srcOrd="0" destOrd="0" parTransId="{7B8A0F37-191F-412E-8EEA-A7590ADD9A8F}" sibTransId="{73A07895-BEFB-4D42-B592-DB90306982BE}"/>
    <dgm:cxn modelId="{5DFD38BA-8FFA-4AAF-95B9-4A001D703B61}" srcId="{EE91D4AD-08AB-4B33-A3EA-17F50570AB3C}" destId="{B4FFE65D-88EF-4DDA-9763-B9223E07373C}" srcOrd="4" destOrd="0" parTransId="{EE1F606C-EA80-4E5D-B0AA-9A51F89227BA}" sibTransId="{26ABDAA9-A648-4EB4-A3B3-47E6A4075BC9}"/>
    <dgm:cxn modelId="{5A6BE5F8-55B5-40C3-9085-F870E507FDAA}" srcId="{E3B1A7B8-FAF0-489B-B4D6-BDE98D074825}" destId="{341E22D7-EE11-4CD8-ADD1-F28197ED19D8}" srcOrd="0" destOrd="0" parTransId="{0C101C4E-E939-416E-904A-803A1333D7BD}" sibTransId="{1AF67E57-44BA-4475-A57D-5D08E025A530}"/>
    <dgm:cxn modelId="{771352B6-511D-0545-8BA4-DD4A29CFAF00}" type="presOf" srcId="{341E22D7-EE11-4CD8-ADD1-F28197ED19D8}" destId="{0F4697C0-E831-411F-BC4E-329FAEA1FEEB}" srcOrd="0" destOrd="0" presId="urn:microsoft.com/office/officeart/2005/8/layout/vList5"/>
    <dgm:cxn modelId="{778221FC-6119-4E9F-8A9D-78DEC1C4C994}" srcId="{B10DC914-AE4D-4B92-84AC-2D8533036118}" destId="{2D9269C6-A622-485D-B50C-22C4A36EA17F}" srcOrd="0" destOrd="0" parTransId="{3B96006A-D7DC-4B06-B516-21BA040760E9}" sibTransId="{D5107FE7-1AC0-4A98-B9A0-F7F195C2766E}"/>
    <dgm:cxn modelId="{D3C66942-BA5C-A145-9E12-B365358EE261}" type="presOf" srcId="{E7A604DC-77A0-4B4A-A582-24B66E34E196}" destId="{F2A0A581-04E9-42D9-ADB1-851023585D39}" srcOrd="0" destOrd="2" presId="urn:microsoft.com/office/officeart/2005/8/layout/vList5"/>
    <dgm:cxn modelId="{418FDE30-2284-4F41-81E9-2082B9BCD7E7}" srcId="{FDC731D7-6F6A-4036-8A2F-658BAD930FC1}" destId="{042AFD69-4DCE-4C0E-B439-E2D282E2B9B3}" srcOrd="0" destOrd="0" parTransId="{DF244C5C-B427-42B1-8983-CB7C94FFC338}" sibTransId="{A10AF8FA-CDCE-4A15-A5B4-C2DDADD53CAD}"/>
    <dgm:cxn modelId="{E1883D7F-9BE0-8743-AD39-0AD3AB00E004}" type="presOf" srcId="{94DA8034-7592-47FD-ABF2-500D225E0A08}" destId="{F2A0A581-04E9-42D9-ADB1-851023585D39}" srcOrd="0" destOrd="0" presId="urn:microsoft.com/office/officeart/2005/8/layout/vList5"/>
    <dgm:cxn modelId="{650CC80B-AA8C-9B47-B2A9-DDADEDDBB55B}" type="presOf" srcId="{042AFD69-4DCE-4C0E-B439-E2D282E2B9B3}" destId="{134DF3AE-460E-47EE-9E65-CFAEBE70B3C1}" srcOrd="0" destOrd="0" presId="urn:microsoft.com/office/officeart/2005/8/layout/vList5"/>
    <dgm:cxn modelId="{1C52B253-E0D0-5F46-AC9E-3398809D117B}" type="presOf" srcId="{06481EB5-A017-4A3E-8AD5-743E8E9463A1}" destId="{7E1A7667-1285-4BFA-ACD3-325CF736FCBF}" srcOrd="0" destOrd="1" presId="urn:microsoft.com/office/officeart/2005/8/layout/vList5"/>
    <dgm:cxn modelId="{BEF7C2E2-FF92-4EA6-A471-520F7F24524C}" srcId="{EE91D4AD-08AB-4B33-A3EA-17F50570AB3C}" destId="{B10DC914-AE4D-4B92-84AC-2D8533036118}" srcOrd="1" destOrd="0" parTransId="{DB7C5E47-2C08-4E81-888A-E2A79DF003A6}" sibTransId="{6D29A7AA-03E1-4035-96BC-2B4787421F7C}"/>
    <dgm:cxn modelId="{344C719F-8E57-5B41-896D-FBF33E976E36}" type="presOf" srcId="{2D9269C6-A622-485D-B50C-22C4A36EA17F}" destId="{67488BCB-3848-42BD-BC14-182D4011EEAA}" srcOrd="0" destOrd="0" presId="urn:microsoft.com/office/officeart/2005/8/layout/vList5"/>
    <dgm:cxn modelId="{5F969B27-0721-1648-989E-BE29CE08D746}" type="presOf" srcId="{3E956DE1-E667-4A8B-AFAA-295FFCDBB2FE}" destId="{134DF3AE-460E-47EE-9E65-CFAEBE70B3C1}" srcOrd="0" destOrd="1" presId="urn:microsoft.com/office/officeart/2005/8/layout/vList5"/>
    <dgm:cxn modelId="{EDB71D69-F697-447F-8BB4-1DE32BDC0CE3}" srcId="{B4FFE65D-88EF-4DDA-9763-B9223E07373C}" destId="{E7A604DC-77A0-4B4A-A582-24B66E34E196}" srcOrd="2" destOrd="0" parTransId="{515D612D-639C-4741-B5EA-B225BEB6A9ED}" sibTransId="{B7B96552-B7EB-46C3-85C4-9F2891F3FB84}"/>
    <dgm:cxn modelId="{06B53BDC-6F2B-9644-904E-F762C38CFB22}" type="presOf" srcId="{B4FFE65D-88EF-4DDA-9763-B9223E07373C}" destId="{7B488C13-3DA0-4C2F-BA3C-708709E2FDD8}" srcOrd="0" destOrd="0" presId="urn:microsoft.com/office/officeart/2005/8/layout/vList5"/>
    <dgm:cxn modelId="{7B085DA0-A120-44A4-9013-0C1D7A0C541A}" srcId="{EE91D4AD-08AB-4B33-A3EA-17F50570AB3C}" destId="{E3B1A7B8-FAF0-489B-B4D6-BDE98D074825}" srcOrd="3" destOrd="0" parTransId="{503285F5-2670-475F-A961-9AB688DCCCC9}" sibTransId="{96B144A0-1E43-4977-99CB-A9A0DFF537B3}"/>
    <dgm:cxn modelId="{7E9BF1D3-A568-4716-9763-0DDEDB0A87EC}" srcId="{B4FFE65D-88EF-4DDA-9763-B9223E07373C}" destId="{94DA8034-7592-47FD-ABF2-500D225E0A08}" srcOrd="0" destOrd="0" parTransId="{F3A02730-E412-4C2D-88E9-7453EF13594B}" sibTransId="{A9CA784B-3541-49BB-8A49-C7244FD346F6}"/>
    <dgm:cxn modelId="{A3D5F116-AEC2-4EC5-8E53-1C2F1543C402}" srcId="{00FFBDA7-1FF4-4EF1-A90C-F72CB6473126}" destId="{B7A3A8F1-56B8-439C-9C2E-C4EBB05AFAD9}" srcOrd="0" destOrd="0" parTransId="{4E87ECD3-B4F6-41CC-92ED-40D58904C64E}" sibTransId="{DB69939B-D830-4B3C-BA0E-7C4930BBCD83}"/>
    <dgm:cxn modelId="{03D6AE73-FA4B-EE4C-9BBC-6C88FAB133C0}" type="presOf" srcId="{34D93A2A-B336-4836-BD2D-14DD83771935}" destId="{887544EE-869E-49B7-8D66-9A87BB0511DF}" srcOrd="0" destOrd="1" presId="urn:microsoft.com/office/officeart/2005/8/layout/vList5"/>
    <dgm:cxn modelId="{23656379-9207-4F6C-BB56-D4D636ECE42F}" srcId="{EE91D4AD-08AB-4B33-A3EA-17F50570AB3C}" destId="{00FFBDA7-1FF4-4EF1-A90C-F72CB6473126}" srcOrd="0" destOrd="0" parTransId="{817BD4E1-CBA4-40E0-A550-772ECE7AF0EC}" sibTransId="{0AC22B39-86FF-485D-A776-6EFF01A856C8}"/>
    <dgm:cxn modelId="{DBB1A058-C2DE-934B-9300-117953D3717D}" type="presOf" srcId="{4FA99763-730C-4F77-808D-7E05FF20D759}" destId="{F2A0A581-04E9-42D9-ADB1-851023585D39}" srcOrd="0" destOrd="1" presId="urn:microsoft.com/office/officeart/2005/8/layout/vList5"/>
    <dgm:cxn modelId="{95CD95CF-1D5E-F44E-BEA5-4ABD2E196B01}" type="presOf" srcId="{FDC731D7-6F6A-4036-8A2F-658BAD930FC1}" destId="{D12853CC-179C-4427-98AB-353663089968}" srcOrd="0" destOrd="0" presId="urn:microsoft.com/office/officeart/2005/8/layout/vList5"/>
    <dgm:cxn modelId="{2265A4E3-6A6D-BB4C-A5E4-706FE7519C3C}" type="presOf" srcId="{3D5BDC7E-0EF8-4D64-8DE3-35C847580513}" destId="{F2A0A581-04E9-42D9-ADB1-851023585D39}" srcOrd="0" destOrd="3" presId="urn:microsoft.com/office/officeart/2005/8/layout/vList5"/>
    <dgm:cxn modelId="{3BE78286-622B-1B4F-8669-156DC2888FA5}" type="presOf" srcId="{CB430573-D7AC-4462-8EEC-8D4EC71401C5}" destId="{140965E7-C795-4BD1-A49E-AA1FCDB0DFB5}" srcOrd="0" destOrd="0" presId="urn:microsoft.com/office/officeart/2005/8/layout/vList5"/>
    <dgm:cxn modelId="{3BE97198-DEBB-E345-96B1-F566B150A52B}" type="presOf" srcId="{52BD2476-678B-4BFC-988B-57CA05158139}" destId="{7E1A7667-1285-4BFA-ACD3-325CF736FCBF}" srcOrd="0" destOrd="0" presId="urn:microsoft.com/office/officeart/2005/8/layout/vList5"/>
    <dgm:cxn modelId="{F3E7277C-7D88-DA41-9D93-5CAA3851CE93}" type="presOf" srcId="{B10DC914-AE4D-4B92-84AC-2D8533036118}" destId="{5704FD7E-973A-47FF-A90A-4164F0DE705E}" srcOrd="0" destOrd="0" presId="urn:microsoft.com/office/officeart/2005/8/layout/vList5"/>
    <dgm:cxn modelId="{0511DA83-AC46-499E-A16A-A3ED2184C4D3}" srcId="{EE91D4AD-08AB-4B33-A3EA-17F50570AB3C}" destId="{FDC731D7-6F6A-4036-8A2F-658BAD930FC1}" srcOrd="2" destOrd="0" parTransId="{C2E5A7AE-F37F-4095-B575-73DE993AA9C6}" sibTransId="{5D4A1ABA-4DA0-4988-B549-BFF0822C8E6E}"/>
    <dgm:cxn modelId="{9B2624BD-7B21-4136-B401-CE9BC68D6534}" srcId="{EE91D4AD-08AB-4B33-A3EA-17F50570AB3C}" destId="{CB430573-D7AC-4462-8EEC-8D4EC71401C5}" srcOrd="5" destOrd="0" parTransId="{7018ED32-86FB-43C9-867B-5DD3FD4575A9}" sibTransId="{DE0286DB-3F77-41AF-A73C-8BD4EFDC2F1A}"/>
    <dgm:cxn modelId="{9B20B742-6CBF-41D9-AB30-730D6829BD6F}" srcId="{00FFBDA7-1FF4-4EF1-A90C-F72CB6473126}" destId="{81AE28D5-3960-4294-B3FD-ED2EB77D5C59}" srcOrd="3" destOrd="0" parTransId="{39A4151B-9BE1-4D25-BD6C-FB848CDF402D}" sibTransId="{46C958D9-2DF7-453B-938B-6B9044F38C5E}"/>
    <dgm:cxn modelId="{720B4949-ED80-B843-BC33-652B2694442E}" type="presOf" srcId="{1D5A53FD-F28D-4D0E-A05C-9069712A3D4F}" destId="{887544EE-869E-49B7-8D66-9A87BB0511DF}" srcOrd="0" destOrd="2" presId="urn:microsoft.com/office/officeart/2005/8/layout/vList5"/>
    <dgm:cxn modelId="{EF6F870B-6819-5540-8F01-A4D5F853065D}" type="presOf" srcId="{E3B1A7B8-FAF0-489B-B4D6-BDE98D074825}" destId="{AEF97EDD-B134-45BD-BA4D-C7DA1C4B1BB6}" srcOrd="0" destOrd="0" presId="urn:microsoft.com/office/officeart/2005/8/layout/vList5"/>
    <dgm:cxn modelId="{323A488C-4A2C-6146-8827-32D71BE4A288}" type="presOf" srcId="{00FFBDA7-1FF4-4EF1-A90C-F72CB6473126}" destId="{EADE58BF-BA5B-4488-9177-0B9BBEA3D31A}" srcOrd="0" destOrd="0" presId="urn:microsoft.com/office/officeart/2005/8/layout/vList5"/>
    <dgm:cxn modelId="{10B4B2AB-BF8E-43EB-92BB-8AC9086CE7E4}" srcId="{FDC731D7-6F6A-4036-8A2F-658BAD930FC1}" destId="{3E956DE1-E667-4A8B-AFAA-295FFCDBB2FE}" srcOrd="1" destOrd="0" parTransId="{18D67CCC-D82B-4E99-AC6D-F6C152B4D773}" sibTransId="{60654344-AB93-4EE3-8F56-0CD2E5107B6A}"/>
    <dgm:cxn modelId="{3AED811C-D17A-9548-9A34-63E791FAEF19}" type="presOf" srcId="{B7A3A8F1-56B8-439C-9C2E-C4EBB05AFAD9}" destId="{887544EE-869E-49B7-8D66-9A87BB0511DF}" srcOrd="0" destOrd="0" presId="urn:microsoft.com/office/officeart/2005/8/layout/vList5"/>
    <dgm:cxn modelId="{DD91D984-888A-4845-B76A-0676D6C27943}" srcId="{00FFBDA7-1FF4-4EF1-A90C-F72CB6473126}" destId="{34D93A2A-B336-4836-BD2D-14DD83771935}" srcOrd="1" destOrd="0" parTransId="{9269F37F-25AC-432B-B79F-19C17F3A492F}" sibTransId="{BDCFEDCD-EE82-4F58-9D6E-16426AB9CA18}"/>
    <dgm:cxn modelId="{AA00228B-18AD-AB47-8DE1-90CB0AFECF46}" type="presParOf" srcId="{394A36A1-22F8-4DD8-BB16-63CE4138B54F}" destId="{6EA3B519-D71C-42EB-8EA6-9710DCD56E89}" srcOrd="0" destOrd="0" presId="urn:microsoft.com/office/officeart/2005/8/layout/vList5"/>
    <dgm:cxn modelId="{26F52989-868A-E84F-A2CF-ED60F85D0F29}" type="presParOf" srcId="{6EA3B519-D71C-42EB-8EA6-9710DCD56E89}" destId="{EADE58BF-BA5B-4488-9177-0B9BBEA3D31A}" srcOrd="0" destOrd="0" presId="urn:microsoft.com/office/officeart/2005/8/layout/vList5"/>
    <dgm:cxn modelId="{5E99F0BF-03B1-9549-A8A0-44A64D786ABA}" type="presParOf" srcId="{6EA3B519-D71C-42EB-8EA6-9710DCD56E89}" destId="{887544EE-869E-49B7-8D66-9A87BB0511DF}" srcOrd="1" destOrd="0" presId="urn:microsoft.com/office/officeart/2005/8/layout/vList5"/>
    <dgm:cxn modelId="{5447EA45-7360-EA48-9224-5BCDD732538A}" type="presParOf" srcId="{394A36A1-22F8-4DD8-BB16-63CE4138B54F}" destId="{C50536B3-D84B-40A5-8BBC-11CEBDBDC5A8}" srcOrd="1" destOrd="0" presId="urn:microsoft.com/office/officeart/2005/8/layout/vList5"/>
    <dgm:cxn modelId="{A74EBE01-52DD-1F48-8F3C-799888731182}" type="presParOf" srcId="{394A36A1-22F8-4DD8-BB16-63CE4138B54F}" destId="{31A36D16-FD24-4C8F-8ED0-B03CC0FA030A}" srcOrd="2" destOrd="0" presId="urn:microsoft.com/office/officeart/2005/8/layout/vList5"/>
    <dgm:cxn modelId="{18B47B56-3375-374B-9F3D-F86E4FE288B8}" type="presParOf" srcId="{31A36D16-FD24-4C8F-8ED0-B03CC0FA030A}" destId="{5704FD7E-973A-47FF-A90A-4164F0DE705E}" srcOrd="0" destOrd="0" presId="urn:microsoft.com/office/officeart/2005/8/layout/vList5"/>
    <dgm:cxn modelId="{28D080CF-B47D-544D-94B3-FC74A2A3F699}" type="presParOf" srcId="{31A36D16-FD24-4C8F-8ED0-B03CC0FA030A}" destId="{67488BCB-3848-42BD-BC14-182D4011EEAA}" srcOrd="1" destOrd="0" presId="urn:microsoft.com/office/officeart/2005/8/layout/vList5"/>
    <dgm:cxn modelId="{4DF3EE77-EAE1-6F4D-BC31-24EA3FE5BA8D}" type="presParOf" srcId="{394A36A1-22F8-4DD8-BB16-63CE4138B54F}" destId="{985471CD-31BC-4FBF-802E-737EECDBC576}" srcOrd="3" destOrd="0" presId="urn:microsoft.com/office/officeart/2005/8/layout/vList5"/>
    <dgm:cxn modelId="{8E4A22BD-B9AA-9847-B814-23D81D17D3A7}" type="presParOf" srcId="{394A36A1-22F8-4DD8-BB16-63CE4138B54F}" destId="{46B432D0-42BE-40B3-A302-59D7F3D75980}" srcOrd="4" destOrd="0" presId="urn:microsoft.com/office/officeart/2005/8/layout/vList5"/>
    <dgm:cxn modelId="{AD4E1253-CF61-4243-AF78-1CE6289868DC}" type="presParOf" srcId="{46B432D0-42BE-40B3-A302-59D7F3D75980}" destId="{D12853CC-179C-4427-98AB-353663089968}" srcOrd="0" destOrd="0" presId="urn:microsoft.com/office/officeart/2005/8/layout/vList5"/>
    <dgm:cxn modelId="{987F9AD7-ACB6-9945-AA5A-27881EF2365A}" type="presParOf" srcId="{46B432D0-42BE-40B3-A302-59D7F3D75980}" destId="{134DF3AE-460E-47EE-9E65-CFAEBE70B3C1}" srcOrd="1" destOrd="0" presId="urn:microsoft.com/office/officeart/2005/8/layout/vList5"/>
    <dgm:cxn modelId="{6F7195C5-4D42-1244-B24B-CE2976EF37FC}" type="presParOf" srcId="{394A36A1-22F8-4DD8-BB16-63CE4138B54F}" destId="{5956DC58-F3B9-48EC-A06C-4C6DB7C6BAAC}" srcOrd="5" destOrd="0" presId="urn:microsoft.com/office/officeart/2005/8/layout/vList5"/>
    <dgm:cxn modelId="{89502F5E-46B9-EF4F-A308-369E12B85E90}" type="presParOf" srcId="{394A36A1-22F8-4DD8-BB16-63CE4138B54F}" destId="{34262B93-A5F6-49E9-9E15-555F2CBDBD64}" srcOrd="6" destOrd="0" presId="urn:microsoft.com/office/officeart/2005/8/layout/vList5"/>
    <dgm:cxn modelId="{869F3EC6-0467-F145-BB4B-581151143DDB}" type="presParOf" srcId="{34262B93-A5F6-49E9-9E15-555F2CBDBD64}" destId="{AEF97EDD-B134-45BD-BA4D-C7DA1C4B1BB6}" srcOrd="0" destOrd="0" presId="urn:microsoft.com/office/officeart/2005/8/layout/vList5"/>
    <dgm:cxn modelId="{47E7E4E2-1241-084B-AC87-A0C0BECD3A8B}" type="presParOf" srcId="{34262B93-A5F6-49E9-9E15-555F2CBDBD64}" destId="{0F4697C0-E831-411F-BC4E-329FAEA1FEEB}" srcOrd="1" destOrd="0" presId="urn:microsoft.com/office/officeart/2005/8/layout/vList5"/>
    <dgm:cxn modelId="{23078688-8466-8843-9C75-4B2CFC6BAA91}" type="presParOf" srcId="{394A36A1-22F8-4DD8-BB16-63CE4138B54F}" destId="{5AA28A5D-885D-4336-8A07-8DD83BFE4A77}" srcOrd="7" destOrd="0" presId="urn:microsoft.com/office/officeart/2005/8/layout/vList5"/>
    <dgm:cxn modelId="{4AFC8E9F-7A39-8D4E-9C9A-18372486149D}" type="presParOf" srcId="{394A36A1-22F8-4DD8-BB16-63CE4138B54F}" destId="{A807C529-4028-48B1-ACC2-5CB15F7B1581}" srcOrd="8" destOrd="0" presId="urn:microsoft.com/office/officeart/2005/8/layout/vList5"/>
    <dgm:cxn modelId="{771698AF-35E5-DA49-AC3E-07E40A55A9E4}" type="presParOf" srcId="{A807C529-4028-48B1-ACC2-5CB15F7B1581}" destId="{7B488C13-3DA0-4C2F-BA3C-708709E2FDD8}" srcOrd="0" destOrd="0" presId="urn:microsoft.com/office/officeart/2005/8/layout/vList5"/>
    <dgm:cxn modelId="{BB6B07D0-3F8A-FD45-9CB8-B3E9F3B2570E}" type="presParOf" srcId="{A807C529-4028-48B1-ACC2-5CB15F7B1581}" destId="{F2A0A581-04E9-42D9-ADB1-851023585D39}" srcOrd="1" destOrd="0" presId="urn:microsoft.com/office/officeart/2005/8/layout/vList5"/>
    <dgm:cxn modelId="{2579AE66-7AE9-9044-901B-D434584BF395}" type="presParOf" srcId="{394A36A1-22F8-4DD8-BB16-63CE4138B54F}" destId="{F1251109-EED9-4FF1-AD4E-FB6B5E20B39F}" srcOrd="9" destOrd="0" presId="urn:microsoft.com/office/officeart/2005/8/layout/vList5"/>
    <dgm:cxn modelId="{6B3A797C-BDD0-CC44-92C8-563520FA6D95}" type="presParOf" srcId="{394A36A1-22F8-4DD8-BB16-63CE4138B54F}" destId="{A7CD146C-0D33-4021-A7BE-548479D3E085}" srcOrd="10" destOrd="0" presId="urn:microsoft.com/office/officeart/2005/8/layout/vList5"/>
    <dgm:cxn modelId="{015E6D72-A90F-FA4B-9941-917F1DF0E6E8}" type="presParOf" srcId="{A7CD146C-0D33-4021-A7BE-548479D3E085}" destId="{140965E7-C795-4BD1-A49E-AA1FCDB0DFB5}" srcOrd="0" destOrd="0" presId="urn:microsoft.com/office/officeart/2005/8/layout/vList5"/>
    <dgm:cxn modelId="{5CB9250A-F23F-4348-ACA5-553771063311}" type="presParOf" srcId="{A7CD146C-0D33-4021-A7BE-548479D3E085}" destId="{7E1A7667-1285-4BFA-ACD3-325CF736FC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3051F-AB22-074E-A827-089CF26B2E7E}" type="doc">
      <dgm:prSet loTypeId="urn:microsoft.com/office/officeart/2005/8/layout/vList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FEB4F5-31B6-074E-8156-CEABC186F89A}">
      <dgm:prSet custT="1"/>
      <dgm:spPr/>
      <dgm:t>
        <a:bodyPr/>
        <a:lstStyle/>
        <a:p>
          <a:pPr rtl="0"/>
          <a:r>
            <a:rPr lang="en-US" sz="2000" dirty="0" smtClean="0"/>
            <a:t>JET Demo – SC13</a:t>
          </a:r>
          <a:endParaRPr lang="en-US" sz="2000" dirty="0"/>
        </a:p>
      </dgm:t>
    </dgm:pt>
    <dgm:pt modelId="{BE1BF950-CDA4-7147-97EB-BD1810A72951}" type="parTrans" cxnId="{39FBB54E-97B3-4446-BDED-9657CDFA3ED3}">
      <dgm:prSet/>
      <dgm:spPr/>
      <dgm:t>
        <a:bodyPr/>
        <a:lstStyle/>
        <a:p>
          <a:endParaRPr lang="en-US"/>
        </a:p>
      </dgm:t>
    </dgm:pt>
    <dgm:pt modelId="{EA5033FF-EE09-4C41-BF42-20043AAB3FC5}" type="sibTrans" cxnId="{39FBB54E-97B3-4446-BDED-9657CDFA3ED3}">
      <dgm:prSet/>
      <dgm:spPr/>
      <dgm:t>
        <a:bodyPr/>
        <a:lstStyle/>
        <a:p>
          <a:endParaRPr lang="en-US"/>
        </a:p>
      </dgm:t>
    </dgm:pt>
    <dgm:pt modelId="{A5D30934-5801-4F47-88D2-AF02E7CA447A}">
      <dgm:prSet custT="1"/>
      <dgm:spPr/>
      <dgm:t>
        <a:bodyPr/>
        <a:lstStyle/>
        <a:p>
          <a:pPr rtl="0"/>
          <a:r>
            <a:rPr lang="en-US" sz="1800" dirty="0" smtClean="0"/>
            <a:t>Data Analysis </a:t>
          </a:r>
          <a:r>
            <a:rPr lang="en-US" sz="1800" dirty="0" err="1" smtClean="0"/>
            <a:t>sra</a:t>
          </a:r>
          <a:r>
            <a:rPr lang="en-US" sz="1800" dirty="0" smtClean="0"/>
            <a:t>-toolkit and AWS</a:t>
          </a:r>
          <a:endParaRPr lang="en-US" sz="1800" dirty="0"/>
        </a:p>
      </dgm:t>
    </dgm:pt>
    <dgm:pt modelId="{2DE8AB77-9C77-A34A-BD2C-49929AAEFFCC}" type="parTrans" cxnId="{F8614B80-F815-3246-9005-1FA6543812E5}">
      <dgm:prSet/>
      <dgm:spPr/>
      <dgm:t>
        <a:bodyPr/>
        <a:lstStyle/>
        <a:p>
          <a:endParaRPr lang="en-US"/>
        </a:p>
      </dgm:t>
    </dgm:pt>
    <dgm:pt modelId="{67EFB058-EC57-8C41-BC44-5039F6E2EAD0}" type="sibTrans" cxnId="{F8614B80-F815-3246-9005-1FA6543812E5}">
      <dgm:prSet/>
      <dgm:spPr/>
      <dgm:t>
        <a:bodyPr/>
        <a:lstStyle/>
        <a:p>
          <a:endParaRPr lang="en-US"/>
        </a:p>
      </dgm:t>
    </dgm:pt>
    <dgm:pt modelId="{811DDEA5-D328-F34A-A47C-26FA1F0FDDE4}">
      <dgm:prSet custT="1"/>
      <dgm:spPr/>
      <dgm:t>
        <a:bodyPr/>
        <a:lstStyle/>
        <a:p>
          <a:pPr rtl="0"/>
          <a:r>
            <a:rPr lang="en-US" sz="1800" dirty="0" smtClean="0"/>
            <a:t>Data Analysis </a:t>
          </a:r>
          <a:r>
            <a:rPr lang="en-US" sz="1800" dirty="0" err="1" smtClean="0"/>
            <a:t>sra</a:t>
          </a:r>
          <a:r>
            <a:rPr lang="en-US" sz="1800" dirty="0" smtClean="0"/>
            <a:t>-toolkit and </a:t>
          </a:r>
          <a:r>
            <a:rPr lang="en-US" sz="1800" dirty="0" err="1" smtClean="0"/>
            <a:t>Bionimbus</a:t>
          </a:r>
          <a:endParaRPr lang="en-US" sz="1800" dirty="0"/>
        </a:p>
      </dgm:t>
    </dgm:pt>
    <dgm:pt modelId="{0494F48F-0F35-134A-8FC5-0C6FD89D9521}" type="parTrans" cxnId="{41616C31-BA22-E44E-B3E1-D04BEADCF7B8}">
      <dgm:prSet/>
      <dgm:spPr/>
      <dgm:t>
        <a:bodyPr/>
        <a:lstStyle/>
        <a:p>
          <a:endParaRPr lang="en-US"/>
        </a:p>
      </dgm:t>
    </dgm:pt>
    <dgm:pt modelId="{660054A3-9461-CD42-A60C-8B21A137FB21}" type="sibTrans" cxnId="{41616C31-BA22-E44E-B3E1-D04BEADCF7B8}">
      <dgm:prSet/>
      <dgm:spPr/>
      <dgm:t>
        <a:bodyPr/>
        <a:lstStyle/>
        <a:p>
          <a:endParaRPr lang="en-US"/>
        </a:p>
      </dgm:t>
    </dgm:pt>
    <dgm:pt modelId="{D0F85BB8-2DD1-1C48-BB0A-D24658225BF3}">
      <dgm:prSet custT="1"/>
      <dgm:spPr/>
      <dgm:t>
        <a:bodyPr/>
        <a:lstStyle/>
        <a:p>
          <a:pPr rtl="0"/>
          <a:r>
            <a:rPr lang="en-US" sz="1800" dirty="0" smtClean="0"/>
            <a:t>Expand 100gb to DR Site in Sterling, VA</a:t>
          </a:r>
          <a:endParaRPr lang="en-US" sz="1800" dirty="0"/>
        </a:p>
      </dgm:t>
    </dgm:pt>
    <dgm:pt modelId="{F5C4091D-165F-0B4A-9B40-7361BEE19CD7}" type="parTrans" cxnId="{E06D06B4-BBB7-CB48-BF65-E883C275395A}">
      <dgm:prSet/>
      <dgm:spPr/>
      <dgm:t>
        <a:bodyPr/>
        <a:lstStyle/>
        <a:p>
          <a:endParaRPr lang="en-US"/>
        </a:p>
      </dgm:t>
    </dgm:pt>
    <dgm:pt modelId="{F9F60433-8C27-C146-8819-B21A424EA5C7}" type="sibTrans" cxnId="{E06D06B4-BBB7-CB48-BF65-E883C275395A}">
      <dgm:prSet/>
      <dgm:spPr/>
      <dgm:t>
        <a:bodyPr/>
        <a:lstStyle/>
        <a:p>
          <a:endParaRPr lang="en-US"/>
        </a:p>
      </dgm:t>
    </dgm:pt>
    <dgm:pt modelId="{259C9BDC-9497-DE40-8B78-EF10C8D54410}">
      <dgm:prSet custT="1"/>
      <dgm:spPr/>
      <dgm:t>
        <a:bodyPr/>
        <a:lstStyle/>
        <a:p>
          <a:pPr rtl="0"/>
          <a:r>
            <a:rPr lang="en-US" sz="2000" dirty="0" smtClean="0"/>
            <a:t>Transfer Optimization</a:t>
          </a:r>
          <a:endParaRPr lang="en-US" sz="2000" dirty="0"/>
        </a:p>
      </dgm:t>
    </dgm:pt>
    <dgm:pt modelId="{77398519-193E-C940-A27A-58DAB8E05CD6}" type="parTrans" cxnId="{868D7765-AA97-9848-87B9-1F5FCE7E1D8D}">
      <dgm:prSet/>
      <dgm:spPr/>
      <dgm:t>
        <a:bodyPr/>
        <a:lstStyle/>
        <a:p>
          <a:endParaRPr lang="en-US"/>
        </a:p>
      </dgm:t>
    </dgm:pt>
    <dgm:pt modelId="{C0477C4F-AEB3-394A-BADA-380A5D5ED763}" type="sibTrans" cxnId="{868D7765-AA97-9848-87B9-1F5FCE7E1D8D}">
      <dgm:prSet/>
      <dgm:spPr/>
      <dgm:t>
        <a:bodyPr/>
        <a:lstStyle/>
        <a:p>
          <a:endParaRPr lang="en-US"/>
        </a:p>
      </dgm:t>
    </dgm:pt>
    <dgm:pt modelId="{49BCC058-6C27-D74E-80F7-4A39540CBEB1}">
      <dgm:prSet custT="1"/>
      <dgm:spPr/>
      <dgm:t>
        <a:bodyPr/>
        <a:lstStyle/>
        <a:p>
          <a:pPr rtl="0"/>
          <a:r>
            <a:rPr lang="en-US" sz="1800" dirty="0" smtClean="0"/>
            <a:t>International connections to R&amp;E Networks</a:t>
          </a:r>
          <a:endParaRPr lang="en-US" sz="1800" dirty="0"/>
        </a:p>
      </dgm:t>
    </dgm:pt>
    <dgm:pt modelId="{3D1434E2-9EE4-034C-B062-399264D660AE}" type="parTrans" cxnId="{849092AD-3A6B-ED4A-A959-59B055F90EAC}">
      <dgm:prSet/>
      <dgm:spPr/>
      <dgm:t>
        <a:bodyPr/>
        <a:lstStyle/>
        <a:p>
          <a:endParaRPr lang="en-US"/>
        </a:p>
      </dgm:t>
    </dgm:pt>
    <dgm:pt modelId="{BE91ACEE-4D2E-5D43-9438-687EEB1C2F57}" type="sibTrans" cxnId="{849092AD-3A6B-ED4A-A959-59B055F90EAC}">
      <dgm:prSet/>
      <dgm:spPr/>
      <dgm:t>
        <a:bodyPr/>
        <a:lstStyle/>
        <a:p>
          <a:endParaRPr lang="en-US"/>
        </a:p>
      </dgm:t>
    </dgm:pt>
    <dgm:pt modelId="{4B1E92E8-7592-4F4E-8E63-6CC34691F925}">
      <dgm:prSet custT="1"/>
      <dgm:spPr/>
      <dgm:t>
        <a:bodyPr/>
        <a:lstStyle/>
        <a:p>
          <a:pPr rtl="0"/>
          <a:r>
            <a:rPr lang="en-US" sz="1800" dirty="0" smtClean="0"/>
            <a:t>Internet2 for Science and big data transfers</a:t>
          </a:r>
          <a:endParaRPr lang="en-US" sz="1800" dirty="0"/>
        </a:p>
      </dgm:t>
    </dgm:pt>
    <dgm:pt modelId="{F6876C0A-4BA3-0E4D-B6C8-8D71570064DB}" type="parTrans" cxnId="{A8FBD6EE-A1BD-CB4F-AFB8-F8AE7CB6A827}">
      <dgm:prSet/>
      <dgm:spPr/>
      <dgm:t>
        <a:bodyPr/>
        <a:lstStyle/>
        <a:p>
          <a:endParaRPr lang="en-US"/>
        </a:p>
      </dgm:t>
    </dgm:pt>
    <dgm:pt modelId="{1BEF81B7-8D92-5240-B0D5-6FB3A6413E54}" type="sibTrans" cxnId="{A8FBD6EE-A1BD-CB4F-AFB8-F8AE7CB6A827}">
      <dgm:prSet/>
      <dgm:spPr/>
      <dgm:t>
        <a:bodyPr/>
        <a:lstStyle/>
        <a:p>
          <a:endParaRPr lang="en-US"/>
        </a:p>
      </dgm:t>
    </dgm:pt>
    <dgm:pt modelId="{D784C919-6E33-3E49-A851-15B0449B21E2}">
      <dgm:prSet custT="1"/>
      <dgm:spPr/>
      <dgm:t>
        <a:bodyPr/>
        <a:lstStyle/>
        <a:p>
          <a:pPr rtl="0"/>
          <a:r>
            <a:rPr lang="en-US" sz="1800" dirty="0" err="1" smtClean="0"/>
            <a:t>InCommon</a:t>
          </a:r>
          <a:r>
            <a:rPr lang="en-US" sz="1800" dirty="0" smtClean="0"/>
            <a:t> authentication – Especially globally</a:t>
          </a:r>
          <a:endParaRPr lang="en-US" sz="1800" dirty="0"/>
        </a:p>
      </dgm:t>
    </dgm:pt>
    <dgm:pt modelId="{001B0794-482C-BE4F-A554-5BB6048BB807}" type="parTrans" cxnId="{5D0111CD-FD20-9249-9323-AA5398FE74D9}">
      <dgm:prSet/>
      <dgm:spPr/>
      <dgm:t>
        <a:bodyPr/>
        <a:lstStyle/>
        <a:p>
          <a:endParaRPr lang="en-US"/>
        </a:p>
      </dgm:t>
    </dgm:pt>
    <dgm:pt modelId="{A34991AD-5A5F-7E46-8851-3C32D6E598D3}" type="sibTrans" cxnId="{5D0111CD-FD20-9249-9323-AA5398FE74D9}">
      <dgm:prSet/>
      <dgm:spPr/>
      <dgm:t>
        <a:bodyPr/>
        <a:lstStyle/>
        <a:p>
          <a:endParaRPr lang="en-US"/>
        </a:p>
      </dgm:t>
    </dgm:pt>
    <dgm:pt modelId="{85613966-A258-074D-B7EF-8C773B2A2504}">
      <dgm:prSet custT="1"/>
      <dgm:spPr/>
      <dgm:t>
        <a:bodyPr/>
        <a:lstStyle/>
        <a:p>
          <a:pPr rtl="0"/>
          <a:r>
            <a:rPr lang="en-US" sz="2000" dirty="0" smtClean="0"/>
            <a:t>Network Expansion</a:t>
          </a:r>
          <a:endParaRPr lang="en-US" sz="2000" dirty="0"/>
        </a:p>
      </dgm:t>
    </dgm:pt>
    <dgm:pt modelId="{88E94CBF-134F-CD42-B8C0-9BAB62566E0A}" type="parTrans" cxnId="{F25EFF20-F869-9B4C-91C6-EEC121074B73}">
      <dgm:prSet/>
      <dgm:spPr/>
      <dgm:t>
        <a:bodyPr/>
        <a:lstStyle/>
        <a:p>
          <a:endParaRPr lang="en-US"/>
        </a:p>
      </dgm:t>
    </dgm:pt>
    <dgm:pt modelId="{2F09EB37-5424-974E-8F90-1E470E2C6D15}" type="sibTrans" cxnId="{F25EFF20-F869-9B4C-91C6-EEC121074B73}">
      <dgm:prSet/>
      <dgm:spPr/>
      <dgm:t>
        <a:bodyPr/>
        <a:lstStyle/>
        <a:p>
          <a:endParaRPr lang="en-US"/>
        </a:p>
      </dgm:t>
    </dgm:pt>
    <dgm:pt modelId="{35F3D150-F275-1244-999D-5E1BAB7B2239}">
      <dgm:prSet custT="1"/>
      <dgm:spPr/>
      <dgm:t>
        <a:bodyPr/>
        <a:lstStyle/>
        <a:p>
          <a:pPr rtl="0"/>
          <a:r>
            <a:rPr lang="en-US" sz="1800" dirty="0" smtClean="0"/>
            <a:t>Work with key partners to improve data transfer</a:t>
          </a:r>
          <a:endParaRPr lang="en-US" sz="1800" dirty="0"/>
        </a:p>
      </dgm:t>
    </dgm:pt>
    <dgm:pt modelId="{22407110-38F0-5142-B3BC-95691C53F1A3}" type="parTrans" cxnId="{6C6CFFFA-7F49-CB46-B8AA-FF68B50F0D46}">
      <dgm:prSet/>
      <dgm:spPr/>
      <dgm:t>
        <a:bodyPr/>
        <a:lstStyle/>
        <a:p>
          <a:endParaRPr lang="en-US"/>
        </a:p>
      </dgm:t>
    </dgm:pt>
    <dgm:pt modelId="{D4CD7DA5-86E8-7147-98BA-AA9E5BFBA94B}" type="sibTrans" cxnId="{6C6CFFFA-7F49-CB46-B8AA-FF68B50F0D46}">
      <dgm:prSet/>
      <dgm:spPr/>
      <dgm:t>
        <a:bodyPr/>
        <a:lstStyle/>
        <a:p>
          <a:endParaRPr lang="en-US"/>
        </a:p>
      </dgm:t>
    </dgm:pt>
    <dgm:pt modelId="{88CD9CD2-1C58-7743-91B0-D81AF4C0C11D}">
      <dgm:prSet custT="1"/>
      <dgm:spPr/>
      <dgm:t>
        <a:bodyPr/>
        <a:lstStyle/>
        <a:p>
          <a:pPr rtl="0"/>
          <a:r>
            <a:rPr lang="en-US" sz="1800" dirty="0" smtClean="0"/>
            <a:t>Additional Backup 100gb links</a:t>
          </a:r>
          <a:endParaRPr lang="en-US" sz="1800" dirty="0"/>
        </a:p>
      </dgm:t>
    </dgm:pt>
    <dgm:pt modelId="{EF799BB9-F7E1-164E-920C-47A1273BBD95}" type="parTrans" cxnId="{8ACEAB2D-1138-FB4E-BFB4-39CD2CF365D2}">
      <dgm:prSet/>
      <dgm:spPr/>
      <dgm:t>
        <a:bodyPr/>
        <a:lstStyle/>
        <a:p>
          <a:endParaRPr lang="en-US"/>
        </a:p>
      </dgm:t>
    </dgm:pt>
    <dgm:pt modelId="{A37E8412-7F19-264B-93AC-C029D68F8085}" type="sibTrans" cxnId="{8ACEAB2D-1138-FB4E-BFB4-39CD2CF365D2}">
      <dgm:prSet/>
      <dgm:spPr/>
      <dgm:t>
        <a:bodyPr/>
        <a:lstStyle/>
        <a:p>
          <a:endParaRPr lang="en-US"/>
        </a:p>
      </dgm:t>
    </dgm:pt>
    <dgm:pt modelId="{93D4E817-0451-A549-8E69-5D788F3F8E3F}">
      <dgm:prSet custT="1"/>
      <dgm:spPr/>
      <dgm:t>
        <a:bodyPr/>
        <a:lstStyle/>
        <a:p>
          <a:pPr rtl="0"/>
          <a:r>
            <a:rPr lang="en-US" sz="1800" dirty="0" smtClean="0"/>
            <a:t>As we and they add &gt; 10gb networks</a:t>
          </a:r>
          <a:endParaRPr lang="en-US" sz="1800" dirty="0"/>
        </a:p>
      </dgm:t>
    </dgm:pt>
    <dgm:pt modelId="{E28E034A-7CB2-CD44-B1FA-DCACE01D78D8}" type="parTrans" cxnId="{09C80F65-FD45-A843-B9C8-FACB22D883BC}">
      <dgm:prSet/>
      <dgm:spPr/>
      <dgm:t>
        <a:bodyPr/>
        <a:lstStyle/>
        <a:p>
          <a:endParaRPr lang="en-US"/>
        </a:p>
      </dgm:t>
    </dgm:pt>
    <dgm:pt modelId="{3A058DEE-02CE-FD41-A1F5-D65C5DF3E556}" type="sibTrans" cxnId="{09C80F65-FD45-A843-B9C8-FACB22D883BC}">
      <dgm:prSet/>
      <dgm:spPr/>
      <dgm:t>
        <a:bodyPr/>
        <a:lstStyle/>
        <a:p>
          <a:endParaRPr lang="en-US"/>
        </a:p>
      </dgm:t>
    </dgm:pt>
    <dgm:pt modelId="{199C0EBD-203C-A642-AE83-2C970ECBA465}">
      <dgm:prSet custT="1"/>
      <dgm:spPr/>
      <dgm:t>
        <a:bodyPr/>
        <a:lstStyle/>
        <a:p>
          <a:pPr rtl="0"/>
          <a:r>
            <a:rPr lang="en-US" sz="1800" dirty="0" smtClean="0"/>
            <a:t>Internet2 101 for Program Officers</a:t>
          </a:r>
          <a:endParaRPr lang="en-US" sz="1800" dirty="0"/>
        </a:p>
      </dgm:t>
    </dgm:pt>
    <dgm:pt modelId="{B4EAFF74-90E5-A04B-8279-013EEB1FF315}" type="sibTrans" cxnId="{10BE79C9-2E81-5A43-AB3B-BDC2D89CE060}">
      <dgm:prSet/>
      <dgm:spPr/>
      <dgm:t>
        <a:bodyPr/>
        <a:lstStyle/>
        <a:p>
          <a:endParaRPr lang="en-US"/>
        </a:p>
      </dgm:t>
    </dgm:pt>
    <dgm:pt modelId="{3E3DFDED-6BD3-6A42-9591-9B6ECC0DA85B}" type="parTrans" cxnId="{10BE79C9-2E81-5A43-AB3B-BDC2D89CE060}">
      <dgm:prSet/>
      <dgm:spPr/>
      <dgm:t>
        <a:bodyPr/>
        <a:lstStyle/>
        <a:p>
          <a:endParaRPr lang="en-US"/>
        </a:p>
      </dgm:t>
    </dgm:pt>
    <dgm:pt modelId="{7D54D82F-1FE5-B644-BB01-42C52A0D493C}">
      <dgm:prSet custT="1"/>
      <dgm:spPr/>
      <dgm:t>
        <a:bodyPr/>
        <a:lstStyle/>
        <a:p>
          <a:pPr rtl="0"/>
          <a:r>
            <a:rPr lang="en-US" sz="2000" dirty="0" smtClean="0"/>
            <a:t>Internet2 day </a:t>
          </a:r>
          <a:endParaRPr lang="en-US" sz="2000" dirty="0"/>
        </a:p>
      </dgm:t>
    </dgm:pt>
    <dgm:pt modelId="{1AD6BB69-53C0-9B49-9C8A-5E00C2784E20}" type="sibTrans" cxnId="{0A0B94F3-0044-A942-8CC5-103CAC4704C1}">
      <dgm:prSet/>
      <dgm:spPr/>
      <dgm:t>
        <a:bodyPr/>
        <a:lstStyle/>
        <a:p>
          <a:endParaRPr lang="en-US"/>
        </a:p>
      </dgm:t>
    </dgm:pt>
    <dgm:pt modelId="{902729B7-EAD5-6944-9240-743AB38C63A2}" type="parTrans" cxnId="{0A0B94F3-0044-A942-8CC5-103CAC4704C1}">
      <dgm:prSet/>
      <dgm:spPr/>
      <dgm:t>
        <a:bodyPr/>
        <a:lstStyle/>
        <a:p>
          <a:endParaRPr lang="en-US"/>
        </a:p>
      </dgm:t>
    </dgm:pt>
    <dgm:pt modelId="{7F765C9F-A5A5-3248-A5DE-76B660032A5C}">
      <dgm:prSet custT="1"/>
      <dgm:spPr/>
      <dgm:t>
        <a:bodyPr/>
        <a:lstStyle/>
        <a:p>
          <a:pPr rtl="0"/>
          <a:r>
            <a:rPr lang="en-US" sz="1800" dirty="0" smtClean="0"/>
            <a:t>BD2K</a:t>
          </a:r>
          <a:endParaRPr lang="en-US" sz="1800" dirty="0"/>
        </a:p>
      </dgm:t>
    </dgm:pt>
    <dgm:pt modelId="{2FB4EB02-FA65-0440-B899-2C4BD23071CA}" type="parTrans" cxnId="{045868D7-746B-F143-9CAB-F2A22B0DED04}">
      <dgm:prSet/>
      <dgm:spPr/>
      <dgm:t>
        <a:bodyPr/>
        <a:lstStyle/>
        <a:p>
          <a:endParaRPr lang="en-US"/>
        </a:p>
      </dgm:t>
    </dgm:pt>
    <dgm:pt modelId="{8CBAF6EF-43E9-5C48-A4B4-05AA7BFFBE56}" type="sibTrans" cxnId="{045868D7-746B-F143-9CAB-F2A22B0DED04}">
      <dgm:prSet/>
      <dgm:spPr/>
      <dgm:t>
        <a:bodyPr/>
        <a:lstStyle/>
        <a:p>
          <a:endParaRPr lang="en-US"/>
        </a:p>
      </dgm:t>
    </dgm:pt>
    <dgm:pt modelId="{C3A1BB57-F17F-BC4E-B620-6BF905C936F7}">
      <dgm:prSet custT="1"/>
      <dgm:spPr/>
      <dgm:t>
        <a:bodyPr/>
        <a:lstStyle/>
        <a:p>
          <a:pPr rtl="0"/>
          <a:r>
            <a:rPr lang="en-US" sz="1800" dirty="0" smtClean="0"/>
            <a:t>Software Repositories, sharing</a:t>
          </a:r>
          <a:endParaRPr lang="en-US" sz="1800" dirty="0"/>
        </a:p>
      </dgm:t>
    </dgm:pt>
    <dgm:pt modelId="{6D805877-868E-9545-9DBC-E23547E1F8DF}" type="parTrans" cxnId="{5FCEA9A8-CE02-6645-A52A-AC521C679C78}">
      <dgm:prSet/>
      <dgm:spPr/>
      <dgm:t>
        <a:bodyPr/>
        <a:lstStyle/>
        <a:p>
          <a:endParaRPr lang="en-US"/>
        </a:p>
      </dgm:t>
    </dgm:pt>
    <dgm:pt modelId="{4EC741B5-3918-924F-BBED-E1F0F5CBFDA8}" type="sibTrans" cxnId="{5FCEA9A8-CE02-6645-A52A-AC521C679C78}">
      <dgm:prSet/>
      <dgm:spPr/>
      <dgm:t>
        <a:bodyPr/>
        <a:lstStyle/>
        <a:p>
          <a:endParaRPr lang="en-US"/>
        </a:p>
      </dgm:t>
    </dgm:pt>
    <dgm:pt modelId="{FEA0087C-AF89-5940-B32E-EA29DA6B26E3}">
      <dgm:prSet custT="1"/>
      <dgm:spPr/>
      <dgm:t>
        <a:bodyPr/>
        <a:lstStyle/>
        <a:p>
          <a:pPr rtl="0"/>
          <a:r>
            <a:rPr lang="en-US" sz="1800" dirty="0" smtClean="0"/>
            <a:t>Data repositories, Cloud</a:t>
          </a:r>
          <a:endParaRPr lang="en-US" sz="1800" dirty="0"/>
        </a:p>
      </dgm:t>
    </dgm:pt>
    <dgm:pt modelId="{ED0121AA-CAB8-CE4E-A104-DB02E025B6D5}" type="parTrans" cxnId="{712065AB-34AF-1B42-A9F2-0F1C36667A1E}">
      <dgm:prSet/>
      <dgm:spPr/>
      <dgm:t>
        <a:bodyPr/>
        <a:lstStyle/>
        <a:p>
          <a:endParaRPr lang="en-US"/>
        </a:p>
      </dgm:t>
    </dgm:pt>
    <dgm:pt modelId="{396B75A3-14AE-FC46-9B83-07517D619483}" type="sibTrans" cxnId="{712065AB-34AF-1B42-A9F2-0F1C36667A1E}">
      <dgm:prSet/>
      <dgm:spPr/>
      <dgm:t>
        <a:bodyPr/>
        <a:lstStyle/>
        <a:p>
          <a:endParaRPr lang="en-US"/>
        </a:p>
      </dgm:t>
    </dgm:pt>
    <dgm:pt modelId="{21B9E5F1-4B13-7440-BDB4-FAB8239094C9}" type="pres">
      <dgm:prSet presAssocID="{C843051F-AB22-074E-A827-089CF26B2E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BA9EC3-6F26-E54B-9D63-097E94625AF3}" type="pres">
      <dgm:prSet presAssocID="{4FFEB4F5-31B6-074E-8156-CEABC186F89A}" presName="linNode" presStyleCnt="0"/>
      <dgm:spPr/>
    </dgm:pt>
    <dgm:pt modelId="{236AEC44-4D1B-924F-BC44-ED7B9EA6C679}" type="pres">
      <dgm:prSet presAssocID="{4FFEB4F5-31B6-074E-8156-CEABC186F89A}" presName="parentText" presStyleLbl="node1" presStyleIdx="0" presStyleCnt="5" custScaleX="66518" custLinFactNeighborX="-9124" custLinFactNeighborY="1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77189-8093-894E-A384-4E014CFAC6BE}" type="pres">
      <dgm:prSet presAssocID="{4FFEB4F5-31B6-074E-8156-CEABC186F89A}" presName="descendantText" presStyleLbl="alignAccFollowNode1" presStyleIdx="0" presStyleCnt="5" custScaleX="115641" custScaleY="12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1FBFD-6BEF-7041-AF36-16A800A77203}" type="pres">
      <dgm:prSet presAssocID="{EA5033FF-EE09-4C41-BF42-20043AAB3FC5}" presName="sp" presStyleCnt="0"/>
      <dgm:spPr/>
    </dgm:pt>
    <dgm:pt modelId="{C1E38C7B-4CF3-7644-8A8F-E5FDC57E7918}" type="pres">
      <dgm:prSet presAssocID="{85613966-A258-074D-B7EF-8C773B2A2504}" presName="linNode" presStyleCnt="0"/>
      <dgm:spPr/>
    </dgm:pt>
    <dgm:pt modelId="{53EC3A5C-F4F5-C040-AA39-B11071E4F47D}" type="pres">
      <dgm:prSet presAssocID="{85613966-A258-074D-B7EF-8C773B2A2504}" presName="parentText" presStyleLbl="node1" presStyleIdx="1" presStyleCnt="5" custScaleX="66518" custLinFactNeighborX="-9124" custLinFactNeighborY="1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DC67F-6EC9-934C-8A4C-429426A2B0A9}" type="pres">
      <dgm:prSet presAssocID="{85613966-A258-074D-B7EF-8C773B2A2504}" presName="descendantText" presStyleLbl="alignAccFollowNode1" presStyleIdx="1" presStyleCnt="5" custScaleX="115641" custScaleY="12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7DCA6-F6DB-E346-A39A-31712E2FB9FA}" type="pres">
      <dgm:prSet presAssocID="{2F09EB37-5424-974E-8F90-1E470E2C6D15}" presName="sp" presStyleCnt="0"/>
      <dgm:spPr/>
    </dgm:pt>
    <dgm:pt modelId="{11498097-31B7-5D48-935F-01D94D058311}" type="pres">
      <dgm:prSet presAssocID="{259C9BDC-9497-DE40-8B78-EF10C8D54410}" presName="linNode" presStyleCnt="0"/>
      <dgm:spPr/>
    </dgm:pt>
    <dgm:pt modelId="{43521EA9-F7CB-254D-A4E2-70D4EF47B75E}" type="pres">
      <dgm:prSet presAssocID="{259C9BDC-9497-DE40-8B78-EF10C8D54410}" presName="parentText" presStyleLbl="node1" presStyleIdx="2" presStyleCnt="5" custScaleX="66518" custLinFactNeighborX="-9124" custLinFactNeighborY="1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8D007-57A7-6D4B-823D-9081E7E45D97}" type="pres">
      <dgm:prSet presAssocID="{259C9BDC-9497-DE40-8B78-EF10C8D54410}" presName="descendantText" presStyleLbl="alignAccFollowNode1" presStyleIdx="2" presStyleCnt="5" custScaleX="115641" custScaleY="12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CC0AE-5260-B446-8124-0073EFAC0C5F}" type="pres">
      <dgm:prSet presAssocID="{C0477C4F-AEB3-394A-BADA-380A5D5ED763}" presName="sp" presStyleCnt="0"/>
      <dgm:spPr/>
    </dgm:pt>
    <dgm:pt modelId="{92E9032C-C4CA-7D4D-B934-D3F5669DCE82}" type="pres">
      <dgm:prSet presAssocID="{7D54D82F-1FE5-B644-BB01-42C52A0D493C}" presName="linNode" presStyleCnt="0"/>
      <dgm:spPr/>
    </dgm:pt>
    <dgm:pt modelId="{8735C4FA-8E4B-F64A-AA1E-672A122D8353}" type="pres">
      <dgm:prSet presAssocID="{7D54D82F-1FE5-B644-BB01-42C52A0D493C}" presName="parentText" presStyleLbl="node1" presStyleIdx="3" presStyleCnt="5" custScaleX="66518" custLinFactNeighborX="-9124" custLinFactNeighborY="1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84D5E-77FA-0245-A319-B1640A8506D0}" type="pres">
      <dgm:prSet presAssocID="{7D54D82F-1FE5-B644-BB01-42C52A0D493C}" presName="descendantText" presStyleLbl="alignAccFollowNode1" presStyleIdx="3" presStyleCnt="5" custScaleX="115641" custScaleY="12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BE646-8407-0242-A90E-4E177230D9A2}" type="pres">
      <dgm:prSet presAssocID="{1AD6BB69-53C0-9B49-9C8A-5E00C2784E20}" presName="sp" presStyleCnt="0"/>
      <dgm:spPr/>
    </dgm:pt>
    <dgm:pt modelId="{6CFD5BAB-F939-3E4C-9D31-4F027CE78620}" type="pres">
      <dgm:prSet presAssocID="{7F765C9F-A5A5-3248-A5DE-76B660032A5C}" presName="linNode" presStyleCnt="0"/>
      <dgm:spPr/>
    </dgm:pt>
    <dgm:pt modelId="{7679F56B-BDF5-8F42-B55D-74879651A6A2}" type="pres">
      <dgm:prSet presAssocID="{7F765C9F-A5A5-3248-A5DE-76B660032A5C}" presName="parentText" presStyleLbl="node1" presStyleIdx="4" presStyleCnt="5" custScaleX="65477" custLinFactNeighborX="-2317" custLinFactNeighborY="17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1D582-C199-C747-8BA6-0E1409068E57}" type="pres">
      <dgm:prSet presAssocID="{7F765C9F-A5A5-3248-A5DE-76B660032A5C}" presName="descendantText" presStyleLbl="alignAccFollowNode1" presStyleIdx="4" presStyleCnt="5" custScaleX="116775" custLinFactNeighborX="1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868D7-746B-F143-9CAB-F2A22B0DED04}" srcId="{C843051F-AB22-074E-A827-089CF26B2E7E}" destId="{7F765C9F-A5A5-3248-A5DE-76B660032A5C}" srcOrd="4" destOrd="0" parTransId="{2FB4EB02-FA65-0440-B899-2C4BD23071CA}" sibTransId="{8CBAF6EF-43E9-5C48-A4B4-05AA7BFFBE56}"/>
    <dgm:cxn modelId="{BD88F830-19C2-0440-B4B0-3DFDE3912B12}" type="presOf" srcId="{7F765C9F-A5A5-3248-A5DE-76B660032A5C}" destId="{7679F56B-BDF5-8F42-B55D-74879651A6A2}" srcOrd="0" destOrd="0" presId="urn:microsoft.com/office/officeart/2005/8/layout/vList5"/>
    <dgm:cxn modelId="{1F465A9E-AE2C-C743-ACC5-4889D9A5BA89}" type="presOf" srcId="{88CD9CD2-1C58-7743-91B0-D81AF4C0C11D}" destId="{A5EDC67F-6EC9-934C-8A4C-429426A2B0A9}" srcOrd="0" destOrd="1" presId="urn:microsoft.com/office/officeart/2005/8/layout/vList5"/>
    <dgm:cxn modelId="{5FCEA9A8-CE02-6645-A52A-AC521C679C78}" srcId="{7F765C9F-A5A5-3248-A5DE-76B660032A5C}" destId="{C3A1BB57-F17F-BC4E-B620-6BF905C936F7}" srcOrd="0" destOrd="0" parTransId="{6D805877-868E-9545-9DBC-E23547E1F8DF}" sibTransId="{4EC741B5-3918-924F-BBED-E1F0F5CBFDA8}"/>
    <dgm:cxn modelId="{55647073-1EF7-EB49-AAA7-1417E04D8A72}" type="presOf" srcId="{A5D30934-5801-4F47-88D2-AF02E7CA447A}" destId="{32377189-8093-894E-A384-4E014CFAC6BE}" srcOrd="0" destOrd="0" presId="urn:microsoft.com/office/officeart/2005/8/layout/vList5"/>
    <dgm:cxn modelId="{014C7676-16E6-DE45-AE6A-334B63A3E0C8}" type="presOf" srcId="{4B1E92E8-7592-4F4E-8E63-6CC34691F925}" destId="{70F84D5E-77FA-0245-A319-B1640A8506D0}" srcOrd="0" destOrd="2" presId="urn:microsoft.com/office/officeart/2005/8/layout/vList5"/>
    <dgm:cxn modelId="{6CC8E347-5A2E-8444-B695-E6F4578E7E86}" type="presOf" srcId="{811DDEA5-D328-F34A-A47C-26FA1F0FDDE4}" destId="{32377189-8093-894E-A384-4E014CFAC6BE}" srcOrd="0" destOrd="1" presId="urn:microsoft.com/office/officeart/2005/8/layout/vList5"/>
    <dgm:cxn modelId="{0B8BBC69-2B0D-DA4A-8A3C-B0AA27CC65B7}" type="presOf" srcId="{259C9BDC-9497-DE40-8B78-EF10C8D54410}" destId="{43521EA9-F7CB-254D-A4E2-70D4EF47B75E}" srcOrd="0" destOrd="0" presId="urn:microsoft.com/office/officeart/2005/8/layout/vList5"/>
    <dgm:cxn modelId="{5D0111CD-FD20-9249-9323-AA5398FE74D9}" srcId="{7D54D82F-1FE5-B644-BB01-42C52A0D493C}" destId="{D784C919-6E33-3E49-A851-15B0449B21E2}" srcOrd="3" destOrd="0" parTransId="{001B0794-482C-BE4F-A554-5BB6048BB807}" sibTransId="{A34991AD-5A5F-7E46-8851-3C32D6E598D3}"/>
    <dgm:cxn modelId="{10BE79C9-2E81-5A43-AB3B-BDC2D89CE060}" srcId="{7D54D82F-1FE5-B644-BB01-42C52A0D493C}" destId="{199C0EBD-203C-A642-AE83-2C970ECBA465}" srcOrd="0" destOrd="0" parTransId="{3E3DFDED-6BD3-6A42-9591-9B6ECC0DA85B}" sibTransId="{B4EAFF74-90E5-A04B-8279-013EEB1FF315}"/>
    <dgm:cxn modelId="{712065AB-34AF-1B42-A9F2-0F1C36667A1E}" srcId="{7F765C9F-A5A5-3248-A5DE-76B660032A5C}" destId="{FEA0087C-AF89-5940-B32E-EA29DA6B26E3}" srcOrd="1" destOrd="0" parTransId="{ED0121AA-CAB8-CE4E-A104-DB02E025B6D5}" sibTransId="{396B75A3-14AE-FC46-9B83-07517D619483}"/>
    <dgm:cxn modelId="{13A21ADE-D637-5C48-93D2-66D7F5447B4A}" type="presOf" srcId="{35F3D150-F275-1244-999D-5E1BAB7B2239}" destId="{AC08D007-57A7-6D4B-823D-9081E7E45D97}" srcOrd="0" destOrd="0" presId="urn:microsoft.com/office/officeart/2005/8/layout/vList5"/>
    <dgm:cxn modelId="{11029FD4-1247-4247-8584-2110ADD978AF}" type="presOf" srcId="{4FFEB4F5-31B6-074E-8156-CEABC186F89A}" destId="{236AEC44-4D1B-924F-BC44-ED7B9EA6C679}" srcOrd="0" destOrd="0" presId="urn:microsoft.com/office/officeart/2005/8/layout/vList5"/>
    <dgm:cxn modelId="{41616C31-BA22-E44E-B3E1-D04BEADCF7B8}" srcId="{4FFEB4F5-31B6-074E-8156-CEABC186F89A}" destId="{811DDEA5-D328-F34A-A47C-26FA1F0FDDE4}" srcOrd="1" destOrd="0" parTransId="{0494F48F-0F35-134A-8FC5-0C6FD89D9521}" sibTransId="{660054A3-9461-CD42-A60C-8B21A137FB21}"/>
    <dgm:cxn modelId="{09C80F65-FD45-A843-B9C8-FACB22D883BC}" srcId="{259C9BDC-9497-DE40-8B78-EF10C8D54410}" destId="{93D4E817-0451-A549-8E69-5D788F3F8E3F}" srcOrd="1" destOrd="0" parTransId="{E28E034A-7CB2-CD44-B1FA-DCACE01D78D8}" sibTransId="{3A058DEE-02CE-FD41-A1F5-D65C5DF3E556}"/>
    <dgm:cxn modelId="{3F554D31-54EF-A04F-9248-CCBDA24DB3DD}" type="presOf" srcId="{85613966-A258-074D-B7EF-8C773B2A2504}" destId="{53EC3A5C-F4F5-C040-AA39-B11071E4F47D}" srcOrd="0" destOrd="0" presId="urn:microsoft.com/office/officeart/2005/8/layout/vList5"/>
    <dgm:cxn modelId="{C7EDB62E-9BBB-8F49-9321-44B435177F37}" type="presOf" srcId="{199C0EBD-203C-A642-AE83-2C970ECBA465}" destId="{70F84D5E-77FA-0245-A319-B1640A8506D0}" srcOrd="0" destOrd="0" presId="urn:microsoft.com/office/officeart/2005/8/layout/vList5"/>
    <dgm:cxn modelId="{F25EFF20-F869-9B4C-91C6-EEC121074B73}" srcId="{C843051F-AB22-074E-A827-089CF26B2E7E}" destId="{85613966-A258-074D-B7EF-8C773B2A2504}" srcOrd="1" destOrd="0" parTransId="{88E94CBF-134F-CD42-B8C0-9BAB62566E0A}" sibTransId="{2F09EB37-5424-974E-8F90-1E470E2C6D15}"/>
    <dgm:cxn modelId="{77DD6040-E29C-3241-B8B1-CD99F54FAC57}" type="presOf" srcId="{49BCC058-6C27-D74E-80F7-4A39540CBEB1}" destId="{70F84D5E-77FA-0245-A319-B1640A8506D0}" srcOrd="0" destOrd="1" presId="urn:microsoft.com/office/officeart/2005/8/layout/vList5"/>
    <dgm:cxn modelId="{C56EE3B6-83F2-484A-BD8E-2463EB3397C3}" type="presOf" srcId="{FEA0087C-AF89-5940-B32E-EA29DA6B26E3}" destId="{2381D582-C199-C747-8BA6-0E1409068E57}" srcOrd="0" destOrd="1" presId="urn:microsoft.com/office/officeart/2005/8/layout/vList5"/>
    <dgm:cxn modelId="{8ACEAB2D-1138-FB4E-BFB4-39CD2CF365D2}" srcId="{85613966-A258-074D-B7EF-8C773B2A2504}" destId="{88CD9CD2-1C58-7743-91B0-D81AF4C0C11D}" srcOrd="1" destOrd="0" parTransId="{EF799BB9-F7E1-164E-920C-47A1273BBD95}" sibTransId="{A37E8412-7F19-264B-93AC-C029D68F8085}"/>
    <dgm:cxn modelId="{21F1E772-14E1-F843-9AB9-434A9436ADA0}" type="presOf" srcId="{7D54D82F-1FE5-B644-BB01-42C52A0D493C}" destId="{8735C4FA-8E4B-F64A-AA1E-672A122D8353}" srcOrd="0" destOrd="0" presId="urn:microsoft.com/office/officeart/2005/8/layout/vList5"/>
    <dgm:cxn modelId="{32BBF7A7-F394-8B48-AA1C-B7B41AB19C70}" type="presOf" srcId="{C843051F-AB22-074E-A827-089CF26B2E7E}" destId="{21B9E5F1-4B13-7440-BDB4-FAB8239094C9}" srcOrd="0" destOrd="0" presId="urn:microsoft.com/office/officeart/2005/8/layout/vList5"/>
    <dgm:cxn modelId="{0A0B94F3-0044-A942-8CC5-103CAC4704C1}" srcId="{C843051F-AB22-074E-A827-089CF26B2E7E}" destId="{7D54D82F-1FE5-B644-BB01-42C52A0D493C}" srcOrd="3" destOrd="0" parTransId="{902729B7-EAD5-6944-9240-743AB38C63A2}" sibTransId="{1AD6BB69-53C0-9B49-9C8A-5E00C2784E20}"/>
    <dgm:cxn modelId="{6C6CFFFA-7F49-CB46-B8AA-FF68B50F0D46}" srcId="{259C9BDC-9497-DE40-8B78-EF10C8D54410}" destId="{35F3D150-F275-1244-999D-5E1BAB7B2239}" srcOrd="0" destOrd="0" parTransId="{22407110-38F0-5142-B3BC-95691C53F1A3}" sibTransId="{D4CD7DA5-86E8-7147-98BA-AA9E5BFBA94B}"/>
    <dgm:cxn modelId="{E06D06B4-BBB7-CB48-BF65-E883C275395A}" srcId="{85613966-A258-074D-B7EF-8C773B2A2504}" destId="{D0F85BB8-2DD1-1C48-BB0A-D24658225BF3}" srcOrd="0" destOrd="0" parTransId="{F5C4091D-165F-0B4A-9B40-7361BEE19CD7}" sibTransId="{F9F60433-8C27-C146-8819-B21A424EA5C7}"/>
    <dgm:cxn modelId="{A7B12711-020A-D84D-B74C-B089E3088D5F}" type="presOf" srcId="{C3A1BB57-F17F-BC4E-B620-6BF905C936F7}" destId="{2381D582-C199-C747-8BA6-0E1409068E57}" srcOrd="0" destOrd="0" presId="urn:microsoft.com/office/officeart/2005/8/layout/vList5"/>
    <dgm:cxn modelId="{849092AD-3A6B-ED4A-A959-59B055F90EAC}" srcId="{7D54D82F-1FE5-B644-BB01-42C52A0D493C}" destId="{49BCC058-6C27-D74E-80F7-4A39540CBEB1}" srcOrd="1" destOrd="0" parTransId="{3D1434E2-9EE4-034C-B062-399264D660AE}" sibTransId="{BE91ACEE-4D2E-5D43-9438-687EEB1C2F57}"/>
    <dgm:cxn modelId="{A8FBD6EE-A1BD-CB4F-AFB8-F8AE7CB6A827}" srcId="{7D54D82F-1FE5-B644-BB01-42C52A0D493C}" destId="{4B1E92E8-7592-4F4E-8E63-6CC34691F925}" srcOrd="2" destOrd="0" parTransId="{F6876C0A-4BA3-0E4D-B6C8-8D71570064DB}" sibTransId="{1BEF81B7-8D92-5240-B0D5-6FB3A6413E54}"/>
    <dgm:cxn modelId="{75F04489-0C96-3A4C-85A4-1C6BA4EB30E6}" type="presOf" srcId="{D784C919-6E33-3E49-A851-15B0449B21E2}" destId="{70F84D5E-77FA-0245-A319-B1640A8506D0}" srcOrd="0" destOrd="3" presId="urn:microsoft.com/office/officeart/2005/8/layout/vList5"/>
    <dgm:cxn modelId="{39FBB54E-97B3-4446-BDED-9657CDFA3ED3}" srcId="{C843051F-AB22-074E-A827-089CF26B2E7E}" destId="{4FFEB4F5-31B6-074E-8156-CEABC186F89A}" srcOrd="0" destOrd="0" parTransId="{BE1BF950-CDA4-7147-97EB-BD1810A72951}" sibTransId="{EA5033FF-EE09-4C41-BF42-20043AAB3FC5}"/>
    <dgm:cxn modelId="{027B0475-0FB8-E84D-BBE2-0FB17D913EDE}" type="presOf" srcId="{93D4E817-0451-A549-8E69-5D788F3F8E3F}" destId="{AC08D007-57A7-6D4B-823D-9081E7E45D97}" srcOrd="0" destOrd="1" presId="urn:microsoft.com/office/officeart/2005/8/layout/vList5"/>
    <dgm:cxn modelId="{868D7765-AA97-9848-87B9-1F5FCE7E1D8D}" srcId="{C843051F-AB22-074E-A827-089CF26B2E7E}" destId="{259C9BDC-9497-DE40-8B78-EF10C8D54410}" srcOrd="2" destOrd="0" parTransId="{77398519-193E-C940-A27A-58DAB8E05CD6}" sibTransId="{C0477C4F-AEB3-394A-BADA-380A5D5ED763}"/>
    <dgm:cxn modelId="{F8614B80-F815-3246-9005-1FA6543812E5}" srcId="{4FFEB4F5-31B6-074E-8156-CEABC186F89A}" destId="{A5D30934-5801-4F47-88D2-AF02E7CA447A}" srcOrd="0" destOrd="0" parTransId="{2DE8AB77-9C77-A34A-BD2C-49929AAEFFCC}" sibTransId="{67EFB058-EC57-8C41-BC44-5039F6E2EAD0}"/>
    <dgm:cxn modelId="{04FFA003-A8B0-724F-A240-343C469DB490}" type="presOf" srcId="{D0F85BB8-2DD1-1C48-BB0A-D24658225BF3}" destId="{A5EDC67F-6EC9-934C-8A4C-429426A2B0A9}" srcOrd="0" destOrd="0" presId="urn:microsoft.com/office/officeart/2005/8/layout/vList5"/>
    <dgm:cxn modelId="{2E94AADB-294A-CB4B-95FD-8F3DEDB48D4A}" type="presParOf" srcId="{21B9E5F1-4B13-7440-BDB4-FAB8239094C9}" destId="{94BA9EC3-6F26-E54B-9D63-097E94625AF3}" srcOrd="0" destOrd="0" presId="urn:microsoft.com/office/officeart/2005/8/layout/vList5"/>
    <dgm:cxn modelId="{144089EF-0CD4-5446-9E71-58592072E674}" type="presParOf" srcId="{94BA9EC3-6F26-E54B-9D63-097E94625AF3}" destId="{236AEC44-4D1B-924F-BC44-ED7B9EA6C679}" srcOrd="0" destOrd="0" presId="urn:microsoft.com/office/officeart/2005/8/layout/vList5"/>
    <dgm:cxn modelId="{B6DBC799-2386-8B4B-B3A3-BD224F6B2C3B}" type="presParOf" srcId="{94BA9EC3-6F26-E54B-9D63-097E94625AF3}" destId="{32377189-8093-894E-A384-4E014CFAC6BE}" srcOrd="1" destOrd="0" presId="urn:microsoft.com/office/officeart/2005/8/layout/vList5"/>
    <dgm:cxn modelId="{B82F6E0A-503E-4F4C-AE0B-EDDC70C091B3}" type="presParOf" srcId="{21B9E5F1-4B13-7440-BDB4-FAB8239094C9}" destId="{49A1FBFD-6BEF-7041-AF36-16A800A77203}" srcOrd="1" destOrd="0" presId="urn:microsoft.com/office/officeart/2005/8/layout/vList5"/>
    <dgm:cxn modelId="{FF3AF087-0C61-5B40-9F0B-04E5A566BB76}" type="presParOf" srcId="{21B9E5F1-4B13-7440-BDB4-FAB8239094C9}" destId="{C1E38C7B-4CF3-7644-8A8F-E5FDC57E7918}" srcOrd="2" destOrd="0" presId="urn:microsoft.com/office/officeart/2005/8/layout/vList5"/>
    <dgm:cxn modelId="{E612CEED-F676-414D-B652-E9D85F2A82EA}" type="presParOf" srcId="{C1E38C7B-4CF3-7644-8A8F-E5FDC57E7918}" destId="{53EC3A5C-F4F5-C040-AA39-B11071E4F47D}" srcOrd="0" destOrd="0" presId="urn:microsoft.com/office/officeart/2005/8/layout/vList5"/>
    <dgm:cxn modelId="{51EB0565-BA8A-6D49-95DA-F37ED86A0B77}" type="presParOf" srcId="{C1E38C7B-4CF3-7644-8A8F-E5FDC57E7918}" destId="{A5EDC67F-6EC9-934C-8A4C-429426A2B0A9}" srcOrd="1" destOrd="0" presId="urn:microsoft.com/office/officeart/2005/8/layout/vList5"/>
    <dgm:cxn modelId="{38E63AA3-2873-A54C-8AE0-480A5816DE48}" type="presParOf" srcId="{21B9E5F1-4B13-7440-BDB4-FAB8239094C9}" destId="{14D7DCA6-F6DB-E346-A39A-31712E2FB9FA}" srcOrd="3" destOrd="0" presId="urn:microsoft.com/office/officeart/2005/8/layout/vList5"/>
    <dgm:cxn modelId="{B21D22EC-7BDB-7B4C-97D9-5F048843A656}" type="presParOf" srcId="{21B9E5F1-4B13-7440-BDB4-FAB8239094C9}" destId="{11498097-31B7-5D48-935F-01D94D058311}" srcOrd="4" destOrd="0" presId="urn:microsoft.com/office/officeart/2005/8/layout/vList5"/>
    <dgm:cxn modelId="{10DCAAEE-2217-DD4F-A63F-D1BA52CDDC43}" type="presParOf" srcId="{11498097-31B7-5D48-935F-01D94D058311}" destId="{43521EA9-F7CB-254D-A4E2-70D4EF47B75E}" srcOrd="0" destOrd="0" presId="urn:microsoft.com/office/officeart/2005/8/layout/vList5"/>
    <dgm:cxn modelId="{3EC308E6-C6A7-334F-B634-9FADEF0048F0}" type="presParOf" srcId="{11498097-31B7-5D48-935F-01D94D058311}" destId="{AC08D007-57A7-6D4B-823D-9081E7E45D97}" srcOrd="1" destOrd="0" presId="urn:microsoft.com/office/officeart/2005/8/layout/vList5"/>
    <dgm:cxn modelId="{B39EE903-68AA-CF42-9C83-7C9D3566FDA5}" type="presParOf" srcId="{21B9E5F1-4B13-7440-BDB4-FAB8239094C9}" destId="{AE5CC0AE-5260-B446-8124-0073EFAC0C5F}" srcOrd="5" destOrd="0" presId="urn:microsoft.com/office/officeart/2005/8/layout/vList5"/>
    <dgm:cxn modelId="{0CF6FEBA-06A6-8D40-9659-CDBDB29BB3C9}" type="presParOf" srcId="{21B9E5F1-4B13-7440-BDB4-FAB8239094C9}" destId="{92E9032C-C4CA-7D4D-B934-D3F5669DCE82}" srcOrd="6" destOrd="0" presId="urn:microsoft.com/office/officeart/2005/8/layout/vList5"/>
    <dgm:cxn modelId="{0AEDD0A2-B469-8649-A554-CDE63C6C1D63}" type="presParOf" srcId="{92E9032C-C4CA-7D4D-B934-D3F5669DCE82}" destId="{8735C4FA-8E4B-F64A-AA1E-672A122D8353}" srcOrd="0" destOrd="0" presId="urn:microsoft.com/office/officeart/2005/8/layout/vList5"/>
    <dgm:cxn modelId="{59B632E9-C57C-2F42-B55B-3D6B54CDDEEB}" type="presParOf" srcId="{92E9032C-C4CA-7D4D-B934-D3F5669DCE82}" destId="{70F84D5E-77FA-0245-A319-B1640A8506D0}" srcOrd="1" destOrd="0" presId="urn:microsoft.com/office/officeart/2005/8/layout/vList5"/>
    <dgm:cxn modelId="{4BE1DC90-998C-2643-8C24-CAAC35F1CE2A}" type="presParOf" srcId="{21B9E5F1-4B13-7440-BDB4-FAB8239094C9}" destId="{473BE646-8407-0242-A90E-4E177230D9A2}" srcOrd="7" destOrd="0" presId="urn:microsoft.com/office/officeart/2005/8/layout/vList5"/>
    <dgm:cxn modelId="{9D8F6B62-DAFD-AC48-BA0D-71D5C12AE2AA}" type="presParOf" srcId="{21B9E5F1-4B13-7440-BDB4-FAB8239094C9}" destId="{6CFD5BAB-F939-3E4C-9D31-4F027CE78620}" srcOrd="8" destOrd="0" presId="urn:microsoft.com/office/officeart/2005/8/layout/vList5"/>
    <dgm:cxn modelId="{15AEFDF7-8063-AB4F-B739-5F917BA25558}" type="presParOf" srcId="{6CFD5BAB-F939-3E4C-9D31-4F027CE78620}" destId="{7679F56B-BDF5-8F42-B55D-74879651A6A2}" srcOrd="0" destOrd="0" presId="urn:microsoft.com/office/officeart/2005/8/layout/vList5"/>
    <dgm:cxn modelId="{EB84C950-31C7-A649-BCD3-85C6A97B1A9F}" type="presParOf" srcId="{6CFD5BAB-F939-3E4C-9D31-4F027CE78620}" destId="{2381D582-C199-C747-8BA6-0E1409068E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2900F-C571-491A-B50C-230BDB6BF461}">
      <dsp:nvSpPr>
        <dsp:cNvPr id="0" name=""/>
        <dsp:cNvSpPr/>
      </dsp:nvSpPr>
      <dsp:spPr>
        <a:xfrm rot="5400000">
          <a:off x="5261046" y="-2216094"/>
          <a:ext cx="981058" cy="54132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Nexus 7000. 5000, 2000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Standard Core, aggregation, ToR (Nexus FEX)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Switches are linked with </a:t>
          </a:r>
          <a:r>
            <a:rPr lang="en-US" sz="1600" kern="1200" dirty="0" err="1" smtClean="0"/>
            <a:t>Twinax</a:t>
          </a:r>
          <a:r>
            <a:rPr lang="en-US" sz="1600" kern="1200" dirty="0" smtClean="0"/>
            <a:t> two or four links</a:t>
          </a:r>
        </a:p>
      </dsp:txBody>
      <dsp:txXfrm rot="-5400000">
        <a:off x="3044952" y="47891"/>
        <a:ext cx="5365357" cy="885276"/>
      </dsp:txXfrm>
    </dsp:sp>
    <dsp:sp modelId="{29D37BFF-4CEF-4BEF-A785-E0287F07BF95}">
      <dsp:nvSpPr>
        <dsp:cNvPr id="0" name=""/>
        <dsp:cNvSpPr/>
      </dsp:nvSpPr>
      <dsp:spPr>
        <a:xfrm>
          <a:off x="0" y="2277"/>
          <a:ext cx="3044952" cy="995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Current Environment</a:t>
          </a:r>
          <a:endParaRPr lang="en-US" sz="2400" kern="1200" dirty="0"/>
        </a:p>
      </dsp:txBody>
      <dsp:txXfrm>
        <a:off x="48600" y="50877"/>
        <a:ext cx="2947752" cy="898385"/>
      </dsp:txXfrm>
    </dsp:sp>
    <dsp:sp modelId="{C606B91A-0D3A-483A-9957-9D1077B26F5E}">
      <dsp:nvSpPr>
        <dsp:cNvPr id="0" name=""/>
        <dsp:cNvSpPr/>
      </dsp:nvSpPr>
      <dsp:spPr>
        <a:xfrm rot="5400000">
          <a:off x="5261046" y="-1182621"/>
          <a:ext cx="981058" cy="5413248"/>
        </a:xfrm>
        <a:prstGeom prst="round2SameRect">
          <a:avLst/>
        </a:prstGeom>
        <a:solidFill>
          <a:schemeClr val="accent5">
            <a:tint val="40000"/>
            <a:alpha val="90000"/>
            <a:hueOff val="-4725445"/>
            <a:satOff val="12702"/>
            <a:lumOff val="46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725445"/>
              <a:satOff val="12702"/>
              <a:lumOff val="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HPC nodes are 10gb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Database servers, data distribution servers, internal production</a:t>
          </a:r>
        </a:p>
      </dsp:txBody>
      <dsp:txXfrm rot="-5400000">
        <a:off x="3044952" y="1081364"/>
        <a:ext cx="5365357" cy="885276"/>
      </dsp:txXfrm>
    </dsp:sp>
    <dsp:sp modelId="{D119DFF2-780E-4BBF-8F60-927E9F4A1147}">
      <dsp:nvSpPr>
        <dsp:cNvPr id="0" name=""/>
        <dsp:cNvSpPr/>
      </dsp:nvSpPr>
      <dsp:spPr>
        <a:xfrm>
          <a:off x="0" y="1047642"/>
          <a:ext cx="3044952" cy="995585"/>
        </a:xfrm>
        <a:prstGeom prst="roundRect">
          <a:avLst/>
        </a:prstGeom>
        <a:solidFill>
          <a:schemeClr val="accent5">
            <a:hueOff val="-4513949"/>
            <a:satOff val="11115"/>
            <a:lumOff val="-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More 10gb nodes </a:t>
          </a:r>
        </a:p>
      </dsp:txBody>
      <dsp:txXfrm>
        <a:off x="48600" y="1096242"/>
        <a:ext cx="2947752" cy="898385"/>
      </dsp:txXfrm>
    </dsp:sp>
    <dsp:sp modelId="{92613E11-5F5E-4801-8D9F-898974B236F9}">
      <dsp:nvSpPr>
        <dsp:cNvPr id="0" name=""/>
        <dsp:cNvSpPr/>
      </dsp:nvSpPr>
      <dsp:spPr>
        <a:xfrm rot="5400000">
          <a:off x="5261046" y="-137256"/>
          <a:ext cx="981058" cy="5413248"/>
        </a:xfrm>
        <a:prstGeom prst="round2SameRect">
          <a:avLst/>
        </a:prstGeom>
        <a:solidFill>
          <a:schemeClr val="accent5">
            <a:tint val="40000"/>
            <a:alpha val="90000"/>
            <a:hueOff val="-9450891"/>
            <a:satOff val="25405"/>
            <a:lumOff val="93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450891"/>
              <a:satOff val="25405"/>
              <a:lumOff val="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Sustained 33gb on aggregation switches (30 second </a:t>
          </a:r>
          <a:r>
            <a:rPr lang="en-US" sz="1600" kern="1200" dirty="0" err="1" smtClean="0"/>
            <a:t>avg</a:t>
          </a:r>
          <a:r>
            <a:rPr lang="en-US" sz="1600" kern="1200" dirty="0" smtClean="0"/>
            <a:t>, for hours)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Work around by rebalancing links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Peaking at 25gb between two cores</a:t>
          </a:r>
        </a:p>
      </dsp:txBody>
      <dsp:txXfrm rot="-5400000">
        <a:off x="3044952" y="2126729"/>
        <a:ext cx="5365357" cy="885276"/>
      </dsp:txXfrm>
    </dsp:sp>
    <dsp:sp modelId="{D4A7CA59-60A5-43A5-9B8E-EFDDA06B1B8C}">
      <dsp:nvSpPr>
        <dsp:cNvPr id="0" name=""/>
        <dsp:cNvSpPr/>
      </dsp:nvSpPr>
      <dsp:spPr>
        <a:xfrm>
          <a:off x="0" y="2093007"/>
          <a:ext cx="3044952" cy="995585"/>
        </a:xfrm>
        <a:prstGeom prst="roundRec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Running out of BW</a:t>
          </a:r>
          <a:endParaRPr lang="en-US" sz="2400" kern="1200" dirty="0" smtClean="0"/>
        </a:p>
      </dsp:txBody>
      <dsp:txXfrm>
        <a:off x="48600" y="2141607"/>
        <a:ext cx="2947752" cy="898385"/>
      </dsp:txXfrm>
    </dsp:sp>
    <dsp:sp modelId="{0521B79F-04EF-48C6-BFB5-CFC6C809D983}">
      <dsp:nvSpPr>
        <dsp:cNvPr id="0" name=""/>
        <dsp:cNvSpPr/>
      </dsp:nvSpPr>
      <dsp:spPr>
        <a:xfrm rot="5400000">
          <a:off x="5261046" y="908108"/>
          <a:ext cx="981058" cy="5413248"/>
        </a:xfrm>
        <a:prstGeom prst="round2SameRect">
          <a:avLst/>
        </a:prstGeom>
        <a:solidFill>
          <a:schemeClr val="accent5">
            <a:tint val="40000"/>
            <a:alpha val="90000"/>
            <a:hueOff val="-14176337"/>
            <a:satOff val="38107"/>
            <a:lumOff val="139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4176337"/>
              <a:satOff val="38107"/>
              <a:lumOff val="13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Two 40gb to </a:t>
          </a:r>
          <a:r>
            <a:rPr lang="en-US" sz="1600" kern="1200" dirty="0" err="1" smtClean="0"/>
            <a:t>ToR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100gb or 4 x40gb to aggregation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Splitting off HPC onto own core</a:t>
          </a:r>
        </a:p>
      </dsp:txBody>
      <dsp:txXfrm rot="-5400000">
        <a:off x="3044952" y="3172094"/>
        <a:ext cx="5365357" cy="885276"/>
      </dsp:txXfrm>
    </dsp:sp>
    <dsp:sp modelId="{4E391DA7-FAD2-4DFF-A812-4A0D48692DA4}">
      <dsp:nvSpPr>
        <dsp:cNvPr id="0" name=""/>
        <dsp:cNvSpPr/>
      </dsp:nvSpPr>
      <dsp:spPr>
        <a:xfrm>
          <a:off x="0" y="3138372"/>
          <a:ext cx="3044952" cy="995585"/>
        </a:xfrm>
        <a:prstGeom prst="roundRect">
          <a:avLst/>
        </a:prstGeom>
        <a:solidFill>
          <a:schemeClr val="accent5">
            <a:hueOff val="-13541849"/>
            <a:satOff val="33344"/>
            <a:lumOff val="-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Upgrade Path</a:t>
          </a:r>
        </a:p>
      </dsp:txBody>
      <dsp:txXfrm>
        <a:off x="48600" y="3186972"/>
        <a:ext cx="2947752" cy="898385"/>
      </dsp:txXfrm>
    </dsp:sp>
    <dsp:sp modelId="{65AB5B31-608C-431A-9242-E239E32F2AC8}">
      <dsp:nvSpPr>
        <dsp:cNvPr id="0" name=""/>
        <dsp:cNvSpPr/>
      </dsp:nvSpPr>
      <dsp:spPr>
        <a:xfrm rot="5400000">
          <a:off x="5261046" y="1974906"/>
          <a:ext cx="981058" cy="5413248"/>
        </a:xfrm>
        <a:prstGeom prst="round2Same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Five hosts in Bethesda, three in Sterling (10gb)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100gb link to I2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100gb/multi 10gb internally</a:t>
          </a:r>
        </a:p>
      </dsp:txBody>
      <dsp:txXfrm rot="-5400000">
        <a:off x="3044952" y="4238892"/>
        <a:ext cx="5365357" cy="885276"/>
      </dsp:txXfrm>
    </dsp:sp>
    <dsp:sp modelId="{A3056D8E-9657-4BA1-8653-1DC0E7EC0CDB}">
      <dsp:nvSpPr>
        <dsp:cNvPr id="0" name=""/>
        <dsp:cNvSpPr/>
      </dsp:nvSpPr>
      <dsp:spPr>
        <a:xfrm>
          <a:off x="0" y="4183737"/>
          <a:ext cx="3044952" cy="995585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ScienceDMZ</a:t>
          </a:r>
          <a:endParaRPr lang="en-US" sz="2400" kern="1200" dirty="0" smtClean="0"/>
        </a:p>
      </dsp:txBody>
      <dsp:txXfrm>
        <a:off x="48600" y="4232337"/>
        <a:ext cx="2947752" cy="898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456B6-5D60-4451-9C45-DBA82BD3BC2D}">
      <dsp:nvSpPr>
        <dsp:cNvPr id="0" name=""/>
        <dsp:cNvSpPr/>
      </dsp:nvSpPr>
      <dsp:spPr>
        <a:xfrm rot="5400000">
          <a:off x="5297969" y="-2137257"/>
          <a:ext cx="907213" cy="54132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Largest component of traffic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Web traffic is around 3TB/day</a:t>
          </a:r>
          <a:endParaRPr lang="en-US" sz="1800" kern="1200" dirty="0"/>
        </a:p>
      </dsp:txBody>
      <dsp:txXfrm rot="-5400000">
        <a:off x="3044952" y="160046"/>
        <a:ext cx="5368962" cy="818641"/>
      </dsp:txXfrm>
    </dsp:sp>
    <dsp:sp modelId="{0AF00B16-D8A7-4D89-8AE3-5E6886EA561E}">
      <dsp:nvSpPr>
        <dsp:cNvPr id="0" name=""/>
        <dsp:cNvSpPr/>
      </dsp:nvSpPr>
      <dsp:spPr>
        <a:xfrm>
          <a:off x="0" y="2357"/>
          <a:ext cx="3044952" cy="11340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Downloads of Genomic Sequence Data</a:t>
          </a:r>
          <a:endParaRPr lang="en-US" sz="2200" kern="1200" dirty="0"/>
        </a:p>
      </dsp:txBody>
      <dsp:txXfrm>
        <a:off x="55358" y="57715"/>
        <a:ext cx="2934236" cy="1023301"/>
      </dsp:txXfrm>
    </dsp:sp>
    <dsp:sp modelId="{9C035C8B-2EE6-49EE-8BB9-5C0321059BA5}">
      <dsp:nvSpPr>
        <dsp:cNvPr id="0" name=""/>
        <dsp:cNvSpPr/>
      </dsp:nvSpPr>
      <dsp:spPr>
        <a:xfrm rot="5400000">
          <a:off x="5297969" y="-946539"/>
          <a:ext cx="907213" cy="5413248"/>
        </a:xfrm>
        <a:prstGeom prst="round2SameRect">
          <a:avLst/>
        </a:prstGeom>
        <a:solidFill>
          <a:schemeClr val="accent5">
            <a:tint val="40000"/>
            <a:alpha val="90000"/>
            <a:hueOff val="-6300594"/>
            <a:satOff val="16936"/>
            <a:lumOff val="62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300594"/>
              <a:satOff val="16936"/>
              <a:lumOff val="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30+TB/day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Peak of 90TB/day</a:t>
          </a:r>
        </a:p>
      </dsp:txBody>
      <dsp:txXfrm rot="-5400000">
        <a:off x="3044952" y="1350764"/>
        <a:ext cx="5368962" cy="818641"/>
      </dsp:txXfrm>
    </dsp:sp>
    <dsp:sp modelId="{F40051E6-355D-41A7-AFAB-CF4D9CE08622}">
      <dsp:nvSpPr>
        <dsp:cNvPr id="0" name=""/>
        <dsp:cNvSpPr/>
      </dsp:nvSpPr>
      <dsp:spPr>
        <a:xfrm>
          <a:off x="0" y="1193076"/>
          <a:ext cx="3044952" cy="1134017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Sequence data continues to increase</a:t>
          </a:r>
        </a:p>
      </dsp:txBody>
      <dsp:txXfrm>
        <a:off x="55358" y="1248434"/>
        <a:ext cx="2934236" cy="1023301"/>
      </dsp:txXfrm>
    </dsp:sp>
    <dsp:sp modelId="{C426AE18-A3AE-416D-94BD-037FCEA121E9}">
      <dsp:nvSpPr>
        <dsp:cNvPr id="0" name=""/>
        <dsp:cNvSpPr/>
      </dsp:nvSpPr>
      <dsp:spPr>
        <a:xfrm rot="5400000">
          <a:off x="5297969" y="244179"/>
          <a:ext cx="907213" cy="5413248"/>
        </a:xfrm>
        <a:prstGeom prst="round2SameRect">
          <a:avLst/>
        </a:prstGeom>
        <a:solidFill>
          <a:schemeClr val="accent5">
            <a:tint val="40000"/>
            <a:alpha val="90000"/>
            <a:hueOff val="-12601188"/>
            <a:satOff val="33873"/>
            <a:lumOff val="124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2601188"/>
              <a:satOff val="33873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speed connection via I2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Cloud users access data at NCBI</a:t>
          </a:r>
        </a:p>
      </dsp:txBody>
      <dsp:txXfrm rot="-5400000">
        <a:off x="3044952" y="2541482"/>
        <a:ext cx="5368962" cy="818641"/>
      </dsp:txXfrm>
    </dsp:sp>
    <dsp:sp modelId="{D49A663D-97CD-4E7C-83AB-CF074A1E4E60}">
      <dsp:nvSpPr>
        <dsp:cNvPr id="0" name=""/>
        <dsp:cNvSpPr/>
      </dsp:nvSpPr>
      <dsp:spPr>
        <a:xfrm>
          <a:off x="0" y="2383794"/>
          <a:ext cx="3044952" cy="1134017"/>
        </a:xfrm>
        <a:prstGeom prst="roundRect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Adding Data as a Service</a:t>
          </a:r>
          <a:endParaRPr lang="en-US" sz="2200" kern="1200" dirty="0" smtClean="0"/>
        </a:p>
      </dsp:txBody>
      <dsp:txXfrm>
        <a:off x="55358" y="2439152"/>
        <a:ext cx="2934236" cy="1023301"/>
      </dsp:txXfrm>
    </dsp:sp>
    <dsp:sp modelId="{5BB3904D-1B0B-4177-9994-D899C575275C}">
      <dsp:nvSpPr>
        <dsp:cNvPr id="0" name=""/>
        <dsp:cNvSpPr/>
      </dsp:nvSpPr>
      <dsp:spPr>
        <a:xfrm rot="5400000">
          <a:off x="5297969" y="1434897"/>
          <a:ext cx="907213" cy="5413248"/>
        </a:xfrm>
        <a:prstGeom prst="round2Same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</a:t>
          </a:r>
          <a:r>
            <a:rPr lang="en-US" sz="1800" kern="1200" dirty="0" err="1" smtClean="0"/>
            <a:t>aspera</a:t>
          </a:r>
          <a:r>
            <a:rPr lang="en-US" sz="1800" kern="1200" dirty="0" smtClean="0"/>
            <a:t> for high speed transfers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SRA-toolkit features reduce data transfer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Need a new protocol for big data transfer</a:t>
          </a:r>
        </a:p>
      </dsp:txBody>
      <dsp:txXfrm rot="-5400000">
        <a:off x="3044952" y="3732200"/>
        <a:ext cx="5368962" cy="818641"/>
      </dsp:txXfrm>
    </dsp:sp>
    <dsp:sp modelId="{A456BC77-0390-44B0-9D31-F687F480B67E}">
      <dsp:nvSpPr>
        <dsp:cNvPr id="0" name=""/>
        <dsp:cNvSpPr/>
      </dsp:nvSpPr>
      <dsp:spPr>
        <a:xfrm>
          <a:off x="0" y="3574512"/>
          <a:ext cx="3044952" cy="1134017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Data Transfer</a:t>
          </a:r>
        </a:p>
      </dsp:txBody>
      <dsp:txXfrm>
        <a:off x="55358" y="3629870"/>
        <a:ext cx="2934236" cy="1023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544EE-869E-49B7-8D66-9A87BB0511DF}">
      <dsp:nvSpPr>
        <dsp:cNvPr id="0" name=""/>
        <dsp:cNvSpPr/>
      </dsp:nvSpPr>
      <dsp:spPr>
        <a:xfrm rot="5400000">
          <a:off x="4840804" y="-3082932"/>
          <a:ext cx="1189161" cy="73689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SRA Toolkit Applications understand </a:t>
          </a:r>
          <a:r>
            <a:rPr lang="en-US" sz="1500" b="0" i="0" kern="120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uri</a:t>
          </a: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 – based access to SRA files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Pages are just-in-time-delivered as they are needed to perform a job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Only needed pages travel across the network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smtClean="0">
              <a:effectLst/>
              <a:latin typeface="+mn-lt"/>
              <a:ea typeface="Tahoma" pitchFamily="34" charset="0"/>
              <a:cs typeface="Tahoma" pitchFamily="34" charset="0"/>
            </a:rPr>
            <a:t>Http server is optimized for Keep-Alive and caching of open files.</a:t>
          </a:r>
          <a:endParaRPr lang="en-US" sz="1500" b="0" i="0" kern="1200" dirty="0" smtClean="0">
            <a:effectLst/>
            <a:latin typeface="+mn-lt"/>
          </a:endParaRPr>
        </a:p>
      </dsp:txBody>
      <dsp:txXfrm rot="-5400000">
        <a:off x="1750897" y="65025"/>
        <a:ext cx="7310926" cy="1073061"/>
      </dsp:txXfrm>
    </dsp:sp>
    <dsp:sp modelId="{EADE58BF-BA5B-4488-9177-0B9BBEA3D31A}">
      <dsp:nvSpPr>
        <dsp:cNvPr id="0" name=""/>
        <dsp:cNvSpPr/>
      </dsp:nvSpPr>
      <dsp:spPr>
        <a:xfrm>
          <a:off x="0" y="0"/>
          <a:ext cx="1735670" cy="11987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effectLst/>
              <a:latin typeface="+mn-lt"/>
              <a:ea typeface="Tahoma" pitchFamily="34" charset="0"/>
              <a:cs typeface="Cambria"/>
            </a:rPr>
            <a:t>On-demand page delivery by http and </a:t>
          </a:r>
          <a:r>
            <a:rPr lang="en-US" sz="1600" b="1" i="1" kern="1200" dirty="0" err="1" smtClean="0">
              <a:effectLst/>
              <a:latin typeface="+mn-lt"/>
              <a:ea typeface="Tahoma" pitchFamily="34" charset="0"/>
              <a:cs typeface="Cambria"/>
            </a:rPr>
            <a:t>fasp</a:t>
          </a:r>
          <a:endParaRPr lang="en-US" sz="1600" b="1" i="1" kern="1200" dirty="0">
            <a:latin typeface="+mn-lt"/>
            <a:cs typeface="Cambria"/>
          </a:endParaRPr>
        </a:p>
      </dsp:txBody>
      <dsp:txXfrm>
        <a:off x="58516" y="58516"/>
        <a:ext cx="1618638" cy="1081674"/>
      </dsp:txXfrm>
    </dsp:sp>
    <dsp:sp modelId="{67488BCB-3848-42BD-BC14-182D4011EEAA}">
      <dsp:nvSpPr>
        <dsp:cNvPr id="0" name=""/>
        <dsp:cNvSpPr/>
      </dsp:nvSpPr>
      <dsp:spPr>
        <a:xfrm rot="5400000">
          <a:off x="4973850" y="-1944171"/>
          <a:ext cx="933666" cy="7376179"/>
        </a:xfrm>
        <a:prstGeom prst="round2SameRect">
          <a:avLst/>
        </a:prstGeom>
        <a:solidFill>
          <a:schemeClr val="accent4">
            <a:tint val="40000"/>
            <a:alpha val="90000"/>
            <a:hueOff val="3609881"/>
            <a:satOff val="-9879"/>
            <a:lumOff val="-34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609881"/>
              <a:satOff val="-9879"/>
              <a:lumOff val="-3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When local disks are available, SRA Toolkit can cache incoming pages</a:t>
          </a:r>
          <a:endParaRPr lang="en-US" sz="1500" b="0" i="0" kern="1200" dirty="0" smtClean="0">
            <a:effectLst/>
            <a:latin typeface="+mn-lt"/>
          </a:endParaRPr>
        </a:p>
      </dsp:txBody>
      <dsp:txXfrm rot="-5400000">
        <a:off x="1752594" y="1322663"/>
        <a:ext cx="7330601" cy="842510"/>
      </dsp:txXfrm>
    </dsp:sp>
    <dsp:sp modelId="{5704FD7E-973A-47FF-A90A-4164F0DE705E}">
      <dsp:nvSpPr>
        <dsp:cNvPr id="0" name=""/>
        <dsp:cNvSpPr/>
      </dsp:nvSpPr>
      <dsp:spPr>
        <a:xfrm>
          <a:off x="0" y="1196900"/>
          <a:ext cx="1737367" cy="987288"/>
        </a:xfrm>
        <a:prstGeom prst="roundRect">
          <a:avLst/>
        </a:prstGeom>
        <a:gradFill rotWithShape="0">
          <a:gsLst>
            <a:gs pos="0">
              <a:schemeClr val="accent4">
                <a:hueOff val="3447177"/>
                <a:satOff val="-8721"/>
                <a:lumOff val="392"/>
                <a:alphaOff val="0"/>
                <a:tint val="50000"/>
                <a:satMod val="300000"/>
              </a:schemeClr>
            </a:gs>
            <a:gs pos="35000">
              <a:schemeClr val="accent4">
                <a:hueOff val="3447177"/>
                <a:satOff val="-8721"/>
                <a:lumOff val="392"/>
                <a:alphaOff val="0"/>
                <a:tint val="37000"/>
                <a:satMod val="300000"/>
              </a:schemeClr>
            </a:gs>
            <a:gs pos="100000">
              <a:schemeClr val="accent4">
                <a:hueOff val="3447177"/>
                <a:satOff val="-8721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effectLst/>
              <a:latin typeface="+mn-lt"/>
              <a:ea typeface="Tahoma" pitchFamily="34" charset="0"/>
              <a:cs typeface="Cambria"/>
            </a:rPr>
            <a:t>Local Caching </a:t>
          </a:r>
        </a:p>
      </dsp:txBody>
      <dsp:txXfrm>
        <a:off x="48195" y="1245095"/>
        <a:ext cx="1640977" cy="890898"/>
      </dsp:txXfrm>
    </dsp:sp>
    <dsp:sp modelId="{134DF3AE-460E-47EE-9E65-CFAEBE70B3C1}">
      <dsp:nvSpPr>
        <dsp:cNvPr id="0" name=""/>
        <dsp:cNvSpPr/>
      </dsp:nvSpPr>
      <dsp:spPr>
        <a:xfrm rot="5400000">
          <a:off x="4973850" y="-907518"/>
          <a:ext cx="933666" cy="7376179"/>
        </a:xfrm>
        <a:prstGeom prst="round2SameRect">
          <a:avLst/>
        </a:prstGeom>
        <a:solidFill>
          <a:schemeClr val="accent4">
            <a:tint val="40000"/>
            <a:alpha val="90000"/>
            <a:hueOff val="7219762"/>
            <a:satOff val="-19757"/>
            <a:lumOff val="-68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7219762"/>
              <a:satOff val="-19757"/>
              <a:lumOff val="-6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User </a:t>
          </a:r>
          <a:r>
            <a:rPr lang="en-US" sz="1500" b="0" i="0" kern="120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prefetch</a:t>
          </a: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 –pre-download data, full or partial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Site </a:t>
          </a:r>
          <a:r>
            <a:rPr lang="en-US" sz="1500" b="0" i="0" kern="120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prefetch</a:t>
          </a: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 – sites like Universities, Labs, DCCs may maintain a selective subset of SRA for common use</a:t>
          </a:r>
          <a:endParaRPr lang="en-US" sz="1500" b="0" i="0" kern="1200" dirty="0" smtClean="0">
            <a:effectLst/>
            <a:latin typeface="+mn-lt"/>
          </a:endParaRPr>
        </a:p>
      </dsp:txBody>
      <dsp:txXfrm rot="-5400000">
        <a:off x="1752594" y="2359316"/>
        <a:ext cx="7330601" cy="842510"/>
      </dsp:txXfrm>
    </dsp:sp>
    <dsp:sp modelId="{D12853CC-179C-4427-98AB-353663089968}">
      <dsp:nvSpPr>
        <dsp:cNvPr id="0" name=""/>
        <dsp:cNvSpPr/>
      </dsp:nvSpPr>
      <dsp:spPr>
        <a:xfrm>
          <a:off x="0" y="2233553"/>
          <a:ext cx="1737367" cy="987288"/>
        </a:xfrm>
        <a:prstGeom prst="roundRect">
          <a:avLst/>
        </a:prstGeom>
        <a:gradFill rotWithShape="0">
          <a:gsLst>
            <a:gs pos="0">
              <a:schemeClr val="accent4">
                <a:hueOff val="6894354"/>
                <a:satOff val="-17441"/>
                <a:lumOff val="784"/>
                <a:alphaOff val="0"/>
                <a:tint val="50000"/>
                <a:satMod val="300000"/>
              </a:schemeClr>
            </a:gs>
            <a:gs pos="35000">
              <a:schemeClr val="accent4">
                <a:hueOff val="6894354"/>
                <a:satOff val="-17441"/>
                <a:lumOff val="784"/>
                <a:alphaOff val="0"/>
                <a:tint val="37000"/>
                <a:satMod val="300000"/>
              </a:schemeClr>
            </a:gs>
            <a:gs pos="100000">
              <a:schemeClr val="accent4">
                <a:hueOff val="6894354"/>
                <a:satOff val="-17441"/>
                <a:lumOff val="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effectLst/>
              <a:latin typeface="+mn-lt"/>
              <a:ea typeface="Tahoma" pitchFamily="34" charset="0"/>
              <a:cs typeface="Cambria"/>
            </a:rPr>
            <a:t>Prefetch</a:t>
          </a:r>
          <a:r>
            <a:rPr lang="en-US" sz="1600" b="1" i="1" kern="1200" dirty="0" smtClean="0">
              <a:effectLst/>
              <a:latin typeface="+mn-lt"/>
              <a:ea typeface="Tahoma" pitchFamily="34" charset="0"/>
              <a:cs typeface="Cambria"/>
            </a:rPr>
            <a:t> </a:t>
          </a:r>
          <a:endParaRPr lang="en-US" sz="1600" b="1" i="1" kern="1200" dirty="0" smtClean="0">
            <a:effectLst/>
            <a:latin typeface="+mn-lt"/>
            <a:cs typeface="Cambria"/>
          </a:endParaRPr>
        </a:p>
      </dsp:txBody>
      <dsp:txXfrm>
        <a:off x="48195" y="2281748"/>
        <a:ext cx="1640977" cy="890898"/>
      </dsp:txXfrm>
    </dsp:sp>
    <dsp:sp modelId="{0F4697C0-E831-411F-BC4E-329FAEA1FEEB}">
      <dsp:nvSpPr>
        <dsp:cNvPr id="0" name=""/>
        <dsp:cNvSpPr/>
      </dsp:nvSpPr>
      <dsp:spPr>
        <a:xfrm rot="5400000">
          <a:off x="4973850" y="129134"/>
          <a:ext cx="933666" cy="7376179"/>
        </a:xfrm>
        <a:prstGeom prst="round2SameRect">
          <a:avLst/>
        </a:prstGeom>
        <a:solidFill>
          <a:schemeClr val="accent4">
            <a:tint val="40000"/>
            <a:alpha val="90000"/>
            <a:hueOff val="10829644"/>
            <a:satOff val="-29636"/>
            <a:lumOff val="-103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829644"/>
              <a:satOff val="-29636"/>
              <a:lumOff val="-10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smtClean="0">
              <a:effectLst/>
              <a:latin typeface="+mn-lt"/>
              <a:ea typeface="Tahoma" pitchFamily="34" charset="0"/>
              <a:cs typeface="Tahoma" pitchFamily="34" charset="0"/>
            </a:rPr>
            <a:t>SRR/ERR/DRR Accessions are automatically resolved to their location on the network, site repositories, and local caches.</a:t>
          </a:r>
          <a:endParaRPr lang="en-US" sz="1500" b="0" i="0" kern="1200" dirty="0" smtClean="0">
            <a:effectLst/>
            <a:latin typeface="+mn-lt"/>
          </a:endParaRPr>
        </a:p>
      </dsp:txBody>
      <dsp:txXfrm rot="-5400000">
        <a:off x="1752594" y="3395968"/>
        <a:ext cx="7330601" cy="842510"/>
      </dsp:txXfrm>
    </dsp:sp>
    <dsp:sp modelId="{AEF97EDD-B134-45BD-BA4D-C7DA1C4B1BB6}">
      <dsp:nvSpPr>
        <dsp:cNvPr id="0" name=""/>
        <dsp:cNvSpPr/>
      </dsp:nvSpPr>
      <dsp:spPr>
        <a:xfrm>
          <a:off x="0" y="3270206"/>
          <a:ext cx="1737367" cy="987288"/>
        </a:xfrm>
        <a:prstGeom prst="roundRect">
          <a:avLst/>
        </a:prstGeom>
        <a:gradFill rotWithShape="0">
          <a:gsLst>
            <a:gs pos="0">
              <a:schemeClr val="accent4">
                <a:hueOff val="10341531"/>
                <a:satOff val="-26162"/>
                <a:lumOff val="1176"/>
                <a:alphaOff val="0"/>
                <a:tint val="50000"/>
                <a:satMod val="300000"/>
              </a:schemeClr>
            </a:gs>
            <a:gs pos="35000">
              <a:schemeClr val="accent4">
                <a:hueOff val="10341531"/>
                <a:satOff val="-26162"/>
                <a:lumOff val="1176"/>
                <a:alphaOff val="0"/>
                <a:tint val="37000"/>
                <a:satMod val="300000"/>
              </a:schemeClr>
            </a:gs>
            <a:gs pos="100000">
              <a:schemeClr val="accent4">
                <a:hueOff val="10341531"/>
                <a:satOff val="-26162"/>
                <a:lumOff val="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effectLst/>
              <a:latin typeface="+mn-lt"/>
              <a:ea typeface="Tahoma" pitchFamily="34" charset="0"/>
              <a:cs typeface="Cambria"/>
            </a:rPr>
            <a:t>Accession resolution service</a:t>
          </a:r>
          <a:endParaRPr lang="en-US" sz="1600" b="1" i="1" kern="1200" dirty="0" smtClean="0">
            <a:effectLst/>
            <a:latin typeface="+mn-lt"/>
            <a:cs typeface="Cambria"/>
          </a:endParaRPr>
        </a:p>
      </dsp:txBody>
      <dsp:txXfrm>
        <a:off x="48195" y="3318401"/>
        <a:ext cx="1640977" cy="890898"/>
      </dsp:txXfrm>
    </dsp:sp>
    <dsp:sp modelId="{F2A0A581-04E9-42D9-ADB1-851023585D39}">
      <dsp:nvSpPr>
        <dsp:cNvPr id="0" name=""/>
        <dsp:cNvSpPr/>
      </dsp:nvSpPr>
      <dsp:spPr>
        <a:xfrm rot="5400000">
          <a:off x="4820229" y="1290900"/>
          <a:ext cx="1230311" cy="7368976"/>
        </a:xfrm>
        <a:prstGeom prst="round2SameRect">
          <a:avLst/>
        </a:prstGeom>
        <a:solidFill>
          <a:schemeClr val="accent4">
            <a:tint val="40000"/>
            <a:alpha val="90000"/>
            <a:hueOff val="14439524"/>
            <a:satOff val="-39514"/>
            <a:lumOff val="-137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4439524"/>
              <a:satOff val="-39514"/>
              <a:lumOff val="-13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SRA data subject to </a:t>
          </a:r>
          <a:r>
            <a:rPr lang="en-US" sz="1500" b="0" i="0" kern="120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dbGaP</a:t>
          </a: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 protection is delivered encrypted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User does no decryption of SRA data, instead SRA Toolkit is configured with user’s keychain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Decryption of SRA data is done on-demand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Local Caches remain encrypted</a:t>
          </a:r>
          <a:endParaRPr lang="en-US" sz="1500" b="0" i="0" kern="1200" dirty="0" smtClean="0">
            <a:effectLst/>
            <a:latin typeface="+mn-lt"/>
          </a:endParaRPr>
        </a:p>
      </dsp:txBody>
      <dsp:txXfrm rot="-5400000">
        <a:off x="1750897" y="4420292"/>
        <a:ext cx="7308917" cy="1110193"/>
      </dsp:txXfrm>
    </dsp:sp>
    <dsp:sp modelId="{7B488C13-3DA0-4C2F-BA3C-708709E2FDD8}">
      <dsp:nvSpPr>
        <dsp:cNvPr id="0" name=""/>
        <dsp:cNvSpPr/>
      </dsp:nvSpPr>
      <dsp:spPr>
        <a:xfrm>
          <a:off x="0" y="4428371"/>
          <a:ext cx="1735670" cy="987288"/>
        </a:xfrm>
        <a:prstGeom prst="roundRect">
          <a:avLst/>
        </a:prstGeom>
        <a:gradFill rotWithShape="0">
          <a:gsLst>
            <a:gs pos="0">
              <a:schemeClr val="accent4">
                <a:hueOff val="13788708"/>
                <a:satOff val="-34882"/>
                <a:lumOff val="1568"/>
                <a:alphaOff val="0"/>
                <a:tint val="50000"/>
                <a:satMod val="300000"/>
              </a:schemeClr>
            </a:gs>
            <a:gs pos="35000">
              <a:schemeClr val="accent4">
                <a:hueOff val="13788708"/>
                <a:satOff val="-34882"/>
                <a:lumOff val="1568"/>
                <a:alphaOff val="0"/>
                <a:tint val="37000"/>
                <a:satMod val="300000"/>
              </a:schemeClr>
            </a:gs>
            <a:gs pos="100000">
              <a:schemeClr val="accent4">
                <a:hueOff val="13788708"/>
                <a:satOff val="-34882"/>
                <a:lumOff val="15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>
              <a:effectLst/>
              <a:latin typeface="+mn-lt"/>
              <a:ea typeface="Tahoma" pitchFamily="34" charset="0"/>
              <a:cs typeface="Cambria"/>
            </a:rPr>
            <a:t>Decryption</a:t>
          </a:r>
          <a:endParaRPr lang="en-US" sz="1600" b="1" i="1" kern="1200" dirty="0" smtClean="0">
            <a:effectLst/>
            <a:latin typeface="+mn-lt"/>
            <a:cs typeface="Cambria"/>
          </a:endParaRPr>
        </a:p>
      </dsp:txBody>
      <dsp:txXfrm>
        <a:off x="48195" y="4476566"/>
        <a:ext cx="1639280" cy="890898"/>
      </dsp:txXfrm>
    </dsp:sp>
    <dsp:sp modelId="{7E1A7667-1285-4BFA-ACD3-325CF736FCBF}">
      <dsp:nvSpPr>
        <dsp:cNvPr id="0" name=""/>
        <dsp:cNvSpPr/>
      </dsp:nvSpPr>
      <dsp:spPr>
        <a:xfrm rot="5400000">
          <a:off x="4973850" y="2445463"/>
          <a:ext cx="933666" cy="7376179"/>
        </a:xfrm>
        <a:prstGeom prst="round2SameRect">
          <a:avLst/>
        </a:prstGeom>
        <a:solidFill>
          <a:schemeClr val="accent4">
            <a:tint val="40000"/>
            <a:hueOff val="18049406"/>
            <a:satOff val="-49393"/>
            <a:lumOff val="-1719"/>
            <a:alpha val="95000"/>
          </a:schemeClr>
        </a:solidFill>
        <a:ln w="9525" cap="flat" cmpd="sng" algn="ctr">
          <a:solidFill>
            <a:schemeClr val="accent4">
              <a:tint val="40000"/>
              <a:alpha val="90000"/>
              <a:hueOff val="18049406"/>
              <a:satOff val="-49393"/>
              <a:lumOff val="-1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A user may use SRA Toolkit to decrypt and convert SRA data into non-SRA format (</a:t>
          </a:r>
          <a:r>
            <a:rPr lang="en-US" sz="1500" b="0" i="0" kern="120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f.e</a:t>
          </a: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. </a:t>
          </a:r>
          <a:r>
            <a:rPr lang="en-US" sz="1500" b="0" i="0" kern="1200" dirty="0" err="1" smtClean="0">
              <a:effectLst/>
              <a:latin typeface="+mn-lt"/>
              <a:ea typeface="Tahoma" pitchFamily="34" charset="0"/>
              <a:cs typeface="Tahoma" pitchFamily="34" charset="0"/>
            </a:rPr>
            <a:t>fastq</a:t>
          </a: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)</a:t>
          </a:r>
          <a:endParaRPr lang="en-US" sz="1500" b="0" i="0" kern="1200" dirty="0" smtClean="0">
            <a:effectLst/>
            <a:latin typeface="+mn-lt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kern="1200" dirty="0" smtClean="0">
              <a:effectLst/>
              <a:latin typeface="+mn-lt"/>
              <a:ea typeface="Tahoma" pitchFamily="34" charset="0"/>
              <a:cs typeface="Tahoma" pitchFamily="34" charset="0"/>
            </a:rPr>
            <a:t>SRA Toolkit supports encrypting non-SRA files with configured project password to prevent accidental access to sensitive data.</a:t>
          </a:r>
          <a:endParaRPr lang="en-US" sz="1500" b="0" i="0" kern="1200" dirty="0" smtClean="0">
            <a:effectLst/>
            <a:latin typeface="+mn-lt"/>
          </a:endParaRPr>
        </a:p>
      </dsp:txBody>
      <dsp:txXfrm rot="-5400000">
        <a:off x="1752594" y="5712297"/>
        <a:ext cx="7330601" cy="842510"/>
      </dsp:txXfrm>
    </dsp:sp>
    <dsp:sp modelId="{140965E7-C795-4BD1-A49E-AA1FCDB0DFB5}">
      <dsp:nvSpPr>
        <dsp:cNvPr id="0" name=""/>
        <dsp:cNvSpPr/>
      </dsp:nvSpPr>
      <dsp:spPr>
        <a:xfrm>
          <a:off x="0" y="5586535"/>
          <a:ext cx="1737367" cy="987288"/>
        </a:xfrm>
        <a:prstGeom prst="round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50000"/>
                <a:satMod val="300000"/>
              </a:schemeClr>
            </a:gs>
            <a:gs pos="35000">
              <a:schemeClr val="accent4">
                <a:hueOff val="17235884"/>
                <a:satOff val="-43603"/>
                <a:lumOff val="1960"/>
                <a:alphaOff val="0"/>
                <a:tint val="37000"/>
                <a:satMod val="30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effectLst/>
              <a:latin typeface="+mn-lt"/>
              <a:ea typeface="Tahoma" pitchFamily="34" charset="0"/>
              <a:cs typeface="Cambria"/>
            </a:rPr>
            <a:t>Maintenance of post-decryption-derived data </a:t>
          </a:r>
          <a:endParaRPr lang="en-US" sz="1600" b="1" i="1" kern="1200" dirty="0" smtClean="0">
            <a:effectLst/>
            <a:latin typeface="+mn-lt"/>
            <a:cs typeface="Cambria"/>
          </a:endParaRPr>
        </a:p>
      </dsp:txBody>
      <dsp:txXfrm>
        <a:off x="48195" y="5634730"/>
        <a:ext cx="1640977" cy="890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77189-8093-894E-A384-4E014CFAC6BE}">
      <dsp:nvSpPr>
        <dsp:cNvPr id="0" name=""/>
        <dsp:cNvSpPr/>
      </dsp:nvSpPr>
      <dsp:spPr>
        <a:xfrm rot="5400000">
          <a:off x="4737194" y="-2622543"/>
          <a:ext cx="979564" cy="625993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Analysis </a:t>
          </a:r>
          <a:r>
            <a:rPr lang="en-US" sz="1800" kern="1200" dirty="0" err="1" smtClean="0"/>
            <a:t>sra</a:t>
          </a:r>
          <a:r>
            <a:rPr lang="en-US" sz="1800" kern="1200" dirty="0" smtClean="0"/>
            <a:t>-toolkit and AWS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Analysis </a:t>
          </a:r>
          <a:r>
            <a:rPr lang="en-US" sz="1800" kern="1200" dirty="0" err="1" smtClean="0"/>
            <a:t>sra</a:t>
          </a:r>
          <a:r>
            <a:rPr lang="en-US" sz="1800" kern="1200" dirty="0" smtClean="0"/>
            <a:t>-toolkit and </a:t>
          </a:r>
          <a:r>
            <a:rPr lang="en-US" sz="1800" kern="1200" dirty="0" err="1" smtClean="0"/>
            <a:t>Bionimbus</a:t>
          </a:r>
          <a:endParaRPr lang="en-US" sz="1800" kern="1200" dirty="0"/>
        </a:p>
      </dsp:txBody>
      <dsp:txXfrm rot="-5400000">
        <a:off x="2097009" y="65460"/>
        <a:ext cx="6212116" cy="883928"/>
      </dsp:txXfrm>
    </dsp:sp>
    <dsp:sp modelId="{236AEC44-4D1B-924F-BC44-ED7B9EA6C679}">
      <dsp:nvSpPr>
        <dsp:cNvPr id="0" name=""/>
        <dsp:cNvSpPr/>
      </dsp:nvSpPr>
      <dsp:spPr>
        <a:xfrm>
          <a:off x="0" y="16393"/>
          <a:ext cx="2025441" cy="10102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JET Demo – SC13</a:t>
          </a:r>
          <a:endParaRPr lang="en-US" sz="2000" kern="1200" dirty="0"/>
        </a:p>
      </dsp:txBody>
      <dsp:txXfrm>
        <a:off x="49315" y="65708"/>
        <a:ext cx="1926811" cy="911596"/>
      </dsp:txXfrm>
    </dsp:sp>
    <dsp:sp modelId="{A5EDC67F-6EC9-934C-8A4C-429426A2B0A9}">
      <dsp:nvSpPr>
        <dsp:cNvPr id="0" name=""/>
        <dsp:cNvSpPr/>
      </dsp:nvSpPr>
      <dsp:spPr>
        <a:xfrm rot="5400000">
          <a:off x="4737194" y="-1561805"/>
          <a:ext cx="979564" cy="6259934"/>
        </a:xfrm>
        <a:prstGeom prst="round2SameRect">
          <a:avLst/>
        </a:prstGeom>
        <a:solidFill>
          <a:schemeClr val="accent2">
            <a:tint val="40000"/>
            <a:alpha val="90000"/>
            <a:hueOff val="-4139621"/>
            <a:satOff val="7637"/>
            <a:lumOff val="2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39621"/>
              <a:satOff val="7637"/>
              <a:lumOff val="2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Expand 100gb to DR Site in Sterling, VA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Additional Backup 100gb links</a:t>
          </a:r>
          <a:endParaRPr lang="en-US" sz="1800" kern="1200" dirty="0"/>
        </a:p>
      </dsp:txBody>
      <dsp:txXfrm rot="-5400000">
        <a:off x="2097009" y="1126198"/>
        <a:ext cx="6212116" cy="883928"/>
      </dsp:txXfrm>
    </dsp:sp>
    <dsp:sp modelId="{53EC3A5C-F4F5-C040-AA39-B11071E4F47D}">
      <dsp:nvSpPr>
        <dsp:cNvPr id="0" name=""/>
        <dsp:cNvSpPr/>
      </dsp:nvSpPr>
      <dsp:spPr>
        <a:xfrm>
          <a:off x="0" y="1077131"/>
          <a:ext cx="2025441" cy="1010226"/>
        </a:xfrm>
        <a:prstGeom prst="roundRect">
          <a:avLst/>
        </a:prstGeom>
        <a:gradFill rotWithShape="0">
          <a:gsLst>
            <a:gs pos="0">
              <a:schemeClr val="accent2">
                <a:hueOff val="-4051890"/>
                <a:satOff val="8333"/>
                <a:lumOff val="-637"/>
                <a:alphaOff val="0"/>
                <a:shade val="51000"/>
                <a:satMod val="130000"/>
              </a:schemeClr>
            </a:gs>
            <a:gs pos="80000">
              <a:schemeClr val="accent2">
                <a:hueOff val="-4051890"/>
                <a:satOff val="8333"/>
                <a:lumOff val="-637"/>
                <a:alphaOff val="0"/>
                <a:shade val="93000"/>
                <a:satMod val="130000"/>
              </a:schemeClr>
            </a:gs>
            <a:gs pos="100000">
              <a:schemeClr val="accent2">
                <a:hueOff val="-4051890"/>
                <a:satOff val="8333"/>
                <a:lumOff val="-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Network Expansion</a:t>
          </a:r>
          <a:endParaRPr lang="en-US" sz="2000" kern="1200" dirty="0"/>
        </a:p>
      </dsp:txBody>
      <dsp:txXfrm>
        <a:off x="49315" y="1126446"/>
        <a:ext cx="1926811" cy="911596"/>
      </dsp:txXfrm>
    </dsp:sp>
    <dsp:sp modelId="{AC08D007-57A7-6D4B-823D-9081E7E45D97}">
      <dsp:nvSpPr>
        <dsp:cNvPr id="0" name=""/>
        <dsp:cNvSpPr/>
      </dsp:nvSpPr>
      <dsp:spPr>
        <a:xfrm rot="5400000">
          <a:off x="4737194" y="-501067"/>
          <a:ext cx="979564" cy="6259934"/>
        </a:xfrm>
        <a:prstGeom prst="round2SameRect">
          <a:avLst/>
        </a:prstGeom>
        <a:solidFill>
          <a:schemeClr val="accent2">
            <a:tint val="40000"/>
            <a:alpha val="90000"/>
            <a:hueOff val="-8279243"/>
            <a:satOff val="15273"/>
            <a:lumOff val="58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279243"/>
              <a:satOff val="15273"/>
              <a:lumOff val="5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Work with key partners to improve data transfer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 we and they add &gt; 10gb networks</a:t>
          </a:r>
          <a:endParaRPr lang="en-US" sz="1800" kern="1200" dirty="0"/>
        </a:p>
      </dsp:txBody>
      <dsp:txXfrm rot="-5400000">
        <a:off x="2097009" y="2186936"/>
        <a:ext cx="6212116" cy="883928"/>
      </dsp:txXfrm>
    </dsp:sp>
    <dsp:sp modelId="{43521EA9-F7CB-254D-A4E2-70D4EF47B75E}">
      <dsp:nvSpPr>
        <dsp:cNvPr id="0" name=""/>
        <dsp:cNvSpPr/>
      </dsp:nvSpPr>
      <dsp:spPr>
        <a:xfrm>
          <a:off x="0" y="2137869"/>
          <a:ext cx="2025441" cy="1010226"/>
        </a:xfrm>
        <a:prstGeom prst="roundRect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51000"/>
                <a:satMod val="130000"/>
              </a:schemeClr>
            </a:gs>
            <a:gs pos="80000">
              <a:schemeClr val="accent2">
                <a:hueOff val="-8103780"/>
                <a:satOff val="16667"/>
                <a:lumOff val="-1274"/>
                <a:alphaOff val="0"/>
                <a:shade val="93000"/>
                <a:satMod val="13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 Optimization</a:t>
          </a:r>
          <a:endParaRPr lang="en-US" sz="2000" kern="1200" dirty="0"/>
        </a:p>
      </dsp:txBody>
      <dsp:txXfrm>
        <a:off x="49315" y="2187184"/>
        <a:ext cx="1926811" cy="911596"/>
      </dsp:txXfrm>
    </dsp:sp>
    <dsp:sp modelId="{70F84D5E-77FA-0245-A319-B1640A8506D0}">
      <dsp:nvSpPr>
        <dsp:cNvPr id="0" name=""/>
        <dsp:cNvSpPr/>
      </dsp:nvSpPr>
      <dsp:spPr>
        <a:xfrm rot="5400000">
          <a:off x="4737194" y="559670"/>
          <a:ext cx="979564" cy="6259934"/>
        </a:xfrm>
        <a:prstGeom prst="round2SameRect">
          <a:avLst/>
        </a:prstGeom>
        <a:solidFill>
          <a:schemeClr val="accent2">
            <a:tint val="40000"/>
            <a:alpha val="90000"/>
            <a:hueOff val="-12418865"/>
            <a:satOff val="22910"/>
            <a:lumOff val="87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2418865"/>
              <a:satOff val="22910"/>
              <a:lumOff val="8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Internet2 101 for Program Officers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International connections to R&amp;E Networks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Internet2 for Science and big data transfers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InCommon</a:t>
          </a:r>
          <a:r>
            <a:rPr lang="en-US" sz="1800" kern="1200" dirty="0" smtClean="0"/>
            <a:t> authentication – Especially globally</a:t>
          </a:r>
          <a:endParaRPr lang="en-US" sz="1800" kern="1200" dirty="0"/>
        </a:p>
      </dsp:txBody>
      <dsp:txXfrm rot="-5400000">
        <a:off x="2097009" y="3247673"/>
        <a:ext cx="6212116" cy="883928"/>
      </dsp:txXfrm>
    </dsp:sp>
    <dsp:sp modelId="{8735C4FA-8E4B-F64A-AA1E-672A122D8353}">
      <dsp:nvSpPr>
        <dsp:cNvPr id="0" name=""/>
        <dsp:cNvSpPr/>
      </dsp:nvSpPr>
      <dsp:spPr>
        <a:xfrm>
          <a:off x="0" y="3198607"/>
          <a:ext cx="2025441" cy="1010226"/>
        </a:xfrm>
        <a:prstGeom prst="roundRect">
          <a:avLst/>
        </a:prstGeom>
        <a:gradFill rotWithShape="0">
          <a:gsLst>
            <a:gs pos="0">
              <a:schemeClr val="accent2">
                <a:hueOff val="-12155671"/>
                <a:satOff val="25001"/>
                <a:lumOff val="-1912"/>
                <a:alphaOff val="0"/>
                <a:shade val="51000"/>
                <a:satMod val="130000"/>
              </a:schemeClr>
            </a:gs>
            <a:gs pos="80000">
              <a:schemeClr val="accent2">
                <a:hueOff val="-12155671"/>
                <a:satOff val="25001"/>
                <a:lumOff val="-1912"/>
                <a:alphaOff val="0"/>
                <a:shade val="93000"/>
                <a:satMod val="130000"/>
              </a:schemeClr>
            </a:gs>
            <a:gs pos="100000">
              <a:schemeClr val="accent2">
                <a:hueOff val="-12155671"/>
                <a:satOff val="25001"/>
                <a:lumOff val="-19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Internet2 day </a:t>
          </a:r>
          <a:endParaRPr lang="en-US" sz="2000" kern="1200" dirty="0"/>
        </a:p>
      </dsp:txBody>
      <dsp:txXfrm>
        <a:off x="49315" y="3247922"/>
        <a:ext cx="1926811" cy="911596"/>
      </dsp:txXfrm>
    </dsp:sp>
    <dsp:sp modelId="{2381D582-C199-C747-8BA6-0E1409068E57}">
      <dsp:nvSpPr>
        <dsp:cNvPr id="0" name=""/>
        <dsp:cNvSpPr/>
      </dsp:nvSpPr>
      <dsp:spPr>
        <a:xfrm rot="5400000">
          <a:off x="4857141" y="1589715"/>
          <a:ext cx="808181" cy="6321320"/>
        </a:xfrm>
        <a:prstGeom prst="round2SameRect">
          <a:avLst/>
        </a:prstGeom>
        <a:solidFill>
          <a:schemeClr val="accent2">
            <a:tint val="40000"/>
            <a:alpha val="90000"/>
            <a:hueOff val="-16558486"/>
            <a:satOff val="30547"/>
            <a:lumOff val="11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6558486"/>
              <a:satOff val="30547"/>
              <a:lumOff val="11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Software Repositories, sharing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repositories, Cloud</a:t>
          </a:r>
          <a:endParaRPr lang="en-US" sz="1800" kern="1200" dirty="0"/>
        </a:p>
      </dsp:txBody>
      <dsp:txXfrm rot="-5400000">
        <a:off x="2100572" y="4385736"/>
        <a:ext cx="6281868" cy="729277"/>
      </dsp:txXfrm>
    </dsp:sp>
    <dsp:sp modelId="{7679F56B-BDF5-8F42-B55D-74879651A6A2}">
      <dsp:nvSpPr>
        <dsp:cNvPr id="0" name=""/>
        <dsp:cNvSpPr/>
      </dsp:nvSpPr>
      <dsp:spPr>
        <a:xfrm>
          <a:off x="0" y="4247573"/>
          <a:ext cx="1993743" cy="1010226"/>
        </a:xfrm>
        <a:prstGeom prst="round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2">
                <a:hueOff val="-16207560"/>
                <a:satOff val="33334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BD2K</a:t>
          </a:r>
          <a:endParaRPr lang="en-US" sz="1800" kern="1200" dirty="0"/>
        </a:p>
      </dsp:txBody>
      <dsp:txXfrm>
        <a:off x="49315" y="4296888"/>
        <a:ext cx="1895113" cy="91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98FE-6B66-43E0-AD3B-42A748828642}" type="datetimeFigureOut">
              <a:rPr lang="en-US" smtClean="0"/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754E-9F1F-42BA-A312-55DDA8C1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7EA4D-E41E-4A56-B724-378DF253CF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4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75" indent="-285721" defTabSz="92224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84" indent="-228577" defTabSz="92224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37" indent="-228577" defTabSz="92224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190" indent="-228577" defTabSz="92224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44" indent="-228577" defTabSz="9222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497" indent="-228577" defTabSz="9222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51" indent="-228577" defTabSz="9222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03" indent="-228577" defTabSz="9222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A0A20A-2BA7-4781-858E-6083AA115F2E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40" y="4344430"/>
            <a:ext cx="5026725" cy="411369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87" tIns="49119" rIns="93487" bIns="49119"/>
          <a:lstStyle/>
          <a:p>
            <a:r>
              <a:rPr lang="en-US" dirty="0" smtClean="0"/>
              <a:t>Our mission is to make</a:t>
            </a:r>
            <a:r>
              <a:rPr lang="en-US" baseline="0" dirty="0" smtClean="0"/>
              <a:t> accessible,</a:t>
            </a:r>
            <a:r>
              <a:rPr lang="en-US" dirty="0" smtClean="0"/>
              <a:t> knowledge, information and data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754E-9F1F-42BA-A312-55DDA8C1A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8277C-B6A3-4AA3-8283-EA29089262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9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754E-9F1F-42BA-A312-55DDA8C1A6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754E-9F1F-42BA-A312-55DDA8C1A6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754E-9F1F-42BA-A312-55DDA8C1A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9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5181" y="0"/>
            <a:ext cx="0" cy="6858000"/>
          </a:xfrm>
          <a:prstGeom prst="line">
            <a:avLst/>
          </a:prstGeom>
          <a:noFill/>
          <a:ln w="76200">
            <a:solidFill>
              <a:srgbClr val="71CBD2"/>
            </a:solidFill>
            <a:round/>
            <a:headEnd/>
            <a:tailEnd/>
          </a:ln>
          <a:effectLst/>
        </p:spPr>
        <p:txBody>
          <a:bodyPr wrap="none" lIns="38972" tIns="38972" rIns="38972" bIns="38972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4056" name="Rectangle 1032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85056" y="2166939"/>
            <a:ext cx="7163631" cy="938212"/>
          </a:xfrm>
        </p:spPr>
        <p:txBody>
          <a:bodyPr/>
          <a:lstStyle>
            <a:lvl1pPr marL="0" indent="0">
              <a:buFont typeface="Webdings" pitchFamily="18" charset="2"/>
              <a:buNone/>
              <a:defRPr sz="2000">
                <a:solidFill>
                  <a:schemeClr val="bg2"/>
                </a:solidFill>
              </a:defRPr>
            </a:lvl1pPr>
            <a:lvl2pPr marL="201625" lvl="1" indent="0">
              <a:buFontTx/>
              <a:buNone/>
              <a:defRPr>
                <a:solidFill>
                  <a:schemeClr val="bg2"/>
                </a:solidFill>
              </a:defRPr>
            </a:lvl2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14058" name="Rectangle 1034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985056" y="922339"/>
            <a:ext cx="7163631" cy="1143000"/>
          </a:xfrm>
        </p:spPr>
        <p:txBody>
          <a:bodyPr tIns="38972" bIns="38972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109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181" y="0"/>
            <a:ext cx="0" cy="6858000"/>
          </a:xfrm>
          <a:prstGeom prst="line">
            <a:avLst/>
          </a:prstGeom>
          <a:noFill/>
          <a:ln w="76200">
            <a:solidFill>
              <a:srgbClr val="71CBD2"/>
            </a:solidFill>
            <a:round/>
            <a:headEnd/>
            <a:tailEnd/>
          </a:ln>
          <a:effectLst/>
        </p:spPr>
        <p:txBody>
          <a:bodyPr wrap="none" lIns="38972" tIns="38972" rIns="38972" bIns="38972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sz="2800" b="0" i="1">
                <a:latin typeface="Tw Cen MT Condensed Extra Bold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1" y="1322390"/>
            <a:ext cx="8458200" cy="4205287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defRPr sz="2800">
                <a:latin typeface="Tw Cen MT" pitchFamily="34" charset="0"/>
                <a:ea typeface="Tahoma" pitchFamily="34" charset="0"/>
                <a:cs typeface="Tahoma" pitchFamily="34" charset="0"/>
              </a:defRPr>
            </a:lvl1pPr>
            <a:lvl2pPr marL="389717" indent="-188093">
              <a:spcBef>
                <a:spcPts val="0"/>
              </a:spcBef>
              <a:buFont typeface="Arial"/>
              <a:buChar char="•"/>
              <a:defRPr sz="2400">
                <a:latin typeface="Tw Cen MT" pitchFamily="34" charset="0"/>
                <a:ea typeface="Tahoma" pitchFamily="34" charset="0"/>
                <a:cs typeface="Tahoma" pitchFamily="34" charset="0"/>
              </a:defRPr>
            </a:lvl2pPr>
            <a:lvl3pPr marL="587282" indent="-90664">
              <a:spcBef>
                <a:spcPts val="511"/>
              </a:spcBef>
              <a:buFont typeface="Arial"/>
              <a:buChar char="•"/>
              <a:defRPr sz="2400">
                <a:latin typeface="Tw Cen MT" pitchFamily="34" charset="0"/>
                <a:ea typeface="Tahoma" pitchFamily="34" charset="0"/>
                <a:cs typeface="Tahoma" pitchFamily="34" charset="0"/>
              </a:defRPr>
            </a:lvl3pPr>
            <a:lvl4pPr marL="1512052" indent="-342900">
              <a:buFont typeface="Arial"/>
              <a:buChar char="•"/>
              <a:defRPr sz="2000">
                <a:latin typeface="Tw Cen MT" pitchFamily="34" charset="0"/>
                <a:ea typeface="Tahoma" pitchFamily="34" charset="0"/>
                <a:cs typeface="Tahoma" pitchFamily="34" charset="0"/>
              </a:defRPr>
            </a:lvl4pPr>
            <a:lvl5pPr marL="1901769" indent="-342900">
              <a:buFont typeface="Arial"/>
              <a:buChar char="•"/>
              <a:defRPr sz="2000">
                <a:latin typeface="Tw Cen MT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177800"/>
            <a:ext cx="8229600" cy="9652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  <p:custDataLst>
              <p:tags r:id="rId2"/>
            </p:custDataLst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29400" y="6273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D95D7C0-3FBA-4DA5-AEE6-05B766388DF0}" type="datetimeFigureOut">
              <a:rPr lang="en-US" smtClean="0"/>
              <a:t>7/16/13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9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ags" Target="../tags/tag6.xml"/><Relationship Id="rId12" Type="http://schemas.openxmlformats.org/officeDocument/2006/relationships/tags" Target="../tags/tag7.xml"/><Relationship Id="rId13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tags" Target="../tags/tag1.xml"/><Relationship Id="rId7" Type="http://schemas.openxmlformats.org/officeDocument/2006/relationships/tags" Target="../tags/tag2.xml"/><Relationship Id="rId8" Type="http://schemas.openxmlformats.org/officeDocument/2006/relationships/tags" Target="../tags/tag3.xml"/><Relationship Id="rId9" Type="http://schemas.openxmlformats.org/officeDocument/2006/relationships/tags" Target="../tags/tag4.xml"/><Relationship Id="rId1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0B1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95" name="Rectangle 7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"/>
            <a:ext cx="9144000" cy="6175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8972" tIns="38972" rIns="38972" bIns="38972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515981" y="1322390"/>
            <a:ext cx="778075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endParaRPr lang="en-US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23955" y="301625"/>
            <a:ext cx="84565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078" name="Text Box 5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627318" y="6416676"/>
            <a:ext cx="179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FB5EE822-80F5-4A7C-BDBA-D4C2764D1197}" type="slidenum">
              <a:rPr lang="en-US" sz="1400">
                <a:solidFill>
                  <a:schemeClr val="bg1"/>
                </a:solidFill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3104" name="Line 8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5181" y="1"/>
            <a:ext cx="0" cy="1130300"/>
          </a:xfrm>
          <a:prstGeom prst="line">
            <a:avLst/>
          </a:prstGeom>
          <a:noFill/>
          <a:ln w="76200">
            <a:solidFill>
              <a:srgbClr val="71CBD2"/>
            </a:solidFill>
            <a:round/>
            <a:headEnd/>
            <a:tailEnd/>
          </a:ln>
          <a:effectLst/>
        </p:spPr>
        <p:txBody>
          <a:bodyPr wrap="none" lIns="38972" tIns="38972" rIns="38972" bIns="38972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2"/>
            <a:ext cx="9144000" cy="6175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8972" tIns="38972" rIns="38972" bIns="38972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181" y="1"/>
            <a:ext cx="0" cy="1130300"/>
          </a:xfrm>
          <a:prstGeom prst="line">
            <a:avLst/>
          </a:prstGeom>
          <a:noFill/>
          <a:ln w="76200">
            <a:solidFill>
              <a:srgbClr val="71CBD2"/>
            </a:solidFill>
            <a:round/>
            <a:headEnd/>
            <a:tailEnd/>
          </a:ln>
          <a:effectLst/>
        </p:spPr>
        <p:txBody>
          <a:bodyPr wrap="none" lIns="38972" tIns="38972" rIns="38972" bIns="38972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3"/>
            </p:custDataLst>
          </p:nvPr>
        </p:nvSpPr>
        <p:spPr>
          <a:xfrm>
            <a:off x="252040" y="6370542"/>
            <a:ext cx="4209223" cy="294149"/>
          </a:xfrm>
          <a:prstGeom prst="rect">
            <a:avLst/>
          </a:prstGeom>
          <a:noFill/>
        </p:spPr>
        <p:txBody>
          <a:bodyPr wrap="none" lIns="77943" tIns="38972" rIns="77943" bIns="38972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National Center for Biotechnology Information (NCBI)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5pPr>
      <a:lvl6pPr marL="389717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6pPr>
      <a:lvl7pPr marL="77943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7pPr>
      <a:lvl8pPr marL="116915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8pPr>
      <a:lvl9pPr marL="155886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0B1F65"/>
          </a:solidFill>
          <a:latin typeface="Franklin Gothic Medium Cond" pitchFamily="34" charset="0"/>
        </a:defRPr>
      </a:lvl9pPr>
    </p:titleStyle>
    <p:bodyStyle>
      <a:lvl1pPr marL="200271" indent="-200271" algn="l" rtl="0" eaLnBrk="1" fontAlgn="base" hangingPunct="1">
        <a:spcBef>
          <a:spcPts val="256"/>
        </a:spcBef>
        <a:spcAft>
          <a:spcPts val="511"/>
        </a:spcAft>
        <a:buClr>
          <a:srgbClr val="0B1F65"/>
        </a:buClr>
        <a:buFont typeface="Webdings" pitchFamily="18" charset="2"/>
        <a:buChar char="4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389717" indent="-18809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2400">
          <a:solidFill>
            <a:schemeClr val="tx1"/>
          </a:solidFill>
          <a:latin typeface="Franklin Gothic Book" pitchFamily="34" charset="0"/>
        </a:defRPr>
      </a:lvl2pPr>
      <a:lvl3pPr marL="587282" indent="-90664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buChar char="•"/>
        <a:defRPr sz="2000" i="1">
          <a:solidFill>
            <a:schemeClr val="tx1"/>
          </a:solidFill>
          <a:latin typeface="Franklin Gothic Book" pitchFamily="34" charset="0"/>
        </a:defRPr>
      </a:lvl3pPr>
      <a:lvl4pPr marL="2048722" indent="-87957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Char char="–"/>
        <a:defRPr sz="1400">
          <a:solidFill>
            <a:schemeClr val="tx1"/>
          </a:solidFill>
          <a:latin typeface="Arial" charset="0"/>
        </a:defRPr>
      </a:lvl4pPr>
      <a:lvl5pPr marL="2146151" indent="-587282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buChar char="»"/>
        <a:defRPr sz="1400">
          <a:solidFill>
            <a:schemeClr val="tx1"/>
          </a:solidFill>
          <a:latin typeface="Arial" charset="0"/>
        </a:defRPr>
      </a:lvl5pPr>
      <a:lvl6pPr marL="2535869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400">
          <a:solidFill>
            <a:schemeClr val="tx1"/>
          </a:solidFill>
          <a:latin typeface="Arial" charset="0"/>
        </a:defRPr>
      </a:lvl6pPr>
      <a:lvl7pPr marL="2925586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400">
          <a:solidFill>
            <a:schemeClr val="tx1"/>
          </a:solidFill>
          <a:latin typeface="Arial" charset="0"/>
        </a:defRPr>
      </a:lvl7pPr>
      <a:lvl8pPr marL="3315303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400">
          <a:solidFill>
            <a:schemeClr val="tx1"/>
          </a:solidFill>
          <a:latin typeface="Arial" charset="0"/>
        </a:defRPr>
      </a:lvl8pPr>
      <a:lvl9pPr marL="3705021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717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435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152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869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586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304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8021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738" algn="l" defTabSz="7794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4" b="10639"/>
          <a:stretch/>
        </p:blipFill>
        <p:spPr bwMode="auto">
          <a:xfrm>
            <a:off x="76200" y="0"/>
            <a:ext cx="895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" y="1828800"/>
            <a:ext cx="4958544" cy="6524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-- Don Preuss NCBI/NLM/NIH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533400" y="609600"/>
            <a:ext cx="6558744" cy="9064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NIH/NCBI 100gb </a:t>
            </a:r>
            <a:r>
              <a:rPr lang="en-US" dirty="0"/>
              <a:t>A</a:t>
            </a:r>
            <a:r>
              <a:rPr lang="en-US" dirty="0" smtClean="0"/>
              <a:t>rchitecture, Plans and Rollout</a:t>
            </a:r>
            <a:br>
              <a:rPr lang="en-US" dirty="0" smtClean="0"/>
            </a:br>
            <a:r>
              <a:rPr lang="en-US" dirty="0" smtClean="0"/>
              <a:t>                                          </a:t>
            </a:r>
            <a:endParaRPr lang="en-US" dirty="0"/>
          </a:p>
        </p:txBody>
      </p:sp>
      <p:sp>
        <p:nvSpPr>
          <p:cNvPr id="5" name="AutoShape 4" descr="data:image/jpeg;base64,/9j/4AAQSkZJRgABAQAAAQABAAD/2wCEAAkGBhQSERQUEhQVFRUWGBgXFhcXGBgWFhgXGBwYGRgYGBUXHCYfGBwkGxYYIC8gJScpLCwsGh4xNTAqNSYrLCkBCQoKBQUFDQUFDSkYEhgpKSkpKSkpKSkpKSkpKSkpKSkpKSkpKSkpKSkpKSkpKSkpKSkpKSkpKSkpKSkpKSkpKf/AABEIAQAAxQMBIgACEQEDEQH/xAAcAAABBAMBAAAAAAAAAAAAAAAGAQQFBwACAwj/xABIEAACAQIEAgcFBQUHAQcFAAABAhEAAwQSITEFQQYTIlFhcYEHMpGhsRQjQsHwUmJy0eEzc4KSorLC8RUkJTRTY9IWNUODo//EABQBAQAAAAAAAAAAAAAAAAAAAAD/xAAUEQEAAAAAAAAAAAAAAAAAAAAA/9oADAMBAAIRAxEAPwC55rJrVqSg2zVmatDWUG+asz1zmkmg6Z6wvXOayg6Z6zPXOkmg656zPXKaUGg6Z6TPWlZQdM9ZnrnWTQb5qzPWk1lBvmrM1aUtBtmrM1a0tBtmrM1a1kUG80lKKygRqSlataBKykrKDCaSaykoFmsmkrKBaysrKBKWaSloMrKysoFpKysoMrK0u3QqlmICqCSTsANSSe4CovBdJ7N1FuWyxR/dOXf5yPWgl6WmtviCMJDD10rsl9TsQfWg6UoNJS0C0tJWCg3rKUVlBq1a1s9aGgSKyspJoMNJSE1lAtZSVlAtI7gAkkADUk6ADvJpah+mLkYDFFQSRZuRGh900Aj0j9qqpn6lTkHZDHQuTPaTWQBG+5kVH8H9rAuuFZnRjCiQpQxsQI0JO8/0oX6F9HLWJAOIzPLEAZiIA0+tWjh/Z3gSmX7NbECJIltpnNz3oJ/hnFFuSpIzjcTr5kct6f0JNwu1h8VbeYuQozczbnKUbXVdTE7QO6i2gWkNZQL7Vul5weHFq0Yu3wwDc0QQGYeJmB6nlQDvtA9qlq4l7CWFcy2RrsrlZQe0FEzBIieYnvoGwnSXEtbXD2C5UScqDUzqZI1j5UPD3gPGjrorxKzh2VC0F9gqTJPZ1bSfjpFA2bE8Tspny3Ao13UwBzImaXA+0vEDRyD8qtDhgY3nsvhCUkg3GuZn15lRoF15VT/TPoq+CxVxY+6Lnqm7xAYDv0DAUBjivaY74JkBYOrocwMHIJMSP3lX0Jqb6MdKuuQOrMSAMykztvpMg7T6ciKqXGWWt2lDAg3IYA80Gx8jOlFXQrhjdX1itlacwPoQP5eRigti1x62x0ZxPeGFb3MWFbMHaDuJYgTswM6A/wDTnQ1Z4hnHZGVk0KkBonuJE5f5VI4bEgiRlG3KB4grNAaYcyinfQUtc8Afuk/hH0rKDq9aGt3oZ6ddIjhMMShi5cOS2e7SWeP3R8ytAnSTpxYwhKH7y7E5FI7P8bfh8tT4UHXvahdY7Ko7l/NjJPpFAGKxW5JMkzJ1JJOsmdSSfWamuj3RlbxBv3AoMQC2WZMdlQQz+mlAVYP2n6xcnzBn5Gi/hHSi3eAMg/Uecb/rSq9v9A8HiAy4TFKbijYFiCe6WJE+RoX4Pj7mFvlTIdDBHI0HoUGtqiOjuPF20CDIgEeRnT0IPyqWoFrnisMLlt7Z2dWU+TAj863pQaCiujvBbgXqzdey1trodRCsWBOksCAIjlz0o24X0dS9hrN27fvFlJD/AHjgNlYgMVVgO7l3U46e8CVAcSikF2AukajYBWjltBP8NcOg1tspC20QmesPUlgQdSDdLgydOUabUD3pZgLrth1woz3kkSzAHqyUVi20iDPpprFGajSo3CZM4APumBrpmyt2Z59mT6CpOg1IqrPbX0bu3Ft4q2Cy21KXAN1Elg8d2pBPLSrVNJQeTMHh81xV2nbz5D1OnrR11am0VUajVf4jtB5bD4VaXFPZpw/ENnawEbcm0xtSe/KvZnxig7pv0ROEBvWgbmHhQ+Y5nUkxJ01BMa+MHvoDngnHhdt289yyLhgZFcO0wJ7tZk6corOJ9E7GMa218Fgj58k9ljly9rwgCQN4HjNb8M9pdmzayJYdyxG5hAw2geHgKlz07uqjvcdLaOtxAsEkEKO0salhmUd0mORNBXvTfH/acdcZfdLZU5QuyADuyqKsXgGDCWFB00H6/XyqusLg7PWZwzOygOQYVYPIETmI7pHrtRZjuMXHsslu32SFII7RyiCezs22oBneBpFAQYzCbMmjjnyI3ysOYJ/p31rhdpB3MEbEHXT0rn0ex4v2FeZiVJ5yumvjEU5uWSrZ1E7Zh3gfQjkfSgsDhZ+5t/wL9Kyk4SwNi1G2RfoKygcXKrL2zWzlwz65Qbo0/aPVkfJW+BqzblRPSHgaYuw1m5pOqtuVYe6w+hHMEjnQebTL3FmdCDG4376McPbs2Gw90K7v1oaBBYlSNFnUQDr3ztpUZxjgF7AYgdchyyRK6q6HQlCdDoZjcc4p1gMRbuNaYNlYEzJgQe8DxkH0oLP4Th8KX60YcW7jzzVjOpGoOmYSRHMEEAxIN7SuGZHS6qRnukF+Z7JKiO7Rh6eIoqw+IwloC711rroj7tmCtGwNrMRpMzEzQf0pxeJxmNt4cKSilLiWwsNLIurHyLb7SaA09mZY2WJ2ED4yfy+dGlRvR/g4w1hbehPvORsWO8eAAAHlUhNBvNZWoNLNBriMOtxGRxKuCpHgdKpPC4nIXZMdcW2JhVAGZRInN/h20I7+dW/x7jC4XDvebXKOyv7TnRV9THpNecHtMWa0plc0QNizahBzAkEnuANBbnQ/H5LJxV4ntg9QhPu2v2j/ABEMxY6n1gSWB6dXGb+yGQczIbXYADnEHwnU0Lm/cuWltMgViMxK+41tNFC6krqgXKZ0kgmal8EoXGrZX3bSEt+9c2JP+IjQ8iO6gMRx2INyzdVWiHUC4gnmxtklR4kR41JzUJgLvvKJ7LsoOuwMjz7Jj0rfAY11vtZuAkNL2n5RpmQnvBPwigmJoR9o/TK1gsOUZRcuX1ZEtn3YiGZ41yjMNtSdBGpBTeeFJFUV7aMKwxqXGuh89tQtvXMirIMiIClpI1kktppNAL4XjJt3QbnbUaCNSPFSfX41z4hjTcCSSSFJOunaYkj8/Oo0Ak61IiyCgdeQhxzEbN5RFA+6OWM6351lCNe+JH5fCpHo1xXJCsTC6+U/1NMOiOIC4godnBHmRqPlNY9jLeur+zmEeFBYuDQJc65IC3YF0bDN+C4PGeye8Ed1TBxChZYhQNyTAHr+vOq+4Hxfq2W1cM237LA/hnYg+v6IFGGE4QuYNcY3GndtAPLkP8InxoLI4RcDWLRXUFFI3GkdxrK34asWrf8ACO/u8dayg63K5VtibgUFmIAAkk7AUIce6eW7Yy2CHf8Aa/CP5mgJeIJaa2wvhDb/ABdZBX1zaVTXFujlnFXrv2G1kRDAAY5nkSXUNsDBhfCY1IHTHcVxOIxCqwa8HBCgH3SRqcugGk68hJpzisDicJlGEHWXruUDQZVKHcSRJ7XMRE91A/6GdEbaMHViWHZuW2GoJ2JHKCPr3UW3sdbwuKANsZrtuS4HbhCFyzzAkHKPE+dT4nG8QTiCNfvm3eiywzn7sByBDKgAyiXDADkw50XdNca6/ZcUewy3e2syFR0MrOkgZN6CwcNxC3c9x1bwB1+G9d5qrekFmB16ZgWytmDacliOUCDoY8K04X04v24DPmEjRtZEiRJ20O9Ba1bCuNi8GVWXUMAR5ESK6zQCXtQxq28EMwBzXUAncRmYlfGAR61X/RLArHWsBC5soMas2pJjcmAT3AAbDUk9p+KL4ixZ5Jba6f4nYIPgFb4mo/hjAYeZ/a+pBA9ANfSgmMLhR2GUzraTxzAl7kjlqdu6tOFsv2q7oAxuLbJjVs1wMSe+AigeRp256vE5d1a2rt3LcCZdTyJA28KhcO+Xiyiey2W7ruPu2zfNZ9KAx4LezdaeYutrv3Ea+Rip1BqD50HdC8Rns3HP4rjGdNiNPyopwl8c/wAu6gdYg9lp7j9K8u8f4i+IxN265JLux15LMKo8AsD0r06+JQsEzCWB08NAdRtuPPlXmHjgUYm8E0QXboUEycodgNTvpQNLe9PbKnQ7A6Hwptg0lwBudueu+1SyW9DvJ8CJoGGKU22V10KkGRtI1BjlUnxXHDrlvqJW6oJHmIYeYINNriSpEEj6UwN7s5JkKdPXf50E0L9p11fbTUQwEQPOjKzxO+MLaazDknLn3Mdru1BEfOq0wbgMCVkTrqfyo94YvW23t2WiUKvbDAwvK4o0OjRmHMMaC5Oi14tgsOzHMxtKSdNTGu2lLXLodhymAwyMIK2lBHiKygae0G8VwNwgx7o/1A/lVR8PYXbzgyAlstpG5ykfnVme1XG5cIE5u6/BZJ+gqo+GXere+TuYX86CS4hxNsHjA9oNlHvKTJe3pmHcAdCPGJo6PGLOS3e6yLbQQ5nLDaCSNte+I5xVfXsapvozCUWyitPMMQpPw+lSPRcvZ6yyWDWg6skEH3sxZYOomAe7feTQEPSBLF3F4fE3LtoWxaIc5g2Yo4e1kCk5iWk6TorDmKc8ZT7RauLl7PU3CuYQSSrBTlOq76TB8q14detLdxEqAPuSWHZkw8ElfICfTnTt8VmZwB+Ejv5UAh0N4+LuFe08Z7YkA8wInfwmt+kGHV7Ze2vbUqxyjdJA2HMSD5ChPhuINrGZASFZikeDggaf4qJsDxthlEEgjWGygjmCBvE86C0ejbf91sg7hACDuCJBHxBFSPWjvHxFV30HDYjDZs4lWZTIaTJDAiFPJxsaIbXBTPvgz3KxB35yJPZ9ZFAH9P8AM3EWynQWbG2sgteJA1599R/D7h6p0OkZzJnYhNNfM076WxbxjLIZjbQ7AdnWNGJ5t3jfaoq1cIDADcA8vXn3uKA5t4FLd24o3ftd0g9oEd+5FD/TC6LGMtXBImxcHqFuAeW4qct5MRhcLdZWYhcjFPeVl01A5afKgrphjmvXgok27QyBiO0ZmfOJ+VAcdB7eTB2tIzS3Ic9N9dqIrijK3l3g7VFcCUrbtJGirHIcgfOpvEGAfXn4HvFBnDwAB5idq8zcWJ+0XpEHrLkjeDmMj416UwOIOWdfEakiBJAAGvpvXnHpK4bG4kgEA3rhAZSpEsTBU6qddjQMrd4qysuhUgjzGoopxt5LjdcogOA0TJg8u/TWhImnmHxZCATtIHhOv1JoH74gsxGkA6+Pr3eFcuLW5VSBEaE8/DzrlhmgjuFZxDG5gF9T+tqBthACwDEgeGp9BVgdGMY+ZTrcVTpktEum4IIVCIMwe0PyIHgCA2Yrm5ATGp2qz+B3bfVArbIfUAW4Yn1Q9vykbUFtcEvK+HtMilVKAgEFSB3EHY1la9HrmbC2T3ov8qygDPa6dMNPuTcZvEIoIHxNVHbxJIJ5s5PyX+tW37aLsYa0IEljrzAA1HrI+FVDEKo/dk+bH+R+VB2sXwWfN+IBQTy0kekwKIeEYoxaO7AhW2B7Ij1ME0JXBowEaVL8Nxz2xaPVm5IYkMCCBmI+gOtAf4JgL14xPZsnUHQ/egaETPlW1q5LsYM7cz3zTfhXFFe88KVY2rcqZn3rsEaa+98663EidfqTziaCquOkpiAwkEQRyOZT/Sifh10MZHeYHgRmH+lqgOmtnJe8mbWIkGGHnvUn0auzbnn1ZPqmZR5aIKAk9lvFgli4pLgzbIygH3c0yCQO4R9KNxx0FYC3SO2JbJs2kTn1jkT/AFqqegWNVbihoytafMd4yduT6K1Hn29esUh9MhMawdRBHjQCfGeNC7euudAXIEzsNB3jkD6mmGExge4EQHUMJgRs3OO8KKj8a9u3euK7/jZlGUglW1WADqdYPiKep0nwwtBQHVsysZE7MT+ExGuxoCvolj4S7hW3P3tr01dPMakDzqF6TArfUGIuFZGvLSfHamQ49bsYhD1gdkfLKkEEEx2n2A2MzprSJxf7ZjFlVQocmVZuSBnzPnGgAOURzzTJoLI6MoAFiJ0mCT+GNRU1xK/ltXD+6e/kD31FcBUB4DTCjaY3I5acqc9IbpFqFVnJbVVksVAJYAHwWgrpel2OcSq27QzESUytI0YkFzppBPhQfx7hWIe7cv3LZ+8JuMwEKSVLlljSIVm05CrVscEbFHtqbZHWKrXLcZ1bOFUSdwIJB0PnUP7Rp+wMFHZS4oLaCcvYJUBpAJY6EbRQVLFdLd0ARE6/rStANNf+vrW121lYqQRB5ggxy0O2n1oOlsljAgTG+w8zTjGcOKAGSfGCBpExO+4+IrvwS7bRibh07LCFDFocBkB/DNs3N9NvA124rjFyqFWTlALM0kwgtk5RoCcit3gjc0EbYBDLtuDvVgdG+KsCCQArErJ1iCcpXu/pQNgL5LKCRC7aDkOcDXQDXwFGt3FrasqSdiMsAHUTpJ2235UF1dGL+fB2H/atg/HUfKkrl0KeeH4Q99lD8qSgCvbUS32W3y+8YnyyD86qzE3BJ7p+mgq0vbZiMv2YDViLkehT6TPoKqi6p3iR+tKBtdQnbn+vyqZTOrqMxAFu2siJByydDvqTUZZcl0UBVJIHPWdN6cpjH6y4QFILHRgDsfHYzNBP8Mt3Llx2W4RcGVEYGFOjkq0bAhT8DvU4yMDmuvmJmRmJHloBUR0c4s5t3MKLdpGvnOLoJDB7Y7AA1gjtGf4tCdDKNgSx+8S6z/iKXOwf3giLInuE6906AFdOU+9JIEyBpO2UcjpvPwrp0RvZoHiVPlcAA+atTXpQ4YsQHjPALBhoAQBBPIVw6K4nLcYd4kb7qQ3LwDUHbgmPay9pguY5ikGIOYFSCT/FRvdvZnZbjElLa5kEoGYScqACY0Ak6AnSdZBcbYyvfVd1csoG41kfKKlBxbO5YljKkOecGN41jbX50G3SXgAYtiA4FoCESGztDAMCG93V/GQJ50Lva1UjRYB8BHZI+KmiH7W+bKxe5EGGJ20019BUAVk6/wBBGkwPKg2RZ0A9T/KifoZw4C9LTsomARqwJ5+FDqkRG9FHQO9LsIXcCTsOekb7cvCgsbo8BmuNOb3VGjQAuYk6+dR3EOmdm5hHvrbNxM+QpOVgpLANJBAP3ecacwDzrbjWKGFwd91YM7JCKJmbphd+Uv8ABarrD4u5hkthSQrOMxHcqsGBU9kgrd2PMGgfYXpYLa3Ew9opddSous4LKgBIVeyIJOUlp5bCmXSPFkWHDGWuspJ/aM5pJGk6H41ys8JC3cQk5urWJPOWyDy95TTDjWLY2lVrdxJIPbEagcp150EfZYooYCNdD37g/WPWnGLxB6oK5zN2QJMsoQAKfFSjQBP4ajwTl8z69/51pQdk1pytjSmtupXC4ckAcudAe+yjBqAWZFOYnUqDtERpRd7QOj9q9hWhVW6il0KwubLqVIA1kTE7H1pj0GwGS0NYPKNoKgR86mOmVwi3aYe9LjwMgRpz1HzoJvoQP/DsJ/cp9KSpTAWglq2qqEUKoCgQFEbAdwpaCsfbeYbCn926Pnb/ACqueE8TAm24BVtwdQCJirM9ti/+V/8A3D49X/KqfJho71EfWgIb1m0FNwKAVGkSNwTMg7gBjt3UO4HiAEdYDG50B3MmKkrl4/YwkiXbKJ5BjA+SnXxqEvcOdQCR2W2MgqdSNCPEGgmuIcftjI2HDBkII0ygEEEHmTpI350U3en1lVH9rnZQxRthIDCCsTof+lV3Z4c7AlRIGhOmk6VI3EyqjXLJJVVUHOQhESshRMx3MNqDh0mxzXMRcmAuckACJnUHWTJBn1ppwrFdXeR40DAkd68x/lketZjbhclyACY0GwAAUAeAAA9KajegLeIDLiLnofkPyNFvR7oxbv4O0yqUZlZWZCoJysySQQZMD60JMxuLYuAZibZt3NVGqEqD22G4I+FHfs+4bcvYBCl821z3VA6tWOjsTq3nQC/SHoYcLkY3i5uORlIUTEEkx3TGnfQm1mTEbFp+Pf8ACiHpjxf/AL4bfXG+LXZVhliSAWjLp7xjn7tDdi8TM7kmfOgS4BsB8dqLegeHuNnKEacyJ3EQF0+NCmU+dWV0CwYFqdBKF2J5CRrQSXTJ79u1h0Yq9t7mpgqw6vIyqDnIgw3wFVvx3GqrmyUOUFWJnvE6eUjnyo+9o/EUODQKwLJiUDAfhJS5I+BqvmtW77sHfIy2nysTozoqsqnz1UeJFByxvEzbuX8nb623bAdSRBHVtmAifw7eNM8PYa9PWu+kxMnX/FVh+z/AcPuYWcUFa9nYBS7zkyqR92rRHvaxyph02uWBilXDoqW1RVOVcoLsSxJmCTly6mgBsVgiiLqpBJIg692o5aLTKjrjmEP/AGRYY3NA5cW+rUQHa4AxuDU6EaHv8KB8tAqGpzhlw5SeX1qDUVMYFOyfIfOgsnAdJL6ZwqKMi2FGkjNcKknfmWFOuLdJQzKt7VhexFtAoGXskKM86+R+tCnCeG4q7aLMRbS4AM5gvNoqUypIBBygT4GnuNsjMjp7wd7rE65rkKGYg95aY8dKC3OhmJa5gMK7kszWkJJ1JMbk0lL0Mj7Bhcug6pYHcNdPTb0rKAO9tNk9Xh25Kbg5bnq40586prEJMR7w5Vd/tntk4S0QJi4fSR38tqom5xJxKoxUHeDBPme6gdWMWWZAQCLYJgnny+AA+dTPD1V7FpGEjKQR5maGcCYJ8RU7wxyCBQNcFcIZhOqyh03A0E04uS+GHgin4D+lRmNv5L94jx+f/Wl4fxE6IeYyigaqK2wPCrl03Mi5uqQ3GHPIGVSQOcZwY7p7q0tmDRn7K7+XiVuOaXVPlkLfVRQR3Re7ClXHZI0O+7AHT1mufG+neIuWVwqOEs2l6v7vsm6FkAs28ERoIB5zUn0vuthHu27aEIGVAY7MhAQ0gQCwytlJJ7M+ABAmlAgFO8Lrm79DTYCu+FbtehoH5NTvR/GAQhcLnS5bEmAJHZ30iTFRGFwpbapfBcBVtG7Q3bkB46azQPMU5xFu6lpJW4louDKtbv2gNRO+iwfOu/R7hmFuNdt4sOpQKVNogTIE5hG+o18Kl0tdVhyUGg256kgRrr3VBCVYldNt9uX8qAiTo9wtNRbxLHcHrCpHkVYRQV0utquIi0XFskOM7FmggDVpJaCpAnwqZ+0sdw3oG1+Aro+BS8uW6GMe6dAy+ROvoaBjxK7afhhW2FZ0964pH4bgk5cs6rlO9Ay0fngCW7V1QbjZkI1AADQdYHmPhVfig2ol6NKLjBFUF/HuHcOdDUVK8Dt5m94qw1UjcEUFmYzin3KoRBGhHOfHWabW7BYFQBJVj66HU+QFPTxGbSNftK7gf2gHvdx2qPwWKbOWEgExp5fMUFo9CVjh+FH/ALS/nSVt0Ln7Bhp36sA+hI/KsoN+k3DBiLD2SYFxSJ3g6FTHOGANefsB0UBx93Ct95kW+oKyoNxQchBI0AaNxsDXo/Gcqq/oXwN/+0ruKPum5iVHmSpn4MaCmV0NS3DW7e9R+PtZbrqdw7A+hIqQweHMhl1igY41O3c8v5U0wzQy+dTdrhzXrl1V/YuP36W0a4fKQketQSHUUD7roLxudPjRN7LxPEkA/Yu/7DQeHkzRj7LFniVv+C7/ALDQWl0n4D9rwr2GGvvWydhcXVZPIH3T4MaofF4YoxRlKspIIOhBGhBFel1YGhnpj7OreNm4hFu/+3HZcDYOB/uGvnQUGbdKggg760WcT9m2Osk/cNcH7Vr7wH/L2h6gUywvQTHXGCrhbwkgS6m2oJIAlngbmgzhdvMP13miDB9htDod6jOjnD2L3LOgdM2h5lDDAU4bMhIYc9jyignMXjhlCDl2v5Vt0R4IcUboNyDbAAJkyczDU+QHxqCsEkgk7k/qKMPZ0y9deCbMgJ81YDT0b6UHPH9FL1uTlzj92CPhvUUmZdImNwRAq1/1zppjOE2rv9pbUnv2b40Fbm/tK7+vzFVfft5XZf2WI+Bir+xvQkDWy3kG/nVI9JcC1rF30cQwcyPPtcvOgjVqQ4Lch/So8b054c8OKC0sBez4YCdvpTS/euWkLIqusrmUxmnNC5ZMgkvy7hyNb8Bug2iI7jT3FcOL2GjcwR/hIb8qCzOipBweHI1Btgj1k/nWVt0bSMLZH7v5k1lA6xp93zoA6CYgk3u0SuZ2iTAJ6oyAdtz8aPeIqSFgxr51Xns9wTAX88ytx1IMRIdl5d3ViNTQVH0wt5cfigNheufNifzrfhFyRSdM/wD7hi/765/uNc+CtvQEfQ3BZ8TdgTNm4O/VgLYn1egJatn2VYZjdxL7ZVRAf4mzc9P/AMYNBPT/AIEMJjrltfcMXE/hfWPQ5l9KAfU0c+yVJ4gW/Zs3D8cq/wDKgRasv2NYab2IuROW2qf53n6W6Cz7WI1nWP130/S/NRly0STER36zt5V1wawuvajuET6En60Esr1s4DKQdQf1ypnZfkFPnNds8cjQUlxdjh+K4jLIy3iw5mG7W530NLxZw9xnBjv/AJ1Ie0rB9XxIXCOxftqwP7ydg+sBT60O3G5A86CQXChxIgExA8qIOgd0W8QACBnRwPE6NHwU0J5iiz7rH3SNdOeo20p3gccLbI5MMhVljvBB+HL1NBcyYjxH0+RNbq88qZW7qXFDrDKwBUzEg6g10TTb+lA6BM1R/taweTiLtEC7btuPQZD80q6/tHgfy+tVx7acAGt4a+BqrPaY+DDMvzVvjQVRXWyO1XKtwaCw+iOIUxmmI1HL60bm6GB0gRA35VV3RG8c0ztv5aVZmHY6E6jT1oDfo+Iw1r+H8zWVnR+6rYe2VOYdoT/CzKfmCKygcY78PnQR0KaUxDd966f/AO1+jTiKSFExryoH6FEDClu93PxuXD/yoKZ6Xmcdi/7+7/vaufBm3rfpd/57Ff3135uxpvwZxng89qC4PZhgSmGu3CP7W6Yn9m2Mo/1Z/hQn7a8KRiMPcP4rRX1RifpcFWR0TxAbA4eNIQA6cwSp+JBPrQj7acLOFw9zTs3Svo6E/W2KCn1qyfYviIxGIQ/itA+quB/zquAKL/ZZj+r4jbGv3ivb9SMw+aCgupl21b4H+VbW5DQI1/W9dwZHMGtbimJkx5ek0DpQaS6+XlJ/XIb0ts+tdQgj+dAI+0DgpxGCc5e3Z+9XnoB2wP8ADP8AlFV1wngN28QLYGi5iefw9avIIDykGZ7oPI1QnGcdiMBins2njqHITvynVT4gqVoN8Zaa2+S4uxOo0JPjNd0toNWVj5H8/ONK3u9I1x/9qi2rwGpUwjxsQDqrct9dKbrbe2DmllnWNGE8/lQWf0Uv9ZhLRYiVBU6dx0+UVLle4n4Ghr2eYmbLATowMa7HTu/cos9TQcOq8BQ57RsBn4beMaoUuf5WAP8ApZqLLbn0+Nc8dghes3bZH9ojJ/mUj6mg8wkVsora7bIMHcaEeI3rVdKCU6P4/qbyk7EwfKriwID2hk1U/Lf+dUahq0/ZvxLNbynlQWl0awAsYa3bWYXNE79p2aPSYrKc8NP3S+v1NZQZxA6A+NBPQQxgreu+vnIDfnRhxwxaYzEBjPkpO3pQr0GwijAYc6nPbRjJ0ByhYAEQOz/Wgpjp3h8nEcUO+4WH+OH/AOVQKXCrA8xRj7UsN/4ndA5rbP8AoUflQ/hOIaZHVSRoCQJHhQXR0GxyNgLJU6QwI55szE/Wob2ua8PUxtfT/bc/nTv2ZDNg2GkLeuCIH7Ns/maT2oYaeG3Ig5Htt4+8F/5UFIoYou9mbL/2lYn/ANyP4ureKEQKnehlzLj8KQY+9Qf5jl/Og9AKG7zr+t/6VnUkn3jOumb9EekUtnxM+tbu5jXXwHz1oFsErAjv0mKc2wDB5/Gm72wO1qY8fSu9iSO12Tzgz8DQOOW8fCqk9sfBsl61iRtcU23P7yyVnzUx/gq2AI5n8/jVZ+2nFGMNb1j7xj3T2FX196grK0gaI3ojs3SUhjOkAn+dD2BYhqmUtkgax/LegLvZ5jimJe1pD2yV8WUgka+BJ+NWAM8dqPn+Q0qpODcQFnF2LjTlDqDG4D5kY+MBpjzq5I7z+dBwttP6P1p1bMc6asoHx8ta1sCNMxI315D0FBRPtB4d1HEcSo2Z+sXyuAP9WI9KHasv21cMi7h737aNbY+KHMPk/wAqrYCgwUYez3GZMQFP4qEQtSnBr/V3kbuIoPTPC1i0o8/qayuPAL+fD22GsikoO3FLYa2VOzSp9QQY9KheHYC3h7S2bQJRBpMEmTzgD6U76V8XOHtK4TPLRGbLGhMzB7qCP/r+5nM2FyxpDmfU5Y+XOgEvaWgHFDnGjWrZ08iP+NCWO6kmUJzD50R9OeKG/ibd5UyFUAic3usxE6D9qK72uj9nGILidh/xAcjQEHstxgbD31G63Q3o6KPqhqV6a2SeHYoRoLYMwBs6mh/ojhkwDXhce5FwKBkUn3S3h3GibpAVv8PxRtEsDacaKZzATBETOlBQoFTHRNZxuF/vrX+8VwXg93/0rn+Rv5VLdHuGXUxNh+qudm7bPuMNmHMiB60F5YdR/Kuz25Ma+FRnDcTcYS1t5nVRlJEmNSDBjfQnTvOlSpsuBIB+Bn0oG7WTrmMjbLGk9/67q6YQBdvhqQPyFOrdq4e8eY5enOud/CsuoBMTpB15+mtA5VZ/R/KgH2wuFw9hR+K6WP8AhWP+dFw42qg5kvHwWzdY/wClYqt+nd3F464oTCX1tW82SbVzM2aJZoED3RA5UAPg1i4JqYnX0Pwp7a6HYnPP2a962nifhUpZ6J4ga9Rdn+7b+VBGcLw2bE2gBJz2yNtxcUj+XrVum+AwB3JIAGpkT3bad9V3b6LYkMD9nvbj8BB010Maa1ZHDcG3VKcjKSNVIgjz8aDVgCe/4SK1Eg7SP1vT37M3NflWfYjI7LUAZ7UcB13DmYDW06XPQ9hv98+lUqLJr0/c4aHBV1DKwhgQCCDyIO9Q2I9nWBysRhoMEwrPPoC0elB57W1TnDoQRRiPZrjJ/sG/0/8Ayrvb9nGL/wDQb/Mn/wAqCzOgVycBakz7wHkCYrK6dDuGPh8Ilu4MrAsYkHQmRqDS0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UEhQVFRUWGBgXFhcXGBgWFhgXGBwYGRgYGBUXHCYfGBwkGxYYIC8gJScpLCwsGh4xNTAqNSYrLCkBCQoKBQUFDQUFDSkYEhgpKSkpKSkpKSkpKSkpKSkpKSkpKSkpKSkpKSkpKSkpKSkpKSkpKSkpKSkpKSkpKSkpKf/AABEIAQAAxQMBIgACEQEDEQH/xAAcAAABBAMBAAAAAAAAAAAAAAAGAQQFBwACAwj/xABIEAACAQIEAgcFBQUHAQcFAAABAhEAAwQSITEFQQYTIlFhcYEHMpGhsRQjQsHwUmJy0eEzc4KSorLC8RUkJTRTY9IWNUODo//EABQBAQAAAAAAAAAAAAAAAAAAAAD/xAAUEQEAAAAAAAAAAAAAAAAAAAAA/9oADAMBAAIRAxEAPwC55rJrVqSg2zVmatDWUG+asz1zmkmg6Z6wvXOayg6Z6zPXOkmg656zPXKaUGg6Z6TPWlZQdM9ZnrnWTQb5qzPWk1lBvmrM1aUtBtmrM1a0tBtmrM1a1kUG80lKKygRqSlataBKykrKDCaSaykoFmsmkrKBaysrKBKWaSloMrKysoFpKysoMrK0u3QqlmICqCSTsANSSe4CovBdJ7N1FuWyxR/dOXf5yPWgl6WmtviCMJDD10rsl9TsQfWg6UoNJS0C0tJWCg3rKUVlBq1a1s9aGgSKyspJoMNJSE1lAtZSVlAtI7gAkkADUk6ADvJpah+mLkYDFFQSRZuRGh900Aj0j9qqpn6lTkHZDHQuTPaTWQBG+5kVH8H9rAuuFZnRjCiQpQxsQI0JO8/0oX6F9HLWJAOIzPLEAZiIA0+tWjh/Z3gSmX7NbECJIltpnNz3oJ/hnFFuSpIzjcTr5kct6f0JNwu1h8VbeYuQozczbnKUbXVdTE7QO6i2gWkNZQL7Vul5weHFq0Yu3wwDc0QQGYeJmB6nlQDvtA9qlq4l7CWFcy2RrsrlZQe0FEzBIieYnvoGwnSXEtbXD2C5UScqDUzqZI1j5UPD3gPGjrorxKzh2VC0F9gqTJPZ1bSfjpFA2bE8Tspny3Ao13UwBzImaXA+0vEDRyD8qtDhgY3nsvhCUkg3GuZn15lRoF15VT/TPoq+CxVxY+6Lnqm7xAYDv0DAUBjivaY74JkBYOrocwMHIJMSP3lX0Jqb6MdKuuQOrMSAMykztvpMg7T6ciKqXGWWt2lDAg3IYA80Gx8jOlFXQrhjdX1itlacwPoQP5eRigti1x62x0ZxPeGFb3MWFbMHaDuJYgTswM6A/wDTnQ1Z4hnHZGVk0KkBonuJE5f5VI4bEgiRlG3KB4grNAaYcyinfQUtc8Afuk/hH0rKDq9aGt3oZ6ddIjhMMShi5cOS2e7SWeP3R8ytAnSTpxYwhKH7y7E5FI7P8bfh8tT4UHXvahdY7Ko7l/NjJPpFAGKxW5JMkzJ1JJOsmdSSfWamuj3RlbxBv3AoMQC2WZMdlQQz+mlAVYP2n6xcnzBn5Gi/hHSi3eAMg/Uecb/rSq9v9A8HiAy4TFKbijYFiCe6WJE+RoX4Pj7mFvlTIdDBHI0HoUGtqiOjuPF20CDIgEeRnT0IPyqWoFrnisMLlt7Z2dWU+TAj863pQaCiujvBbgXqzdey1trodRCsWBOksCAIjlz0o24X0dS9hrN27fvFlJD/AHjgNlYgMVVgO7l3U46e8CVAcSikF2AukajYBWjltBP8NcOg1tspC20QmesPUlgQdSDdLgydOUabUD3pZgLrth1woz3kkSzAHqyUVi20iDPpprFGajSo3CZM4APumBrpmyt2Z59mT6CpOg1IqrPbX0bu3Ft4q2Cy21KXAN1Elg8d2pBPLSrVNJQeTMHh81xV2nbz5D1OnrR11am0VUajVf4jtB5bD4VaXFPZpw/ENnawEbcm0xtSe/KvZnxig7pv0ROEBvWgbmHhQ+Y5nUkxJ01BMa+MHvoDngnHhdt289yyLhgZFcO0wJ7tZk6corOJ9E7GMa218Fgj58k9ljly9rwgCQN4HjNb8M9pdmzayJYdyxG5hAw2geHgKlz07uqjvcdLaOtxAsEkEKO0salhmUd0mORNBXvTfH/acdcZfdLZU5QuyADuyqKsXgGDCWFB00H6/XyqusLg7PWZwzOygOQYVYPIETmI7pHrtRZjuMXHsslu32SFII7RyiCezs22oBneBpFAQYzCbMmjjnyI3ysOYJ/p31rhdpB3MEbEHXT0rn0ex4v2FeZiVJ5yumvjEU5uWSrZ1E7Zh3gfQjkfSgsDhZ+5t/wL9Kyk4SwNi1G2RfoKygcXKrL2zWzlwz65Qbo0/aPVkfJW+BqzblRPSHgaYuw1m5pOqtuVYe6w+hHMEjnQebTL3FmdCDG4376McPbs2Gw90K7v1oaBBYlSNFnUQDr3ztpUZxjgF7AYgdchyyRK6q6HQlCdDoZjcc4p1gMRbuNaYNlYEzJgQe8DxkH0oLP4Th8KX60YcW7jzzVjOpGoOmYSRHMEEAxIN7SuGZHS6qRnukF+Z7JKiO7Rh6eIoqw+IwloC711rroj7tmCtGwNrMRpMzEzQf0pxeJxmNt4cKSilLiWwsNLIurHyLb7SaA09mZY2WJ2ED4yfy+dGlRvR/g4w1hbehPvORsWO8eAAAHlUhNBvNZWoNLNBriMOtxGRxKuCpHgdKpPC4nIXZMdcW2JhVAGZRInN/h20I7+dW/x7jC4XDvebXKOyv7TnRV9THpNecHtMWa0plc0QNizahBzAkEnuANBbnQ/H5LJxV4ntg9QhPu2v2j/ABEMxY6n1gSWB6dXGb+yGQczIbXYADnEHwnU0Lm/cuWltMgViMxK+41tNFC6krqgXKZ0kgmal8EoXGrZX3bSEt+9c2JP+IjQ8iO6gMRx2INyzdVWiHUC4gnmxtklR4kR41JzUJgLvvKJ7LsoOuwMjz7Jj0rfAY11vtZuAkNL2n5RpmQnvBPwigmJoR9o/TK1gsOUZRcuX1ZEtn3YiGZ41yjMNtSdBGpBTeeFJFUV7aMKwxqXGuh89tQtvXMirIMiIClpI1kktppNAL4XjJt3QbnbUaCNSPFSfX41z4hjTcCSSSFJOunaYkj8/Oo0Ak61IiyCgdeQhxzEbN5RFA+6OWM6351lCNe+JH5fCpHo1xXJCsTC6+U/1NMOiOIC4godnBHmRqPlNY9jLeur+zmEeFBYuDQJc65IC3YF0bDN+C4PGeye8Ed1TBxChZYhQNyTAHr+vOq+4Hxfq2W1cM237LA/hnYg+v6IFGGE4QuYNcY3GndtAPLkP8InxoLI4RcDWLRXUFFI3GkdxrK34asWrf8ACO/u8dayg63K5VtibgUFmIAAkk7AUIce6eW7Yy2CHf8Aa/CP5mgJeIJaa2wvhDb/ABdZBX1zaVTXFujlnFXrv2G1kRDAAY5nkSXUNsDBhfCY1IHTHcVxOIxCqwa8HBCgH3SRqcugGk68hJpzisDicJlGEHWXruUDQZVKHcSRJ7XMRE91A/6GdEbaMHViWHZuW2GoJ2JHKCPr3UW3sdbwuKANsZrtuS4HbhCFyzzAkHKPE+dT4nG8QTiCNfvm3eiywzn7sByBDKgAyiXDADkw50XdNca6/ZcUewy3e2syFR0MrOkgZN6CwcNxC3c9x1bwB1+G9d5qrekFmB16ZgWytmDacliOUCDoY8K04X04v24DPmEjRtZEiRJ20O9Ba1bCuNi8GVWXUMAR5ESK6zQCXtQxq28EMwBzXUAncRmYlfGAR61X/RLArHWsBC5soMas2pJjcmAT3AAbDUk9p+KL4ixZ5Jba6f4nYIPgFb4mo/hjAYeZ/a+pBA9ANfSgmMLhR2GUzraTxzAl7kjlqdu6tOFsv2q7oAxuLbJjVs1wMSe+AigeRp256vE5d1a2rt3LcCZdTyJA28KhcO+Xiyiey2W7ruPu2zfNZ9KAx4LezdaeYutrv3Ea+Rip1BqD50HdC8Rns3HP4rjGdNiNPyopwl8c/wAu6gdYg9lp7j9K8u8f4i+IxN265JLux15LMKo8AsD0r06+JQsEzCWB08NAdRtuPPlXmHjgUYm8E0QXboUEycodgNTvpQNLe9PbKnQ7A6Hwptg0lwBudueu+1SyW9DvJ8CJoGGKU22V10KkGRtI1BjlUnxXHDrlvqJW6oJHmIYeYINNriSpEEj6UwN7s5JkKdPXf50E0L9p11fbTUQwEQPOjKzxO+MLaazDknLn3Mdru1BEfOq0wbgMCVkTrqfyo94YvW23t2WiUKvbDAwvK4o0OjRmHMMaC5Oi14tgsOzHMxtKSdNTGu2lLXLodhymAwyMIK2lBHiKygae0G8VwNwgx7o/1A/lVR8PYXbzgyAlstpG5ykfnVme1XG5cIE5u6/BZJ+gqo+GXere+TuYX86CS4hxNsHjA9oNlHvKTJe3pmHcAdCPGJo6PGLOS3e6yLbQQ5nLDaCSNte+I5xVfXsapvozCUWyitPMMQpPw+lSPRcvZ6yyWDWg6skEH3sxZYOomAe7feTQEPSBLF3F4fE3LtoWxaIc5g2Yo4e1kCk5iWk6TorDmKc8ZT7RauLl7PU3CuYQSSrBTlOq76TB8q14detLdxEqAPuSWHZkw8ElfICfTnTt8VmZwB+Ejv5UAh0N4+LuFe08Z7YkA8wInfwmt+kGHV7Ze2vbUqxyjdJA2HMSD5ChPhuINrGZASFZikeDggaf4qJsDxthlEEgjWGygjmCBvE86C0ejbf91sg7hACDuCJBHxBFSPWjvHxFV30HDYjDZs4lWZTIaTJDAiFPJxsaIbXBTPvgz3KxB35yJPZ9ZFAH9P8AM3EWynQWbG2sgteJA1599R/D7h6p0OkZzJnYhNNfM076WxbxjLIZjbQ7AdnWNGJ5t3jfaoq1cIDADcA8vXn3uKA5t4FLd24o3ftd0g9oEd+5FD/TC6LGMtXBImxcHqFuAeW4qct5MRhcLdZWYhcjFPeVl01A5afKgrphjmvXgok27QyBiO0ZmfOJ+VAcdB7eTB2tIzS3Ic9N9dqIrijK3l3g7VFcCUrbtJGirHIcgfOpvEGAfXn4HvFBnDwAB5idq8zcWJ+0XpEHrLkjeDmMj416UwOIOWdfEakiBJAAGvpvXnHpK4bG4kgEA3rhAZSpEsTBU6qddjQMrd4qysuhUgjzGoopxt5LjdcogOA0TJg8u/TWhImnmHxZCATtIHhOv1JoH74gsxGkA6+Pr3eFcuLW5VSBEaE8/DzrlhmgjuFZxDG5gF9T+tqBthACwDEgeGp9BVgdGMY+ZTrcVTpktEum4IIVCIMwe0PyIHgCA2Yrm5ATGp2qz+B3bfVArbIfUAW4Yn1Q9vykbUFtcEvK+HtMilVKAgEFSB3EHY1la9HrmbC2T3ov8qygDPa6dMNPuTcZvEIoIHxNVHbxJIJ5s5PyX+tW37aLsYa0IEljrzAA1HrI+FVDEKo/dk+bH+R+VB2sXwWfN+IBQTy0kekwKIeEYoxaO7AhW2B7Ij1ME0JXBowEaVL8Nxz2xaPVm5IYkMCCBmI+gOtAf4JgL14xPZsnUHQ/egaETPlW1q5LsYM7cz3zTfhXFFe88KVY2rcqZn3rsEaa+98663EidfqTziaCquOkpiAwkEQRyOZT/Sifh10MZHeYHgRmH+lqgOmtnJe8mbWIkGGHnvUn0auzbnn1ZPqmZR5aIKAk9lvFgli4pLgzbIygH3c0yCQO4R9KNxx0FYC3SO2JbJs2kTn1jkT/AFqqegWNVbihoytafMd4yduT6K1Hn29esUh9MhMawdRBHjQCfGeNC7euudAXIEzsNB3jkD6mmGExge4EQHUMJgRs3OO8KKj8a9u3euK7/jZlGUglW1WADqdYPiKep0nwwtBQHVsysZE7MT+ExGuxoCvolj4S7hW3P3tr01dPMakDzqF6TArfUGIuFZGvLSfHamQ49bsYhD1gdkfLKkEEEx2n2A2MzprSJxf7ZjFlVQocmVZuSBnzPnGgAOURzzTJoLI6MoAFiJ0mCT+GNRU1xK/ltXD+6e/kD31FcBUB4DTCjaY3I5acqc9IbpFqFVnJbVVksVAJYAHwWgrpel2OcSq27QzESUytI0YkFzppBPhQfx7hWIe7cv3LZ+8JuMwEKSVLlljSIVm05CrVscEbFHtqbZHWKrXLcZ1bOFUSdwIJB0PnUP7Rp+wMFHZS4oLaCcvYJUBpAJY6EbRQVLFdLd0ARE6/rStANNf+vrW121lYqQRB5ggxy0O2n1oOlsljAgTG+w8zTjGcOKAGSfGCBpExO+4+IrvwS7bRibh07LCFDFocBkB/DNs3N9NvA124rjFyqFWTlALM0kwgtk5RoCcit3gjc0EbYBDLtuDvVgdG+KsCCQArErJ1iCcpXu/pQNgL5LKCRC7aDkOcDXQDXwFGt3FrasqSdiMsAHUTpJ2235UF1dGL+fB2H/atg/HUfKkrl0KeeH4Q99lD8qSgCvbUS32W3y+8YnyyD86qzE3BJ7p+mgq0vbZiMv2YDViLkehT6TPoKqi6p3iR+tKBtdQnbn+vyqZTOrqMxAFu2siJByydDvqTUZZcl0UBVJIHPWdN6cpjH6y4QFILHRgDsfHYzNBP8Mt3Llx2W4RcGVEYGFOjkq0bAhT8DvU4yMDmuvmJmRmJHloBUR0c4s5t3MKLdpGvnOLoJDB7Y7AA1gjtGf4tCdDKNgSx+8S6z/iKXOwf3giLInuE6906AFdOU+9JIEyBpO2UcjpvPwrp0RvZoHiVPlcAA+atTXpQ4YsQHjPALBhoAQBBPIVw6K4nLcYd4kb7qQ3LwDUHbgmPay9pguY5ikGIOYFSCT/FRvdvZnZbjElLa5kEoGYScqACY0Ak6AnSdZBcbYyvfVd1csoG41kfKKlBxbO5YljKkOecGN41jbX50G3SXgAYtiA4FoCESGztDAMCG93V/GQJ50Lva1UjRYB8BHZI+KmiH7W+bKxe5EGGJ20019BUAVk6/wBBGkwPKg2RZ0A9T/KifoZw4C9LTsomARqwJ5+FDqkRG9FHQO9LsIXcCTsOekb7cvCgsbo8BmuNOb3VGjQAuYk6+dR3EOmdm5hHvrbNxM+QpOVgpLANJBAP3ecacwDzrbjWKGFwd91YM7JCKJmbphd+Uv8ABarrD4u5hkthSQrOMxHcqsGBU9kgrd2PMGgfYXpYLa3Ew9opddSous4LKgBIVeyIJOUlp5bCmXSPFkWHDGWuspJ/aM5pJGk6H41ys8JC3cQk5urWJPOWyDy95TTDjWLY2lVrdxJIPbEagcp150EfZYooYCNdD37g/WPWnGLxB6oK5zN2QJMsoQAKfFSjQBP4ajwTl8z69/51pQdk1pytjSmtupXC4ckAcudAe+yjBqAWZFOYnUqDtERpRd7QOj9q9hWhVW6il0KwubLqVIA1kTE7H1pj0GwGS0NYPKNoKgR86mOmVwi3aYe9LjwMgRpz1HzoJvoQP/DsJ/cp9KSpTAWglq2qqEUKoCgQFEbAdwpaCsfbeYbCn926Pnb/ACqueE8TAm24BVtwdQCJirM9ti/+V/8A3D49X/KqfJho71EfWgIb1m0FNwKAVGkSNwTMg7gBjt3UO4HiAEdYDG50B3MmKkrl4/YwkiXbKJ5BjA+SnXxqEvcOdQCR2W2MgqdSNCPEGgmuIcftjI2HDBkII0ygEEEHmTpI350U3en1lVH9rnZQxRthIDCCsTof+lV3Z4c7AlRIGhOmk6VI3EyqjXLJJVVUHOQhESshRMx3MNqDh0mxzXMRcmAuckACJnUHWTJBn1ppwrFdXeR40DAkd68x/lketZjbhclyACY0GwAAUAeAAA9KajegLeIDLiLnofkPyNFvR7oxbv4O0yqUZlZWZCoJysySQQZMD60JMxuLYuAZibZt3NVGqEqD22G4I+FHfs+4bcvYBCl821z3VA6tWOjsTq3nQC/SHoYcLkY3i5uORlIUTEEkx3TGnfQm1mTEbFp+Pf8ACiHpjxf/AL4bfXG+LXZVhliSAWjLp7xjn7tDdi8TM7kmfOgS4BsB8dqLegeHuNnKEacyJ3EQF0+NCmU+dWV0CwYFqdBKF2J5CRrQSXTJ79u1h0Yq9t7mpgqw6vIyqDnIgw3wFVvx3GqrmyUOUFWJnvE6eUjnyo+9o/EUODQKwLJiUDAfhJS5I+BqvmtW77sHfIy2nysTozoqsqnz1UeJFByxvEzbuX8nb623bAdSRBHVtmAifw7eNM8PYa9PWu+kxMnX/FVh+z/AcPuYWcUFa9nYBS7zkyqR92rRHvaxyph02uWBilXDoqW1RVOVcoLsSxJmCTly6mgBsVgiiLqpBJIg692o5aLTKjrjmEP/AGRYY3NA5cW+rUQHa4AxuDU6EaHv8KB8tAqGpzhlw5SeX1qDUVMYFOyfIfOgsnAdJL6ZwqKMi2FGkjNcKknfmWFOuLdJQzKt7VhexFtAoGXskKM86+R+tCnCeG4q7aLMRbS4AM5gvNoqUypIBBygT4GnuNsjMjp7wd7rE65rkKGYg95aY8dKC3OhmJa5gMK7kszWkJJ1JMbk0lL0Mj7Bhcug6pYHcNdPTb0rKAO9tNk9Xh25Kbg5bnq40586prEJMR7w5Vd/tntk4S0QJi4fSR38tqom5xJxKoxUHeDBPme6gdWMWWZAQCLYJgnny+AA+dTPD1V7FpGEjKQR5maGcCYJ8RU7wxyCBQNcFcIZhOqyh03A0E04uS+GHgin4D+lRmNv5L94jx+f/Wl4fxE6IeYyigaqK2wPCrl03Mi5uqQ3GHPIGVSQOcZwY7p7q0tmDRn7K7+XiVuOaXVPlkLfVRQR3Re7ClXHZI0O+7AHT1mufG+neIuWVwqOEs2l6v7vsm6FkAs28ERoIB5zUn0vuthHu27aEIGVAY7MhAQ0gQCwytlJJ7M+ABAmlAgFO8Lrm79DTYCu+FbtehoH5NTvR/GAQhcLnS5bEmAJHZ30iTFRGFwpbapfBcBVtG7Q3bkB46azQPMU5xFu6lpJW4louDKtbv2gNRO+iwfOu/R7hmFuNdt4sOpQKVNogTIE5hG+o18Kl0tdVhyUGg256kgRrr3VBCVYldNt9uX8qAiTo9wtNRbxLHcHrCpHkVYRQV0utquIi0XFskOM7FmggDVpJaCpAnwqZ+0sdw3oG1+Aro+BS8uW6GMe6dAy+ROvoaBjxK7afhhW2FZ0964pH4bgk5cs6rlO9Ay0fngCW7V1QbjZkI1AADQdYHmPhVfig2ol6NKLjBFUF/HuHcOdDUVK8Dt5m94qw1UjcEUFmYzin3KoRBGhHOfHWabW7BYFQBJVj66HU+QFPTxGbSNftK7gf2gHvdx2qPwWKbOWEgExp5fMUFo9CVjh+FH/ALS/nSVt0Ln7Bhp36sA+hI/KsoN+k3DBiLD2SYFxSJ3g6FTHOGANefsB0UBx93Ct95kW+oKyoNxQchBI0AaNxsDXo/Gcqq/oXwN/+0ruKPum5iVHmSpn4MaCmV0NS3DW7e9R+PtZbrqdw7A+hIqQweHMhl1igY41O3c8v5U0wzQy+dTdrhzXrl1V/YuP36W0a4fKQketQSHUUD7roLxudPjRN7LxPEkA/Yu/7DQeHkzRj7LFniVv+C7/ALDQWl0n4D9rwr2GGvvWydhcXVZPIH3T4MaofF4YoxRlKspIIOhBGhBFel1YGhnpj7OreNm4hFu/+3HZcDYOB/uGvnQUGbdKggg760WcT9m2Osk/cNcH7Vr7wH/L2h6gUywvQTHXGCrhbwkgS6m2oJIAlngbmgzhdvMP13miDB9htDod6jOjnD2L3LOgdM2h5lDDAU4bMhIYc9jyignMXjhlCDl2v5Vt0R4IcUboNyDbAAJkyczDU+QHxqCsEkgk7k/qKMPZ0y9deCbMgJ81YDT0b6UHPH9FL1uTlzj92CPhvUUmZdImNwRAq1/1zppjOE2rv9pbUnv2b40Fbm/tK7+vzFVfft5XZf2WI+Bir+xvQkDWy3kG/nVI9JcC1rF30cQwcyPPtcvOgjVqQ4Lch/So8b054c8OKC0sBez4YCdvpTS/euWkLIqusrmUxmnNC5ZMgkvy7hyNb8Bug2iI7jT3FcOL2GjcwR/hIb8qCzOipBweHI1Btgj1k/nWVt0bSMLZH7v5k1lA6xp93zoA6CYgk3u0SuZ2iTAJ6oyAdtz8aPeIqSFgxr51Xns9wTAX88ytx1IMRIdl5d3ViNTQVH0wt5cfigNheufNifzrfhFyRSdM/wD7hi/765/uNc+CtvQEfQ3BZ8TdgTNm4O/VgLYn1egJatn2VYZjdxL7ZVRAf4mzc9P/AMYNBPT/AIEMJjrltfcMXE/hfWPQ5l9KAfU0c+yVJ4gW/Zs3D8cq/wDKgRasv2NYab2IuROW2qf53n6W6Cz7WI1nWP130/S/NRly0STER36zt5V1wawuvajuET6En60Esr1s4DKQdQf1ypnZfkFPnNds8cjQUlxdjh+K4jLIy3iw5mG7W530NLxZw9xnBjv/AJ1Ie0rB9XxIXCOxftqwP7ydg+sBT60O3G5A86CQXChxIgExA8qIOgd0W8QACBnRwPE6NHwU0J5iiz7rH3SNdOeo20p3gccLbI5MMhVljvBB+HL1NBcyYjxH0+RNbq88qZW7qXFDrDKwBUzEg6g10TTb+lA6BM1R/taweTiLtEC7btuPQZD80q6/tHgfy+tVx7acAGt4a+BqrPaY+DDMvzVvjQVRXWyO1XKtwaCw+iOIUxmmI1HL60bm6GB0gRA35VV3RG8c0ztv5aVZmHY6E6jT1oDfo+Iw1r+H8zWVnR+6rYe2VOYdoT/CzKfmCKygcY78PnQR0KaUxDd966f/AO1+jTiKSFExryoH6FEDClu93PxuXD/yoKZ6Xmcdi/7+7/vaufBm3rfpd/57Ff3135uxpvwZxng89qC4PZhgSmGu3CP7W6Yn9m2Mo/1Z/hQn7a8KRiMPcP4rRX1RifpcFWR0TxAbA4eNIQA6cwSp+JBPrQj7acLOFw9zTs3Svo6E/W2KCn1qyfYviIxGIQ/itA+quB/zquAKL/ZZj+r4jbGv3ivb9SMw+aCgupl21b4H+VbW5DQI1/W9dwZHMGtbimJkx5ek0DpQaS6+XlJ/XIb0ts+tdQgj+dAI+0DgpxGCc5e3Z+9XnoB2wP8ADP8AlFV1wngN28QLYGi5iefw9avIIDykGZ7oPI1QnGcdiMBins2njqHITvynVT4gqVoN8Zaa2+S4uxOo0JPjNd0toNWVj5H8/ONK3u9I1x/9qi2rwGpUwjxsQDqrct9dKbrbe2DmllnWNGE8/lQWf0Uv9ZhLRYiVBU6dx0+UVLle4n4Ghr2eYmbLATowMa7HTu/cos9TQcOq8BQ57RsBn4beMaoUuf5WAP8ApZqLLbn0+Nc8dghes3bZH9ojJ/mUj6mg8wkVsora7bIMHcaEeI3rVdKCU6P4/qbyk7EwfKriwID2hk1U/Lf+dUahq0/ZvxLNbynlQWl0awAsYa3bWYXNE79p2aPSYrKc8NP3S+v1NZQZxA6A+NBPQQxgreu+vnIDfnRhxwxaYzEBjPkpO3pQr0GwijAYc6nPbRjJ0ByhYAEQOz/Wgpjp3h8nEcUO+4WH+OH/AOVQKXCrA8xRj7UsN/4ndA5rbP8AoUflQ/hOIaZHVSRoCQJHhQXR0GxyNgLJU6QwI55szE/Wob2ua8PUxtfT/bc/nTv2ZDNg2GkLeuCIH7Ns/maT2oYaeG3Ig5Htt4+8F/5UFIoYou9mbL/2lYn/ANyP4ureKEQKnehlzLj8KQY+9Qf5jl/Og9AKG7zr+t/6VnUkn3jOumb9EekUtnxM+tbu5jXXwHz1oFsErAjv0mKc2wDB5/Gm72wO1qY8fSu9iSO12Tzgz8DQOOW8fCqk9sfBsl61iRtcU23P7yyVnzUx/gq2AI5n8/jVZ+2nFGMNb1j7xj3T2FX196grK0gaI3ojs3SUhjOkAn+dD2BYhqmUtkgax/LegLvZ5jimJe1pD2yV8WUgka+BJ+NWAM8dqPn+Q0qpODcQFnF2LjTlDqDG4D5kY+MBpjzq5I7z+dBwttP6P1p1bMc6asoHx8ta1sCNMxI315D0FBRPtB4d1HEcSo2Z+sXyuAP9WI9KHasv21cMi7h737aNbY+KHMPk/wAqrYCgwUYez3GZMQFP4qEQtSnBr/V3kbuIoPTPC1i0o8/qayuPAL+fD22GsikoO3FLYa2VOzSp9QQY9KheHYC3h7S2bQJRBpMEmTzgD6U76V8XOHtK4TPLRGbLGhMzB7qCP/r+5nM2FyxpDmfU5Y+XOgEvaWgHFDnGjWrZ08iP+NCWO6kmUJzD50R9OeKG/ibd5UyFUAic3usxE6D9qK72uj9nGILidh/xAcjQEHstxgbD31G63Q3o6KPqhqV6a2SeHYoRoLYMwBs6mh/ojhkwDXhce5FwKBkUn3S3h3GibpAVv8PxRtEsDacaKZzATBETOlBQoFTHRNZxuF/vrX+8VwXg93/0rn+Rv5VLdHuGXUxNh+qudm7bPuMNmHMiB60F5YdR/Kuz25Ma+FRnDcTcYS1t5nVRlJEmNSDBjfQnTvOlSpsuBIB+Bn0oG7WTrmMjbLGk9/67q6YQBdvhqQPyFOrdq4e8eY5enOud/CsuoBMTpB15+mtA5VZ/R/KgH2wuFw9hR+K6WP8AhWP+dFw42qg5kvHwWzdY/wClYqt+nd3F464oTCX1tW82SbVzM2aJZoED3RA5UAPg1i4JqYnX0Pwp7a6HYnPP2a962nifhUpZ6J4ga9Rdn+7b+VBGcLw2bE2gBJz2yNtxcUj+XrVum+AwB3JIAGpkT3bad9V3b6LYkMD9nvbj8BB010Maa1ZHDcG3VKcjKSNVIgjz8aDVgCe/4SK1Eg7SP1vT37M3NflWfYjI7LUAZ7UcB13DmYDW06XPQ9hv98+lUqLJr0/c4aHBV1DKwhgQCCDyIO9Q2I9nWBysRhoMEwrPPoC0elB57W1TnDoQRRiPZrjJ/sG/0/8Ayrvb9nGL/wDQb/Mn/wAqCzOgVycBakz7wHkCYrK6dDuGPh8Ilu4MrAsYkHQmRqDS0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506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805088"/>
              </p:ext>
            </p:extLst>
          </p:nvPr>
        </p:nvGraphicFramePr>
        <p:xfrm>
          <a:off x="304800" y="1322388"/>
          <a:ext cx="8458200" cy="420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6771534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92137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Next Steps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26077"/>
              </p:ext>
            </p:extLst>
          </p:nvPr>
        </p:nvGraphicFramePr>
        <p:xfrm>
          <a:off x="304801" y="7620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4528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National Center for Biotechnology Information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8600" y="990600"/>
            <a:ext cx="8763000" cy="4537077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+mn-lt"/>
              </a:rPr>
              <a:t>Created by Public Law 100-607 in 1988 as part of  National Library of Medicine at NIH </a:t>
            </a:r>
            <a:r>
              <a:rPr lang="en-US" sz="2000" dirty="0" smtClean="0">
                <a:latin typeface="+mn-lt"/>
              </a:rPr>
              <a:t>to:</a:t>
            </a:r>
          </a:p>
          <a:p>
            <a:pPr lvl="1"/>
            <a:r>
              <a:rPr lang="en-US" sz="1600" dirty="0" smtClean="0">
                <a:latin typeface="+mn-lt"/>
                <a:ea typeface="+mn-ea"/>
                <a:cs typeface="+mn-cs"/>
              </a:rPr>
              <a:t>Create </a:t>
            </a:r>
            <a:r>
              <a:rPr lang="en-US" sz="1600" dirty="0">
                <a:latin typeface="+mn-lt"/>
                <a:ea typeface="+mn-ea"/>
                <a:cs typeface="+mn-cs"/>
              </a:rPr>
              <a:t>automated systems for knowledge about molecular biology, biochemistry, and </a:t>
            </a:r>
            <a:r>
              <a:rPr lang="en-US" sz="1600" dirty="0" smtClean="0">
                <a:latin typeface="+mn-lt"/>
                <a:ea typeface="+mn-ea"/>
                <a:cs typeface="+mn-cs"/>
              </a:rPr>
              <a:t>genetics</a:t>
            </a:r>
          </a:p>
          <a:p>
            <a:pPr lvl="1"/>
            <a:r>
              <a:rPr lang="en-US" sz="1600" dirty="0" smtClean="0">
                <a:latin typeface="+mn-lt"/>
                <a:ea typeface="+mn-ea"/>
                <a:cs typeface="+mn-cs"/>
              </a:rPr>
              <a:t>Perform </a:t>
            </a:r>
            <a:r>
              <a:rPr lang="en-US" sz="1600" dirty="0">
                <a:latin typeface="+mn-lt"/>
                <a:ea typeface="+mn-ea"/>
                <a:cs typeface="+mn-cs"/>
              </a:rPr>
              <a:t>research into advanced methods of analyzing and interpreting molecular biology </a:t>
            </a:r>
            <a:r>
              <a:rPr lang="en-US" sz="1600" dirty="0" smtClean="0">
                <a:latin typeface="+mn-lt"/>
                <a:ea typeface="+mn-ea"/>
                <a:cs typeface="+mn-cs"/>
              </a:rPr>
              <a:t>data.</a:t>
            </a:r>
          </a:p>
          <a:p>
            <a:pPr lvl="1"/>
            <a:r>
              <a:rPr lang="en-US" sz="1600" dirty="0" smtClean="0">
                <a:latin typeface="+mn-lt"/>
                <a:ea typeface="+mn-ea"/>
                <a:cs typeface="+mn-cs"/>
              </a:rPr>
              <a:t>Enable </a:t>
            </a:r>
            <a:r>
              <a:rPr lang="en-US" sz="1600" dirty="0">
                <a:latin typeface="+mn-lt"/>
                <a:ea typeface="+mn-ea"/>
                <a:cs typeface="+mn-cs"/>
              </a:rPr>
              <a:t>biotechnology researchers and medical care personnel to use the systems and methods developed</a:t>
            </a:r>
            <a:r>
              <a:rPr lang="en-US" sz="1600" dirty="0" smtClean="0"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latin typeface="+mn-lt"/>
            </a:endParaRPr>
          </a:p>
          <a:p>
            <a:r>
              <a:rPr lang="en-US" sz="2000" dirty="0">
                <a:latin typeface="+mn-lt"/>
                <a:ea typeface="ＭＳ Ｐゴシック" pitchFamily="-105" charset="-128"/>
                <a:cs typeface="ＭＳ Ｐゴシック" pitchFamily="-105" charset="-128"/>
              </a:rPr>
              <a:t>The </a:t>
            </a:r>
            <a:r>
              <a:rPr lang="en-US" sz="200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NCBI advances </a:t>
            </a:r>
            <a:r>
              <a:rPr lang="en-US" sz="2000" dirty="0">
                <a:latin typeface="+mn-lt"/>
                <a:ea typeface="ＭＳ Ｐゴシック" pitchFamily="-105" charset="-128"/>
                <a:cs typeface="ＭＳ Ｐゴシック" pitchFamily="-105" charset="-128"/>
              </a:rPr>
              <a:t>science and health by providing access to biomedical and genomic information</a:t>
            </a:r>
            <a:r>
              <a:rPr lang="en-US" sz="200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.</a:t>
            </a:r>
            <a:endParaRPr lang="en-US" sz="2000" dirty="0" smtClean="0">
              <a:latin typeface="+mn-lt"/>
            </a:endParaRPr>
          </a:p>
          <a:p>
            <a:pPr lvl="0"/>
            <a:r>
              <a:rPr lang="en-US" sz="2000" dirty="0" smtClean="0">
                <a:latin typeface="+mn-lt"/>
              </a:rPr>
              <a:t>Builders </a:t>
            </a:r>
            <a:r>
              <a:rPr lang="en-US" sz="2000" dirty="0">
                <a:latin typeface="+mn-lt"/>
              </a:rPr>
              <a:t>and providers of </a:t>
            </a:r>
            <a:r>
              <a:rPr lang="en-US" sz="2000" dirty="0" err="1">
                <a:latin typeface="+mn-lt"/>
              </a:rPr>
              <a:t>GenBank</a:t>
            </a:r>
            <a:r>
              <a:rPr lang="en-US" sz="2000" dirty="0">
                <a:latin typeface="+mn-lt"/>
              </a:rPr>
              <a:t>, Entrez, </a:t>
            </a:r>
            <a:r>
              <a:rPr lang="en-US" sz="2000" dirty="0" smtClean="0">
                <a:latin typeface="+mn-lt"/>
              </a:rPr>
              <a:t>BLAST, PubMed, dbGaP, SRA, dbSNP, Pubchem and much, much, more….</a:t>
            </a:r>
            <a:endParaRPr lang="en-US" sz="2000" dirty="0">
              <a:latin typeface="+mn-lt"/>
            </a:endParaRPr>
          </a:p>
          <a:p>
            <a:pPr lvl="0"/>
            <a:r>
              <a:rPr lang="en-US" sz="2000" dirty="0">
                <a:latin typeface="+mn-lt"/>
              </a:rPr>
              <a:t>Center for basic research and training in computational biology.</a:t>
            </a:r>
          </a:p>
        </p:txBody>
      </p:sp>
      <p:sp>
        <p:nvSpPr>
          <p:cNvPr id="2051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36613" y="711200"/>
            <a:ext cx="9890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-105" charset="0"/>
              <a:ea typeface="ＭＳ Ｐゴシック" pitchFamily="-105" charset="-128"/>
            </a:endParaRPr>
          </a:p>
        </p:txBody>
      </p:sp>
      <p:sp>
        <p:nvSpPr>
          <p:cNvPr id="2052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7863" y="1700213"/>
            <a:ext cx="776605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 dirty="0">
              <a:solidFill>
                <a:prstClr val="black"/>
              </a:solidFill>
              <a:latin typeface="Arial" pitchFamily="-105" charset="0"/>
              <a:ea typeface="ＭＳ Ｐゴシック" pitchFamily="-10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327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16853"/>
              </p:ext>
            </p:extLst>
          </p:nvPr>
        </p:nvGraphicFramePr>
        <p:xfrm>
          <a:off x="284178" y="514916"/>
          <a:ext cx="8575644" cy="582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33" y="1557867"/>
            <a:ext cx="3335867" cy="3471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Web users: 3.1 million per day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93333" y="2243667"/>
            <a:ext cx="3335867" cy="3471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Data downloaded: 35 TB per day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93333" y="2853267"/>
            <a:ext cx="3335867" cy="3471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Peak web hits: 7,000 per second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93333" y="914400"/>
            <a:ext cx="3335867" cy="3471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Web page views: 28 million per day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Daily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1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genengnews.com/Media/images/Article/Illumina_HiSeq2500_Front2072551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762500" cy="476250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RDBLo_gHTfhfA6OrhSECPqdSDfMtZun7TgmiGKCQCrQYZ9Q348Lllw7IK4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"/>
            <a:ext cx="4069235" cy="3048000"/>
          </a:xfrm>
          <a:prstGeom prst="rect">
            <a:avLst/>
          </a:prstGeom>
          <a:noFill/>
        </p:spPr>
      </p:pic>
      <p:pic>
        <p:nvPicPr>
          <p:cNvPr id="1030" name="Picture 6" descr="https://encrypted-tbn1.google.com/images?q=tbn:ANd9GcT92zYh4mosvAiTI1NsZnG197n_N-5K8Zw_p92l7Eb_SOKpQt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038600"/>
            <a:ext cx="2619375" cy="1743076"/>
          </a:xfrm>
          <a:prstGeom prst="rect">
            <a:avLst/>
          </a:prstGeom>
          <a:noFill/>
        </p:spPr>
      </p:pic>
      <p:pic>
        <p:nvPicPr>
          <p:cNvPr id="1032" name="Picture 8" descr="https://encrypted-tbn1.google.com/images?q=tbn:ANd9GcRCrpvmoEuWsHdC_-WKGBEWujUYGhdFpGFrKdGaAkS7SAoi6BX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733800"/>
            <a:ext cx="2457450" cy="185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619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88987854"/>
              </p:ext>
            </p:extLst>
          </p:nvPr>
        </p:nvGraphicFramePr>
        <p:xfrm>
          <a:off x="228600" y="1371600"/>
          <a:ext cx="8686800" cy="447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Storage at NCBI</a:t>
            </a:r>
            <a:br>
              <a:rPr lang="en-US" dirty="0" smtClean="0"/>
            </a:br>
            <a:r>
              <a:rPr lang="en-US" dirty="0" smtClean="0"/>
              <a:t>(2002 - 2013)</a:t>
            </a:r>
          </a:p>
        </p:txBody>
      </p:sp>
    </p:spTree>
    <p:extLst>
      <p:ext uri="{BB962C8B-B14F-4D97-AF65-F5344CB8AC3E}">
        <p14:creationId xmlns:p14="http://schemas.microsoft.com/office/powerpoint/2010/main" val="2556151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55" y="228600"/>
            <a:ext cx="8456514" cy="911225"/>
          </a:xfrm>
        </p:spPr>
        <p:txBody>
          <a:bodyPr/>
          <a:lstStyle/>
          <a:p>
            <a:r>
              <a:rPr lang="en-US" dirty="0" smtClean="0"/>
              <a:t>NLM  I2 Traffic Stats 2009-2012</a:t>
            </a:r>
            <a:br>
              <a:rPr lang="en-US" dirty="0" smtClean="0"/>
            </a:br>
            <a:r>
              <a:rPr lang="en-US" dirty="0" smtClean="0"/>
              <a:t>2013 –peak 14gb traffic, moved CPS to backup link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t="8000" r="5000" b="34000"/>
          <a:stretch>
            <a:fillRect/>
          </a:stretch>
        </p:blipFill>
        <p:spPr bwMode="auto">
          <a:xfrm>
            <a:off x="0" y="1540042"/>
            <a:ext cx="8382000" cy="348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81661" t="36992" r="8647" b="37359"/>
          <a:stretch/>
        </p:blipFill>
        <p:spPr bwMode="auto">
          <a:xfrm>
            <a:off x="7848600" y="2489643"/>
            <a:ext cx="855133" cy="23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717011" y="2977061"/>
            <a:ext cx="224107" cy="24493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97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Data Center and WAN Interconnection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646464"/>
              </p:ext>
            </p:extLst>
          </p:nvPr>
        </p:nvGraphicFramePr>
        <p:xfrm>
          <a:off x="304800" y="838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064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100GB Router Purchased, awaiting delivery</a:t>
            </a:r>
          </a:p>
          <a:p>
            <a:pPr marL="457200" indent="-457200"/>
            <a:r>
              <a:rPr lang="en-US" dirty="0" smtClean="0"/>
              <a:t>DWDM Upgrade Purchased, awaiting delivery</a:t>
            </a:r>
          </a:p>
          <a:p>
            <a:pPr marL="457200" indent="-457200"/>
            <a:r>
              <a:rPr lang="en-US" dirty="0" smtClean="0"/>
              <a:t>Internet2 100gb – trying to order</a:t>
            </a:r>
          </a:p>
          <a:p>
            <a:pPr marL="457200" indent="-457200"/>
            <a:r>
              <a:rPr lang="en-US" dirty="0" smtClean="0"/>
              <a:t>Campus Upgrade will start this FY</a:t>
            </a:r>
          </a:p>
          <a:p>
            <a:pPr marL="846917" lvl="1" indent="-457200"/>
            <a:r>
              <a:rPr lang="en-US" dirty="0" smtClean="0"/>
              <a:t>Vendor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52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Data Drivers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726351"/>
              </p:ext>
            </p:extLst>
          </p:nvPr>
        </p:nvGraphicFramePr>
        <p:xfrm>
          <a:off x="304800" y="1322388"/>
          <a:ext cx="8458200" cy="471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929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EdbwzDt3B06J4KEUXn6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YG4t79DJUbxBAD1NWp9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szR4gB4vZqdOKEz0HAY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Ye2ucR7D0hl5euB3T2F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nMSmeWIzdKX1BD1Lpd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sFq5pDGW6weRQgCPDbU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NKNK8zzcrYRRxecrAyj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boXpTuEPyMWFo8aiZ3R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zsFHW5ujXZWoyoNJF5x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Bv0z4iKAcA0PCWaKKKbR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ynOGfMikFst1gmaLtn7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4V7mffl97VfPYZfREdzj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YATlAUQzGObYtJBIopb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oewetNUxpIQ2odMUbnt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pZ2LOUOJl64JPZmuPq5M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8rkoVueNQFfJnfl3E9z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hr185OWqqBgo9r5LQtt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Gshz0novAHVR9SnNpp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tZ5TXTj5e7xcKyRvOy1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ul3eTKZTKl2i8gocodI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teMEE6ISlXnprMj1mB9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NGRZsrPlBwMjROse5Sa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UIPCTnR6iE0zr6NEEh3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D7Uvz7vg3iTIL9aPxru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ihmlrreTO1J45HHoOKA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GJkDuOJBvQCvPD8dF42a"/>
</p:tagLst>
</file>

<file path=ppt/theme/theme1.xml><?xml version="1.0" encoding="utf-8"?>
<a:theme xmlns:a="http://schemas.openxmlformats.org/drawingml/2006/main" name="100520 - Lin - Cloud Computing Security and Privacy NIH Final_V3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donp-Internet2</Template>
  <TotalTime>2725</TotalTime>
  <Words>727</Words>
  <Application>Microsoft Macintosh PowerPoint</Application>
  <PresentationFormat>On-screen Show (4:3)</PresentationFormat>
  <Paragraphs>105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100520 - Lin - Cloud Computing Security and Privacy NIH Final_V3</vt:lpstr>
      <vt:lpstr>NIH/NCBI 100gb Architecture, Plans and Rollout                                           </vt:lpstr>
      <vt:lpstr>National Center for Biotechnology Information</vt:lpstr>
      <vt:lpstr>NCBI Daily Users </vt:lpstr>
      <vt:lpstr>Sequencers</vt:lpstr>
      <vt:lpstr>Growth of Storage at NCBI (2002 - 2013)</vt:lpstr>
      <vt:lpstr>NLM  I2 Traffic Stats 2009-2012 2013 –peak 14gb traffic, moved CPS to backup link</vt:lpstr>
      <vt:lpstr>NCBI Data Center and WAN Interconnection</vt:lpstr>
      <vt:lpstr>Status?</vt:lpstr>
      <vt:lpstr>NCBI Data Drivers</vt:lpstr>
      <vt:lpstr>PowerPoint Presentation</vt:lpstr>
      <vt:lpstr>Near term Next Steps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ninap</dc:creator>
  <cp:lastModifiedBy>d d</cp:lastModifiedBy>
  <cp:revision>41</cp:revision>
  <dcterms:created xsi:type="dcterms:W3CDTF">2013-07-07T23:19:16Z</dcterms:created>
  <dcterms:modified xsi:type="dcterms:W3CDTF">2013-07-17T04:00:14Z</dcterms:modified>
</cp:coreProperties>
</file>