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5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38534D-FC64-E546-A635-DF65220757AF}" type="datetimeFigureOut">
              <a:rPr lang="en-US" smtClean="0"/>
              <a:t>7/15/13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375924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8534D-FC64-E546-A635-DF65220757AF}" type="datetimeFigureOut">
              <a:rPr lang="en-US" smtClean="0"/>
              <a:t>7/15/13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28960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8534D-FC64-E546-A635-DF65220757AF}" type="datetimeFigureOut">
              <a:rPr lang="en-US" smtClean="0"/>
              <a:t>7/15/13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59553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38534D-FC64-E546-A635-DF65220757AF}" type="datetimeFigureOut">
              <a:rPr lang="en-US" smtClean="0"/>
              <a:t>7/15/13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119076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8534D-FC64-E546-A635-DF65220757AF}" type="datetimeFigureOut">
              <a:rPr lang="en-US" smtClean="0"/>
              <a:t>7/15/13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400226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38534D-FC64-E546-A635-DF65220757AF}" type="datetimeFigureOut">
              <a:rPr lang="en-US" smtClean="0"/>
              <a:t>7/15/13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243657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38534D-FC64-E546-A635-DF65220757AF}" type="datetimeFigureOut">
              <a:rPr lang="en-US" smtClean="0"/>
              <a:t>7/15/13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35463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38534D-FC64-E546-A635-DF65220757AF}" type="datetimeFigureOut">
              <a:rPr lang="en-US" smtClean="0"/>
              <a:t>7/15/13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95106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8534D-FC64-E546-A635-DF65220757AF}" type="datetimeFigureOut">
              <a:rPr lang="en-US" smtClean="0"/>
              <a:t>7/15/13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357774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8534D-FC64-E546-A635-DF65220757AF}" type="datetimeFigureOut">
              <a:rPr lang="en-US" smtClean="0"/>
              <a:t>7/15/13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304738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8534D-FC64-E546-A635-DF65220757AF}" type="datetimeFigureOut">
              <a:rPr lang="en-US" smtClean="0"/>
              <a:t>7/15/13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4D5AA-BE16-D24F-BDEA-0045BA6406CF}" type="slidenum">
              <a:rPr lang="en-US" smtClean="0"/>
              <a:t>‹#›</a:t>
            </a:fld>
            <a:endParaRPr lang="en-US"/>
          </a:p>
        </p:txBody>
      </p:sp>
    </p:spTree>
    <p:extLst>
      <p:ext uri="{BB962C8B-B14F-4D97-AF65-F5344CB8AC3E}">
        <p14:creationId xmlns:p14="http://schemas.microsoft.com/office/powerpoint/2010/main" val="1237981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8534D-FC64-E546-A635-DF65220757AF}" type="datetimeFigureOut">
              <a:rPr lang="en-US" smtClean="0"/>
              <a:t>7/15/13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4D5AA-BE16-D24F-BDEA-0045BA6406CF}" type="slidenum">
              <a:rPr lang="en-US" smtClean="0"/>
              <a:t>‹#›</a:t>
            </a:fld>
            <a:endParaRPr lang="en-US"/>
          </a:p>
        </p:txBody>
      </p:sp>
    </p:spTree>
    <p:extLst>
      <p:ext uri="{BB962C8B-B14F-4D97-AF65-F5344CB8AC3E}">
        <p14:creationId xmlns:p14="http://schemas.microsoft.com/office/powerpoint/2010/main" val="601489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goo.gl/maps/vJP6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3-07-15 at 2.08.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77955" cy="5177446"/>
          </a:xfrm>
          <a:prstGeom prst="rect">
            <a:avLst/>
          </a:prstGeom>
        </p:spPr>
      </p:pic>
      <p:sp>
        <p:nvSpPr>
          <p:cNvPr id="6" name="TextBox 5"/>
          <p:cNvSpPr txBox="1"/>
          <p:nvPr/>
        </p:nvSpPr>
        <p:spPr>
          <a:xfrm>
            <a:off x="824875" y="4833576"/>
            <a:ext cx="7973791" cy="2431435"/>
          </a:xfrm>
          <a:prstGeom prst="rect">
            <a:avLst/>
          </a:prstGeom>
          <a:noFill/>
        </p:spPr>
        <p:txBody>
          <a:bodyPr wrap="square" rtlCol="0">
            <a:spAutoFit/>
          </a:bodyPr>
          <a:lstStyle/>
          <a:p>
            <a:endParaRPr lang="en-US" b="1" u="sng" dirty="0" smtClean="0"/>
          </a:p>
          <a:p>
            <a:endParaRPr lang="en-US" b="1" u="sng" dirty="0"/>
          </a:p>
          <a:p>
            <a:r>
              <a:rPr lang="en-US" b="1" u="sng" dirty="0" smtClean="0"/>
              <a:t>Directions to Jupiter - </a:t>
            </a:r>
            <a:r>
              <a:rPr lang="en-US" b="1" u="sng" dirty="0"/>
              <a:t>2181 Shattuck Ave, Berkeley, CA</a:t>
            </a:r>
            <a:r>
              <a:rPr lang="en-US" b="1" u="sng" dirty="0" smtClean="0"/>
              <a:t> </a:t>
            </a:r>
          </a:p>
          <a:p>
            <a:r>
              <a:rPr lang="en-US" sz="1600" b="1" dirty="0" smtClean="0"/>
              <a:t>Shuttle:</a:t>
            </a:r>
            <a:r>
              <a:rPr lang="en-US" sz="1600" dirty="0" smtClean="0"/>
              <a:t> Blue Downhill or Orange Route to Downtown Berkeley Stop, walk south on Shattuck one block.  Restaurant is between Center and Allston on the same side of the street as the shuttle stop.</a:t>
            </a:r>
          </a:p>
          <a:p>
            <a:r>
              <a:rPr lang="en-US" sz="1600" b="1" dirty="0" smtClean="0"/>
              <a:t>Driving:  </a:t>
            </a:r>
            <a:r>
              <a:rPr lang="en-US" sz="1600" b="1" dirty="0" smtClean="0">
                <a:hlinkClick r:id="rId3"/>
              </a:rPr>
              <a:t>http://goo.gl/maps/vJP6X</a:t>
            </a:r>
            <a:endParaRPr lang="en-US" sz="1600" b="1" dirty="0" smtClean="0"/>
          </a:p>
          <a:p>
            <a:endParaRPr lang="en-US" sz="1600" b="1" dirty="0" smtClean="0"/>
          </a:p>
          <a:p>
            <a:endParaRPr lang="en-US" dirty="0"/>
          </a:p>
        </p:txBody>
      </p:sp>
    </p:spTree>
    <p:extLst>
      <p:ext uri="{BB962C8B-B14F-4D97-AF65-F5344CB8AC3E}">
        <p14:creationId xmlns:p14="http://schemas.microsoft.com/office/powerpoint/2010/main" val="4261178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TotalTime>
  <Words>59</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LBNL - ESnet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Rotman</dc:creator>
  <cp:lastModifiedBy>Lauren Rotman</cp:lastModifiedBy>
  <cp:revision>4</cp:revision>
  <dcterms:created xsi:type="dcterms:W3CDTF">2013-07-15T21:08:24Z</dcterms:created>
  <dcterms:modified xsi:type="dcterms:W3CDTF">2013-07-15T21:22:48Z</dcterms:modified>
</cp:coreProperties>
</file>