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999" r:id="rId2"/>
    <p:sldMasterId id="2147484006" r:id="rId3"/>
    <p:sldMasterId id="2147484013" r:id="rId4"/>
  </p:sldMasterIdLst>
  <p:notesMasterIdLst>
    <p:notesMasterId r:id="rId29"/>
  </p:notesMasterIdLst>
  <p:sldIdLst>
    <p:sldId id="460" r:id="rId5"/>
    <p:sldId id="474" r:id="rId6"/>
    <p:sldId id="475" r:id="rId7"/>
    <p:sldId id="427" r:id="rId8"/>
    <p:sldId id="433" r:id="rId9"/>
    <p:sldId id="467" r:id="rId10"/>
    <p:sldId id="439" r:id="rId11"/>
    <p:sldId id="465" r:id="rId12"/>
    <p:sldId id="464" r:id="rId13"/>
    <p:sldId id="444" r:id="rId14"/>
    <p:sldId id="471" r:id="rId15"/>
    <p:sldId id="476" r:id="rId16"/>
    <p:sldId id="477" r:id="rId17"/>
    <p:sldId id="479" r:id="rId18"/>
    <p:sldId id="480" r:id="rId19"/>
    <p:sldId id="482" r:id="rId20"/>
    <p:sldId id="478" r:id="rId21"/>
    <p:sldId id="483" r:id="rId22"/>
    <p:sldId id="485" r:id="rId23"/>
    <p:sldId id="486" r:id="rId24"/>
    <p:sldId id="487" r:id="rId25"/>
    <p:sldId id="488" r:id="rId26"/>
    <p:sldId id="489" r:id="rId27"/>
    <p:sldId id="490" r:id="rId2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extLst>
    <p:ext uri="{521415D9-36F7-43E2-AB2F-B90AF26B5E84}">
      <p14:sectionLst xmlns:p14="http://schemas.microsoft.com/office/powerpoint/2010/main">
        <p14:section name="Default Section" id="{3A844E37-E646-E846-B231-75B138FAFD5A}">
          <p14:sldIdLst>
            <p14:sldId id="460"/>
            <p14:sldId id="474"/>
          </p14:sldIdLst>
        </p14:section>
        <p14:section name="Untitled Section" id="{6E76B52E-8FE7-5747-BA4E-DD3FF56341AC}">
          <p14:sldIdLst>
            <p14:sldId id="475"/>
            <p14:sldId id="427"/>
            <p14:sldId id="433"/>
            <p14:sldId id="467"/>
            <p14:sldId id="439"/>
            <p14:sldId id="465"/>
            <p14:sldId id="464"/>
            <p14:sldId id="444"/>
            <p14:sldId id="471"/>
            <p14:sldId id="476"/>
            <p14:sldId id="477"/>
            <p14:sldId id="479"/>
            <p14:sldId id="480"/>
            <p14:sldId id="482"/>
            <p14:sldId id="478"/>
            <p14:sldId id="483"/>
            <p14:sldId id="485"/>
            <p14:sldId id="486"/>
            <p14:sldId id="487"/>
            <p14:sldId id="488"/>
            <p14:sldId id="489"/>
            <p14:sldId id="49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AEB7"/>
    <a:srgbClr val="FFFFFF"/>
    <a:srgbClr val="F48D27"/>
    <a:srgbClr val="DC7F23"/>
    <a:srgbClr val="CD7721"/>
    <a:srgbClr val="88AAB3"/>
    <a:srgbClr val="87AAB2"/>
    <a:srgbClr val="FF38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012" autoAdjust="0"/>
  </p:normalViewPr>
  <p:slideViewPr>
    <p:cSldViewPr snapToGrid="0" snapToObjects="1">
      <p:cViewPr>
        <p:scale>
          <a:sx n="100" d="100"/>
          <a:sy n="100" d="100"/>
        </p:scale>
        <p:origin x="-101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7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66BFD6-CD68-5840-9E4E-10396C2F9AE6}" type="doc">
      <dgm:prSet loTypeId="urn:microsoft.com/office/officeart/2009/3/layout/IncreasingArrowsProcess" loCatId="" qsTypeId="urn:microsoft.com/office/officeart/2005/8/quickstyle/simple2" qsCatId="simple" csTypeId="urn:microsoft.com/office/officeart/2005/8/colors/accent1_2" csCatId="accent1" phldr="1"/>
      <dgm:spPr/>
      <dgm:t>
        <a:bodyPr/>
        <a:lstStyle/>
        <a:p>
          <a:endParaRPr lang="en-US"/>
        </a:p>
      </dgm:t>
    </dgm:pt>
    <dgm:pt modelId="{2E02C434-E740-F14B-AE35-E9B326A09CB1}">
      <dgm:prSet custT="1"/>
      <dgm:spPr/>
      <dgm:t>
        <a:bodyPr/>
        <a:lstStyle/>
        <a:p>
          <a:pPr rtl="0"/>
          <a:r>
            <a:rPr lang="en-US" sz="2400" b="1" dirty="0" smtClean="0">
              <a:latin typeface="+mj-lt"/>
            </a:rPr>
            <a:t>CY 2013/2014: Draft 802.11ac</a:t>
          </a:r>
          <a:endParaRPr lang="en-US" sz="2400" dirty="0">
            <a:latin typeface="+mj-lt"/>
          </a:endParaRPr>
        </a:p>
      </dgm:t>
    </dgm:pt>
    <dgm:pt modelId="{7AF89AA8-B41E-E24F-B1B3-8B2B3EAC2982}" type="parTrans" cxnId="{AB9CB9EA-773E-1045-A1E9-3A74BEBF8E64}">
      <dgm:prSet/>
      <dgm:spPr/>
      <dgm:t>
        <a:bodyPr/>
        <a:lstStyle/>
        <a:p>
          <a:endParaRPr lang="en-US" sz="1800">
            <a:latin typeface="+mj-lt"/>
          </a:endParaRPr>
        </a:p>
      </dgm:t>
    </dgm:pt>
    <dgm:pt modelId="{690F1384-6233-8747-B1CE-0673BF360439}" type="sibTrans" cxnId="{AB9CB9EA-773E-1045-A1E9-3A74BEBF8E64}">
      <dgm:prSet/>
      <dgm:spPr/>
      <dgm:t>
        <a:bodyPr/>
        <a:lstStyle/>
        <a:p>
          <a:endParaRPr lang="en-US" sz="1800">
            <a:latin typeface="+mj-lt"/>
          </a:endParaRPr>
        </a:p>
      </dgm:t>
    </dgm:pt>
    <dgm:pt modelId="{380D95B8-D342-0547-B977-9DD12F57A023}">
      <dgm:prSet custT="1"/>
      <dgm:spPr/>
      <dgm:t>
        <a:bodyPr/>
        <a:lstStyle/>
        <a:p>
          <a:pPr rtl="0"/>
          <a:r>
            <a:rPr lang="en-US" sz="1800" dirty="0" smtClean="0">
              <a:latin typeface="+mj-lt"/>
            </a:rPr>
            <a:t>5GHz only</a:t>
          </a:r>
          <a:endParaRPr lang="en-US" sz="1800" dirty="0">
            <a:latin typeface="+mj-lt"/>
          </a:endParaRPr>
        </a:p>
      </dgm:t>
    </dgm:pt>
    <dgm:pt modelId="{552F89CD-7EB8-1B43-A4BE-55AED61578D6}" type="parTrans" cxnId="{181639A1-6E4D-8440-86A7-0428B6B0B0FC}">
      <dgm:prSet/>
      <dgm:spPr/>
      <dgm:t>
        <a:bodyPr/>
        <a:lstStyle/>
        <a:p>
          <a:endParaRPr lang="en-US" sz="1800">
            <a:latin typeface="+mj-lt"/>
          </a:endParaRPr>
        </a:p>
      </dgm:t>
    </dgm:pt>
    <dgm:pt modelId="{21D93F5E-3CD5-1541-AA4A-7D49E0B792BF}" type="sibTrans" cxnId="{181639A1-6E4D-8440-86A7-0428B6B0B0FC}">
      <dgm:prSet/>
      <dgm:spPr/>
      <dgm:t>
        <a:bodyPr/>
        <a:lstStyle/>
        <a:p>
          <a:endParaRPr lang="en-US" sz="1800">
            <a:latin typeface="+mj-lt"/>
          </a:endParaRPr>
        </a:p>
      </dgm:t>
    </dgm:pt>
    <dgm:pt modelId="{A2F0BFA1-2BA3-7E4C-93DA-75BB4971B8D0}">
      <dgm:prSet custT="1"/>
      <dgm:spPr>
        <a:ln>
          <a:solidFill>
            <a:schemeClr val="accent6"/>
          </a:solidFill>
        </a:ln>
      </dgm:spPr>
      <dgm:t>
        <a:bodyPr/>
        <a:lstStyle/>
        <a:p>
          <a:pPr rtl="0"/>
          <a:r>
            <a:rPr lang="en-US" sz="1800" dirty="0" smtClean="0">
              <a:latin typeface="+mj-lt"/>
            </a:rPr>
            <a:t>Up to </a:t>
          </a:r>
          <a:r>
            <a:rPr lang="en-US" sz="1800" b="1" dirty="0" smtClean="0">
              <a:latin typeface="+mj-lt"/>
            </a:rPr>
            <a:t>8 spatial streams </a:t>
          </a:r>
        </a:p>
        <a:p>
          <a:pPr rtl="0"/>
          <a:r>
            <a:rPr lang="en-US" sz="1800" dirty="0" smtClean="0">
              <a:latin typeface="+mj-lt"/>
            </a:rPr>
            <a:t>Up to </a:t>
          </a:r>
          <a:r>
            <a:rPr lang="en-US" sz="1800" b="1" dirty="0" smtClean="0">
              <a:latin typeface="+mj-lt"/>
            </a:rPr>
            <a:t>160MHz wide channels </a:t>
          </a:r>
          <a:r>
            <a:rPr lang="en-US" sz="1800" dirty="0" smtClean="0">
              <a:latin typeface="+mj-lt"/>
            </a:rPr>
            <a:t>– even fewer 5GHz channels</a:t>
          </a:r>
          <a:endParaRPr lang="en-US" sz="1800" dirty="0">
            <a:latin typeface="+mj-lt"/>
          </a:endParaRPr>
        </a:p>
      </dgm:t>
    </dgm:pt>
    <dgm:pt modelId="{12CA4466-BB35-274B-BE63-1712BFD764ED}" type="parTrans" cxnId="{9CA0735B-21B3-BA4B-8609-FBC1B094E286}">
      <dgm:prSet/>
      <dgm:spPr/>
      <dgm:t>
        <a:bodyPr/>
        <a:lstStyle/>
        <a:p>
          <a:endParaRPr lang="en-US" sz="1800">
            <a:latin typeface="+mj-lt"/>
          </a:endParaRPr>
        </a:p>
      </dgm:t>
    </dgm:pt>
    <dgm:pt modelId="{DE77D83E-95E2-D84D-AE88-1E4DEF25B1EF}" type="sibTrans" cxnId="{9CA0735B-21B3-BA4B-8609-FBC1B094E286}">
      <dgm:prSet/>
      <dgm:spPr/>
      <dgm:t>
        <a:bodyPr/>
        <a:lstStyle/>
        <a:p>
          <a:endParaRPr lang="en-US" sz="1800">
            <a:latin typeface="+mj-lt"/>
          </a:endParaRPr>
        </a:p>
      </dgm:t>
    </dgm:pt>
    <dgm:pt modelId="{AB8DC431-36CE-9640-94E1-E0BCBA242CCB}">
      <dgm:prSet custT="1"/>
      <dgm:spPr>
        <a:ln>
          <a:solidFill>
            <a:schemeClr val="accent6"/>
          </a:solidFill>
        </a:ln>
      </dgm:spPr>
      <dgm:t>
        <a:bodyPr/>
        <a:lstStyle/>
        <a:p>
          <a:pPr rtl="0"/>
          <a:r>
            <a:rPr lang="en-US" sz="1800" b="1" dirty="0" smtClean="0">
              <a:latin typeface="+mj-lt"/>
            </a:rPr>
            <a:t>Multi-User MIMO - </a:t>
          </a:r>
          <a:r>
            <a:rPr lang="en-US" sz="1800" dirty="0" smtClean="0">
              <a:latin typeface="+mj-lt"/>
            </a:rPr>
            <a:t>Increased Capacity with simultaneous transmit to multiple receivers</a:t>
          </a:r>
          <a:endParaRPr lang="en-US" sz="1800" dirty="0">
            <a:latin typeface="+mj-lt"/>
          </a:endParaRPr>
        </a:p>
      </dgm:t>
    </dgm:pt>
    <dgm:pt modelId="{04F2F640-4ADD-6F4C-B2E7-6D6EABB2E790}" type="parTrans" cxnId="{CEBA5FCF-011F-7E44-A1BA-7B4C8C4A977C}">
      <dgm:prSet/>
      <dgm:spPr/>
      <dgm:t>
        <a:bodyPr/>
        <a:lstStyle/>
        <a:p>
          <a:endParaRPr lang="en-US" sz="1800">
            <a:latin typeface="+mj-lt"/>
          </a:endParaRPr>
        </a:p>
      </dgm:t>
    </dgm:pt>
    <dgm:pt modelId="{6954BF04-2981-564B-881B-DF41A625E150}" type="sibTrans" cxnId="{CEBA5FCF-011F-7E44-A1BA-7B4C8C4A977C}">
      <dgm:prSet/>
      <dgm:spPr/>
      <dgm:t>
        <a:bodyPr/>
        <a:lstStyle/>
        <a:p>
          <a:endParaRPr lang="en-US" sz="1800">
            <a:latin typeface="+mj-lt"/>
          </a:endParaRPr>
        </a:p>
      </dgm:t>
    </dgm:pt>
    <dgm:pt modelId="{4D1972AE-AF8E-6F4C-A148-793A96CA70C4}">
      <dgm:prSet custT="1"/>
      <dgm:spPr/>
      <dgm:t>
        <a:bodyPr/>
        <a:lstStyle/>
        <a:p>
          <a:pPr rtl="0"/>
          <a:r>
            <a:rPr lang="en-US" sz="1800" b="0" dirty="0" smtClean="0">
              <a:latin typeface="+mj-lt"/>
            </a:rPr>
            <a:t>Up to </a:t>
          </a:r>
          <a:r>
            <a:rPr lang="en-US" sz="1800" b="1" dirty="0" smtClean="0">
              <a:latin typeface="+mj-lt"/>
            </a:rPr>
            <a:t>3 spatial streams</a:t>
          </a:r>
        </a:p>
        <a:p>
          <a:pPr rtl="0"/>
          <a:r>
            <a:rPr lang="en-US" sz="1800" dirty="0" smtClean="0">
              <a:latin typeface="+mj-lt"/>
            </a:rPr>
            <a:t>Up to </a:t>
          </a:r>
          <a:r>
            <a:rPr lang="en-US" sz="1800" b="1" dirty="0" smtClean="0">
              <a:latin typeface="+mj-lt"/>
            </a:rPr>
            <a:t>80MHz wide </a:t>
          </a:r>
          <a:r>
            <a:rPr lang="en-US" sz="1800" dirty="0" smtClean="0">
              <a:latin typeface="+mj-lt"/>
            </a:rPr>
            <a:t>channels – reduced number of overall channels in 5GHz</a:t>
          </a:r>
          <a:endParaRPr lang="en-US" sz="1800" dirty="0">
            <a:latin typeface="+mj-lt"/>
          </a:endParaRPr>
        </a:p>
      </dgm:t>
    </dgm:pt>
    <dgm:pt modelId="{71BF5A1D-73D0-A440-BDD3-851CF6B044F6}" type="parTrans" cxnId="{F54BEEBE-741D-3447-AD76-811AD532B630}">
      <dgm:prSet/>
      <dgm:spPr/>
      <dgm:t>
        <a:bodyPr/>
        <a:lstStyle/>
        <a:p>
          <a:endParaRPr lang="en-US" sz="1800">
            <a:latin typeface="+mj-lt"/>
          </a:endParaRPr>
        </a:p>
      </dgm:t>
    </dgm:pt>
    <dgm:pt modelId="{2063E8E4-DC0E-584E-A685-642C85CBEC59}" type="sibTrans" cxnId="{F54BEEBE-741D-3447-AD76-811AD532B630}">
      <dgm:prSet/>
      <dgm:spPr/>
      <dgm:t>
        <a:bodyPr/>
        <a:lstStyle/>
        <a:p>
          <a:endParaRPr lang="en-US" sz="1800">
            <a:latin typeface="+mj-lt"/>
          </a:endParaRPr>
        </a:p>
      </dgm:t>
    </dgm:pt>
    <dgm:pt modelId="{76C4DEF4-F26E-DA4F-94A3-2C112E61FCB7}">
      <dgm:prSet custT="1"/>
      <dgm:spPr>
        <a:solidFill>
          <a:srgbClr val="B6AF12"/>
        </a:solidFill>
      </dgm:spPr>
      <dgm:t>
        <a:bodyPr/>
        <a:lstStyle/>
        <a:p>
          <a:pPr rtl="0"/>
          <a:r>
            <a:rPr lang="en-US" sz="2400" b="1" dirty="0" smtClean="0">
              <a:latin typeface="+mj-lt"/>
            </a:rPr>
            <a:t>CY 2014/2015: IEEE ratified 802.11ac</a:t>
          </a:r>
          <a:endParaRPr lang="en-US" sz="2400" dirty="0">
            <a:latin typeface="+mj-lt"/>
          </a:endParaRPr>
        </a:p>
      </dgm:t>
    </dgm:pt>
    <dgm:pt modelId="{E46F680A-A42E-2748-B33A-04BEB5332052}" type="parTrans" cxnId="{BDB63260-5DFC-CA46-8B01-98BBC915A1BF}">
      <dgm:prSet/>
      <dgm:spPr/>
      <dgm:t>
        <a:bodyPr/>
        <a:lstStyle/>
        <a:p>
          <a:endParaRPr lang="en-US" sz="1800">
            <a:latin typeface="+mj-lt"/>
          </a:endParaRPr>
        </a:p>
      </dgm:t>
    </dgm:pt>
    <dgm:pt modelId="{53634333-93F1-854D-9C5A-9BDB756BC021}" type="sibTrans" cxnId="{BDB63260-5DFC-CA46-8B01-98BBC915A1BF}">
      <dgm:prSet/>
      <dgm:spPr/>
      <dgm:t>
        <a:bodyPr/>
        <a:lstStyle/>
        <a:p>
          <a:endParaRPr lang="en-US" sz="1800">
            <a:latin typeface="+mj-lt"/>
          </a:endParaRPr>
        </a:p>
      </dgm:t>
    </dgm:pt>
    <dgm:pt modelId="{EA55672B-7C8F-994F-A61B-265C8856D1C9}">
      <dgm:prSet custT="1"/>
      <dgm:spPr/>
      <dgm:t>
        <a:bodyPr/>
        <a:lstStyle/>
        <a:p>
          <a:pPr rtl="0"/>
          <a:r>
            <a:rPr lang="en-US" sz="1800" b="1" dirty="0" smtClean="0">
              <a:latin typeface="+mj-lt"/>
            </a:rPr>
            <a:t>Max data rate 1.3Gbps </a:t>
          </a:r>
          <a:r>
            <a:rPr lang="en-US" sz="1800" dirty="0" smtClean="0">
              <a:latin typeface="+mj-lt"/>
            </a:rPr>
            <a:t>- </a:t>
          </a:r>
          <a:r>
            <a:rPr lang="en-US" sz="1800" dirty="0" smtClean="0">
              <a:latin typeface="+mj-lt"/>
              <a:ea typeface="ＭＳ Ｐゴシック" pitchFamily="34" charset="-128"/>
              <a:cs typeface="Arial"/>
            </a:rPr>
            <a:t>4x performance compared to 2x2 802.11n</a:t>
          </a:r>
          <a:endParaRPr lang="en-US" sz="1800" dirty="0">
            <a:latin typeface="+mj-lt"/>
          </a:endParaRPr>
        </a:p>
      </dgm:t>
    </dgm:pt>
    <dgm:pt modelId="{A3A17EE8-7AEC-B643-A971-3F01741804DC}" type="parTrans" cxnId="{FAAAB975-195A-D045-9598-040F5BFDE3C4}">
      <dgm:prSet/>
      <dgm:spPr/>
      <dgm:t>
        <a:bodyPr/>
        <a:lstStyle/>
        <a:p>
          <a:endParaRPr lang="en-US" sz="1800">
            <a:latin typeface="+mj-lt"/>
          </a:endParaRPr>
        </a:p>
      </dgm:t>
    </dgm:pt>
    <dgm:pt modelId="{DD53B751-81D8-B545-A55A-81A72990FE64}" type="sibTrans" cxnId="{FAAAB975-195A-D045-9598-040F5BFDE3C4}">
      <dgm:prSet/>
      <dgm:spPr/>
      <dgm:t>
        <a:bodyPr/>
        <a:lstStyle/>
        <a:p>
          <a:endParaRPr lang="en-US" sz="1800">
            <a:latin typeface="+mj-lt"/>
          </a:endParaRPr>
        </a:p>
      </dgm:t>
    </dgm:pt>
    <dgm:pt modelId="{9BCDA3F7-F701-6D45-A071-74A924679DA7}">
      <dgm:prSet custT="1"/>
      <dgm:spPr/>
      <dgm:t>
        <a:bodyPr/>
        <a:lstStyle/>
        <a:p>
          <a:pPr rtl="0"/>
          <a:r>
            <a:rPr lang="en-US" sz="1800" dirty="0" smtClean="0">
              <a:latin typeface="+mj-lt"/>
              <a:ea typeface="ＭＳ Ｐゴシック" pitchFamily="34" charset="-128"/>
              <a:cs typeface="Arial"/>
            </a:rPr>
            <a:t>Client devices start shipping mid-2013; Mass adoption early-2014</a:t>
          </a:r>
        </a:p>
        <a:p>
          <a:pPr rtl="0"/>
          <a:r>
            <a:rPr lang="en-US" sz="1800" dirty="0" smtClean="0">
              <a:latin typeface="+mj-lt"/>
            </a:rPr>
            <a:t>Wi-Fi Alliance certification based on draft IEEE standard</a:t>
          </a:r>
          <a:endParaRPr lang="en-US" sz="1800" dirty="0">
            <a:latin typeface="+mj-lt"/>
          </a:endParaRPr>
        </a:p>
      </dgm:t>
    </dgm:pt>
    <dgm:pt modelId="{46F4B194-87FB-1049-BC4B-4B20F70D0B23}" type="parTrans" cxnId="{E1160746-95D0-9541-924D-E654C0FC2214}">
      <dgm:prSet/>
      <dgm:spPr/>
      <dgm:t>
        <a:bodyPr/>
        <a:lstStyle/>
        <a:p>
          <a:endParaRPr lang="en-US" sz="1800">
            <a:latin typeface="+mj-lt"/>
          </a:endParaRPr>
        </a:p>
      </dgm:t>
    </dgm:pt>
    <dgm:pt modelId="{76842BDB-FEEB-904C-A33B-C3B627A09A82}" type="sibTrans" cxnId="{E1160746-95D0-9541-924D-E654C0FC2214}">
      <dgm:prSet/>
      <dgm:spPr/>
      <dgm:t>
        <a:bodyPr/>
        <a:lstStyle/>
        <a:p>
          <a:endParaRPr lang="en-US" sz="1800">
            <a:latin typeface="+mj-lt"/>
          </a:endParaRPr>
        </a:p>
      </dgm:t>
    </dgm:pt>
    <dgm:pt modelId="{F3944960-4953-7F4B-9368-BC46953315BB}">
      <dgm:prSet custT="1"/>
      <dgm:spPr>
        <a:ln>
          <a:solidFill>
            <a:schemeClr val="accent6"/>
          </a:solidFill>
        </a:ln>
      </dgm:spPr>
      <dgm:t>
        <a:bodyPr/>
        <a:lstStyle/>
        <a:p>
          <a:pPr rtl="0"/>
          <a:r>
            <a:rPr lang="en-US" sz="1800" b="1" dirty="0" smtClean="0">
              <a:latin typeface="+mj-lt"/>
              <a:ea typeface="ＭＳ Ｐゴシック" pitchFamily="34" charset="-128"/>
              <a:cs typeface="Arial"/>
            </a:rPr>
            <a:t>Max data rate of 6.93Gbps </a:t>
          </a:r>
          <a:r>
            <a:rPr lang="en-US" sz="1800" dirty="0" smtClean="0">
              <a:latin typeface="+mj-lt"/>
              <a:ea typeface="ＭＳ Ｐゴシック" pitchFamily="34" charset="-128"/>
              <a:cs typeface="Arial"/>
            </a:rPr>
            <a:t>– 10x performance &amp; 50% better range compared to 2x2 802.11n</a:t>
          </a:r>
          <a:endParaRPr lang="en-US" sz="1800" dirty="0">
            <a:latin typeface="+mj-lt"/>
          </a:endParaRPr>
        </a:p>
      </dgm:t>
    </dgm:pt>
    <dgm:pt modelId="{DA033CD1-F1DC-C343-B863-521C100B2A8A}" type="parTrans" cxnId="{4176413F-AD61-DC4C-AB92-2D06E455C2DC}">
      <dgm:prSet/>
      <dgm:spPr/>
      <dgm:t>
        <a:bodyPr/>
        <a:lstStyle/>
        <a:p>
          <a:endParaRPr lang="en-US" sz="1800">
            <a:latin typeface="+mj-lt"/>
          </a:endParaRPr>
        </a:p>
      </dgm:t>
    </dgm:pt>
    <dgm:pt modelId="{2A09B775-F4BF-FF4C-B6C4-D117F6CF4B23}" type="sibTrans" cxnId="{4176413F-AD61-DC4C-AB92-2D06E455C2DC}">
      <dgm:prSet/>
      <dgm:spPr/>
      <dgm:t>
        <a:bodyPr/>
        <a:lstStyle/>
        <a:p>
          <a:endParaRPr lang="en-US" sz="1800">
            <a:latin typeface="+mj-lt"/>
          </a:endParaRPr>
        </a:p>
      </dgm:t>
    </dgm:pt>
    <dgm:pt modelId="{CBBA6E7B-C9B1-614A-9563-5C6AA04333E3}">
      <dgm:prSet custT="1"/>
      <dgm:spPr>
        <a:ln>
          <a:solidFill>
            <a:schemeClr val="accent6"/>
          </a:solidFill>
        </a:ln>
      </dgm:spPr>
      <dgm:t>
        <a:bodyPr/>
        <a:lstStyle/>
        <a:p>
          <a:r>
            <a:rPr lang="en-US" sz="1800" smtClean="0">
              <a:latin typeface="+mj-lt"/>
              <a:ea typeface="ＭＳ Ｐゴシック" pitchFamily="34" charset="-128"/>
              <a:cs typeface="Arial"/>
            </a:rPr>
            <a:t>Mass adoption mid-2015</a:t>
          </a:r>
          <a:endParaRPr lang="en-US" sz="1800" dirty="0">
            <a:latin typeface="+mj-lt"/>
            <a:ea typeface="ＭＳ Ｐゴシック" pitchFamily="34" charset="-128"/>
            <a:cs typeface="Arial"/>
          </a:endParaRPr>
        </a:p>
      </dgm:t>
    </dgm:pt>
    <dgm:pt modelId="{AB495E85-0BAF-0143-ADF9-BB2BC77AE676}" type="parTrans" cxnId="{6690250B-8348-6847-9056-26482A5FC9C1}">
      <dgm:prSet/>
      <dgm:spPr/>
      <dgm:t>
        <a:bodyPr/>
        <a:lstStyle/>
        <a:p>
          <a:endParaRPr lang="en-US" sz="1800">
            <a:latin typeface="+mj-lt"/>
          </a:endParaRPr>
        </a:p>
      </dgm:t>
    </dgm:pt>
    <dgm:pt modelId="{2E2D8643-2B93-AD4F-9ACC-68DE468FD5E9}" type="sibTrans" cxnId="{6690250B-8348-6847-9056-26482A5FC9C1}">
      <dgm:prSet/>
      <dgm:spPr/>
      <dgm:t>
        <a:bodyPr/>
        <a:lstStyle/>
        <a:p>
          <a:endParaRPr lang="en-US" sz="1800">
            <a:latin typeface="+mj-lt"/>
          </a:endParaRPr>
        </a:p>
      </dgm:t>
    </dgm:pt>
    <dgm:pt modelId="{71539455-B033-EA4D-A175-5E6C5B537FD0}" type="pres">
      <dgm:prSet presAssocID="{6E66BFD6-CD68-5840-9E4E-10396C2F9AE6}" presName="Name0" presStyleCnt="0">
        <dgm:presLayoutVars>
          <dgm:chMax val="5"/>
          <dgm:chPref val="5"/>
          <dgm:dir/>
          <dgm:animLvl val="lvl"/>
        </dgm:presLayoutVars>
      </dgm:prSet>
      <dgm:spPr/>
      <dgm:t>
        <a:bodyPr/>
        <a:lstStyle/>
        <a:p>
          <a:endParaRPr lang="en-US"/>
        </a:p>
      </dgm:t>
    </dgm:pt>
    <dgm:pt modelId="{B6AA77C5-2177-3846-852C-B21BDD9C838F}" type="pres">
      <dgm:prSet presAssocID="{2E02C434-E740-F14B-AE35-E9B326A09CB1}" presName="parentText1" presStyleLbl="node1" presStyleIdx="0" presStyleCnt="2" custScaleY="146762" custLinFactNeighborY="-43492">
        <dgm:presLayoutVars>
          <dgm:chMax/>
          <dgm:chPref val="3"/>
          <dgm:bulletEnabled val="1"/>
        </dgm:presLayoutVars>
      </dgm:prSet>
      <dgm:spPr/>
      <dgm:t>
        <a:bodyPr/>
        <a:lstStyle/>
        <a:p>
          <a:endParaRPr lang="en-US"/>
        </a:p>
      </dgm:t>
    </dgm:pt>
    <dgm:pt modelId="{8B9BD65E-CF83-824E-B800-51D193D091C7}" type="pres">
      <dgm:prSet presAssocID="{2E02C434-E740-F14B-AE35-E9B326A09CB1}" presName="childText1" presStyleLbl="solidAlignAcc1" presStyleIdx="0" presStyleCnt="2" custScaleX="90003" custScaleY="143599" custLinFactNeighborX="-2000" custLinFactNeighborY="5881">
        <dgm:presLayoutVars>
          <dgm:chMax val="0"/>
          <dgm:chPref val="0"/>
          <dgm:bulletEnabled val="1"/>
        </dgm:presLayoutVars>
      </dgm:prSet>
      <dgm:spPr/>
      <dgm:t>
        <a:bodyPr/>
        <a:lstStyle/>
        <a:p>
          <a:endParaRPr lang="en-US"/>
        </a:p>
      </dgm:t>
    </dgm:pt>
    <dgm:pt modelId="{7388909B-AB5A-3D40-B27D-2F4DD99B5616}" type="pres">
      <dgm:prSet presAssocID="{76C4DEF4-F26E-DA4F-94A3-2C112E61FCB7}" presName="parentText2" presStyleLbl="node1" presStyleIdx="1" presStyleCnt="2" custScaleX="110299" custScaleY="135280" custLinFactNeighborY="-19113">
        <dgm:presLayoutVars>
          <dgm:chMax/>
          <dgm:chPref val="3"/>
          <dgm:bulletEnabled val="1"/>
        </dgm:presLayoutVars>
      </dgm:prSet>
      <dgm:spPr/>
      <dgm:t>
        <a:bodyPr/>
        <a:lstStyle/>
        <a:p>
          <a:endParaRPr lang="en-US"/>
        </a:p>
      </dgm:t>
    </dgm:pt>
    <dgm:pt modelId="{1BDD9C4F-ECD6-284B-9D73-7F549FA90757}" type="pres">
      <dgm:prSet presAssocID="{76C4DEF4-F26E-DA4F-94A3-2C112E61FCB7}" presName="childText2" presStyleLbl="solidAlignAcc1" presStyleIdx="1" presStyleCnt="2" custScaleY="111225" custLinFactNeighborX="-4678" custLinFactNeighborY="5717">
        <dgm:presLayoutVars>
          <dgm:chMax val="0"/>
          <dgm:chPref val="0"/>
          <dgm:bulletEnabled val="1"/>
        </dgm:presLayoutVars>
      </dgm:prSet>
      <dgm:spPr/>
      <dgm:t>
        <a:bodyPr/>
        <a:lstStyle/>
        <a:p>
          <a:endParaRPr lang="en-US"/>
        </a:p>
      </dgm:t>
    </dgm:pt>
  </dgm:ptLst>
  <dgm:cxnLst>
    <dgm:cxn modelId="{D2213163-90A8-4F5E-923D-A94FA0EA442E}" type="presOf" srcId="{6E66BFD6-CD68-5840-9E4E-10396C2F9AE6}" destId="{71539455-B033-EA4D-A175-5E6C5B537FD0}" srcOrd="0" destOrd="0" presId="urn:microsoft.com/office/officeart/2009/3/layout/IncreasingArrowsProcess"/>
    <dgm:cxn modelId="{C9829D9D-3F89-44A7-99BF-85C9A7A3C565}" type="presOf" srcId="{AB8DC431-36CE-9640-94E1-E0BCBA242CCB}" destId="{1BDD9C4F-ECD6-284B-9D73-7F549FA90757}" srcOrd="0" destOrd="2" presId="urn:microsoft.com/office/officeart/2009/3/layout/IncreasingArrowsProcess"/>
    <dgm:cxn modelId="{02EAA972-8F05-4642-84BA-5AB228E9DE50}" type="presOf" srcId="{4D1972AE-AF8E-6F4C-A148-793A96CA70C4}" destId="{8B9BD65E-CF83-824E-B800-51D193D091C7}" srcOrd="0" destOrd="2" presId="urn:microsoft.com/office/officeart/2009/3/layout/IncreasingArrowsProcess"/>
    <dgm:cxn modelId="{4176413F-AD61-DC4C-AB92-2D06E455C2DC}" srcId="{76C4DEF4-F26E-DA4F-94A3-2C112E61FCB7}" destId="{F3944960-4953-7F4B-9368-BC46953315BB}" srcOrd="0" destOrd="0" parTransId="{DA033CD1-F1DC-C343-B863-521C100B2A8A}" sibTransId="{2A09B775-F4BF-FF4C-B6C4-D117F6CF4B23}"/>
    <dgm:cxn modelId="{CEBA5FCF-011F-7E44-A1BA-7B4C8C4A977C}" srcId="{76C4DEF4-F26E-DA4F-94A3-2C112E61FCB7}" destId="{AB8DC431-36CE-9640-94E1-E0BCBA242CCB}" srcOrd="2" destOrd="0" parTransId="{04F2F640-4ADD-6F4C-B2E7-6D6EABB2E790}" sibTransId="{6954BF04-2981-564B-881B-DF41A625E150}"/>
    <dgm:cxn modelId="{4A8C5C3E-DA2D-43B7-A69D-C2E9496E3560}" type="presOf" srcId="{9BCDA3F7-F701-6D45-A071-74A924679DA7}" destId="{8B9BD65E-CF83-824E-B800-51D193D091C7}" srcOrd="0" destOrd="3" presId="urn:microsoft.com/office/officeart/2009/3/layout/IncreasingArrowsProcess"/>
    <dgm:cxn modelId="{FAAAB975-195A-D045-9598-040F5BFDE3C4}" srcId="{2E02C434-E740-F14B-AE35-E9B326A09CB1}" destId="{EA55672B-7C8F-994F-A61B-265C8856D1C9}" srcOrd="0" destOrd="0" parTransId="{A3A17EE8-7AEC-B643-A971-3F01741804DC}" sibTransId="{DD53B751-81D8-B545-A55A-81A72990FE64}"/>
    <dgm:cxn modelId="{645D9EA2-8648-4DF5-BB01-8A9855CEA8D5}" type="presOf" srcId="{CBBA6E7B-C9B1-614A-9563-5C6AA04333E3}" destId="{1BDD9C4F-ECD6-284B-9D73-7F549FA90757}" srcOrd="0" destOrd="3" presId="urn:microsoft.com/office/officeart/2009/3/layout/IncreasingArrowsProcess"/>
    <dgm:cxn modelId="{E1160746-95D0-9541-924D-E654C0FC2214}" srcId="{2E02C434-E740-F14B-AE35-E9B326A09CB1}" destId="{9BCDA3F7-F701-6D45-A071-74A924679DA7}" srcOrd="3" destOrd="0" parTransId="{46F4B194-87FB-1049-BC4B-4B20F70D0B23}" sibTransId="{76842BDB-FEEB-904C-A33B-C3B627A09A82}"/>
    <dgm:cxn modelId="{AB9CB9EA-773E-1045-A1E9-3A74BEBF8E64}" srcId="{6E66BFD6-CD68-5840-9E4E-10396C2F9AE6}" destId="{2E02C434-E740-F14B-AE35-E9B326A09CB1}" srcOrd="0" destOrd="0" parTransId="{7AF89AA8-B41E-E24F-B1B3-8B2B3EAC2982}" sibTransId="{690F1384-6233-8747-B1CE-0673BF360439}"/>
    <dgm:cxn modelId="{0B6F82E5-3570-4956-BF03-03FE6014B3BA}" type="presOf" srcId="{380D95B8-D342-0547-B977-9DD12F57A023}" destId="{8B9BD65E-CF83-824E-B800-51D193D091C7}" srcOrd="0" destOrd="1" presId="urn:microsoft.com/office/officeart/2009/3/layout/IncreasingArrowsProcess"/>
    <dgm:cxn modelId="{EB0C1760-6995-49B9-8AC6-DA21A5798867}" type="presOf" srcId="{F3944960-4953-7F4B-9368-BC46953315BB}" destId="{1BDD9C4F-ECD6-284B-9D73-7F549FA90757}" srcOrd="0" destOrd="0" presId="urn:microsoft.com/office/officeart/2009/3/layout/IncreasingArrowsProcess"/>
    <dgm:cxn modelId="{9CA0735B-21B3-BA4B-8609-FBC1B094E286}" srcId="{76C4DEF4-F26E-DA4F-94A3-2C112E61FCB7}" destId="{A2F0BFA1-2BA3-7E4C-93DA-75BB4971B8D0}" srcOrd="1" destOrd="0" parTransId="{12CA4466-BB35-274B-BE63-1712BFD764ED}" sibTransId="{DE77D83E-95E2-D84D-AE88-1E4DEF25B1EF}"/>
    <dgm:cxn modelId="{181639A1-6E4D-8440-86A7-0428B6B0B0FC}" srcId="{2E02C434-E740-F14B-AE35-E9B326A09CB1}" destId="{380D95B8-D342-0547-B977-9DD12F57A023}" srcOrd="1" destOrd="0" parTransId="{552F89CD-7EB8-1B43-A4BE-55AED61578D6}" sibTransId="{21D93F5E-3CD5-1541-AA4A-7D49E0B792BF}"/>
    <dgm:cxn modelId="{BDB63260-5DFC-CA46-8B01-98BBC915A1BF}" srcId="{6E66BFD6-CD68-5840-9E4E-10396C2F9AE6}" destId="{76C4DEF4-F26E-DA4F-94A3-2C112E61FCB7}" srcOrd="1" destOrd="0" parTransId="{E46F680A-A42E-2748-B33A-04BEB5332052}" sibTransId="{53634333-93F1-854D-9C5A-9BDB756BC021}"/>
    <dgm:cxn modelId="{F54BEEBE-741D-3447-AD76-811AD532B630}" srcId="{2E02C434-E740-F14B-AE35-E9B326A09CB1}" destId="{4D1972AE-AF8E-6F4C-A148-793A96CA70C4}" srcOrd="2" destOrd="0" parTransId="{71BF5A1D-73D0-A440-BDD3-851CF6B044F6}" sibTransId="{2063E8E4-DC0E-584E-A685-642C85CBEC59}"/>
    <dgm:cxn modelId="{70FDAAAD-CA5A-421D-9907-921E905CBAF4}" type="presOf" srcId="{2E02C434-E740-F14B-AE35-E9B326A09CB1}" destId="{B6AA77C5-2177-3846-852C-B21BDD9C838F}" srcOrd="0" destOrd="0" presId="urn:microsoft.com/office/officeart/2009/3/layout/IncreasingArrowsProcess"/>
    <dgm:cxn modelId="{C1941428-1EE8-43D8-926F-0E6EE3F2CF77}" type="presOf" srcId="{A2F0BFA1-2BA3-7E4C-93DA-75BB4971B8D0}" destId="{1BDD9C4F-ECD6-284B-9D73-7F549FA90757}" srcOrd="0" destOrd="1" presId="urn:microsoft.com/office/officeart/2009/3/layout/IncreasingArrowsProcess"/>
    <dgm:cxn modelId="{B43868AE-BC5F-4FF8-90FE-CCF2D6094963}" type="presOf" srcId="{76C4DEF4-F26E-DA4F-94A3-2C112E61FCB7}" destId="{7388909B-AB5A-3D40-B27D-2F4DD99B5616}" srcOrd="0" destOrd="0" presId="urn:microsoft.com/office/officeart/2009/3/layout/IncreasingArrowsProcess"/>
    <dgm:cxn modelId="{6690250B-8348-6847-9056-26482A5FC9C1}" srcId="{76C4DEF4-F26E-DA4F-94A3-2C112E61FCB7}" destId="{CBBA6E7B-C9B1-614A-9563-5C6AA04333E3}" srcOrd="3" destOrd="0" parTransId="{AB495E85-0BAF-0143-ADF9-BB2BC77AE676}" sibTransId="{2E2D8643-2B93-AD4F-9ACC-68DE468FD5E9}"/>
    <dgm:cxn modelId="{5EEA1EB0-F41A-48D8-96E4-06ED0EC08F38}" type="presOf" srcId="{EA55672B-7C8F-994F-A61B-265C8856D1C9}" destId="{8B9BD65E-CF83-824E-B800-51D193D091C7}" srcOrd="0" destOrd="0" presId="urn:microsoft.com/office/officeart/2009/3/layout/IncreasingArrowsProcess"/>
    <dgm:cxn modelId="{003F7CBC-85DB-4006-9077-B286A6CA7DA3}" type="presParOf" srcId="{71539455-B033-EA4D-A175-5E6C5B537FD0}" destId="{B6AA77C5-2177-3846-852C-B21BDD9C838F}" srcOrd="0" destOrd="0" presId="urn:microsoft.com/office/officeart/2009/3/layout/IncreasingArrowsProcess"/>
    <dgm:cxn modelId="{9D95AB1E-5B3E-46B5-9CAF-38DCFBB1F848}" type="presParOf" srcId="{71539455-B033-EA4D-A175-5E6C5B537FD0}" destId="{8B9BD65E-CF83-824E-B800-51D193D091C7}" srcOrd="1" destOrd="0" presId="urn:microsoft.com/office/officeart/2009/3/layout/IncreasingArrowsProcess"/>
    <dgm:cxn modelId="{6E21470B-F767-4CC7-8BF1-AEC751CE87E0}" type="presParOf" srcId="{71539455-B033-EA4D-A175-5E6C5B537FD0}" destId="{7388909B-AB5A-3D40-B27D-2F4DD99B5616}" srcOrd="2" destOrd="0" presId="urn:microsoft.com/office/officeart/2009/3/layout/IncreasingArrowsProcess"/>
    <dgm:cxn modelId="{6A29A5BA-AA93-4040-A49F-F24C2905A8A6}" type="presParOf" srcId="{71539455-B033-EA4D-A175-5E6C5B537FD0}" destId="{1BDD9C4F-ECD6-284B-9D73-7F549FA90757}" srcOrd="3"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AA77C5-2177-3846-852C-B21BDD9C838F}">
      <dsp:nvSpPr>
        <dsp:cNvPr id="0" name=""/>
        <dsp:cNvSpPr/>
      </dsp:nvSpPr>
      <dsp:spPr>
        <a:xfrm>
          <a:off x="-117397" y="59029"/>
          <a:ext cx="8475054" cy="1811617"/>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254000" bIns="195960" numCol="1" spcCol="1270" anchor="ctr" anchorCtr="0">
          <a:noAutofit/>
        </a:bodyPr>
        <a:lstStyle/>
        <a:p>
          <a:pPr lvl="0" algn="l" defTabSz="1066800" rtl="0">
            <a:lnSpc>
              <a:spcPct val="90000"/>
            </a:lnSpc>
            <a:spcBef>
              <a:spcPct val="0"/>
            </a:spcBef>
            <a:spcAft>
              <a:spcPct val="35000"/>
            </a:spcAft>
          </a:pPr>
          <a:r>
            <a:rPr lang="en-US" sz="2400" b="1" kern="1200" dirty="0" smtClean="0">
              <a:latin typeface="+mj-lt"/>
            </a:rPr>
            <a:t>CY 2013/2014: Draft 802.11ac</a:t>
          </a:r>
          <a:endParaRPr lang="en-US" sz="2400" kern="1200" dirty="0">
            <a:latin typeface="+mj-lt"/>
          </a:endParaRPr>
        </a:p>
      </dsp:txBody>
      <dsp:txXfrm>
        <a:off x="-117397" y="511933"/>
        <a:ext cx="8022150" cy="905809"/>
      </dsp:txXfrm>
    </dsp:sp>
    <dsp:sp modelId="{8B9BD65E-CF83-824E-B800-51D193D091C7}">
      <dsp:nvSpPr>
        <dsp:cNvPr id="0" name=""/>
        <dsp:cNvSpPr/>
      </dsp:nvSpPr>
      <dsp:spPr>
        <a:xfrm>
          <a:off x="7" y="1400866"/>
          <a:ext cx="3524044" cy="3956478"/>
        </a:xfrm>
        <a:prstGeom prst="re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b="1" kern="1200" dirty="0" smtClean="0">
              <a:latin typeface="+mj-lt"/>
            </a:rPr>
            <a:t>Max data rate 1.3Gbps </a:t>
          </a:r>
          <a:r>
            <a:rPr lang="en-US" sz="1800" kern="1200" dirty="0" smtClean="0">
              <a:latin typeface="+mj-lt"/>
            </a:rPr>
            <a:t>- </a:t>
          </a:r>
          <a:r>
            <a:rPr lang="en-US" sz="1800" kern="1200" dirty="0" smtClean="0">
              <a:latin typeface="+mj-lt"/>
              <a:ea typeface="ＭＳ Ｐゴシック" pitchFamily="34" charset="-128"/>
              <a:cs typeface="Arial"/>
            </a:rPr>
            <a:t>4x performance compared to 2x2 802.11n</a:t>
          </a:r>
          <a:endParaRPr lang="en-US" sz="1800" kern="1200" dirty="0">
            <a:latin typeface="+mj-lt"/>
          </a:endParaRPr>
        </a:p>
        <a:p>
          <a:pPr lvl="0" algn="l" defTabSz="800100" rtl="0">
            <a:lnSpc>
              <a:spcPct val="90000"/>
            </a:lnSpc>
            <a:spcBef>
              <a:spcPct val="0"/>
            </a:spcBef>
            <a:spcAft>
              <a:spcPct val="35000"/>
            </a:spcAft>
          </a:pPr>
          <a:r>
            <a:rPr lang="en-US" sz="1800" kern="1200" dirty="0" smtClean="0">
              <a:latin typeface="+mj-lt"/>
            </a:rPr>
            <a:t>5GHz only</a:t>
          </a:r>
          <a:endParaRPr lang="en-US" sz="1800" kern="1200" dirty="0">
            <a:latin typeface="+mj-lt"/>
          </a:endParaRPr>
        </a:p>
        <a:p>
          <a:pPr lvl="0" algn="l" defTabSz="800100" rtl="0">
            <a:lnSpc>
              <a:spcPct val="90000"/>
            </a:lnSpc>
            <a:spcBef>
              <a:spcPct val="0"/>
            </a:spcBef>
            <a:spcAft>
              <a:spcPct val="35000"/>
            </a:spcAft>
          </a:pPr>
          <a:r>
            <a:rPr lang="en-US" sz="1800" b="0" kern="1200" dirty="0" smtClean="0">
              <a:latin typeface="+mj-lt"/>
            </a:rPr>
            <a:t>Up to </a:t>
          </a:r>
          <a:r>
            <a:rPr lang="en-US" sz="1800" b="1" kern="1200" dirty="0" smtClean="0">
              <a:latin typeface="+mj-lt"/>
            </a:rPr>
            <a:t>3 spatial streams</a:t>
          </a:r>
        </a:p>
        <a:p>
          <a:pPr lvl="0" algn="l" defTabSz="800100" rtl="0">
            <a:lnSpc>
              <a:spcPct val="90000"/>
            </a:lnSpc>
            <a:spcBef>
              <a:spcPct val="0"/>
            </a:spcBef>
            <a:spcAft>
              <a:spcPct val="35000"/>
            </a:spcAft>
          </a:pPr>
          <a:r>
            <a:rPr lang="en-US" sz="1800" kern="1200" dirty="0" smtClean="0">
              <a:latin typeface="+mj-lt"/>
            </a:rPr>
            <a:t>Up to </a:t>
          </a:r>
          <a:r>
            <a:rPr lang="en-US" sz="1800" b="1" kern="1200" dirty="0" smtClean="0">
              <a:latin typeface="+mj-lt"/>
            </a:rPr>
            <a:t>80MHz wide </a:t>
          </a:r>
          <a:r>
            <a:rPr lang="en-US" sz="1800" kern="1200" dirty="0" smtClean="0">
              <a:latin typeface="+mj-lt"/>
            </a:rPr>
            <a:t>channels – reduced number of overall channels in 5GHz</a:t>
          </a:r>
          <a:endParaRPr lang="en-US" sz="1800" kern="1200" dirty="0">
            <a:latin typeface="+mj-lt"/>
          </a:endParaRPr>
        </a:p>
        <a:p>
          <a:pPr lvl="0" algn="l" defTabSz="800100" rtl="0">
            <a:lnSpc>
              <a:spcPct val="90000"/>
            </a:lnSpc>
            <a:spcBef>
              <a:spcPct val="0"/>
            </a:spcBef>
            <a:spcAft>
              <a:spcPct val="35000"/>
            </a:spcAft>
          </a:pPr>
          <a:r>
            <a:rPr lang="en-US" sz="1800" kern="1200" dirty="0" smtClean="0">
              <a:latin typeface="+mj-lt"/>
              <a:ea typeface="ＭＳ Ｐゴシック" pitchFamily="34" charset="-128"/>
              <a:cs typeface="Arial"/>
            </a:rPr>
            <a:t>Client devices start shipping mid-2013; Mass adoption early-2014</a:t>
          </a:r>
        </a:p>
        <a:p>
          <a:pPr lvl="0" algn="l" defTabSz="800100" rtl="0">
            <a:lnSpc>
              <a:spcPct val="90000"/>
            </a:lnSpc>
            <a:spcBef>
              <a:spcPct val="0"/>
            </a:spcBef>
            <a:spcAft>
              <a:spcPct val="35000"/>
            </a:spcAft>
          </a:pPr>
          <a:r>
            <a:rPr lang="en-US" sz="1800" kern="1200" dirty="0" smtClean="0">
              <a:latin typeface="+mj-lt"/>
            </a:rPr>
            <a:t>Wi-Fi Alliance certification based on draft IEEE standard</a:t>
          </a:r>
          <a:endParaRPr lang="en-US" sz="1800" kern="1200" dirty="0">
            <a:latin typeface="+mj-lt"/>
          </a:endParaRPr>
        </a:p>
      </dsp:txBody>
      <dsp:txXfrm>
        <a:off x="7" y="1400866"/>
        <a:ext cx="3524044" cy="3956478"/>
      </dsp:txXfrm>
    </dsp:sp>
    <dsp:sp modelId="{7388909B-AB5A-3D40-B27D-2F4DD99B5616}">
      <dsp:nvSpPr>
        <dsp:cNvPr id="0" name=""/>
        <dsp:cNvSpPr/>
      </dsp:nvSpPr>
      <dsp:spPr>
        <a:xfrm>
          <a:off x="3563281" y="842154"/>
          <a:ext cx="5029170" cy="1669884"/>
        </a:xfrm>
        <a:prstGeom prst="rightArrow">
          <a:avLst>
            <a:gd name="adj1" fmla="val 50000"/>
            <a:gd name="adj2" fmla="val 50000"/>
          </a:avLst>
        </a:prstGeom>
        <a:solidFill>
          <a:srgbClr val="B6AF12"/>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254000" bIns="195960" numCol="1" spcCol="1270" anchor="ctr" anchorCtr="0">
          <a:noAutofit/>
        </a:bodyPr>
        <a:lstStyle/>
        <a:p>
          <a:pPr lvl="0" algn="l" defTabSz="1066800" rtl="0">
            <a:lnSpc>
              <a:spcPct val="90000"/>
            </a:lnSpc>
            <a:spcBef>
              <a:spcPct val="0"/>
            </a:spcBef>
            <a:spcAft>
              <a:spcPct val="35000"/>
            </a:spcAft>
          </a:pPr>
          <a:r>
            <a:rPr lang="en-US" sz="2400" b="1" kern="1200" dirty="0" smtClean="0">
              <a:latin typeface="+mj-lt"/>
            </a:rPr>
            <a:t>CY 2014/2015: IEEE ratified 802.11ac</a:t>
          </a:r>
          <a:endParaRPr lang="en-US" sz="2400" kern="1200" dirty="0">
            <a:latin typeface="+mj-lt"/>
          </a:endParaRPr>
        </a:p>
      </dsp:txBody>
      <dsp:txXfrm>
        <a:off x="3563281" y="1259625"/>
        <a:ext cx="4611699" cy="834942"/>
      </dsp:txXfrm>
    </dsp:sp>
    <dsp:sp modelId="{1BDD9C4F-ECD6-284B-9D73-7F549FA90757}">
      <dsp:nvSpPr>
        <dsp:cNvPr id="0" name=""/>
        <dsp:cNvSpPr/>
      </dsp:nvSpPr>
      <dsp:spPr>
        <a:xfrm>
          <a:off x="3614911" y="2253662"/>
          <a:ext cx="3915474" cy="3064501"/>
        </a:xfrm>
        <a:prstGeom prst="rect">
          <a:avLst/>
        </a:prstGeom>
        <a:solidFill>
          <a:schemeClr val="lt1">
            <a:hueOff val="0"/>
            <a:satOff val="0"/>
            <a:lumOff val="0"/>
            <a:alphaOff val="0"/>
          </a:schemeClr>
        </a:solidFill>
        <a:ln w="19050" cap="flat" cmpd="sng" algn="ctr">
          <a:solidFill>
            <a:schemeClr val="accent6"/>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b="1" kern="1200" dirty="0" smtClean="0">
              <a:latin typeface="+mj-lt"/>
              <a:ea typeface="ＭＳ Ｐゴシック" pitchFamily="34" charset="-128"/>
              <a:cs typeface="Arial"/>
            </a:rPr>
            <a:t>Max data rate of 6.93Gbps </a:t>
          </a:r>
          <a:r>
            <a:rPr lang="en-US" sz="1800" kern="1200" dirty="0" smtClean="0">
              <a:latin typeface="+mj-lt"/>
              <a:ea typeface="ＭＳ Ｐゴシック" pitchFamily="34" charset="-128"/>
              <a:cs typeface="Arial"/>
            </a:rPr>
            <a:t>– 10x performance &amp; 50% better range compared to 2x2 802.11n</a:t>
          </a:r>
          <a:endParaRPr lang="en-US" sz="1800" kern="1200" dirty="0">
            <a:latin typeface="+mj-lt"/>
          </a:endParaRPr>
        </a:p>
        <a:p>
          <a:pPr lvl="0" algn="l" defTabSz="800100" rtl="0">
            <a:lnSpc>
              <a:spcPct val="90000"/>
            </a:lnSpc>
            <a:spcBef>
              <a:spcPct val="0"/>
            </a:spcBef>
            <a:spcAft>
              <a:spcPct val="35000"/>
            </a:spcAft>
          </a:pPr>
          <a:r>
            <a:rPr lang="en-US" sz="1800" kern="1200" dirty="0" smtClean="0">
              <a:latin typeface="+mj-lt"/>
            </a:rPr>
            <a:t>Up to </a:t>
          </a:r>
          <a:r>
            <a:rPr lang="en-US" sz="1800" b="1" kern="1200" dirty="0" smtClean="0">
              <a:latin typeface="+mj-lt"/>
            </a:rPr>
            <a:t>8 spatial streams </a:t>
          </a:r>
        </a:p>
        <a:p>
          <a:pPr lvl="0" algn="l" defTabSz="800100" rtl="0">
            <a:lnSpc>
              <a:spcPct val="90000"/>
            </a:lnSpc>
            <a:spcBef>
              <a:spcPct val="0"/>
            </a:spcBef>
            <a:spcAft>
              <a:spcPct val="35000"/>
            </a:spcAft>
          </a:pPr>
          <a:r>
            <a:rPr lang="en-US" sz="1800" kern="1200" dirty="0" smtClean="0">
              <a:latin typeface="+mj-lt"/>
            </a:rPr>
            <a:t>Up to </a:t>
          </a:r>
          <a:r>
            <a:rPr lang="en-US" sz="1800" b="1" kern="1200" dirty="0" smtClean="0">
              <a:latin typeface="+mj-lt"/>
            </a:rPr>
            <a:t>160MHz wide channels </a:t>
          </a:r>
          <a:r>
            <a:rPr lang="en-US" sz="1800" kern="1200" dirty="0" smtClean="0">
              <a:latin typeface="+mj-lt"/>
            </a:rPr>
            <a:t>– even fewer 5GHz channels</a:t>
          </a:r>
          <a:endParaRPr lang="en-US" sz="1800" kern="1200" dirty="0">
            <a:latin typeface="+mj-lt"/>
          </a:endParaRPr>
        </a:p>
        <a:p>
          <a:pPr lvl="0" algn="l" defTabSz="800100" rtl="0">
            <a:lnSpc>
              <a:spcPct val="90000"/>
            </a:lnSpc>
            <a:spcBef>
              <a:spcPct val="0"/>
            </a:spcBef>
            <a:spcAft>
              <a:spcPct val="35000"/>
            </a:spcAft>
          </a:pPr>
          <a:r>
            <a:rPr lang="en-US" sz="1800" b="1" kern="1200" dirty="0" smtClean="0">
              <a:latin typeface="+mj-lt"/>
            </a:rPr>
            <a:t>Multi-User MIMO - </a:t>
          </a:r>
          <a:r>
            <a:rPr lang="en-US" sz="1800" kern="1200" dirty="0" smtClean="0">
              <a:latin typeface="+mj-lt"/>
            </a:rPr>
            <a:t>Increased Capacity with simultaneous transmit to multiple receivers</a:t>
          </a:r>
          <a:endParaRPr lang="en-US" sz="1800" kern="1200" dirty="0">
            <a:latin typeface="+mj-lt"/>
          </a:endParaRPr>
        </a:p>
        <a:p>
          <a:pPr lvl="0" algn="l" defTabSz="800100">
            <a:lnSpc>
              <a:spcPct val="90000"/>
            </a:lnSpc>
            <a:spcBef>
              <a:spcPct val="0"/>
            </a:spcBef>
            <a:spcAft>
              <a:spcPct val="35000"/>
            </a:spcAft>
          </a:pPr>
          <a:r>
            <a:rPr lang="en-US" sz="1800" kern="1200" smtClean="0">
              <a:latin typeface="+mj-lt"/>
              <a:ea typeface="ＭＳ Ｐゴシック" pitchFamily="34" charset="-128"/>
              <a:cs typeface="Arial"/>
            </a:rPr>
            <a:t>Mass adoption mid-2015</a:t>
          </a:r>
          <a:endParaRPr lang="en-US" sz="1800" kern="1200" dirty="0">
            <a:latin typeface="+mj-lt"/>
            <a:ea typeface="ＭＳ Ｐゴシック" pitchFamily="34" charset="-128"/>
            <a:cs typeface="Arial"/>
          </a:endParaRPr>
        </a:p>
      </dsp:txBody>
      <dsp:txXfrm>
        <a:off x="3614911" y="2253662"/>
        <a:ext cx="3915474" cy="3064501"/>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7BA81111-0ADB-BF48-BECE-C8767A1093CF}" type="datetime1">
              <a:rPr lang="en-US"/>
              <a:pPr>
                <a:defRPr/>
              </a:pPr>
              <a:t>7/16/2013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2288F228-DDE0-0648-8CDB-CCB083D3481F}" type="slidenum">
              <a:rPr lang="en-US"/>
              <a:pPr>
                <a:defRPr/>
              </a:pPr>
              <a:t>‹#›</a:t>
            </a:fld>
            <a:endParaRPr lang="en-US"/>
          </a:p>
        </p:txBody>
      </p:sp>
    </p:spTree>
    <p:extLst>
      <p:ext uri="{BB962C8B-B14F-4D97-AF65-F5344CB8AC3E}">
        <p14:creationId xmlns:p14="http://schemas.microsoft.com/office/powerpoint/2010/main" val="165238374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pitchFamily="-109"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endParaRPr lang="en-US" smtClean="0">
              <a:ea typeface="ＭＳ Ｐゴシック" charset="-128"/>
            </a:endParaRPr>
          </a:p>
        </p:txBody>
      </p:sp>
      <p:sp>
        <p:nvSpPr>
          <p:cNvPr id="22532" name="Slide Number Placeholder 3"/>
          <p:cNvSpPr>
            <a:spLocks noGrp="1"/>
          </p:cNvSpPr>
          <p:nvPr>
            <p:ph type="sldNum" sz="quarter" idx="5"/>
          </p:nvPr>
        </p:nvSpPr>
        <p:spPr>
          <a:noFill/>
        </p:spPr>
        <p:txBody>
          <a:bodyPr/>
          <a:lstStyle/>
          <a:p>
            <a:fld id="{D8B0619E-2335-4380-A7B6-49A3D46CAEAF}" type="slidenum">
              <a:rPr lang="en-US">
                <a:solidFill>
                  <a:srgbClr val="000000"/>
                </a:solidFill>
              </a:rPr>
              <a:pPr/>
              <a:t>1</a:t>
            </a:fld>
            <a:endParaRPr 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57A6C1D-4EF8-45DE-8F3C-3246997DA039}" type="slidenum">
              <a:rPr lang="en-US" altLang="ja-JP" smtClean="0"/>
              <a:pPr>
                <a:defRPr/>
              </a:pPr>
              <a:t>15</a:t>
            </a:fld>
            <a:endParaRPr lang="en-US" altLang="ja-JP"/>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txBox="1">
            <a:spLocks noGrp="1" noChangeArrowheads="1"/>
          </p:cNvSpPr>
          <p:nvPr/>
        </p:nvSpPr>
        <p:spPr bwMode="auto">
          <a:xfrm>
            <a:off x="3886204" y="8686491"/>
            <a:ext cx="2971801" cy="457512"/>
          </a:xfrm>
          <a:prstGeom prst="rect">
            <a:avLst/>
          </a:prstGeom>
          <a:noFill/>
          <a:ln w="9525">
            <a:noFill/>
            <a:miter lim="800000"/>
            <a:headEnd/>
            <a:tailEnd/>
          </a:ln>
        </p:spPr>
        <p:txBody>
          <a:bodyPr lIns="92056" tIns="46029" rIns="92056" bIns="46029" anchor="b"/>
          <a:lstStyle/>
          <a:p>
            <a:pPr algn="r" defTabSz="921563"/>
            <a:fld id="{72242E91-7CF3-4D00-B68A-B8647783C9F1}" type="slidenum">
              <a:rPr lang="en-US" sz="1200">
                <a:latin typeface="Verdana"/>
              </a:rPr>
              <a:pPr algn="r" defTabSz="921563"/>
              <a:t>16</a:t>
            </a:fld>
            <a:endParaRPr lang="en-US" sz="1200" dirty="0">
              <a:latin typeface="Verdana"/>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xfrm>
            <a:off x="914402" y="4344028"/>
            <a:ext cx="5029200" cy="4114487"/>
          </a:xfrm>
          <a:noFill/>
          <a:ln/>
        </p:spPr>
        <p:txBody>
          <a:bodyPr lIns="92056" tIns="46029" rIns="92056" bIns="46029">
            <a:normAutofit fontScale="70000" lnSpcReduction="20000"/>
          </a:bodyPr>
          <a:lstStyle/>
          <a:p>
            <a:pPr marL="228015" indent="-228015">
              <a:lnSpc>
                <a:spcPct val="90000"/>
              </a:lnSpc>
              <a:spcBef>
                <a:spcPct val="20000"/>
              </a:spcBef>
              <a:buClr>
                <a:srgbClr val="FF9933"/>
              </a:buClr>
              <a:buFont typeface="Times" pitchFamily="18" charset="0"/>
              <a:buChar char="•"/>
            </a:pPr>
            <a:r>
              <a:rPr lang="en-US" dirty="0" smtClean="0"/>
              <a:t>Utilize </a:t>
            </a:r>
            <a:r>
              <a:rPr lang="en-US" dirty="0" err="1" smtClean="0"/>
              <a:t>stateful</a:t>
            </a:r>
            <a:r>
              <a:rPr lang="en-US" dirty="0" smtClean="0"/>
              <a:t> firewall for L3-L7 security</a:t>
            </a:r>
          </a:p>
          <a:p>
            <a:pPr marL="228015" indent="-228015">
              <a:lnSpc>
                <a:spcPct val="90000"/>
              </a:lnSpc>
              <a:spcBef>
                <a:spcPct val="20000"/>
              </a:spcBef>
              <a:buClr>
                <a:srgbClr val="FF9933"/>
              </a:buClr>
              <a:buFont typeface="Times" pitchFamily="18" charset="0"/>
              <a:buChar char="•"/>
            </a:pPr>
            <a:r>
              <a:rPr lang="en-US" dirty="0" smtClean="0"/>
              <a:t>Enforce group policies defined within the AAA infrastructure – instead of VLANs</a:t>
            </a:r>
          </a:p>
          <a:p>
            <a:pPr marL="228015" indent="-228015">
              <a:lnSpc>
                <a:spcPct val="90000"/>
              </a:lnSpc>
              <a:spcBef>
                <a:spcPct val="20000"/>
              </a:spcBef>
              <a:buClr>
                <a:srgbClr val="FF9933"/>
              </a:buClr>
              <a:buFont typeface="Times" pitchFamily="18" charset="0"/>
              <a:buChar char="•"/>
            </a:pPr>
            <a:r>
              <a:rPr lang="en-US" dirty="0" smtClean="0"/>
              <a:t>Enable per-user separation – even when they are part of the same VLAN </a:t>
            </a:r>
          </a:p>
          <a:p>
            <a:pPr marL="228015" indent="-228015">
              <a:lnSpc>
                <a:spcPct val="90000"/>
              </a:lnSpc>
              <a:spcBef>
                <a:spcPct val="20000"/>
              </a:spcBef>
              <a:buClr>
                <a:srgbClr val="FF9933"/>
              </a:buClr>
              <a:buFont typeface="Times" pitchFamily="18" charset="0"/>
              <a:buChar char="•"/>
            </a:pPr>
            <a:r>
              <a:rPr lang="en-US" dirty="0" smtClean="0"/>
              <a:t>Enforce time of day restrictions per application and per user group</a:t>
            </a:r>
          </a:p>
          <a:p>
            <a:pPr marL="228015" indent="-228015">
              <a:spcBef>
                <a:spcPct val="20000"/>
              </a:spcBef>
              <a:buClr>
                <a:srgbClr val="FF9933"/>
              </a:buClr>
              <a:buFont typeface="Times" pitchFamily="18" charset="0"/>
              <a:buChar char="•"/>
            </a:pPr>
            <a:r>
              <a:rPr lang="en-US" dirty="0" smtClean="0"/>
              <a:t>Blacklist against violation of firewall rules </a:t>
            </a:r>
          </a:p>
          <a:p>
            <a:pPr marL="228015" indent="-228015">
              <a:spcBef>
                <a:spcPct val="20000"/>
              </a:spcBef>
              <a:buClr>
                <a:srgbClr val="FF9933"/>
              </a:buClr>
              <a:buFont typeface="Times" pitchFamily="18" charset="0"/>
              <a:buChar char="•"/>
            </a:pPr>
            <a:r>
              <a:rPr lang="en-US" dirty="0" smtClean="0"/>
              <a:t>Bandwidth limits for upload, download</a:t>
            </a:r>
          </a:p>
          <a:p>
            <a:pPr marL="228015" indent="-228015">
              <a:spcBef>
                <a:spcPct val="20000"/>
              </a:spcBef>
              <a:buClr>
                <a:srgbClr val="FF9933"/>
              </a:buClr>
              <a:buFont typeface="Times" pitchFamily="18" charset="0"/>
              <a:buChar char="•"/>
            </a:pPr>
            <a:r>
              <a:rPr lang="en-US" dirty="0" smtClean="0"/>
              <a:t>Enable two factor authentication</a:t>
            </a:r>
          </a:p>
          <a:p>
            <a:pPr eaLnBrk="1" hangingPunct="1"/>
            <a:endParaRPr lang="en-US" dirty="0" smtClean="0">
              <a:latin typeface="Times" pitchFamily="18" charset="0"/>
            </a:endParaRPr>
          </a:p>
          <a:p>
            <a:r>
              <a:rPr lang="en-US" dirty="0" smtClean="0">
                <a:latin typeface="Trebuchet MS" pitchFamily="34" charset="0"/>
                <a:ea typeface="ＭＳ Ｐゴシック" pitchFamily="-112" charset="-128"/>
              </a:rPr>
              <a:t>Aruba’s approach to network security is modeled after the best security practices widely used in the defense and intelligence sectors. Every user is treated as un-trusted entity until they prove themselves to be trustworthy and after that each users activities are monitored and usage rights are constantly enforced. This capability is achieved through a combination of centralized encryption and built-in firewall in the Aruba controller.</a:t>
            </a:r>
          </a:p>
          <a:p>
            <a:endParaRPr lang="en-US" dirty="0" smtClean="0">
              <a:ea typeface="ＭＳ Ｐゴシック" pitchFamily="-112" charset="-128"/>
            </a:endParaRPr>
          </a:p>
          <a:p>
            <a:r>
              <a:rPr lang="en-US" dirty="0" smtClean="0">
                <a:ea typeface="ＭＳ Ｐゴシック" pitchFamily="-112" charset="-128"/>
              </a:rPr>
              <a:t>Each user’s identity is not based on just their username or MAC address; a user’s identity is validated through 802.1X authentication and other contextual information such as the device type, location and application. This identity is then used to apply access control on the user. This is the opposite of a model where networks assumed that because you are plugged into a particular port you must be user “A” – in the new world, users are mobile and can plug in anywhere in the building or at another location even; this is the reason why we need to ensure access based on identity and not on physical LAN port.</a:t>
            </a:r>
          </a:p>
          <a:p>
            <a:pPr eaLnBrk="1" hangingPunct="1"/>
            <a:endParaRPr lang="en-US" dirty="0" smtClean="0">
              <a:latin typeface="Times" pitchFamily="18" charset="0"/>
            </a:endParaRPr>
          </a:p>
          <a:p>
            <a:pPr eaLnBrk="1" hangingPunct="1"/>
            <a:endParaRPr lang="en-US" dirty="0" smtClean="0">
              <a:latin typeface="Times" pitchFamily="18" charset="0"/>
            </a:endParaRPr>
          </a:p>
          <a:p>
            <a:pPr eaLnBrk="1" hangingPunct="1"/>
            <a:r>
              <a:rPr lang="en-US" dirty="0" smtClean="0">
                <a:latin typeface="Times" pitchFamily="18" charset="0"/>
              </a:rPr>
              <a:t>Aruba’s user-centric approach to mobility provides the level of security that IT administrators are used to deploy in wired networks - Aruba’s security architecture with built-in </a:t>
            </a:r>
            <a:r>
              <a:rPr lang="en-US" dirty="0" err="1" smtClean="0">
                <a:latin typeface="Times" pitchFamily="18" charset="0"/>
              </a:rPr>
              <a:t>stateful</a:t>
            </a:r>
            <a:r>
              <a:rPr lang="en-US" dirty="0" smtClean="0">
                <a:latin typeface="Times" pitchFamily="18" charset="0"/>
              </a:rPr>
              <a:t> firewall defines a method to enable wireless networks &amp; mobility without </a:t>
            </a:r>
            <a:r>
              <a:rPr lang="en-US" dirty="0" err="1" smtClean="0">
                <a:latin typeface="Times" pitchFamily="18" charset="0"/>
              </a:rPr>
              <a:t>comprimising</a:t>
            </a:r>
            <a:r>
              <a:rPr lang="en-US" dirty="0" smtClean="0">
                <a:latin typeface="Times" pitchFamily="18" charset="0"/>
              </a:rPr>
              <a:t> security. </a:t>
            </a:r>
          </a:p>
          <a:p>
            <a:pPr eaLnBrk="1" hangingPunct="1"/>
            <a:endParaRPr lang="en-US" dirty="0" smtClean="0">
              <a:latin typeface="Times" pitchFamily="18" charset="0"/>
            </a:endParaRPr>
          </a:p>
          <a:p>
            <a:pPr eaLnBrk="1" hangingPunct="1"/>
            <a:r>
              <a:rPr lang="en-US" dirty="0" smtClean="0">
                <a:latin typeface="Times" pitchFamily="18" charset="0"/>
              </a:rPr>
              <a:t>Users of the WLAN, independent of the SSID they are associated to &amp; independent of the VLAN they are in, are defined based on who they are, where they are – their time of day access, their access rights to application and corporate services, application level troubleshooting per user, logging of users activities, per application source / destination NAT, etc. can all be defined within Aruba’s </a:t>
            </a:r>
            <a:r>
              <a:rPr lang="en-US" dirty="0" err="1" smtClean="0">
                <a:latin typeface="Times" pitchFamily="18" charset="0"/>
              </a:rPr>
              <a:t>stateful</a:t>
            </a:r>
            <a:r>
              <a:rPr lang="en-US" dirty="0" smtClean="0">
                <a:latin typeface="Times" pitchFamily="18" charset="0"/>
              </a:rPr>
              <a:t> firewall.</a:t>
            </a:r>
          </a:p>
          <a:p>
            <a:pPr eaLnBrk="1" hangingPunct="1"/>
            <a:endParaRPr lang="en-US" dirty="0" smtClean="0">
              <a:latin typeface="Times" pitchFamily="18" charset="0"/>
            </a:endParaRPr>
          </a:p>
          <a:p>
            <a:pPr eaLnBrk="1" hangingPunct="1"/>
            <a:r>
              <a:rPr lang="en-US" dirty="0" smtClean="0">
                <a:latin typeface="Times" pitchFamily="18" charset="0"/>
              </a:rPr>
              <a:t>IT administrator benefit from the scalability and flexibility of Aruba’s approach to tying security policies to mobility by enabling different layers of service across different class of users without any additional hardware components and additional operational expenses.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33B5B1-11C6-4B69-B136-A4CFE304F827}" type="slidenum">
              <a:rPr lang="en-US" altLang="ja-JP" smtClean="0"/>
              <a:pPr/>
              <a:t>19</a:t>
            </a:fld>
            <a:endParaRPr lang="en-US" altLang="ja-JP"/>
          </a:p>
        </p:txBody>
      </p:sp>
    </p:spTree>
    <p:extLst>
      <p:ext uri="{BB962C8B-B14F-4D97-AF65-F5344CB8AC3E}">
        <p14:creationId xmlns:p14="http://schemas.microsoft.com/office/powerpoint/2010/main" val="77951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AC08A1-1A40-44F7-9757-859124847763}"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xfrm>
            <a:off x="1143000" y="685800"/>
            <a:ext cx="4573588" cy="3429000"/>
          </a:xfrm>
          <a:ln/>
        </p:spPr>
      </p:sp>
      <p:sp>
        <p:nvSpPr>
          <p:cNvPr id="70659" name="Notes Placeholder 2"/>
          <p:cNvSpPr>
            <a:spLocks noGrp="1"/>
          </p:cNvSpPr>
          <p:nvPr>
            <p:ph type="body" idx="1"/>
          </p:nvPr>
        </p:nvSpPr>
        <p:spPr>
          <a:xfrm>
            <a:off x="685800" y="4343673"/>
            <a:ext cx="5486400" cy="4114566"/>
          </a:xfrm>
          <a:noFill/>
          <a:ln/>
        </p:spPr>
        <p:txBody>
          <a:bodyPr lIns="91440" tIns="45720" rIns="91440" bIns="45720"/>
          <a:lstStyle/>
          <a:p>
            <a:r>
              <a:rPr lang="en-US" dirty="0" smtClean="0"/>
              <a:t>Primary Goals:</a:t>
            </a:r>
          </a:p>
          <a:p>
            <a:endParaRPr lang="en-US" dirty="0"/>
          </a:p>
          <a:p>
            <a:r>
              <a:rPr lang="en-US" dirty="0" smtClean="0"/>
              <a:t>Minimum </a:t>
            </a:r>
            <a:r>
              <a:rPr lang="en-US" dirty="0"/>
              <a:t>Throughput</a:t>
            </a:r>
          </a:p>
          <a:p>
            <a:pPr lvl="1"/>
            <a:r>
              <a:rPr lang="en-US" dirty="0"/>
              <a:t>Single Station Throughput: 500Kbps</a:t>
            </a:r>
          </a:p>
          <a:p>
            <a:pPr lvl="1"/>
            <a:r>
              <a:rPr lang="en-US" dirty="0"/>
              <a:t>Multi-Station Throughput: 1Gbps</a:t>
            </a:r>
          </a:p>
          <a:p>
            <a:r>
              <a:rPr lang="en-US" dirty="0"/>
              <a:t>Backwards Compatibility: must be backwards compatible with 11n (5Ghz) and 11a</a:t>
            </a:r>
          </a:p>
          <a:p>
            <a:r>
              <a:rPr lang="en-US" dirty="0"/>
              <a:t>Coexistence: must work together with 11n and 11a networks operating in the same band</a:t>
            </a:r>
          </a:p>
          <a:p>
            <a:endParaRPr lang="en-US" dirty="0" smtClean="0">
              <a:ea typeface="ＭＳ Ｐゴシック"/>
              <a:cs typeface="ＭＳ Ｐゴシック"/>
            </a:endParaRPr>
          </a:p>
        </p:txBody>
      </p:sp>
      <p:sp>
        <p:nvSpPr>
          <p:cNvPr id="70660" name="Slide Number Placeholder 3"/>
          <p:cNvSpPr txBox="1">
            <a:spLocks noGrp="1"/>
          </p:cNvSpPr>
          <p:nvPr/>
        </p:nvSpPr>
        <p:spPr bwMode="auto">
          <a:xfrm>
            <a:off x="3884613" y="8685787"/>
            <a:ext cx="2971800" cy="456654"/>
          </a:xfrm>
          <a:prstGeom prst="rect">
            <a:avLst/>
          </a:prstGeom>
          <a:noFill/>
          <a:ln w="9525">
            <a:noFill/>
            <a:miter lim="800000"/>
            <a:headEnd/>
            <a:tailEnd/>
          </a:ln>
        </p:spPr>
        <p:txBody>
          <a:bodyPr anchor="b"/>
          <a:lstStyle/>
          <a:p>
            <a:pPr algn="r" eaLnBrk="0" hangingPunct="0"/>
            <a:fld id="{6C8B10BB-E43F-47E5-A764-B2B456316459}" type="slidenum">
              <a:rPr lang="en-US" sz="1200">
                <a:latin typeface="Times" pitchFamily="18" charset="0"/>
              </a:rPr>
              <a:pPr algn="r" eaLnBrk="0" hangingPunct="0"/>
              <a:t>4</a:t>
            </a:fld>
            <a:endParaRPr lang="en-US" sz="1200">
              <a:latin typeface="Times"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1143000" y="685800"/>
            <a:ext cx="4573588" cy="3429000"/>
          </a:xfrm>
          <a:ln/>
        </p:spPr>
      </p:sp>
      <p:sp>
        <p:nvSpPr>
          <p:cNvPr id="74755" name="Notes Placeholder 2"/>
          <p:cNvSpPr>
            <a:spLocks noGrp="1"/>
          </p:cNvSpPr>
          <p:nvPr>
            <p:ph type="body" idx="1"/>
          </p:nvPr>
        </p:nvSpPr>
        <p:spPr>
          <a:xfrm>
            <a:off x="685800" y="4343673"/>
            <a:ext cx="5486400" cy="4114566"/>
          </a:xfrm>
          <a:noFill/>
          <a:ln/>
        </p:spPr>
        <p:txBody>
          <a:bodyPr lIns="91440" tIns="45720" rIns="91440" bIns="45720"/>
          <a:lstStyle/>
          <a:p>
            <a:endParaRPr lang="en-US" smtClean="0">
              <a:ea typeface="ＭＳ Ｐゴシック"/>
              <a:cs typeface="ＭＳ Ｐゴシック"/>
            </a:endParaRPr>
          </a:p>
        </p:txBody>
      </p:sp>
      <p:sp>
        <p:nvSpPr>
          <p:cNvPr id="74756" name="Slide Number Placeholder 3"/>
          <p:cNvSpPr txBox="1">
            <a:spLocks noGrp="1"/>
          </p:cNvSpPr>
          <p:nvPr/>
        </p:nvSpPr>
        <p:spPr bwMode="auto">
          <a:xfrm>
            <a:off x="3884613" y="8685787"/>
            <a:ext cx="2971800" cy="456654"/>
          </a:xfrm>
          <a:prstGeom prst="rect">
            <a:avLst/>
          </a:prstGeom>
          <a:noFill/>
          <a:ln w="9525">
            <a:noFill/>
            <a:miter lim="800000"/>
            <a:headEnd/>
            <a:tailEnd/>
          </a:ln>
        </p:spPr>
        <p:txBody>
          <a:bodyPr anchor="b"/>
          <a:lstStyle/>
          <a:p>
            <a:pPr algn="r" eaLnBrk="0" hangingPunct="0"/>
            <a:fld id="{6823C21D-F4A2-4666-A6DF-3DFF62EACE5D}" type="slidenum">
              <a:rPr lang="en-US" sz="1200">
                <a:latin typeface="Times" pitchFamily="18" charset="0"/>
              </a:rPr>
              <a:pPr algn="r" eaLnBrk="0" hangingPunct="0"/>
              <a:t>5</a:t>
            </a:fld>
            <a:endParaRPr lang="en-US" sz="1200">
              <a:latin typeface="Times"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a:xfrm>
            <a:off x="1143000" y="685800"/>
            <a:ext cx="4573588" cy="3429000"/>
          </a:xfrm>
          <a:ln/>
        </p:spPr>
      </p:sp>
      <p:sp>
        <p:nvSpPr>
          <p:cNvPr id="32770" name="Notes Placeholder 2"/>
          <p:cNvSpPr>
            <a:spLocks noGrp="1"/>
          </p:cNvSpPr>
          <p:nvPr>
            <p:ph type="body" idx="1"/>
          </p:nvPr>
        </p:nvSpPr>
        <p:spPr>
          <a:xfrm>
            <a:off x="685800" y="4343673"/>
            <a:ext cx="5486400" cy="4114566"/>
          </a:xfrm>
          <a:noFill/>
          <a:ln/>
        </p:spPr>
        <p:txBody>
          <a:bodyPr lIns="91440" tIns="45720" rIns="91440" bIns="45720"/>
          <a:lstStyle/>
          <a:p>
            <a:endParaRPr lang="en-US" smtClean="0">
              <a:ea typeface="ＭＳ Ｐゴシック"/>
              <a:cs typeface="ＭＳ Ｐゴシック"/>
            </a:endParaRPr>
          </a:p>
        </p:txBody>
      </p:sp>
      <p:sp>
        <p:nvSpPr>
          <p:cNvPr id="32771" name="Slide Number Placeholder 3"/>
          <p:cNvSpPr txBox="1">
            <a:spLocks noGrp="1"/>
          </p:cNvSpPr>
          <p:nvPr/>
        </p:nvSpPr>
        <p:spPr bwMode="auto">
          <a:xfrm>
            <a:off x="3884613" y="8685787"/>
            <a:ext cx="2971800" cy="456654"/>
          </a:xfrm>
          <a:prstGeom prst="rect">
            <a:avLst/>
          </a:prstGeom>
          <a:noFill/>
          <a:ln w="9525">
            <a:noFill/>
            <a:miter lim="800000"/>
            <a:headEnd/>
            <a:tailEnd/>
          </a:ln>
        </p:spPr>
        <p:txBody>
          <a:bodyPr anchor="b"/>
          <a:lstStyle/>
          <a:p>
            <a:pPr algn="r" eaLnBrk="0" hangingPunct="0"/>
            <a:fld id="{A195C666-3080-498B-8D83-F3E3722A7EE8}" type="slidenum">
              <a:rPr lang="en-US" sz="1200">
                <a:latin typeface="Times" pitchFamily="18" charset="0"/>
              </a:rPr>
              <a:pPr algn="r" eaLnBrk="0" hangingPunct="0"/>
              <a:t>7</a:t>
            </a:fld>
            <a:endParaRPr lang="en-US" sz="1200">
              <a:latin typeface="Times"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a:xfrm>
            <a:off x="1143000" y="685800"/>
            <a:ext cx="4573588" cy="3429000"/>
          </a:xfrm>
          <a:ln/>
        </p:spPr>
      </p:sp>
      <p:sp>
        <p:nvSpPr>
          <p:cNvPr id="47106" name="Notes Placeholder 2"/>
          <p:cNvSpPr>
            <a:spLocks noGrp="1"/>
          </p:cNvSpPr>
          <p:nvPr>
            <p:ph type="body" idx="1"/>
          </p:nvPr>
        </p:nvSpPr>
        <p:spPr>
          <a:xfrm>
            <a:off x="685800" y="4343673"/>
            <a:ext cx="5486400" cy="4114566"/>
          </a:xfrm>
          <a:noFill/>
          <a:ln/>
        </p:spPr>
        <p:txBody>
          <a:bodyPr lIns="91440" tIns="45720" rIns="91440" bIns="45720"/>
          <a:lstStyle/>
          <a:p>
            <a:endParaRPr lang="en-US" smtClean="0">
              <a:ea typeface="ＭＳ Ｐゴシック"/>
              <a:cs typeface="ＭＳ Ｐゴシック"/>
            </a:endParaRPr>
          </a:p>
        </p:txBody>
      </p:sp>
      <p:sp>
        <p:nvSpPr>
          <p:cNvPr id="47107" name="Slide Number Placeholder 3"/>
          <p:cNvSpPr txBox="1">
            <a:spLocks noGrp="1"/>
          </p:cNvSpPr>
          <p:nvPr/>
        </p:nvSpPr>
        <p:spPr bwMode="auto">
          <a:xfrm>
            <a:off x="3884613" y="8685787"/>
            <a:ext cx="2971800" cy="456654"/>
          </a:xfrm>
          <a:prstGeom prst="rect">
            <a:avLst/>
          </a:prstGeom>
          <a:noFill/>
          <a:ln w="9525">
            <a:noFill/>
            <a:miter lim="800000"/>
            <a:headEnd/>
            <a:tailEnd/>
          </a:ln>
        </p:spPr>
        <p:txBody>
          <a:bodyPr anchor="b"/>
          <a:lstStyle/>
          <a:p>
            <a:pPr algn="r" eaLnBrk="0" hangingPunct="0"/>
            <a:fld id="{9F0AF2AE-F09A-4BB2-ACA5-D24A2D575544}" type="slidenum">
              <a:rPr lang="en-US" sz="1200">
                <a:latin typeface="Times" pitchFamily="18" charset="0"/>
              </a:rPr>
              <a:pPr algn="r" eaLnBrk="0" hangingPunct="0"/>
              <a:t>8</a:t>
            </a:fld>
            <a:endParaRPr lang="en-US" sz="1200">
              <a:latin typeface="Times"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xfrm>
            <a:off x="1143000" y="685800"/>
            <a:ext cx="4573588" cy="3429000"/>
          </a:xfrm>
          <a:ln/>
        </p:spPr>
      </p:sp>
      <p:sp>
        <p:nvSpPr>
          <p:cNvPr id="107523" name="Notes Placeholder 2"/>
          <p:cNvSpPr>
            <a:spLocks noGrp="1"/>
          </p:cNvSpPr>
          <p:nvPr>
            <p:ph type="body" idx="1"/>
          </p:nvPr>
        </p:nvSpPr>
        <p:spPr>
          <a:xfrm>
            <a:off x="685800" y="4343673"/>
            <a:ext cx="5486400" cy="4114566"/>
          </a:xfrm>
          <a:noFill/>
          <a:ln/>
        </p:spPr>
        <p:txBody>
          <a:bodyPr lIns="91440" tIns="45720" rIns="91440" bIns="45720"/>
          <a:lstStyle/>
          <a:p>
            <a:endParaRPr lang="en-US" smtClean="0">
              <a:ea typeface="ＭＳ Ｐゴシック"/>
              <a:cs typeface="ＭＳ Ｐゴシック"/>
            </a:endParaRPr>
          </a:p>
        </p:txBody>
      </p:sp>
      <p:sp>
        <p:nvSpPr>
          <p:cNvPr id="107524" name="Slide Number Placeholder 3"/>
          <p:cNvSpPr txBox="1">
            <a:spLocks noGrp="1"/>
          </p:cNvSpPr>
          <p:nvPr/>
        </p:nvSpPr>
        <p:spPr bwMode="auto">
          <a:xfrm>
            <a:off x="3884613" y="8685787"/>
            <a:ext cx="2971800" cy="456654"/>
          </a:xfrm>
          <a:prstGeom prst="rect">
            <a:avLst/>
          </a:prstGeom>
          <a:noFill/>
          <a:ln w="9525">
            <a:noFill/>
            <a:miter lim="800000"/>
            <a:headEnd/>
            <a:tailEnd/>
          </a:ln>
        </p:spPr>
        <p:txBody>
          <a:bodyPr anchor="b"/>
          <a:lstStyle/>
          <a:p>
            <a:pPr algn="r" eaLnBrk="0" hangingPunct="0"/>
            <a:fld id="{74D10897-9523-4412-8C59-900A84785B04}" type="slidenum">
              <a:rPr lang="en-US" sz="1200">
                <a:latin typeface="Times" pitchFamily="18" charset="0"/>
              </a:rPr>
              <a:pPr algn="r" eaLnBrk="0" hangingPunct="0"/>
              <a:t>9</a:t>
            </a:fld>
            <a:endParaRPr lang="en-US" sz="1200">
              <a:latin typeface="Times"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a:xfrm>
            <a:off x="1143000" y="685800"/>
            <a:ext cx="4573588" cy="3429000"/>
          </a:xfrm>
          <a:ln/>
        </p:spPr>
      </p:sp>
      <p:sp>
        <p:nvSpPr>
          <p:cNvPr id="47106" name="Notes Placeholder 2"/>
          <p:cNvSpPr>
            <a:spLocks noGrp="1"/>
          </p:cNvSpPr>
          <p:nvPr>
            <p:ph type="body" idx="1"/>
          </p:nvPr>
        </p:nvSpPr>
        <p:spPr>
          <a:xfrm>
            <a:off x="685800" y="4343673"/>
            <a:ext cx="5486400" cy="4114566"/>
          </a:xfrm>
          <a:noFill/>
          <a:ln/>
        </p:spPr>
        <p:txBody>
          <a:bodyPr lIns="91440" tIns="45720" rIns="91440" bIns="45720"/>
          <a:lstStyle/>
          <a:p>
            <a:endParaRPr lang="en-US" smtClean="0">
              <a:ea typeface="ＭＳ Ｐゴシック"/>
              <a:cs typeface="ＭＳ Ｐゴシック"/>
            </a:endParaRPr>
          </a:p>
        </p:txBody>
      </p:sp>
      <p:sp>
        <p:nvSpPr>
          <p:cNvPr id="47107" name="Slide Number Placeholder 3"/>
          <p:cNvSpPr txBox="1">
            <a:spLocks noGrp="1"/>
          </p:cNvSpPr>
          <p:nvPr/>
        </p:nvSpPr>
        <p:spPr bwMode="auto">
          <a:xfrm>
            <a:off x="3884613" y="8685787"/>
            <a:ext cx="2971800" cy="456654"/>
          </a:xfrm>
          <a:prstGeom prst="rect">
            <a:avLst/>
          </a:prstGeom>
          <a:noFill/>
          <a:ln w="9525">
            <a:noFill/>
            <a:miter lim="800000"/>
            <a:headEnd/>
            <a:tailEnd/>
          </a:ln>
        </p:spPr>
        <p:txBody>
          <a:bodyPr anchor="b"/>
          <a:lstStyle/>
          <a:p>
            <a:pPr algn="r" eaLnBrk="0" hangingPunct="0"/>
            <a:fld id="{9F0AF2AE-F09A-4BB2-ACA5-D24A2D575544}" type="slidenum">
              <a:rPr lang="en-US" sz="1200">
                <a:latin typeface="Times" pitchFamily="18" charset="0"/>
              </a:rPr>
              <a:pPr algn="r" eaLnBrk="0" hangingPunct="0"/>
              <a:t>10</a:t>
            </a:fld>
            <a:endParaRPr lang="en-US" sz="1200">
              <a:latin typeface="Times"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DEB047-C320-4478-9DF6-A87A28E2D6BB}"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2975753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2013 Better speeds</a:t>
            </a:r>
          </a:p>
          <a:p>
            <a:r>
              <a:rPr lang="en-US" baseline="0" dirty="0" smtClean="0"/>
              <a:t>2014 Multi-user MIMO</a:t>
            </a:r>
          </a:p>
          <a:p>
            <a:endParaRPr lang="en-US" dirty="0"/>
          </a:p>
        </p:txBody>
      </p:sp>
      <p:sp>
        <p:nvSpPr>
          <p:cNvPr id="4" name="Slide Number Placeholder 3"/>
          <p:cNvSpPr>
            <a:spLocks noGrp="1"/>
          </p:cNvSpPr>
          <p:nvPr>
            <p:ph type="sldNum" sz="quarter" idx="10"/>
          </p:nvPr>
        </p:nvSpPr>
        <p:spPr/>
        <p:txBody>
          <a:bodyPr/>
          <a:lstStyle/>
          <a:p>
            <a:pPr>
              <a:defRPr/>
            </a:pPr>
            <a:fld id="{889879CF-E47E-4467-AEB5-1ADB23627458}" type="slidenum">
              <a:rPr lang="en-US" altLang="ja-JP">
                <a:solidFill>
                  <a:prstClr val="black"/>
                </a:solidFill>
              </a:rPr>
              <a:pPr>
                <a:defRPr/>
              </a:pPr>
              <a:t>12</a:t>
            </a:fld>
            <a:endParaRPr lang="en-US" altLang="ja-JP">
              <a:solidFill>
                <a:prstClr val="black"/>
              </a:solidFill>
            </a:endParaRPr>
          </a:p>
        </p:txBody>
      </p:sp>
    </p:spTree>
    <p:extLst>
      <p:ext uri="{BB962C8B-B14F-4D97-AF65-F5344CB8AC3E}">
        <p14:creationId xmlns:p14="http://schemas.microsoft.com/office/powerpoint/2010/main" val="16930701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04875" y="2420938"/>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5" name="Rectangle 4"/>
          <p:cNvSpPr/>
          <p:nvPr/>
        </p:nvSpPr>
        <p:spPr>
          <a:xfrm>
            <a:off x="914400" y="3821113"/>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6" name="Rectangle 5"/>
          <p:cNvSpPr/>
          <p:nvPr/>
        </p:nvSpPr>
        <p:spPr>
          <a:xfrm>
            <a:off x="904875" y="2420938"/>
            <a:ext cx="228600" cy="1279525"/>
          </a:xfrm>
          <a:prstGeom prst="rect">
            <a:avLst/>
          </a:prstGeom>
          <a:solidFill>
            <a:srgbClr val="008000"/>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7" name="Rectangle 6"/>
          <p:cNvSpPr/>
          <p:nvPr/>
        </p:nvSpPr>
        <p:spPr>
          <a:xfrm>
            <a:off x="914400" y="3821113"/>
            <a:ext cx="228600" cy="685800"/>
          </a:xfrm>
          <a:prstGeom prst="rect">
            <a:avLst/>
          </a:prstGeom>
          <a:solidFill>
            <a:srgbClr val="3366FF"/>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pic>
        <p:nvPicPr>
          <p:cNvPr id="10" name="Picture 2"/>
          <p:cNvPicPr>
            <a:picLocks noChangeAspect="1" noChangeArrowheads="1"/>
          </p:cNvPicPr>
          <p:nvPr userDrawn="1"/>
        </p:nvPicPr>
        <p:blipFill>
          <a:blip r:embed="rId2"/>
          <a:srcRect/>
          <a:stretch>
            <a:fillRect/>
          </a:stretch>
        </p:blipFill>
        <p:spPr bwMode="auto">
          <a:xfrm>
            <a:off x="7543800" y="5849938"/>
            <a:ext cx="1371600" cy="892175"/>
          </a:xfrm>
          <a:prstGeom prst="rect">
            <a:avLst/>
          </a:prstGeom>
          <a:noFill/>
          <a:ln w="9525">
            <a:noFill/>
            <a:miter lim="800000"/>
            <a:headEnd/>
            <a:tailEnd/>
          </a:ln>
        </p:spPr>
      </p:pic>
      <p:sp>
        <p:nvSpPr>
          <p:cNvPr id="11" name="TextBox 10"/>
          <p:cNvSpPr txBox="1"/>
          <p:nvPr userDrawn="1"/>
        </p:nvSpPr>
        <p:spPr>
          <a:xfrm>
            <a:off x="2778125" y="6318250"/>
            <a:ext cx="3841750" cy="368300"/>
          </a:xfrm>
          <a:prstGeom prst="rect">
            <a:avLst/>
          </a:prstGeom>
          <a:noFill/>
        </p:spPr>
        <p:txBody>
          <a:bodyPr wrap="none">
            <a:prstTxWarp prst="textNoShape">
              <a:avLst/>
            </a:prstTxWarp>
            <a:spAutoFit/>
          </a:bodyPr>
          <a:lstStyle/>
          <a:p>
            <a:pPr>
              <a:defRPr/>
            </a:pPr>
            <a:r>
              <a:rPr lang="en-US" dirty="0">
                <a:ea typeface="Arial" charset="0"/>
                <a:cs typeface="Arial" charset="0"/>
              </a:rPr>
              <a:t>Copyright </a:t>
            </a:r>
            <a:r>
              <a:rPr lang="en-US" dirty="0" smtClean="0">
                <a:ea typeface="Arial" charset="0"/>
                <a:cs typeface="Arial" charset="0"/>
              </a:rPr>
              <a:t>2012 </a:t>
            </a:r>
            <a:r>
              <a:rPr lang="en-US" dirty="0">
                <a:ea typeface="Arial" charset="0"/>
                <a:cs typeface="Arial" charset="0"/>
              </a:rPr>
              <a:t>– All rights reserved</a:t>
            </a:r>
          </a:p>
        </p:txBody>
      </p:sp>
      <p:sp>
        <p:nvSpPr>
          <p:cNvPr id="8" name="Title 7"/>
          <p:cNvSpPr>
            <a:spLocks noGrp="1"/>
          </p:cNvSpPr>
          <p:nvPr>
            <p:ph type="ctrTitle"/>
          </p:nvPr>
        </p:nvSpPr>
        <p:spPr>
          <a:xfrm>
            <a:off x="1219200" y="2563665"/>
            <a:ext cx="6858000" cy="990600"/>
          </a:xfrm>
        </p:spPr>
        <p:txBody>
          <a:bodyPr anchor="t"/>
          <a:lstStyle>
            <a:lvl1pPr algn="r">
              <a:defRPr sz="3200">
                <a:solidFill>
                  <a:schemeClr val="tx1"/>
                </a:solidFill>
              </a:defRPr>
            </a:lvl1pPr>
          </a:lstStyle>
          <a:p>
            <a:r>
              <a:rPr lang="en-US" dirty="0" smtClean="0"/>
              <a:t>Click to edit Master title style</a:t>
            </a:r>
            <a:endParaRPr lang="en-US" dirty="0"/>
          </a:p>
        </p:txBody>
      </p:sp>
      <p:sp>
        <p:nvSpPr>
          <p:cNvPr id="9" name="Subtitle 8"/>
          <p:cNvSpPr>
            <a:spLocks noGrp="1"/>
          </p:cNvSpPr>
          <p:nvPr>
            <p:ph type="subTitle" idx="1"/>
          </p:nvPr>
        </p:nvSpPr>
        <p:spPr>
          <a:xfrm>
            <a:off x="1219200" y="3896735"/>
            <a:ext cx="6858000" cy="533400"/>
          </a:xfrm>
        </p:spPr>
        <p:txBody>
          <a:bodyPr/>
          <a:lstStyle>
            <a:lvl1pPr marL="0" indent="0" algn="r">
              <a:buNone/>
              <a:defRPr sz="2000">
                <a:solidFill>
                  <a:schemeClr val="tx2"/>
                </a:solidFill>
                <a:latin typeface="Arial"/>
                <a:ea typeface="+mj-ea"/>
                <a:cs typeface="Aria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00800" y="6356350"/>
            <a:ext cx="2289175" cy="365125"/>
          </a:xfrm>
          <a:prstGeom prst="rect">
            <a:avLst/>
          </a:prstGeom>
        </p:spPr>
        <p:txBody>
          <a:bodyPr vert="horz" wrap="square" lIns="91440" tIns="45720" rIns="91440" bIns="45720" numCol="1" anchor="t" anchorCtr="0" compatLnSpc="1">
            <a:prstTxWarp prst="textNoShape">
              <a:avLst/>
            </a:prstTxWarp>
          </a:bodyPr>
          <a:lstStyle>
            <a:lvl1pPr>
              <a:defRPr>
                <a:latin typeface="Gill Sans MT" charset="0"/>
              </a:defRPr>
            </a:lvl1pPr>
          </a:lstStyle>
          <a:p>
            <a:pPr>
              <a:defRPr/>
            </a:pPr>
            <a:fld id="{4E923F54-D53F-E848-A56E-089BE6A2C3BA}" type="datetime1">
              <a:rPr lang="en-US"/>
              <a:pPr>
                <a:defRPr/>
              </a:pPr>
              <a:t>7/16/2013</a:t>
            </a:fld>
            <a:endParaRPr lang="en-US"/>
          </a:p>
        </p:txBody>
      </p:sp>
      <p:sp>
        <p:nvSpPr>
          <p:cNvPr id="5" name="Footer Placeholder 4"/>
          <p:cNvSpPr>
            <a:spLocks noGrp="1"/>
          </p:cNvSpPr>
          <p:nvPr>
            <p:ph type="ftr" sz="quarter" idx="11"/>
          </p:nvPr>
        </p:nvSpPr>
        <p:spPr>
          <a:xfrm>
            <a:off x="2898775" y="6356350"/>
            <a:ext cx="3505200" cy="365125"/>
          </a:xfrm>
          <a:prstGeom prst="rect">
            <a:avLst/>
          </a:prstGeom>
        </p:spPr>
        <p:txBody>
          <a:bodyPr vert="horz" wrap="square" lIns="91440" tIns="45720" rIns="91440" bIns="45720" numCol="1" anchor="t" anchorCtr="0" compatLnSpc="1">
            <a:prstTxWarp prst="textNoShape">
              <a:avLst/>
            </a:prstTxWarp>
          </a:bodyPr>
          <a:lstStyle>
            <a:lvl1pPr>
              <a:defRPr>
                <a:latin typeface="Gill Sans MT" charset="0"/>
              </a:defRPr>
            </a:lvl1pPr>
          </a:lstStyle>
          <a:p>
            <a:pPr>
              <a:defRPr/>
            </a:pPr>
            <a:endParaRPr lang="en-US"/>
          </a:p>
        </p:txBody>
      </p:sp>
      <p:sp>
        <p:nvSpPr>
          <p:cNvPr id="6" name="Slide Number Placeholder 5"/>
          <p:cNvSpPr>
            <a:spLocks noGrp="1"/>
          </p:cNvSpPr>
          <p:nvPr>
            <p:ph type="sldNum" sz="quarter" idx="12"/>
          </p:nvPr>
        </p:nvSpPr>
        <p:spPr>
          <a:xfrm>
            <a:off x="612775" y="6356350"/>
            <a:ext cx="1981200" cy="365125"/>
          </a:xfrm>
          <a:prstGeom prst="rect">
            <a:avLst/>
          </a:prstGeom>
        </p:spPr>
        <p:txBody>
          <a:bodyPr vert="horz" wrap="square" lIns="91440" tIns="45720" rIns="91440" bIns="45720" numCol="1" anchor="t" anchorCtr="0" compatLnSpc="1">
            <a:prstTxWarp prst="textNoShape">
              <a:avLst/>
            </a:prstTxWarp>
          </a:bodyPr>
          <a:lstStyle>
            <a:lvl1pPr>
              <a:defRPr>
                <a:latin typeface="Gill Sans MT" charset="0"/>
              </a:defRPr>
            </a:lvl1pPr>
          </a:lstStyle>
          <a:p>
            <a:pPr>
              <a:defRPr/>
            </a:pPr>
            <a:fld id="{E4E21A29-21D8-3D49-AD3E-A4375FD34CD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5" name="Isosceles Triangle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6" name="Straight Connector 5"/>
          <p:cNvSpPr>
            <a:spLocks noChangeShapeType="1"/>
          </p:cNvSpPr>
          <p:nvPr/>
        </p:nvSpPr>
        <p:spPr bwMode="auto">
          <a:xfrm rot="5400000">
            <a:off x="3630612" y="3201988"/>
            <a:ext cx="585152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400800" y="6356350"/>
            <a:ext cx="2289175" cy="365125"/>
          </a:xfrm>
          <a:prstGeom prst="rect">
            <a:avLst/>
          </a:prstGeom>
        </p:spPr>
        <p:txBody>
          <a:bodyPr vert="horz" wrap="square" lIns="91440" tIns="45720" rIns="91440" bIns="45720" numCol="1" anchor="t" anchorCtr="0" compatLnSpc="1">
            <a:prstTxWarp prst="textNoShape">
              <a:avLst/>
            </a:prstTxWarp>
          </a:bodyPr>
          <a:lstStyle>
            <a:lvl1pPr>
              <a:defRPr>
                <a:latin typeface="Gill Sans MT" charset="0"/>
              </a:defRPr>
            </a:lvl1pPr>
          </a:lstStyle>
          <a:p>
            <a:pPr>
              <a:defRPr/>
            </a:pPr>
            <a:fld id="{8BF696FD-757A-094A-B2B8-D5FF1923531E}" type="datetime1">
              <a:rPr lang="en-US"/>
              <a:pPr>
                <a:defRPr/>
              </a:pPr>
              <a:t>7/16/2013</a:t>
            </a:fld>
            <a:endParaRPr lang="en-US"/>
          </a:p>
        </p:txBody>
      </p:sp>
      <p:sp>
        <p:nvSpPr>
          <p:cNvPr id="8" name="Footer Placeholder 4"/>
          <p:cNvSpPr>
            <a:spLocks noGrp="1"/>
          </p:cNvSpPr>
          <p:nvPr>
            <p:ph type="ftr" sz="quarter" idx="11"/>
          </p:nvPr>
        </p:nvSpPr>
        <p:spPr>
          <a:xfrm>
            <a:off x="2898775" y="6356350"/>
            <a:ext cx="3505200" cy="365125"/>
          </a:xfrm>
          <a:prstGeom prst="rect">
            <a:avLst/>
          </a:prstGeom>
        </p:spPr>
        <p:txBody>
          <a:bodyPr vert="horz" wrap="square" lIns="91440" tIns="45720" rIns="91440" bIns="45720" numCol="1" anchor="t" anchorCtr="0" compatLnSpc="1">
            <a:prstTxWarp prst="textNoShape">
              <a:avLst/>
            </a:prstTxWarp>
          </a:bodyPr>
          <a:lstStyle>
            <a:lvl1pPr>
              <a:defRPr>
                <a:latin typeface="Gill Sans MT" charset="0"/>
              </a:defRPr>
            </a:lvl1pPr>
          </a:lstStyle>
          <a:p>
            <a:pPr>
              <a:defRPr/>
            </a:pPr>
            <a:endParaRPr lang="en-US"/>
          </a:p>
        </p:txBody>
      </p:sp>
      <p:sp>
        <p:nvSpPr>
          <p:cNvPr id="9" name="Slide Number Placeholder 5"/>
          <p:cNvSpPr>
            <a:spLocks noGrp="1"/>
          </p:cNvSpPr>
          <p:nvPr>
            <p:ph type="sldNum" sz="quarter" idx="12"/>
          </p:nvPr>
        </p:nvSpPr>
        <p:spPr>
          <a:xfrm>
            <a:off x="612775" y="6356350"/>
            <a:ext cx="1981200" cy="365125"/>
          </a:xfrm>
          <a:prstGeom prst="rect">
            <a:avLst/>
          </a:prstGeom>
        </p:spPr>
        <p:txBody>
          <a:bodyPr vert="horz" wrap="square" lIns="91440" tIns="45720" rIns="91440" bIns="45720" numCol="1" anchor="t" anchorCtr="0" compatLnSpc="1">
            <a:prstTxWarp prst="textNoShape">
              <a:avLst/>
            </a:prstTxWarp>
          </a:bodyPr>
          <a:lstStyle>
            <a:lvl1pPr>
              <a:defRPr>
                <a:latin typeface="Gill Sans MT" charset="0"/>
              </a:defRPr>
            </a:lvl1pPr>
          </a:lstStyle>
          <a:p>
            <a:pPr>
              <a:defRPr/>
            </a:pPr>
            <a:fld id="{DDA99AED-2D2F-8F4F-BA74-EA360E565C0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pic>
        <p:nvPicPr>
          <p:cNvPr id="4" name="Picture 6" descr="contentslide_graphic4_gray.png"/>
          <p:cNvPicPr>
            <a:picLocks noChangeAspect="1"/>
          </p:cNvPicPr>
          <p:nvPr/>
        </p:nvPicPr>
        <p:blipFill>
          <a:blip r:embed="rId2" cstate="print"/>
          <a:srcRect/>
          <a:stretch>
            <a:fillRect/>
          </a:stretch>
        </p:blipFill>
        <p:spPr bwMode="auto">
          <a:xfrm>
            <a:off x="0" y="0"/>
            <a:ext cx="9144000" cy="938213"/>
          </a:xfrm>
          <a:prstGeom prst="rect">
            <a:avLst/>
          </a:prstGeom>
          <a:noFill/>
          <a:ln w="9525">
            <a:noFill/>
            <a:miter lim="800000"/>
            <a:headEnd/>
            <a:tailEnd/>
          </a:ln>
        </p:spPr>
      </p:pic>
      <p:sp>
        <p:nvSpPr>
          <p:cNvPr id="5" name="AutoShape 5"/>
          <p:cNvSpPr>
            <a:spLocks noChangeAspect="1" noChangeArrowheads="1" noTextEdit="1"/>
          </p:cNvSpPr>
          <p:nvPr/>
        </p:nvSpPr>
        <p:spPr bwMode="auto">
          <a:xfrm>
            <a:off x="2389188" y="4197350"/>
            <a:ext cx="3735387" cy="280988"/>
          </a:xfrm>
          <a:prstGeom prst="rect">
            <a:avLst/>
          </a:prstGeom>
          <a:noFill/>
          <a:ln w="9525">
            <a:noFill/>
            <a:miter lim="800000"/>
            <a:headEnd/>
            <a:tailEnd/>
          </a:ln>
        </p:spPr>
        <p:txBody>
          <a:bodyPr lIns="91388" tIns="45694" rIns="91388" bIns="45694"/>
          <a:lstStyle/>
          <a:p>
            <a:pPr eaLnBrk="0" hangingPunct="0">
              <a:defRPr/>
            </a:pPr>
            <a:endParaRPr lang="en-US">
              <a:ea typeface="+mn-ea"/>
            </a:endParaRPr>
          </a:p>
        </p:txBody>
      </p:sp>
      <p:cxnSp>
        <p:nvCxnSpPr>
          <p:cNvPr id="9" name="Straight Connector 24"/>
          <p:cNvCxnSpPr>
            <a:cxnSpLocks noChangeShapeType="1"/>
          </p:cNvCxnSpPr>
          <p:nvPr/>
        </p:nvCxnSpPr>
        <p:spPr bwMode="auto">
          <a:xfrm>
            <a:off x="808038" y="6356350"/>
            <a:ext cx="7543800" cy="1588"/>
          </a:xfrm>
          <a:prstGeom prst="line">
            <a:avLst/>
          </a:prstGeom>
          <a:noFill/>
          <a:ln w="38100">
            <a:solidFill>
              <a:schemeClr val="bg2"/>
            </a:solidFill>
            <a:round/>
            <a:headEnd/>
            <a:tailEnd/>
          </a:ln>
        </p:spPr>
      </p:cxnSp>
      <p:pic>
        <p:nvPicPr>
          <p:cNvPr id="10" name="Picture 53" descr="Aruba_colorlogo.png"/>
          <p:cNvPicPr>
            <a:picLocks noChangeAspect="1"/>
          </p:cNvPicPr>
          <p:nvPr/>
        </p:nvPicPr>
        <p:blipFill>
          <a:blip r:embed="rId3" cstate="print"/>
          <a:srcRect/>
          <a:stretch>
            <a:fillRect/>
          </a:stretch>
        </p:blipFill>
        <p:spPr bwMode="auto">
          <a:xfrm>
            <a:off x="7448550" y="6521450"/>
            <a:ext cx="898525" cy="249238"/>
          </a:xfrm>
          <a:prstGeom prst="rect">
            <a:avLst/>
          </a:prstGeom>
          <a:noFill/>
          <a:ln w="9525">
            <a:noFill/>
            <a:miter lim="800000"/>
            <a:headEnd/>
            <a:tailEnd/>
          </a:ln>
        </p:spPr>
      </p:pic>
      <p:pic>
        <p:nvPicPr>
          <p:cNvPr id="11" name="Picture 6" descr="contentslide_graphic4_gray.png"/>
          <p:cNvPicPr>
            <a:picLocks noChangeAspect="1"/>
          </p:cNvPicPr>
          <p:nvPr userDrawn="1"/>
        </p:nvPicPr>
        <p:blipFill>
          <a:blip r:embed="rId2" cstate="print"/>
          <a:srcRect/>
          <a:stretch>
            <a:fillRect/>
          </a:stretch>
        </p:blipFill>
        <p:spPr bwMode="auto">
          <a:xfrm>
            <a:off x="0" y="0"/>
            <a:ext cx="9144000" cy="938213"/>
          </a:xfrm>
          <a:prstGeom prst="rect">
            <a:avLst/>
          </a:prstGeom>
          <a:noFill/>
          <a:ln w="9525">
            <a:noFill/>
            <a:miter lim="800000"/>
            <a:headEnd/>
            <a:tailEnd/>
          </a:ln>
        </p:spPr>
      </p:pic>
      <p:cxnSp>
        <p:nvCxnSpPr>
          <p:cNvPr id="12" name="Straight Connector 24"/>
          <p:cNvCxnSpPr>
            <a:cxnSpLocks noChangeShapeType="1"/>
          </p:cNvCxnSpPr>
          <p:nvPr userDrawn="1"/>
        </p:nvCxnSpPr>
        <p:spPr bwMode="auto">
          <a:xfrm>
            <a:off x="808038" y="6356350"/>
            <a:ext cx="7543800" cy="1588"/>
          </a:xfrm>
          <a:prstGeom prst="line">
            <a:avLst/>
          </a:prstGeom>
          <a:noFill/>
          <a:ln w="38100">
            <a:solidFill>
              <a:schemeClr val="bg2"/>
            </a:solidFill>
            <a:round/>
            <a:headEnd/>
            <a:tailEnd/>
          </a:ln>
        </p:spPr>
      </p:cxnSp>
      <p:pic>
        <p:nvPicPr>
          <p:cNvPr id="14" name="Picture 53" descr="Aruba_colorlogo.png"/>
          <p:cNvPicPr>
            <a:picLocks noChangeAspect="1"/>
          </p:cNvPicPr>
          <p:nvPr userDrawn="1"/>
        </p:nvPicPr>
        <p:blipFill>
          <a:blip r:embed="rId3" cstate="print"/>
          <a:srcRect/>
          <a:stretch>
            <a:fillRect/>
          </a:stretch>
        </p:blipFill>
        <p:spPr bwMode="auto">
          <a:xfrm>
            <a:off x="7448550" y="6521450"/>
            <a:ext cx="898525" cy="249238"/>
          </a:xfrm>
          <a:prstGeom prst="rect">
            <a:avLst/>
          </a:prstGeom>
          <a:noFill/>
          <a:ln w="9525">
            <a:noFill/>
            <a:miter lim="800000"/>
            <a:headEnd/>
            <a:tailEnd/>
          </a:ln>
        </p:spPr>
      </p:pic>
      <p:sp>
        <p:nvSpPr>
          <p:cNvPr id="13" name="Title 1"/>
          <p:cNvSpPr>
            <a:spLocks noGrp="1"/>
          </p:cNvSpPr>
          <p:nvPr>
            <p:ph type="title"/>
          </p:nvPr>
        </p:nvSpPr>
        <p:spPr>
          <a:xfrm>
            <a:off x="723900" y="0"/>
            <a:ext cx="8420100" cy="876300"/>
          </a:xfrm>
          <a:noFill/>
          <a:ln w="9525">
            <a:noFill/>
            <a:miter lim="800000"/>
            <a:headEnd/>
            <a:tailEnd/>
          </a:ln>
        </p:spPr>
        <p:txBody>
          <a:bodyPr/>
          <a:lstStyle>
            <a:lvl1pPr>
              <a:defRPr lang="en-US" altLang="ja-JP" sz="3200" b="1" i="0" dirty="0">
                <a:solidFill>
                  <a:schemeClr val="bg1"/>
                </a:solidFill>
                <a:latin typeface="Arial"/>
                <a:ea typeface="ＭＳ Ｐゴシック" pitchFamily="34" charset="-128"/>
                <a:cs typeface="Arial"/>
              </a:defRPr>
            </a:lvl1pPr>
          </a:lstStyle>
          <a:p>
            <a:pPr lvl="0"/>
            <a:r>
              <a:rPr lang="en-US" smtClean="0"/>
              <a:t>Click to edit Master title style</a:t>
            </a:r>
            <a:endParaRPr lang="en-US" dirty="0"/>
          </a:p>
        </p:txBody>
      </p:sp>
      <p:sp>
        <p:nvSpPr>
          <p:cNvPr id="16" name="Text Placeholder 15"/>
          <p:cNvSpPr>
            <a:spLocks noGrp="1"/>
          </p:cNvSpPr>
          <p:nvPr>
            <p:ph type="body" sz="quarter" idx="10" hasCustomPrompt="1"/>
          </p:nvPr>
        </p:nvSpPr>
        <p:spPr>
          <a:xfrm>
            <a:off x="808038" y="1630120"/>
            <a:ext cx="7543800" cy="4224580"/>
          </a:xfrm>
        </p:spPr>
        <p:txBody>
          <a:bodyPr/>
          <a:lstStyle>
            <a:lvl1pPr marL="233363" marR="0" indent="-233363" algn="l" defTabSz="914400" rtl="0" eaLnBrk="0" fontAlgn="base" latinLnBrk="0" hangingPunct="0">
              <a:lnSpc>
                <a:spcPct val="100000"/>
              </a:lnSpc>
              <a:spcBef>
                <a:spcPts val="0"/>
              </a:spcBef>
              <a:spcAft>
                <a:spcPts val="600"/>
              </a:spcAft>
              <a:buClr>
                <a:srgbClr val="FF9933"/>
              </a:buClr>
              <a:buSzTx/>
              <a:buFontTx/>
              <a:buChar char="•"/>
              <a:tabLst/>
              <a:defRPr sz="2400" baseline="0">
                <a:solidFill>
                  <a:schemeClr val="tx1"/>
                </a:solidFill>
              </a:defRPr>
            </a:lvl1pPr>
            <a:lvl2pPr>
              <a:lnSpc>
                <a:spcPct val="100000"/>
              </a:lnSpc>
              <a:spcBef>
                <a:spcPts val="0"/>
              </a:spcBef>
              <a:spcAft>
                <a:spcPts val="600"/>
              </a:spcAft>
              <a:defRPr>
                <a:solidFill>
                  <a:schemeClr val="bg2">
                    <a:lumMod val="75000"/>
                  </a:schemeClr>
                </a:solidFill>
              </a:defRPr>
            </a:lvl2pPr>
            <a:lvl3pPr indent="-246063">
              <a:lnSpc>
                <a:spcPct val="100000"/>
              </a:lnSpc>
              <a:spcBef>
                <a:spcPts val="0"/>
              </a:spcBef>
              <a:spcAft>
                <a:spcPts val="600"/>
              </a:spcAft>
              <a:defRPr>
                <a:solidFill>
                  <a:schemeClr val="bg2">
                    <a:lumMod val="75000"/>
                  </a:schemeClr>
                </a:solidFill>
              </a:defRPr>
            </a:lvl3pPr>
          </a:lstStyle>
          <a:p>
            <a:pPr marL="0" indent="0">
              <a:lnSpc>
                <a:spcPct val="100000"/>
              </a:lnSpc>
              <a:spcBef>
                <a:spcPts val="0"/>
              </a:spcBef>
              <a:spcAft>
                <a:spcPts val="1800"/>
              </a:spcAft>
              <a:buFontTx/>
              <a:buNone/>
              <a:defRPr/>
            </a:pPr>
            <a:r>
              <a:rPr lang="en-US" dirty="0" smtClean="0">
                <a:latin typeface="Arial" charset="0"/>
                <a:cs typeface="Arial" charset="0"/>
              </a:rPr>
              <a:t>Sub headline is 24 pt Arial bold, Text 1</a:t>
            </a:r>
          </a:p>
          <a:p>
            <a:pPr marL="233363" indent="-233363">
              <a:lnSpc>
                <a:spcPct val="100000"/>
              </a:lnSpc>
              <a:spcBef>
                <a:spcPts val="0"/>
              </a:spcBef>
              <a:spcAft>
                <a:spcPts val="600"/>
              </a:spcAft>
              <a:buFontTx/>
              <a:buChar char="•"/>
              <a:defRPr/>
            </a:pPr>
            <a:r>
              <a:rPr lang="en-US" dirty="0" smtClean="0">
                <a:solidFill>
                  <a:srgbClr val="000000"/>
                </a:solidFill>
                <a:latin typeface="Arial" charset="0"/>
                <a:cs typeface="Arial" charset="0"/>
              </a:rPr>
              <a:t>First-level bullet is 24 pt Arial bold</a:t>
            </a:r>
          </a:p>
          <a:p>
            <a:pPr lvl="1">
              <a:lnSpc>
                <a:spcPct val="100000"/>
              </a:lnSpc>
              <a:spcBef>
                <a:spcPts val="0"/>
              </a:spcBef>
              <a:spcAft>
                <a:spcPts val="600"/>
              </a:spcAft>
              <a:defRPr/>
            </a:pPr>
            <a:r>
              <a:rPr lang="en-US" dirty="0" smtClean="0">
                <a:solidFill>
                  <a:srgbClr val="595959"/>
                </a:solidFill>
                <a:latin typeface="Arial" charset="0"/>
                <a:cs typeface="Arial" charset="0"/>
              </a:rPr>
              <a:t>Second-level bullet is 20 pt Arial, Text 1 lighter 35%</a:t>
            </a:r>
          </a:p>
          <a:p>
            <a:pPr lvl="2" indent="-246063">
              <a:lnSpc>
                <a:spcPct val="100000"/>
              </a:lnSpc>
              <a:spcBef>
                <a:spcPts val="0"/>
              </a:spcBef>
              <a:spcAft>
                <a:spcPts val="600"/>
              </a:spcAft>
              <a:defRPr/>
            </a:pPr>
            <a:r>
              <a:rPr lang="en-US" dirty="0" smtClean="0">
                <a:solidFill>
                  <a:srgbClr val="595959"/>
                </a:solidFill>
                <a:latin typeface="Arial" charset="0"/>
                <a:cs typeface="Arial" charset="0"/>
              </a:rPr>
              <a:t>Third-level bullet is 18 pt Arial, Text 1 lighter 35%</a:t>
            </a:r>
          </a:p>
          <a:p>
            <a:pPr marL="233363" indent="-233363">
              <a:lnSpc>
                <a:spcPct val="100000"/>
              </a:lnSpc>
              <a:spcBef>
                <a:spcPts val="0"/>
              </a:spcBef>
              <a:spcAft>
                <a:spcPts val="600"/>
              </a:spcAft>
              <a:buFontTx/>
              <a:buChar char="•"/>
              <a:defRPr/>
            </a:pPr>
            <a:r>
              <a:rPr lang="en-US" dirty="0" smtClean="0">
                <a:latin typeface="Arial" charset="0"/>
                <a:cs typeface="Arial" charset="0"/>
              </a:rPr>
              <a:t>First-level bullet is 24 pt Arial bold</a:t>
            </a:r>
          </a:p>
          <a:p>
            <a:pPr lvl="1">
              <a:lnSpc>
                <a:spcPct val="100000"/>
              </a:lnSpc>
              <a:spcBef>
                <a:spcPts val="0"/>
              </a:spcBef>
              <a:spcAft>
                <a:spcPts val="600"/>
              </a:spcAft>
              <a:defRPr/>
            </a:pPr>
            <a:r>
              <a:rPr lang="en-US" dirty="0" smtClean="0">
                <a:solidFill>
                  <a:srgbClr val="595959"/>
                </a:solidFill>
                <a:latin typeface="Arial" charset="0"/>
                <a:cs typeface="Arial" charset="0"/>
              </a:rPr>
              <a:t>Second-level bullet is 20 pt Arial, Text 1 lighter 35%</a:t>
            </a:r>
          </a:p>
          <a:p>
            <a:pPr lvl="1">
              <a:lnSpc>
                <a:spcPct val="100000"/>
              </a:lnSpc>
              <a:spcBef>
                <a:spcPts val="0"/>
              </a:spcBef>
              <a:spcAft>
                <a:spcPts val="600"/>
              </a:spcAft>
              <a:defRPr/>
            </a:pPr>
            <a:r>
              <a:rPr lang="en-US" dirty="0" smtClean="0">
                <a:solidFill>
                  <a:srgbClr val="595959"/>
                </a:solidFill>
                <a:latin typeface="Arial" charset="0"/>
                <a:cs typeface="Arial" charset="0"/>
              </a:rPr>
              <a:t>Second-level bullet is 20 pt Arial, Text 1 lighter 35%</a:t>
            </a:r>
          </a:p>
          <a:p>
            <a:pPr lvl="2" indent="-246063">
              <a:lnSpc>
                <a:spcPct val="100000"/>
              </a:lnSpc>
              <a:spcBef>
                <a:spcPts val="0"/>
              </a:spcBef>
              <a:spcAft>
                <a:spcPts val="600"/>
              </a:spcAft>
              <a:defRPr/>
            </a:pPr>
            <a:r>
              <a:rPr lang="en-US" dirty="0" smtClean="0">
                <a:solidFill>
                  <a:srgbClr val="595959"/>
                </a:solidFill>
                <a:latin typeface="Arial" charset="0"/>
                <a:cs typeface="Arial" charset="0"/>
              </a:rPr>
              <a:t>Third-level bullet is 18 pt Arial, Text 1 lighter 35%</a:t>
            </a:r>
          </a:p>
          <a:p>
            <a:pPr lvl="2">
              <a:lnSpc>
                <a:spcPct val="100000"/>
              </a:lnSpc>
              <a:spcBef>
                <a:spcPts val="0"/>
              </a:spcBef>
              <a:spcAft>
                <a:spcPts val="600"/>
              </a:spcAft>
              <a:defRPr/>
            </a:pPr>
            <a:r>
              <a:rPr lang="en-US" dirty="0" smtClean="0">
                <a:solidFill>
                  <a:srgbClr val="595959"/>
                </a:solidFill>
                <a:latin typeface="Arial" charset="0"/>
                <a:cs typeface="Arial" charset="0"/>
              </a:rPr>
              <a:t>Third-level bullet is 18 pt Arial, Text 1 lighter 35%</a:t>
            </a:r>
          </a:p>
          <a:p>
            <a:pPr lvl="2"/>
            <a:endParaRPr lang="en-US" dirty="0" smtClean="0"/>
          </a:p>
        </p:txBody>
      </p:sp>
      <p:sp>
        <p:nvSpPr>
          <p:cNvPr id="15" name="TextBox 14"/>
          <p:cNvSpPr txBox="1"/>
          <p:nvPr userDrawn="1"/>
        </p:nvSpPr>
        <p:spPr>
          <a:xfrm>
            <a:off x="4360422" y="6554530"/>
            <a:ext cx="435855" cy="246221"/>
          </a:xfrm>
          <a:prstGeom prst="rect">
            <a:avLst/>
          </a:prstGeom>
          <a:noFill/>
        </p:spPr>
        <p:txBody>
          <a:bodyPr wrap="square" rtlCol="0">
            <a:spAutoFit/>
          </a:bodyPr>
          <a:lstStyle/>
          <a:p>
            <a:pPr algn="ctr"/>
            <a:fld id="{23012D06-F38B-4356-A24A-00D85CA6255C}" type="slidenum">
              <a:rPr lang="en-US" sz="1000" kern="1200" smtClean="0">
                <a:solidFill>
                  <a:schemeClr val="bg2"/>
                </a:solidFill>
                <a:latin typeface="Arial" charset="0"/>
                <a:ea typeface="ＭＳ Ｐゴシック" charset="-128"/>
                <a:cs typeface="Arial" charset="0"/>
              </a:rPr>
              <a:pPr algn="ctr"/>
              <a:t>‹#›</a:t>
            </a:fld>
            <a:endParaRPr lang="en-US" sz="1000" kern="1200" dirty="0">
              <a:solidFill>
                <a:schemeClr val="bg2"/>
              </a:solidFill>
              <a:latin typeface="Arial" charset="0"/>
              <a:ea typeface="ＭＳ Ｐゴシック" charset="-128"/>
              <a:cs typeface="Arial" charset="0"/>
            </a:endParaRPr>
          </a:p>
        </p:txBody>
      </p:sp>
    </p:spTree>
    <p:extLst>
      <p:ext uri="{BB962C8B-B14F-4D97-AF65-F5344CB8AC3E}">
        <p14:creationId xmlns:p14="http://schemas.microsoft.com/office/powerpoint/2010/main" val="4128919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pic>
        <p:nvPicPr>
          <p:cNvPr id="4" name="Picture 14" descr="title-background.jpg                                           0145C963Hi-Ho-Silver                   C2BB242B:"/>
          <p:cNvPicPr>
            <a:picLocks noChangeAspect="1" noChangeArrowheads="1"/>
          </p:cNvPicPr>
          <p:nvPr userDrawn="1"/>
        </p:nvPicPr>
        <p:blipFill>
          <a:blip r:embed="rId2" cstate="print"/>
          <a:srcRect/>
          <a:stretch>
            <a:fillRect/>
          </a:stretch>
        </p:blipFill>
        <p:spPr bwMode="auto">
          <a:xfrm>
            <a:off x="0" y="1270000"/>
            <a:ext cx="9144000" cy="5589588"/>
          </a:xfrm>
          <a:prstGeom prst="rect">
            <a:avLst/>
          </a:prstGeom>
          <a:noFill/>
          <a:ln w="9525">
            <a:noFill/>
            <a:miter lim="800000"/>
            <a:headEnd/>
            <a:tailEnd/>
          </a:ln>
        </p:spPr>
      </p:pic>
      <p:pic>
        <p:nvPicPr>
          <p:cNvPr id="6" name="Picture 6" descr="Aruba_whitelogo.png"/>
          <p:cNvPicPr>
            <a:picLocks noChangeAspect="1"/>
          </p:cNvPicPr>
          <p:nvPr userDrawn="1"/>
        </p:nvPicPr>
        <p:blipFill>
          <a:blip r:embed="rId3" cstate="print"/>
          <a:srcRect/>
          <a:stretch>
            <a:fillRect/>
          </a:stretch>
        </p:blipFill>
        <p:spPr bwMode="auto">
          <a:xfrm>
            <a:off x="7675563" y="6400800"/>
            <a:ext cx="1098550" cy="304800"/>
          </a:xfrm>
          <a:prstGeom prst="rect">
            <a:avLst/>
          </a:prstGeom>
          <a:noFill/>
          <a:ln w="9525">
            <a:noFill/>
            <a:miter lim="800000"/>
            <a:headEnd/>
            <a:tailEnd/>
          </a:ln>
        </p:spPr>
      </p:pic>
      <p:sp>
        <p:nvSpPr>
          <p:cNvPr id="5" name="Rectangle 2"/>
          <p:cNvSpPr>
            <a:spLocks noGrp="1" noChangeArrowheads="1"/>
          </p:cNvSpPr>
          <p:nvPr>
            <p:ph type="title"/>
          </p:nvPr>
        </p:nvSpPr>
        <p:spPr>
          <a:xfrm>
            <a:off x="636466" y="2787650"/>
            <a:ext cx="7871068" cy="1282700"/>
          </a:xfrm>
          <a:prstGeom prst="rect">
            <a:avLst/>
          </a:prstGeom>
        </p:spPr>
        <p:txBody>
          <a:bodyPr anchor="ctr"/>
          <a:lstStyle>
            <a:lvl1pPr algn="ctr">
              <a:defRPr sz="3600" b="1" i="0">
                <a:solidFill>
                  <a:srgbClr val="FFFFFF"/>
                </a:solidFill>
                <a:latin typeface="Arial"/>
                <a:cs typeface="Arial"/>
              </a:defRPr>
            </a:lvl1pPr>
          </a:lstStyle>
          <a:p>
            <a:r>
              <a:rPr lang="en-US" smtClean="0"/>
              <a:t>Click to edit Master title style</a:t>
            </a:r>
            <a:endParaRPr lang="en-US" dirty="0"/>
          </a:p>
        </p:txBody>
      </p:sp>
      <p:sp>
        <p:nvSpPr>
          <p:cNvPr id="10" name="Text Placeholder 9"/>
          <p:cNvSpPr>
            <a:spLocks noGrp="1"/>
          </p:cNvSpPr>
          <p:nvPr>
            <p:ph type="body" sz="quarter" idx="10"/>
          </p:nvPr>
        </p:nvSpPr>
        <p:spPr>
          <a:xfrm>
            <a:off x="7536484" y="339698"/>
            <a:ext cx="1381125" cy="1657350"/>
          </a:xfrm>
        </p:spPr>
        <p:txBody>
          <a:bodyPr/>
          <a:lstStyle>
            <a:lvl1pPr marL="0">
              <a:spcBef>
                <a:spcPts val="300"/>
              </a:spcBef>
              <a:defRPr sz="1000" b="1">
                <a:solidFill>
                  <a:srgbClr val="FFFFFF"/>
                </a:solidFill>
              </a:defRPr>
            </a:lvl1pPr>
            <a:lvl2pPr marL="0">
              <a:spcBef>
                <a:spcPts val="300"/>
              </a:spcBef>
              <a:defRPr sz="1000" b="0">
                <a:solidFill>
                  <a:srgbClr val="FFFFFF"/>
                </a:solidFill>
              </a:defRPr>
            </a:lvl2pPr>
            <a:lvl3pPr marL="0">
              <a:spcBef>
                <a:spcPts val="300"/>
              </a:spcBef>
              <a:defRPr sz="1000" b="0">
                <a:solidFill>
                  <a:srgbClr val="FFFFFF"/>
                </a:solidFill>
              </a:defRPr>
            </a:lvl3pPr>
            <a:lvl4pPr marL="0">
              <a:spcBef>
                <a:spcPts val="300"/>
              </a:spcBef>
              <a:defRPr sz="1000" b="0">
                <a:solidFill>
                  <a:srgbClr val="FFFFFF"/>
                </a:solidFill>
              </a:defRPr>
            </a:lvl4pPr>
            <a:lvl5pPr marL="0">
              <a:spcBef>
                <a:spcPts val="300"/>
              </a:spcBef>
              <a:defRPr sz="1000" b="0">
                <a:solidFill>
                  <a:srgbClr val="FFFFFF"/>
                </a:solidFill>
              </a:defRPr>
            </a:lvl5pPr>
          </a:lstStyle>
          <a:p>
            <a:pPr lvl="0"/>
            <a:r>
              <a:rPr lang="en-US" smtClean="0"/>
              <a:t>Click to edit Master text styles</a:t>
            </a:r>
          </a:p>
        </p:txBody>
      </p:sp>
      <p:sp>
        <p:nvSpPr>
          <p:cNvPr id="8" name="TextBox 7"/>
          <p:cNvSpPr txBox="1"/>
          <p:nvPr userDrawn="1"/>
        </p:nvSpPr>
        <p:spPr>
          <a:xfrm>
            <a:off x="4360422" y="6554530"/>
            <a:ext cx="435855" cy="246221"/>
          </a:xfrm>
          <a:prstGeom prst="rect">
            <a:avLst/>
          </a:prstGeom>
          <a:noFill/>
        </p:spPr>
        <p:txBody>
          <a:bodyPr wrap="square" rtlCol="0">
            <a:spAutoFit/>
          </a:bodyPr>
          <a:lstStyle/>
          <a:p>
            <a:pPr algn="ctr"/>
            <a:fld id="{23012D06-F38B-4356-A24A-00D85CA6255C}" type="slidenum">
              <a:rPr lang="en-US" sz="1000" kern="1200" smtClean="0">
                <a:solidFill>
                  <a:schemeClr val="bg2"/>
                </a:solidFill>
                <a:latin typeface="Arial" charset="0"/>
                <a:ea typeface="ＭＳ Ｐゴシック" charset="-128"/>
                <a:cs typeface="Arial" charset="0"/>
              </a:rPr>
              <a:pPr algn="ctr"/>
              <a:t>‹#›</a:t>
            </a:fld>
            <a:endParaRPr lang="en-US" sz="1000" kern="1200" dirty="0">
              <a:solidFill>
                <a:schemeClr val="bg2"/>
              </a:solidFill>
              <a:latin typeface="Arial" charset="0"/>
              <a:ea typeface="ＭＳ Ｐゴシック" charset="-128"/>
              <a:cs typeface="Arial" charset="0"/>
            </a:endParaRPr>
          </a:p>
        </p:txBody>
      </p:sp>
    </p:spTree>
    <p:extLst>
      <p:ext uri="{BB962C8B-B14F-4D97-AF65-F5344CB8AC3E}">
        <p14:creationId xmlns:p14="http://schemas.microsoft.com/office/powerpoint/2010/main" val="741861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4" name="Picture 14" descr="title-background.jpg                                           0145C963Hi-Ho-Silver                   C2BB242B:"/>
          <p:cNvPicPr>
            <a:picLocks noChangeAspect="1" noChangeArrowheads="1"/>
          </p:cNvPicPr>
          <p:nvPr userDrawn="1"/>
        </p:nvPicPr>
        <p:blipFill>
          <a:blip r:embed="rId2" cstate="print"/>
          <a:srcRect/>
          <a:stretch>
            <a:fillRect/>
          </a:stretch>
        </p:blipFill>
        <p:spPr bwMode="auto">
          <a:xfrm>
            <a:off x="0" y="1270000"/>
            <a:ext cx="9144000" cy="5589588"/>
          </a:xfrm>
          <a:prstGeom prst="rect">
            <a:avLst/>
          </a:prstGeom>
          <a:noFill/>
          <a:ln w="9525">
            <a:noFill/>
            <a:miter lim="800000"/>
            <a:headEnd/>
            <a:tailEnd/>
          </a:ln>
        </p:spPr>
      </p:pic>
      <p:pic>
        <p:nvPicPr>
          <p:cNvPr id="6" name="Picture 6" descr="Aruba_whitelogo.png"/>
          <p:cNvPicPr>
            <a:picLocks noChangeAspect="1"/>
          </p:cNvPicPr>
          <p:nvPr userDrawn="1"/>
        </p:nvPicPr>
        <p:blipFill>
          <a:blip r:embed="rId3" cstate="print"/>
          <a:srcRect/>
          <a:stretch>
            <a:fillRect/>
          </a:stretch>
        </p:blipFill>
        <p:spPr bwMode="auto">
          <a:xfrm>
            <a:off x="7675563" y="6400800"/>
            <a:ext cx="1098550" cy="304800"/>
          </a:xfrm>
          <a:prstGeom prst="rect">
            <a:avLst/>
          </a:prstGeom>
          <a:noFill/>
          <a:ln w="9525">
            <a:noFill/>
            <a:miter lim="800000"/>
            <a:headEnd/>
            <a:tailEnd/>
          </a:ln>
        </p:spPr>
      </p:pic>
      <p:sp>
        <p:nvSpPr>
          <p:cNvPr id="5" name="Rectangle 2"/>
          <p:cNvSpPr>
            <a:spLocks noGrp="1" noChangeArrowheads="1"/>
          </p:cNvSpPr>
          <p:nvPr>
            <p:ph type="title"/>
          </p:nvPr>
        </p:nvSpPr>
        <p:spPr>
          <a:xfrm>
            <a:off x="636466" y="2787650"/>
            <a:ext cx="7871068" cy="1282700"/>
          </a:xfrm>
          <a:prstGeom prst="rect">
            <a:avLst/>
          </a:prstGeom>
        </p:spPr>
        <p:txBody>
          <a:bodyPr anchor="ctr"/>
          <a:lstStyle>
            <a:lvl1pPr algn="ctr">
              <a:defRPr sz="3600" b="1" i="0">
                <a:solidFill>
                  <a:srgbClr val="FFFFFF"/>
                </a:solidFill>
                <a:latin typeface="Arial"/>
                <a:cs typeface="Arial"/>
              </a:defRPr>
            </a:lvl1pPr>
          </a:lstStyle>
          <a:p>
            <a:r>
              <a:rPr lang="en-US" smtClean="0"/>
              <a:t>Click to edit Master title style</a:t>
            </a:r>
            <a:endParaRPr lang="en-US" dirty="0"/>
          </a:p>
        </p:txBody>
      </p:sp>
      <p:sp>
        <p:nvSpPr>
          <p:cNvPr id="10" name="Text Placeholder 9"/>
          <p:cNvSpPr>
            <a:spLocks noGrp="1"/>
          </p:cNvSpPr>
          <p:nvPr>
            <p:ph type="body" sz="quarter" idx="10"/>
          </p:nvPr>
        </p:nvSpPr>
        <p:spPr>
          <a:xfrm>
            <a:off x="7536484" y="339698"/>
            <a:ext cx="1381125" cy="1657350"/>
          </a:xfrm>
        </p:spPr>
        <p:txBody>
          <a:bodyPr/>
          <a:lstStyle>
            <a:lvl1pPr marL="0">
              <a:spcBef>
                <a:spcPts val="300"/>
              </a:spcBef>
              <a:defRPr sz="1000" b="1">
                <a:solidFill>
                  <a:srgbClr val="FFFFFF"/>
                </a:solidFill>
              </a:defRPr>
            </a:lvl1pPr>
            <a:lvl2pPr marL="0">
              <a:spcBef>
                <a:spcPts val="300"/>
              </a:spcBef>
              <a:defRPr sz="1000" b="0">
                <a:solidFill>
                  <a:srgbClr val="FFFFFF"/>
                </a:solidFill>
              </a:defRPr>
            </a:lvl2pPr>
            <a:lvl3pPr marL="0">
              <a:spcBef>
                <a:spcPts val="300"/>
              </a:spcBef>
              <a:defRPr sz="1000" b="0">
                <a:solidFill>
                  <a:srgbClr val="FFFFFF"/>
                </a:solidFill>
              </a:defRPr>
            </a:lvl3pPr>
            <a:lvl4pPr marL="0">
              <a:spcBef>
                <a:spcPts val="300"/>
              </a:spcBef>
              <a:defRPr sz="1000" b="0">
                <a:solidFill>
                  <a:srgbClr val="FFFFFF"/>
                </a:solidFill>
              </a:defRPr>
            </a:lvl4pPr>
            <a:lvl5pPr marL="0">
              <a:spcBef>
                <a:spcPts val="300"/>
              </a:spcBef>
              <a:defRPr sz="1000" b="0">
                <a:solidFill>
                  <a:srgbClr val="FFFFFF"/>
                </a:solidFill>
              </a:defRPr>
            </a:lvl5pPr>
          </a:lstStyle>
          <a:p>
            <a:pPr lvl="0"/>
            <a:r>
              <a:rPr lang="en-US" smtClean="0"/>
              <a:t>Click to edit Master text styles</a:t>
            </a:r>
          </a:p>
        </p:txBody>
      </p:sp>
      <p:sp>
        <p:nvSpPr>
          <p:cNvPr id="8" name="TextBox 7"/>
          <p:cNvSpPr txBox="1"/>
          <p:nvPr userDrawn="1"/>
        </p:nvSpPr>
        <p:spPr>
          <a:xfrm>
            <a:off x="4360422" y="6554530"/>
            <a:ext cx="435855" cy="246221"/>
          </a:xfrm>
          <a:prstGeom prst="rect">
            <a:avLst/>
          </a:prstGeom>
          <a:noFill/>
        </p:spPr>
        <p:txBody>
          <a:bodyPr wrap="square" rtlCol="0">
            <a:spAutoFit/>
          </a:bodyPr>
          <a:lstStyle/>
          <a:p>
            <a:pPr algn="ctr"/>
            <a:fld id="{23012D06-F38B-4356-A24A-00D85CA6255C}" type="slidenum">
              <a:rPr lang="en-US" sz="1000" kern="1200" smtClean="0">
                <a:solidFill>
                  <a:schemeClr val="bg2"/>
                </a:solidFill>
                <a:latin typeface="Arial" charset="0"/>
                <a:ea typeface="ＭＳ Ｐゴシック" charset="-128"/>
                <a:cs typeface="Arial" charset="0"/>
              </a:rPr>
              <a:pPr algn="ctr"/>
              <a:t>‹#›</a:t>
            </a:fld>
            <a:endParaRPr lang="en-US" sz="1000" kern="1200" dirty="0">
              <a:solidFill>
                <a:schemeClr val="bg2"/>
              </a:solidFill>
              <a:latin typeface="Arial" charset="0"/>
              <a:ea typeface="ＭＳ Ｐゴシック" charset="-128"/>
              <a:cs typeface="Arial" charset="0"/>
            </a:endParaRPr>
          </a:p>
        </p:txBody>
      </p:sp>
    </p:spTree>
    <p:extLst>
      <p:ext uri="{BB962C8B-B14F-4D97-AF65-F5344CB8AC3E}">
        <p14:creationId xmlns:p14="http://schemas.microsoft.com/office/powerpoint/2010/main" val="898657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2_Title Only">
    <p:spTree>
      <p:nvGrpSpPr>
        <p:cNvPr id="1" name=""/>
        <p:cNvGrpSpPr/>
        <p:nvPr/>
      </p:nvGrpSpPr>
      <p:grpSpPr>
        <a:xfrm>
          <a:off x="0" y="0"/>
          <a:ext cx="0" cy="0"/>
          <a:chOff x="0" y="0"/>
          <a:chExt cx="0" cy="0"/>
        </a:xfrm>
      </p:grpSpPr>
      <p:pic>
        <p:nvPicPr>
          <p:cNvPr id="3" name="Picture 6" descr="contentslide_graphic4_gray.png"/>
          <p:cNvPicPr>
            <a:picLocks noChangeAspect="1"/>
          </p:cNvPicPr>
          <p:nvPr userDrawn="1"/>
        </p:nvPicPr>
        <p:blipFill>
          <a:blip r:embed="rId2" cstate="print"/>
          <a:srcRect/>
          <a:stretch>
            <a:fillRect/>
          </a:stretch>
        </p:blipFill>
        <p:spPr bwMode="auto">
          <a:xfrm>
            <a:off x="0" y="0"/>
            <a:ext cx="9144000" cy="938213"/>
          </a:xfrm>
          <a:prstGeom prst="rect">
            <a:avLst/>
          </a:prstGeom>
          <a:noFill/>
          <a:ln w="9525">
            <a:noFill/>
            <a:miter lim="800000"/>
            <a:headEnd/>
            <a:tailEnd/>
          </a:ln>
        </p:spPr>
      </p:pic>
      <p:sp>
        <p:nvSpPr>
          <p:cNvPr id="4" name="AutoShape 5"/>
          <p:cNvSpPr>
            <a:spLocks noChangeAspect="1" noChangeArrowheads="1" noTextEdit="1"/>
          </p:cNvSpPr>
          <p:nvPr/>
        </p:nvSpPr>
        <p:spPr bwMode="auto">
          <a:xfrm>
            <a:off x="2389188" y="4197350"/>
            <a:ext cx="3735387" cy="280988"/>
          </a:xfrm>
          <a:prstGeom prst="rect">
            <a:avLst/>
          </a:prstGeom>
          <a:noFill/>
          <a:ln w="9525">
            <a:noFill/>
            <a:miter lim="800000"/>
            <a:headEnd/>
            <a:tailEnd/>
          </a:ln>
        </p:spPr>
        <p:txBody>
          <a:bodyPr lIns="91388" tIns="45694" rIns="91388" bIns="45694"/>
          <a:lstStyle/>
          <a:p>
            <a:pPr eaLnBrk="0" hangingPunct="0">
              <a:defRPr/>
            </a:pPr>
            <a:endParaRPr lang="en-US">
              <a:ea typeface="+mn-ea"/>
            </a:endParaRPr>
          </a:p>
        </p:txBody>
      </p:sp>
      <p:cxnSp>
        <p:nvCxnSpPr>
          <p:cNvPr id="8" name="Straight Connector 24"/>
          <p:cNvCxnSpPr>
            <a:cxnSpLocks noChangeShapeType="1"/>
          </p:cNvCxnSpPr>
          <p:nvPr userDrawn="1"/>
        </p:nvCxnSpPr>
        <p:spPr bwMode="auto">
          <a:xfrm>
            <a:off x="808038" y="6356350"/>
            <a:ext cx="7543800" cy="1588"/>
          </a:xfrm>
          <a:prstGeom prst="line">
            <a:avLst/>
          </a:prstGeom>
          <a:noFill/>
          <a:ln w="38100">
            <a:solidFill>
              <a:schemeClr val="bg2"/>
            </a:solidFill>
            <a:round/>
            <a:headEnd/>
            <a:tailEnd/>
          </a:ln>
        </p:spPr>
      </p:cxnSp>
      <p:pic>
        <p:nvPicPr>
          <p:cNvPr id="9" name="Picture 53" descr="Aruba_colorlogo.png"/>
          <p:cNvPicPr>
            <a:picLocks noChangeAspect="1"/>
          </p:cNvPicPr>
          <p:nvPr userDrawn="1"/>
        </p:nvPicPr>
        <p:blipFill>
          <a:blip r:embed="rId3" cstate="print"/>
          <a:srcRect/>
          <a:stretch>
            <a:fillRect/>
          </a:stretch>
        </p:blipFill>
        <p:spPr bwMode="auto">
          <a:xfrm>
            <a:off x="7448550" y="6521450"/>
            <a:ext cx="898525" cy="249238"/>
          </a:xfrm>
          <a:prstGeom prst="rect">
            <a:avLst/>
          </a:prstGeom>
          <a:noFill/>
          <a:ln w="9525">
            <a:noFill/>
            <a:miter lim="800000"/>
            <a:headEnd/>
            <a:tailEnd/>
          </a:ln>
        </p:spPr>
      </p:pic>
      <p:sp>
        <p:nvSpPr>
          <p:cNvPr id="13" name="Title 1"/>
          <p:cNvSpPr>
            <a:spLocks noGrp="1"/>
          </p:cNvSpPr>
          <p:nvPr>
            <p:ph type="title"/>
          </p:nvPr>
        </p:nvSpPr>
        <p:spPr>
          <a:xfrm>
            <a:off x="723900" y="0"/>
            <a:ext cx="8420100" cy="876300"/>
          </a:xfrm>
          <a:noFill/>
          <a:ln w="9525">
            <a:noFill/>
            <a:miter lim="800000"/>
            <a:headEnd/>
            <a:tailEnd/>
          </a:ln>
        </p:spPr>
        <p:txBody>
          <a:bodyPr/>
          <a:lstStyle>
            <a:lvl1pPr>
              <a:defRPr lang="en-US" altLang="ja-JP" sz="3200" b="1" i="0" dirty="0">
                <a:solidFill>
                  <a:schemeClr val="bg1"/>
                </a:solidFill>
                <a:latin typeface="Arial"/>
                <a:ea typeface="ＭＳ Ｐゴシック" pitchFamily="34" charset="-128"/>
                <a:cs typeface="Arial"/>
              </a:defRPr>
            </a:lvl1pPr>
          </a:lstStyle>
          <a:p>
            <a:pPr lvl="0"/>
            <a:r>
              <a:rPr lang="en-US" smtClean="0"/>
              <a:t>Click to edit Master title style</a:t>
            </a:r>
            <a:endParaRPr lang="en-US" dirty="0"/>
          </a:p>
        </p:txBody>
      </p:sp>
      <p:sp>
        <p:nvSpPr>
          <p:cNvPr id="10" name="TextBox 9"/>
          <p:cNvSpPr txBox="1"/>
          <p:nvPr userDrawn="1"/>
        </p:nvSpPr>
        <p:spPr>
          <a:xfrm>
            <a:off x="4360422" y="6554530"/>
            <a:ext cx="435855" cy="246221"/>
          </a:xfrm>
          <a:prstGeom prst="rect">
            <a:avLst/>
          </a:prstGeom>
          <a:noFill/>
        </p:spPr>
        <p:txBody>
          <a:bodyPr wrap="square" rtlCol="0">
            <a:spAutoFit/>
          </a:bodyPr>
          <a:lstStyle/>
          <a:p>
            <a:pPr algn="ctr"/>
            <a:fld id="{23012D06-F38B-4356-A24A-00D85CA6255C}" type="slidenum">
              <a:rPr lang="en-US" sz="1000" kern="1200" smtClean="0">
                <a:solidFill>
                  <a:schemeClr val="bg2"/>
                </a:solidFill>
                <a:latin typeface="Arial" charset="0"/>
                <a:ea typeface="ＭＳ Ｐゴシック" charset="-128"/>
                <a:cs typeface="Arial" charset="0"/>
              </a:rPr>
              <a:pPr algn="ctr"/>
              <a:t>‹#›</a:t>
            </a:fld>
            <a:endParaRPr lang="en-US" sz="1000" kern="1200" dirty="0">
              <a:solidFill>
                <a:schemeClr val="bg2"/>
              </a:solidFill>
              <a:latin typeface="Arial" charset="0"/>
              <a:ea typeface="ＭＳ Ｐゴシック" charset="-128"/>
              <a:cs typeface="Arial" charset="0"/>
            </a:endParaRPr>
          </a:p>
        </p:txBody>
      </p:sp>
    </p:spTree>
    <p:extLst>
      <p:ext uri="{BB962C8B-B14F-4D97-AF65-F5344CB8AC3E}">
        <p14:creationId xmlns:p14="http://schemas.microsoft.com/office/powerpoint/2010/main" val="131015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Title Only">
    <p:spTree>
      <p:nvGrpSpPr>
        <p:cNvPr id="1" name=""/>
        <p:cNvGrpSpPr/>
        <p:nvPr/>
      </p:nvGrpSpPr>
      <p:grpSpPr>
        <a:xfrm>
          <a:off x="0" y="0"/>
          <a:ext cx="0" cy="0"/>
          <a:chOff x="0" y="0"/>
          <a:chExt cx="0" cy="0"/>
        </a:xfrm>
      </p:grpSpPr>
      <p:pic>
        <p:nvPicPr>
          <p:cNvPr id="4" name="Picture 6" descr="contentslide_graphic4_gray.png"/>
          <p:cNvPicPr>
            <a:picLocks noChangeAspect="1"/>
          </p:cNvPicPr>
          <p:nvPr/>
        </p:nvPicPr>
        <p:blipFill>
          <a:blip r:embed="rId2" cstate="print"/>
          <a:srcRect/>
          <a:stretch>
            <a:fillRect/>
          </a:stretch>
        </p:blipFill>
        <p:spPr bwMode="auto">
          <a:xfrm>
            <a:off x="0" y="0"/>
            <a:ext cx="9144000" cy="938213"/>
          </a:xfrm>
          <a:prstGeom prst="rect">
            <a:avLst/>
          </a:prstGeom>
          <a:noFill/>
          <a:ln w="9525">
            <a:noFill/>
            <a:miter lim="800000"/>
            <a:headEnd/>
            <a:tailEnd/>
          </a:ln>
        </p:spPr>
      </p:pic>
      <p:sp>
        <p:nvSpPr>
          <p:cNvPr id="5" name="AutoShape 5"/>
          <p:cNvSpPr>
            <a:spLocks noChangeAspect="1" noChangeArrowheads="1" noTextEdit="1"/>
          </p:cNvSpPr>
          <p:nvPr/>
        </p:nvSpPr>
        <p:spPr bwMode="auto">
          <a:xfrm>
            <a:off x="2389188" y="4197350"/>
            <a:ext cx="3735387" cy="280988"/>
          </a:xfrm>
          <a:prstGeom prst="rect">
            <a:avLst/>
          </a:prstGeom>
          <a:noFill/>
          <a:ln w="9525">
            <a:noFill/>
            <a:miter lim="800000"/>
            <a:headEnd/>
            <a:tailEnd/>
          </a:ln>
        </p:spPr>
        <p:txBody>
          <a:bodyPr lIns="91388" tIns="45694" rIns="91388" bIns="45694"/>
          <a:lstStyle/>
          <a:p>
            <a:pPr eaLnBrk="0" hangingPunct="0">
              <a:defRPr/>
            </a:pPr>
            <a:endParaRPr lang="en-US">
              <a:ea typeface="+mn-ea"/>
            </a:endParaRPr>
          </a:p>
        </p:txBody>
      </p:sp>
      <p:cxnSp>
        <p:nvCxnSpPr>
          <p:cNvPr id="9" name="Straight Connector 24"/>
          <p:cNvCxnSpPr>
            <a:cxnSpLocks noChangeShapeType="1"/>
          </p:cNvCxnSpPr>
          <p:nvPr/>
        </p:nvCxnSpPr>
        <p:spPr bwMode="auto">
          <a:xfrm>
            <a:off x="808038" y="6356350"/>
            <a:ext cx="7543800" cy="1588"/>
          </a:xfrm>
          <a:prstGeom prst="line">
            <a:avLst/>
          </a:prstGeom>
          <a:noFill/>
          <a:ln w="38100">
            <a:solidFill>
              <a:schemeClr val="bg2"/>
            </a:solidFill>
            <a:round/>
            <a:headEnd/>
            <a:tailEnd/>
          </a:ln>
        </p:spPr>
      </p:cxnSp>
      <p:pic>
        <p:nvPicPr>
          <p:cNvPr id="10" name="Picture 53" descr="Aruba_colorlogo.png"/>
          <p:cNvPicPr>
            <a:picLocks noChangeAspect="1"/>
          </p:cNvPicPr>
          <p:nvPr/>
        </p:nvPicPr>
        <p:blipFill>
          <a:blip r:embed="rId3" cstate="print"/>
          <a:srcRect/>
          <a:stretch>
            <a:fillRect/>
          </a:stretch>
        </p:blipFill>
        <p:spPr bwMode="auto">
          <a:xfrm>
            <a:off x="7448550" y="6521450"/>
            <a:ext cx="898525" cy="249238"/>
          </a:xfrm>
          <a:prstGeom prst="rect">
            <a:avLst/>
          </a:prstGeom>
          <a:noFill/>
          <a:ln w="9525">
            <a:noFill/>
            <a:miter lim="800000"/>
            <a:headEnd/>
            <a:tailEnd/>
          </a:ln>
        </p:spPr>
      </p:pic>
      <p:pic>
        <p:nvPicPr>
          <p:cNvPr id="11" name="Picture 6" descr="contentslide_graphic4_gray.png"/>
          <p:cNvPicPr>
            <a:picLocks noChangeAspect="1"/>
          </p:cNvPicPr>
          <p:nvPr userDrawn="1"/>
        </p:nvPicPr>
        <p:blipFill>
          <a:blip r:embed="rId2" cstate="print"/>
          <a:srcRect/>
          <a:stretch>
            <a:fillRect/>
          </a:stretch>
        </p:blipFill>
        <p:spPr bwMode="auto">
          <a:xfrm>
            <a:off x="0" y="0"/>
            <a:ext cx="9144000" cy="938213"/>
          </a:xfrm>
          <a:prstGeom prst="rect">
            <a:avLst/>
          </a:prstGeom>
          <a:noFill/>
          <a:ln w="9525">
            <a:noFill/>
            <a:miter lim="800000"/>
            <a:headEnd/>
            <a:tailEnd/>
          </a:ln>
        </p:spPr>
      </p:pic>
      <p:cxnSp>
        <p:nvCxnSpPr>
          <p:cNvPr id="12" name="Straight Connector 24"/>
          <p:cNvCxnSpPr>
            <a:cxnSpLocks noChangeShapeType="1"/>
          </p:cNvCxnSpPr>
          <p:nvPr userDrawn="1"/>
        </p:nvCxnSpPr>
        <p:spPr bwMode="auto">
          <a:xfrm>
            <a:off x="808038" y="6356350"/>
            <a:ext cx="7543800" cy="1588"/>
          </a:xfrm>
          <a:prstGeom prst="line">
            <a:avLst/>
          </a:prstGeom>
          <a:noFill/>
          <a:ln w="38100">
            <a:solidFill>
              <a:schemeClr val="bg2"/>
            </a:solidFill>
            <a:round/>
            <a:headEnd/>
            <a:tailEnd/>
          </a:ln>
        </p:spPr>
      </p:cxnSp>
      <p:pic>
        <p:nvPicPr>
          <p:cNvPr id="14" name="Picture 53" descr="Aruba_colorlogo.png"/>
          <p:cNvPicPr>
            <a:picLocks noChangeAspect="1"/>
          </p:cNvPicPr>
          <p:nvPr userDrawn="1"/>
        </p:nvPicPr>
        <p:blipFill>
          <a:blip r:embed="rId3" cstate="print"/>
          <a:srcRect/>
          <a:stretch>
            <a:fillRect/>
          </a:stretch>
        </p:blipFill>
        <p:spPr bwMode="auto">
          <a:xfrm>
            <a:off x="7448550" y="6521450"/>
            <a:ext cx="898525" cy="249238"/>
          </a:xfrm>
          <a:prstGeom prst="rect">
            <a:avLst/>
          </a:prstGeom>
          <a:noFill/>
          <a:ln w="9525">
            <a:noFill/>
            <a:miter lim="800000"/>
            <a:headEnd/>
            <a:tailEnd/>
          </a:ln>
        </p:spPr>
      </p:pic>
      <p:sp>
        <p:nvSpPr>
          <p:cNvPr id="13" name="Title 1"/>
          <p:cNvSpPr>
            <a:spLocks noGrp="1"/>
          </p:cNvSpPr>
          <p:nvPr>
            <p:ph type="title"/>
          </p:nvPr>
        </p:nvSpPr>
        <p:spPr>
          <a:xfrm>
            <a:off x="723900" y="0"/>
            <a:ext cx="8420100" cy="876300"/>
          </a:xfrm>
          <a:noFill/>
          <a:ln w="9525">
            <a:noFill/>
            <a:miter lim="800000"/>
            <a:headEnd/>
            <a:tailEnd/>
          </a:ln>
        </p:spPr>
        <p:txBody>
          <a:bodyPr/>
          <a:lstStyle>
            <a:lvl1pPr>
              <a:defRPr lang="en-US" altLang="ja-JP" sz="3200" b="1" i="0" dirty="0">
                <a:solidFill>
                  <a:schemeClr val="bg1"/>
                </a:solidFill>
                <a:latin typeface="Arial"/>
                <a:ea typeface="ＭＳ Ｐゴシック" pitchFamily="34" charset="-128"/>
                <a:cs typeface="Arial"/>
              </a:defRPr>
            </a:lvl1pPr>
          </a:lstStyle>
          <a:p>
            <a:pPr lvl="0"/>
            <a:r>
              <a:rPr lang="en-US" smtClean="0"/>
              <a:t>Click to edit Master title style</a:t>
            </a:r>
            <a:endParaRPr lang="en-US" dirty="0"/>
          </a:p>
        </p:txBody>
      </p:sp>
      <p:sp>
        <p:nvSpPr>
          <p:cNvPr id="16" name="Text Placeholder 15"/>
          <p:cNvSpPr>
            <a:spLocks noGrp="1"/>
          </p:cNvSpPr>
          <p:nvPr>
            <p:ph type="body" sz="quarter" idx="10" hasCustomPrompt="1"/>
          </p:nvPr>
        </p:nvSpPr>
        <p:spPr>
          <a:xfrm>
            <a:off x="808038" y="1630120"/>
            <a:ext cx="7543800" cy="4224580"/>
          </a:xfrm>
        </p:spPr>
        <p:txBody>
          <a:bodyPr/>
          <a:lstStyle>
            <a:lvl1pPr marL="233363" marR="0" indent="-233363" algn="l" defTabSz="914400" rtl="0" eaLnBrk="0" fontAlgn="base" latinLnBrk="0" hangingPunct="0">
              <a:lnSpc>
                <a:spcPct val="100000"/>
              </a:lnSpc>
              <a:spcBef>
                <a:spcPts val="0"/>
              </a:spcBef>
              <a:spcAft>
                <a:spcPts val="600"/>
              </a:spcAft>
              <a:buClr>
                <a:srgbClr val="FF9933"/>
              </a:buClr>
              <a:buSzTx/>
              <a:buFontTx/>
              <a:buChar char="•"/>
              <a:tabLst/>
              <a:defRPr sz="2400" baseline="0">
                <a:solidFill>
                  <a:schemeClr val="tx1"/>
                </a:solidFill>
              </a:defRPr>
            </a:lvl1pPr>
            <a:lvl2pPr>
              <a:lnSpc>
                <a:spcPct val="100000"/>
              </a:lnSpc>
              <a:spcBef>
                <a:spcPts val="0"/>
              </a:spcBef>
              <a:spcAft>
                <a:spcPts val="600"/>
              </a:spcAft>
              <a:defRPr>
                <a:solidFill>
                  <a:schemeClr val="bg2">
                    <a:lumMod val="75000"/>
                  </a:schemeClr>
                </a:solidFill>
              </a:defRPr>
            </a:lvl2pPr>
            <a:lvl3pPr indent="-246063">
              <a:lnSpc>
                <a:spcPct val="100000"/>
              </a:lnSpc>
              <a:spcBef>
                <a:spcPts val="0"/>
              </a:spcBef>
              <a:spcAft>
                <a:spcPts val="600"/>
              </a:spcAft>
              <a:defRPr>
                <a:solidFill>
                  <a:schemeClr val="bg2">
                    <a:lumMod val="75000"/>
                  </a:schemeClr>
                </a:solidFill>
              </a:defRPr>
            </a:lvl3pPr>
          </a:lstStyle>
          <a:p>
            <a:pPr marL="0" indent="0">
              <a:lnSpc>
                <a:spcPct val="100000"/>
              </a:lnSpc>
              <a:spcBef>
                <a:spcPts val="0"/>
              </a:spcBef>
              <a:spcAft>
                <a:spcPts val="1800"/>
              </a:spcAft>
              <a:buFontTx/>
              <a:buNone/>
              <a:defRPr/>
            </a:pPr>
            <a:r>
              <a:rPr lang="en-US" dirty="0" smtClean="0">
                <a:latin typeface="Arial" charset="0"/>
                <a:cs typeface="Arial" charset="0"/>
              </a:rPr>
              <a:t>Sub headline is 24 pt Arial bold, Text 1</a:t>
            </a:r>
          </a:p>
          <a:p>
            <a:pPr marL="233363" indent="-233363">
              <a:lnSpc>
                <a:spcPct val="100000"/>
              </a:lnSpc>
              <a:spcBef>
                <a:spcPts val="0"/>
              </a:spcBef>
              <a:spcAft>
                <a:spcPts val="600"/>
              </a:spcAft>
              <a:buFontTx/>
              <a:buChar char="•"/>
              <a:defRPr/>
            </a:pPr>
            <a:r>
              <a:rPr lang="en-US" dirty="0" smtClean="0">
                <a:solidFill>
                  <a:srgbClr val="000000"/>
                </a:solidFill>
                <a:latin typeface="Arial" charset="0"/>
                <a:cs typeface="Arial" charset="0"/>
              </a:rPr>
              <a:t>First-level bullet is 24 pt Arial bold</a:t>
            </a:r>
          </a:p>
          <a:p>
            <a:pPr lvl="1">
              <a:lnSpc>
                <a:spcPct val="100000"/>
              </a:lnSpc>
              <a:spcBef>
                <a:spcPts val="0"/>
              </a:spcBef>
              <a:spcAft>
                <a:spcPts val="600"/>
              </a:spcAft>
              <a:defRPr/>
            </a:pPr>
            <a:r>
              <a:rPr lang="en-US" dirty="0" smtClean="0">
                <a:solidFill>
                  <a:srgbClr val="595959"/>
                </a:solidFill>
                <a:latin typeface="Arial" charset="0"/>
                <a:cs typeface="Arial" charset="0"/>
              </a:rPr>
              <a:t>Second-level bullet is 20 pt Arial, Text 1 lighter 35%</a:t>
            </a:r>
          </a:p>
          <a:p>
            <a:pPr lvl="2" indent="-246063">
              <a:lnSpc>
                <a:spcPct val="100000"/>
              </a:lnSpc>
              <a:spcBef>
                <a:spcPts val="0"/>
              </a:spcBef>
              <a:spcAft>
                <a:spcPts val="600"/>
              </a:spcAft>
              <a:defRPr/>
            </a:pPr>
            <a:r>
              <a:rPr lang="en-US" dirty="0" smtClean="0">
                <a:solidFill>
                  <a:srgbClr val="595959"/>
                </a:solidFill>
                <a:latin typeface="Arial" charset="0"/>
                <a:cs typeface="Arial" charset="0"/>
              </a:rPr>
              <a:t>Third-level bullet is 18 pt Arial, Text 1 lighter 35%</a:t>
            </a:r>
          </a:p>
          <a:p>
            <a:pPr marL="233363" indent="-233363">
              <a:lnSpc>
                <a:spcPct val="100000"/>
              </a:lnSpc>
              <a:spcBef>
                <a:spcPts val="0"/>
              </a:spcBef>
              <a:spcAft>
                <a:spcPts val="600"/>
              </a:spcAft>
              <a:buFontTx/>
              <a:buChar char="•"/>
              <a:defRPr/>
            </a:pPr>
            <a:r>
              <a:rPr lang="en-US" dirty="0" smtClean="0">
                <a:latin typeface="Arial" charset="0"/>
                <a:cs typeface="Arial" charset="0"/>
              </a:rPr>
              <a:t>First-level bullet is 24 pt Arial bold</a:t>
            </a:r>
          </a:p>
          <a:p>
            <a:pPr lvl="1">
              <a:lnSpc>
                <a:spcPct val="100000"/>
              </a:lnSpc>
              <a:spcBef>
                <a:spcPts val="0"/>
              </a:spcBef>
              <a:spcAft>
                <a:spcPts val="600"/>
              </a:spcAft>
              <a:defRPr/>
            </a:pPr>
            <a:r>
              <a:rPr lang="en-US" dirty="0" smtClean="0">
                <a:solidFill>
                  <a:srgbClr val="595959"/>
                </a:solidFill>
                <a:latin typeface="Arial" charset="0"/>
                <a:cs typeface="Arial" charset="0"/>
              </a:rPr>
              <a:t>Second-level bullet is 20 pt Arial, Text 1 lighter 35%</a:t>
            </a:r>
          </a:p>
          <a:p>
            <a:pPr lvl="1">
              <a:lnSpc>
                <a:spcPct val="100000"/>
              </a:lnSpc>
              <a:spcBef>
                <a:spcPts val="0"/>
              </a:spcBef>
              <a:spcAft>
                <a:spcPts val="600"/>
              </a:spcAft>
              <a:defRPr/>
            </a:pPr>
            <a:r>
              <a:rPr lang="en-US" dirty="0" smtClean="0">
                <a:solidFill>
                  <a:srgbClr val="595959"/>
                </a:solidFill>
                <a:latin typeface="Arial" charset="0"/>
                <a:cs typeface="Arial" charset="0"/>
              </a:rPr>
              <a:t>Second-level bullet is 20 pt Arial, Text 1 lighter 35%</a:t>
            </a:r>
          </a:p>
          <a:p>
            <a:pPr lvl="2" indent="-246063">
              <a:lnSpc>
                <a:spcPct val="100000"/>
              </a:lnSpc>
              <a:spcBef>
                <a:spcPts val="0"/>
              </a:spcBef>
              <a:spcAft>
                <a:spcPts val="600"/>
              </a:spcAft>
              <a:defRPr/>
            </a:pPr>
            <a:r>
              <a:rPr lang="en-US" dirty="0" smtClean="0">
                <a:solidFill>
                  <a:srgbClr val="595959"/>
                </a:solidFill>
                <a:latin typeface="Arial" charset="0"/>
                <a:cs typeface="Arial" charset="0"/>
              </a:rPr>
              <a:t>Third-level bullet is 18 pt Arial, Text 1 lighter 35%</a:t>
            </a:r>
          </a:p>
          <a:p>
            <a:pPr lvl="2">
              <a:lnSpc>
                <a:spcPct val="100000"/>
              </a:lnSpc>
              <a:spcBef>
                <a:spcPts val="0"/>
              </a:spcBef>
              <a:spcAft>
                <a:spcPts val="600"/>
              </a:spcAft>
              <a:defRPr/>
            </a:pPr>
            <a:r>
              <a:rPr lang="en-US" dirty="0" smtClean="0">
                <a:solidFill>
                  <a:srgbClr val="595959"/>
                </a:solidFill>
                <a:latin typeface="Arial" charset="0"/>
                <a:cs typeface="Arial" charset="0"/>
              </a:rPr>
              <a:t>Third-level bullet is 18 pt Arial, Text 1 lighter 35%</a:t>
            </a:r>
          </a:p>
          <a:p>
            <a:pPr lvl="2"/>
            <a:endParaRPr lang="en-US" dirty="0" smtClean="0"/>
          </a:p>
        </p:txBody>
      </p:sp>
      <p:sp>
        <p:nvSpPr>
          <p:cNvPr id="15" name="TextBox 14"/>
          <p:cNvSpPr txBox="1"/>
          <p:nvPr userDrawn="1"/>
        </p:nvSpPr>
        <p:spPr>
          <a:xfrm>
            <a:off x="4360422" y="6554530"/>
            <a:ext cx="435855" cy="246221"/>
          </a:xfrm>
          <a:prstGeom prst="rect">
            <a:avLst/>
          </a:prstGeom>
          <a:noFill/>
        </p:spPr>
        <p:txBody>
          <a:bodyPr wrap="square" rtlCol="0">
            <a:spAutoFit/>
          </a:bodyPr>
          <a:lstStyle/>
          <a:p>
            <a:pPr algn="ctr"/>
            <a:fld id="{23012D06-F38B-4356-A24A-00D85CA6255C}" type="slidenum">
              <a:rPr lang="en-US" sz="1000" kern="1200" smtClean="0">
                <a:solidFill>
                  <a:schemeClr val="bg2"/>
                </a:solidFill>
                <a:latin typeface="Arial" charset="0"/>
                <a:ea typeface="ＭＳ Ｐゴシック" charset="-128"/>
                <a:cs typeface="Arial" charset="0"/>
              </a:rPr>
              <a:pPr algn="ctr"/>
              <a:t>‹#›</a:t>
            </a:fld>
            <a:endParaRPr lang="en-US" sz="1000" kern="1200" dirty="0">
              <a:solidFill>
                <a:schemeClr val="bg2"/>
              </a:solidFill>
              <a:latin typeface="Arial" charset="0"/>
              <a:ea typeface="ＭＳ Ｐゴシック" charset="-128"/>
              <a:cs typeface="Arial" charset="0"/>
            </a:endParaRPr>
          </a:p>
        </p:txBody>
      </p:sp>
    </p:spTree>
    <p:extLst>
      <p:ext uri="{BB962C8B-B14F-4D97-AF65-F5344CB8AC3E}">
        <p14:creationId xmlns:p14="http://schemas.microsoft.com/office/powerpoint/2010/main" val="2528177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Rectangle 2"/>
          <p:cNvSpPr/>
          <p:nvPr userDrawn="1"/>
        </p:nvSpPr>
        <p:spPr bwMode="auto">
          <a:xfrm>
            <a:off x="0" y="0"/>
            <a:ext cx="9163050" cy="6867525"/>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eaLnBrk="0" hangingPunct="0">
              <a:defRPr/>
            </a:pPr>
            <a:endParaRPr lang="en-US">
              <a:ea typeface="ＭＳ Ｐゴシック" pitchFamily="34" charset="-128"/>
              <a:cs typeface="ＭＳ Ｐゴシック" charset="-128"/>
            </a:endParaRPr>
          </a:p>
        </p:txBody>
      </p:sp>
      <p:pic>
        <p:nvPicPr>
          <p:cNvPr id="4" name="Picture 3" descr="segueslide_b.png"/>
          <p:cNvPicPr>
            <a:picLocks noChangeAspect="1"/>
          </p:cNvPicPr>
          <p:nvPr userDrawn="1"/>
        </p:nvPicPr>
        <p:blipFill>
          <a:blip r:embed="rId2" cstate="print"/>
          <a:srcRect/>
          <a:stretch>
            <a:fillRect/>
          </a:stretch>
        </p:blipFill>
        <p:spPr bwMode="auto">
          <a:xfrm>
            <a:off x="0" y="2679700"/>
            <a:ext cx="9144000" cy="4178300"/>
          </a:xfrm>
          <a:prstGeom prst="rect">
            <a:avLst/>
          </a:prstGeom>
          <a:noFill/>
          <a:ln w="9525">
            <a:noFill/>
            <a:miter lim="800000"/>
            <a:headEnd/>
            <a:tailEnd/>
          </a:ln>
        </p:spPr>
      </p:pic>
      <p:pic>
        <p:nvPicPr>
          <p:cNvPr id="5" name="Picture 4" descr="segueslide_R.png"/>
          <p:cNvPicPr>
            <a:picLocks noChangeAspect="1"/>
          </p:cNvPicPr>
          <p:nvPr userDrawn="1"/>
        </p:nvPicPr>
        <p:blipFill>
          <a:blip r:embed="rId3" cstate="print"/>
          <a:srcRect/>
          <a:stretch>
            <a:fillRect/>
          </a:stretch>
        </p:blipFill>
        <p:spPr bwMode="auto">
          <a:xfrm>
            <a:off x="0" y="0"/>
            <a:ext cx="9144000" cy="4179888"/>
          </a:xfrm>
          <a:prstGeom prst="rect">
            <a:avLst/>
          </a:prstGeom>
          <a:noFill/>
          <a:ln w="9525">
            <a:noFill/>
            <a:miter lim="800000"/>
            <a:headEnd/>
            <a:tailEnd/>
          </a:ln>
        </p:spPr>
      </p:pic>
      <p:pic>
        <p:nvPicPr>
          <p:cNvPr id="6" name="Picture 5" descr="Aruba_colorlogo_white.png"/>
          <p:cNvPicPr>
            <a:picLocks noChangeAspect="1"/>
          </p:cNvPicPr>
          <p:nvPr userDrawn="1"/>
        </p:nvPicPr>
        <p:blipFill>
          <a:blip r:embed="rId4" cstate="print"/>
          <a:srcRect/>
          <a:stretch>
            <a:fillRect/>
          </a:stretch>
        </p:blipFill>
        <p:spPr bwMode="auto">
          <a:xfrm>
            <a:off x="7443788" y="6521450"/>
            <a:ext cx="912812" cy="254000"/>
          </a:xfrm>
          <a:prstGeom prst="rect">
            <a:avLst/>
          </a:prstGeom>
          <a:noFill/>
          <a:ln w="9525">
            <a:noFill/>
            <a:miter lim="800000"/>
            <a:headEnd/>
            <a:tailEnd/>
          </a:ln>
        </p:spPr>
      </p:pic>
      <p:sp>
        <p:nvSpPr>
          <p:cNvPr id="2" name="Title 1"/>
          <p:cNvSpPr>
            <a:spLocks noGrp="1"/>
          </p:cNvSpPr>
          <p:nvPr>
            <p:ph type="title"/>
          </p:nvPr>
        </p:nvSpPr>
        <p:spPr>
          <a:xfrm>
            <a:off x="900038" y="3192462"/>
            <a:ext cx="7366000" cy="473075"/>
          </a:xfrm>
        </p:spPr>
        <p:txBody>
          <a:bodyPr anchor="ctr"/>
          <a:lstStyle>
            <a:lvl1pPr algn="ctr">
              <a:defRPr sz="2400" b="0">
                <a:solidFill>
                  <a:schemeClr val="bg1"/>
                </a:solidFill>
              </a:defRPr>
            </a:lvl1pPr>
          </a:lstStyle>
          <a:p>
            <a:r>
              <a:rPr lang="en-US" smtClean="0"/>
              <a:t>Click to edit Master title style</a:t>
            </a:r>
            <a:endParaRPr lang="en-US" dirty="0"/>
          </a:p>
        </p:txBody>
      </p:sp>
      <p:sp>
        <p:nvSpPr>
          <p:cNvPr id="8" name="TextBox 7"/>
          <p:cNvSpPr txBox="1"/>
          <p:nvPr userDrawn="1"/>
        </p:nvSpPr>
        <p:spPr>
          <a:xfrm>
            <a:off x="4360422" y="6554530"/>
            <a:ext cx="435855" cy="246221"/>
          </a:xfrm>
          <a:prstGeom prst="rect">
            <a:avLst/>
          </a:prstGeom>
          <a:noFill/>
        </p:spPr>
        <p:txBody>
          <a:bodyPr wrap="square" rtlCol="0">
            <a:spAutoFit/>
          </a:bodyPr>
          <a:lstStyle/>
          <a:p>
            <a:pPr algn="ctr"/>
            <a:fld id="{23012D06-F38B-4356-A24A-00D85CA6255C}" type="slidenum">
              <a:rPr lang="en-US" sz="1000" kern="1200" smtClean="0">
                <a:solidFill>
                  <a:schemeClr val="bg2"/>
                </a:solidFill>
                <a:latin typeface="Arial" charset="0"/>
                <a:ea typeface="ＭＳ Ｐゴシック" charset="-128"/>
                <a:cs typeface="Arial" charset="0"/>
              </a:rPr>
              <a:pPr algn="ctr"/>
              <a:t>‹#›</a:t>
            </a:fld>
            <a:endParaRPr lang="en-US" sz="1000" kern="1200" dirty="0">
              <a:solidFill>
                <a:schemeClr val="bg2"/>
              </a:solidFill>
              <a:latin typeface="Arial" charset="0"/>
              <a:ea typeface="ＭＳ Ｐゴシック" charset="-128"/>
              <a:cs typeface="Arial" charset="0"/>
            </a:endParaRPr>
          </a:p>
        </p:txBody>
      </p:sp>
    </p:spTree>
    <p:extLst>
      <p:ext uri="{BB962C8B-B14F-4D97-AF65-F5344CB8AC3E}">
        <p14:creationId xmlns:p14="http://schemas.microsoft.com/office/powerpoint/2010/main" val="1023231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accel="50000" decel="5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3" name="Rectangle 2"/>
          <p:cNvSpPr/>
          <p:nvPr userDrawn="1"/>
        </p:nvSpPr>
        <p:spPr bwMode="auto">
          <a:xfrm>
            <a:off x="0" y="0"/>
            <a:ext cx="9163050" cy="6867525"/>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eaLnBrk="0" hangingPunct="0">
              <a:defRPr/>
            </a:pPr>
            <a:endParaRPr lang="en-US">
              <a:ea typeface="ＭＳ Ｐゴシック" pitchFamily="34" charset="-128"/>
              <a:cs typeface="ＭＳ Ｐゴシック" charset="-128"/>
            </a:endParaRPr>
          </a:p>
        </p:txBody>
      </p:sp>
      <p:pic>
        <p:nvPicPr>
          <p:cNvPr id="4" name="Picture 3" descr="segueslide_L.png"/>
          <p:cNvPicPr>
            <a:picLocks noChangeAspect="1"/>
          </p:cNvPicPr>
          <p:nvPr userDrawn="1"/>
        </p:nvPicPr>
        <p:blipFill>
          <a:blip r:embed="rId2" cstate="print"/>
          <a:srcRect/>
          <a:stretch>
            <a:fillRect/>
          </a:stretch>
        </p:blipFill>
        <p:spPr bwMode="auto">
          <a:xfrm>
            <a:off x="8742363" y="0"/>
            <a:ext cx="3136900" cy="6858000"/>
          </a:xfrm>
          <a:prstGeom prst="rect">
            <a:avLst/>
          </a:prstGeom>
          <a:noFill/>
          <a:ln w="9525">
            <a:noFill/>
            <a:miter lim="800000"/>
            <a:headEnd/>
            <a:tailEnd/>
          </a:ln>
        </p:spPr>
      </p:pic>
      <p:pic>
        <p:nvPicPr>
          <p:cNvPr id="5" name="Picture 4" descr="segueslide_R.png"/>
          <p:cNvPicPr>
            <a:picLocks noChangeAspect="1"/>
          </p:cNvPicPr>
          <p:nvPr userDrawn="1"/>
        </p:nvPicPr>
        <p:blipFill>
          <a:blip r:embed="rId3" cstate="print"/>
          <a:srcRect/>
          <a:stretch>
            <a:fillRect/>
          </a:stretch>
        </p:blipFill>
        <p:spPr bwMode="auto">
          <a:xfrm>
            <a:off x="-2836863" y="0"/>
            <a:ext cx="3136901" cy="6858000"/>
          </a:xfrm>
          <a:prstGeom prst="rect">
            <a:avLst/>
          </a:prstGeom>
          <a:noFill/>
          <a:ln w="9525">
            <a:noFill/>
            <a:miter lim="800000"/>
            <a:headEnd/>
            <a:tailEnd/>
          </a:ln>
        </p:spPr>
      </p:pic>
      <p:pic>
        <p:nvPicPr>
          <p:cNvPr id="6" name="Picture 5" descr="Aruba_colorlogo_white.png"/>
          <p:cNvPicPr>
            <a:picLocks noChangeAspect="1"/>
          </p:cNvPicPr>
          <p:nvPr userDrawn="1"/>
        </p:nvPicPr>
        <p:blipFill>
          <a:blip r:embed="rId4" cstate="print"/>
          <a:srcRect/>
          <a:stretch>
            <a:fillRect/>
          </a:stretch>
        </p:blipFill>
        <p:spPr bwMode="auto">
          <a:xfrm>
            <a:off x="7443788" y="6521450"/>
            <a:ext cx="912812" cy="254000"/>
          </a:xfrm>
          <a:prstGeom prst="rect">
            <a:avLst/>
          </a:prstGeom>
          <a:noFill/>
          <a:ln w="9525">
            <a:noFill/>
            <a:miter lim="800000"/>
            <a:headEnd/>
            <a:tailEnd/>
          </a:ln>
        </p:spPr>
      </p:pic>
      <p:sp>
        <p:nvSpPr>
          <p:cNvPr id="2" name="Title 1"/>
          <p:cNvSpPr>
            <a:spLocks noGrp="1"/>
          </p:cNvSpPr>
          <p:nvPr>
            <p:ph type="title"/>
          </p:nvPr>
        </p:nvSpPr>
        <p:spPr>
          <a:xfrm>
            <a:off x="900038" y="3192462"/>
            <a:ext cx="7366000" cy="473075"/>
          </a:xfrm>
        </p:spPr>
        <p:txBody>
          <a:bodyPr anchor="ctr"/>
          <a:lstStyle>
            <a:lvl1pPr algn="ctr">
              <a:defRPr sz="2400" b="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425147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1+#ppt_w/2"/>
                                          </p:val>
                                        </p:tav>
                                        <p:tav tm="100000">
                                          <p:val>
                                            <p:strVal val="#ppt_x"/>
                                          </p:val>
                                        </p:tav>
                                      </p:tavLst>
                                    </p:anim>
                                    <p:anim calcmode="lin" valueType="num">
                                      <p:cBhvr additive="base">
                                        <p:cTn id="12" dur="20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ectangle 2"/>
          <p:cNvSpPr/>
          <p:nvPr userDrawn="1"/>
        </p:nvSpPr>
        <p:spPr bwMode="auto">
          <a:xfrm>
            <a:off x="0" y="0"/>
            <a:ext cx="9153525" cy="6867525"/>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eaLnBrk="0" hangingPunct="0">
              <a:defRPr/>
            </a:pPr>
            <a:endParaRPr lang="en-US">
              <a:ea typeface="ＭＳ Ｐゴシック" pitchFamily="34" charset="-128"/>
              <a:cs typeface="ＭＳ Ｐゴシック" charset="-128"/>
            </a:endParaRPr>
          </a:p>
        </p:txBody>
      </p:sp>
      <p:pic>
        <p:nvPicPr>
          <p:cNvPr id="4" name="Picture 7" descr="Aruba_colorlogo_white_lg.png"/>
          <p:cNvPicPr>
            <a:picLocks noChangeAspect="1"/>
          </p:cNvPicPr>
          <p:nvPr userDrawn="1"/>
        </p:nvPicPr>
        <p:blipFill>
          <a:blip r:embed="rId2" cstate="print"/>
          <a:srcRect/>
          <a:stretch>
            <a:fillRect/>
          </a:stretch>
        </p:blipFill>
        <p:spPr bwMode="auto">
          <a:xfrm>
            <a:off x="3724275" y="3208338"/>
            <a:ext cx="1716088" cy="481012"/>
          </a:xfrm>
          <a:prstGeom prst="rect">
            <a:avLst/>
          </a:prstGeom>
          <a:noFill/>
          <a:ln w="9525">
            <a:noFill/>
            <a:miter lim="800000"/>
            <a:headEnd/>
            <a:tailEnd/>
          </a:ln>
        </p:spPr>
      </p:pic>
      <p:sp>
        <p:nvSpPr>
          <p:cNvPr id="5" name="Text Placeholder 4"/>
          <p:cNvSpPr>
            <a:spLocks noGrp="1"/>
          </p:cNvSpPr>
          <p:nvPr>
            <p:ph type="body" sz="quarter" idx="10"/>
          </p:nvPr>
        </p:nvSpPr>
        <p:spPr>
          <a:xfrm>
            <a:off x="1815681" y="4282382"/>
            <a:ext cx="5531005" cy="850900"/>
          </a:xfrm>
        </p:spPr>
        <p:txBody>
          <a:bodyPr/>
          <a:lstStyle>
            <a:lvl1pPr marL="0" indent="0" algn="ctr">
              <a:spcBef>
                <a:spcPts val="0"/>
              </a:spcBef>
              <a:defRPr b="0">
                <a:solidFill>
                  <a:srgbClr val="FFFFFF"/>
                </a:solidFill>
              </a:defRPr>
            </a:lvl1pPr>
          </a:lstStyle>
          <a:p>
            <a:pPr lvl="0"/>
            <a:r>
              <a:rPr lang="en-US" smtClean="0"/>
              <a:t>Click to edit Master text styles</a:t>
            </a:r>
          </a:p>
        </p:txBody>
      </p:sp>
      <p:sp>
        <p:nvSpPr>
          <p:cNvPr id="7" name="TextBox 6"/>
          <p:cNvSpPr txBox="1"/>
          <p:nvPr userDrawn="1"/>
        </p:nvSpPr>
        <p:spPr>
          <a:xfrm>
            <a:off x="4360422" y="6554530"/>
            <a:ext cx="435855" cy="246221"/>
          </a:xfrm>
          <a:prstGeom prst="rect">
            <a:avLst/>
          </a:prstGeom>
          <a:noFill/>
        </p:spPr>
        <p:txBody>
          <a:bodyPr wrap="square" rtlCol="0">
            <a:spAutoFit/>
          </a:bodyPr>
          <a:lstStyle/>
          <a:p>
            <a:pPr algn="ctr"/>
            <a:fld id="{23012D06-F38B-4356-A24A-00D85CA6255C}" type="slidenum">
              <a:rPr lang="en-US" sz="1000" kern="1200" smtClean="0">
                <a:solidFill>
                  <a:schemeClr val="bg2"/>
                </a:solidFill>
                <a:latin typeface="Arial" charset="0"/>
                <a:ea typeface="ＭＳ Ｐゴシック" charset="-128"/>
                <a:cs typeface="Arial" charset="0"/>
              </a:rPr>
              <a:pPr algn="ctr"/>
              <a:t>‹#›</a:t>
            </a:fld>
            <a:endParaRPr lang="en-US" sz="1000" kern="1200" dirty="0">
              <a:solidFill>
                <a:schemeClr val="bg2"/>
              </a:solidFill>
              <a:latin typeface="Arial" charset="0"/>
              <a:ea typeface="ＭＳ Ｐゴシック" charset="-128"/>
              <a:cs typeface="Arial" charset="0"/>
            </a:endParaRPr>
          </a:p>
        </p:txBody>
      </p:sp>
    </p:spTree>
    <p:extLst>
      <p:ext uri="{BB962C8B-B14F-4D97-AF65-F5344CB8AC3E}">
        <p14:creationId xmlns:p14="http://schemas.microsoft.com/office/powerpoint/2010/main" val="3863220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219200"/>
            <a:ext cx="8229600" cy="493776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400800" y="6356350"/>
            <a:ext cx="2289175" cy="365125"/>
          </a:xfrm>
          <a:prstGeom prst="rect">
            <a:avLst/>
          </a:prstGeom>
        </p:spPr>
        <p:txBody>
          <a:bodyPr vert="horz" wrap="square" lIns="91440" tIns="45720" rIns="91440" bIns="45720" numCol="1" anchor="t" anchorCtr="0" compatLnSpc="1">
            <a:prstTxWarp prst="textNoShape">
              <a:avLst/>
            </a:prstTxWarp>
          </a:bodyPr>
          <a:lstStyle>
            <a:lvl1pPr>
              <a:defRPr>
                <a:latin typeface="Gill Sans MT" charset="0"/>
              </a:defRPr>
            </a:lvl1pPr>
          </a:lstStyle>
          <a:p>
            <a:pPr>
              <a:defRPr/>
            </a:pPr>
            <a:fld id="{E8411D77-9E97-6842-B31B-D432F3BC8B84}" type="datetime1">
              <a:rPr lang="en-US"/>
              <a:pPr>
                <a:defRPr/>
              </a:pPr>
              <a:t>7/16/2013</a:t>
            </a:fld>
            <a:endParaRPr lang="en-US"/>
          </a:p>
        </p:txBody>
      </p:sp>
      <p:sp>
        <p:nvSpPr>
          <p:cNvPr id="5" name="Footer Placeholder 4"/>
          <p:cNvSpPr>
            <a:spLocks noGrp="1"/>
          </p:cNvSpPr>
          <p:nvPr>
            <p:ph type="ftr" sz="quarter" idx="11"/>
          </p:nvPr>
        </p:nvSpPr>
        <p:spPr>
          <a:xfrm>
            <a:off x="2898775" y="6356350"/>
            <a:ext cx="3505200" cy="365125"/>
          </a:xfrm>
          <a:prstGeom prst="rect">
            <a:avLst/>
          </a:prstGeom>
        </p:spPr>
        <p:txBody>
          <a:bodyPr vert="horz" wrap="square" lIns="91440" tIns="45720" rIns="91440" bIns="45720" numCol="1" anchor="t" anchorCtr="0" compatLnSpc="1">
            <a:prstTxWarp prst="textNoShape">
              <a:avLst/>
            </a:prstTxWarp>
          </a:bodyPr>
          <a:lstStyle>
            <a:lvl1pPr>
              <a:defRPr>
                <a:latin typeface="Gill Sans MT" charset="0"/>
              </a:defRPr>
            </a:lvl1pPr>
          </a:lstStyle>
          <a:p>
            <a:pPr>
              <a:defRPr/>
            </a:pPr>
            <a:endParaRPr lang="en-US"/>
          </a:p>
        </p:txBody>
      </p:sp>
      <p:sp>
        <p:nvSpPr>
          <p:cNvPr id="6" name="Slide Number Placeholder 5"/>
          <p:cNvSpPr>
            <a:spLocks noGrp="1"/>
          </p:cNvSpPr>
          <p:nvPr>
            <p:ph type="sldNum" sz="quarter" idx="12"/>
          </p:nvPr>
        </p:nvSpPr>
        <p:spPr>
          <a:xfrm>
            <a:off x="612775" y="6356350"/>
            <a:ext cx="1981200" cy="365125"/>
          </a:xfrm>
          <a:prstGeom prst="rect">
            <a:avLst/>
          </a:prstGeom>
        </p:spPr>
        <p:txBody>
          <a:bodyPr vert="horz" wrap="square" lIns="91440" tIns="45720" rIns="91440" bIns="45720" numCol="1" anchor="t" anchorCtr="0" compatLnSpc="1">
            <a:prstTxWarp prst="textNoShape">
              <a:avLst/>
            </a:prstTxWarp>
          </a:bodyPr>
          <a:lstStyle>
            <a:lvl1pPr>
              <a:defRPr>
                <a:latin typeface="Gill Sans MT" charset="0"/>
              </a:defRPr>
            </a:lvl1pPr>
          </a:lstStyle>
          <a:p>
            <a:pPr>
              <a:defRPr/>
            </a:pPr>
            <a:fld id="{C6D6A5B1-AB26-1240-9555-A77A7E79132E}"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itle, Topic, Content">
    <p:spTree>
      <p:nvGrpSpPr>
        <p:cNvPr id="1" name=""/>
        <p:cNvGrpSpPr/>
        <p:nvPr/>
      </p:nvGrpSpPr>
      <p:grpSpPr>
        <a:xfrm>
          <a:off x="0" y="0"/>
          <a:ext cx="0" cy="0"/>
          <a:chOff x="0" y="0"/>
          <a:chExt cx="0" cy="0"/>
        </a:xfrm>
      </p:grpSpPr>
      <p:sp>
        <p:nvSpPr>
          <p:cNvPr id="7" name="Rectangle 18"/>
          <p:cNvSpPr>
            <a:spLocks noGrp="1" noChangeArrowheads="1"/>
          </p:cNvSpPr>
          <p:nvPr>
            <p:ph type="title"/>
          </p:nvPr>
        </p:nvSpPr>
        <p:spPr bwMode="auto">
          <a:xfrm>
            <a:off x="793899" y="74707"/>
            <a:ext cx="7572733" cy="762000"/>
          </a:xfrm>
          <a:prstGeom prst="rect">
            <a:avLst/>
          </a:prstGeom>
          <a:noFill/>
          <a:ln w="9525">
            <a:noFill/>
            <a:miter lim="800000"/>
            <a:headEnd/>
            <a:tailEnd/>
          </a:ln>
        </p:spPr>
        <p:txBody>
          <a:bodyPr vert="horz" wrap="square" lIns="91378" tIns="45688" rIns="91378" bIns="45714" numCol="1" anchor="b" anchorCtr="0" compatLnSpc="1"/>
          <a:lstStyle>
            <a:lvl1pPr>
              <a:defRPr sz="2400"/>
            </a:lvl1pPr>
          </a:lstStyle>
          <a:p>
            <a:pPr lvl="0"/>
            <a:r>
              <a:rPr lang="en-US" altLang="ja-JP" smtClean="0"/>
              <a:t>Click to edit Master title style</a:t>
            </a:r>
            <a:endParaRPr lang="en-US" altLang="ja-JP" dirty="0" smtClean="0"/>
          </a:p>
        </p:txBody>
      </p:sp>
      <p:sp>
        <p:nvSpPr>
          <p:cNvPr id="9" name="Content Placeholder 2"/>
          <p:cNvSpPr>
            <a:spLocks noGrp="1"/>
          </p:cNvSpPr>
          <p:nvPr>
            <p:ph sz="quarter" idx="11" hasCustomPrompt="1"/>
          </p:nvPr>
        </p:nvSpPr>
        <p:spPr>
          <a:xfrm>
            <a:off x="793330" y="1204137"/>
            <a:ext cx="7573310" cy="4632325"/>
          </a:xfrm>
          <a:prstGeom prst="rect">
            <a:avLst/>
          </a:prstGeom>
        </p:spPr>
        <p:txBody>
          <a:bodyPr vert="horz" lIns="91429" tIns="45714" rIns="91429" bIns="45714"/>
          <a:lstStyle>
            <a:lvl1pPr marL="342860" indent="-342860">
              <a:buFont typeface="Arial"/>
              <a:buChar char="•"/>
              <a:defRPr sz="2000" b="1">
                <a:solidFill>
                  <a:srgbClr val="000000"/>
                </a:solidFill>
              </a:defRPr>
            </a:lvl1pPr>
            <a:lvl2pPr>
              <a:defRPr sz="1800">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ounded Rectangle 9"/>
          <p:cNvSpPr/>
          <p:nvPr/>
        </p:nvSpPr>
        <p:spPr bwMode="auto">
          <a:xfrm>
            <a:off x="6053882" y="74707"/>
            <a:ext cx="3023741" cy="375108"/>
          </a:xfrm>
          <a:prstGeom prst="roundRect">
            <a:avLst>
              <a:gd name="adj" fmla="val 43087"/>
            </a:avLst>
          </a:prstGeom>
          <a:gradFill flip="none" rotWithShape="1">
            <a:gsLst>
              <a:gs pos="9000">
                <a:srgbClr val="F78300"/>
              </a:gs>
              <a:gs pos="100000">
                <a:srgbClr val="FFFF00"/>
              </a:gs>
              <a:gs pos="54000">
                <a:srgbClr val="F0A800"/>
              </a:gs>
            </a:gsLst>
            <a:lin ang="5640000" scaled="0"/>
            <a:tileRect/>
          </a:gradFill>
          <a:ln w="28575" cap="flat" cmpd="sng" algn="ctr">
            <a:gradFill flip="none" rotWithShape="1">
              <a:gsLst>
                <a:gs pos="0">
                  <a:schemeClr val="accent1"/>
                </a:gs>
                <a:gs pos="100000">
                  <a:srgbClr val="000000"/>
                </a:gs>
              </a:gsLst>
              <a:lin ang="4920000" scaled="0"/>
              <a:tileRect/>
            </a:gra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29" tIns="0" rIns="91429" bIns="0" numCol="1" rtlCol="0" anchor="ctr" anchorCtr="0" compatLnSpc="1">
            <a:prstTxWarp prst="textNoShape">
              <a:avLst/>
            </a:prstTxWarp>
            <a:sp3d extrusionH="57150">
              <a:bevelT w="38100" h="38100" prst="relaxedInset"/>
            </a:sp3d>
          </a:bodyPr>
          <a:lstStyle/>
          <a:p>
            <a:pPr marL="0" marR="0" indent="0" algn="ctr" defTabSz="914293"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glow rad="63500">
                  <a:schemeClr val="accent1">
                    <a:satMod val="175000"/>
                    <a:alpha val="40000"/>
                  </a:schemeClr>
                </a:glow>
              </a:effectLst>
              <a:latin typeface="Arial" charset="0"/>
              <a:ea typeface="ＭＳ Ｐゴシック" pitchFamily="34" charset="-128"/>
            </a:endParaRPr>
          </a:p>
        </p:txBody>
      </p:sp>
      <p:sp>
        <p:nvSpPr>
          <p:cNvPr id="12" name="Rectangle 11"/>
          <p:cNvSpPr>
            <a:spLocks/>
          </p:cNvSpPr>
          <p:nvPr/>
        </p:nvSpPr>
        <p:spPr bwMode="auto">
          <a:xfrm>
            <a:off x="5844277" y="8"/>
            <a:ext cx="3299730" cy="544793"/>
          </a:xfrm>
          <a:prstGeom prst="rect">
            <a:avLst/>
          </a:prstGeom>
          <a:solidFill>
            <a:schemeClr val="bg1">
              <a:alpha val="61000"/>
            </a:schemeClr>
          </a:solidFill>
          <a:ln>
            <a:noFill/>
          </a:ln>
        </p:spPr>
        <p:txBody>
          <a:bodyPr lIns="0" tIns="0" rIns="0" bIns="0"/>
          <a:lstStyle/>
          <a:p>
            <a:endParaRPr lang="en-US"/>
          </a:p>
        </p:txBody>
      </p:sp>
      <p:sp>
        <p:nvSpPr>
          <p:cNvPr id="11" name="Text Placeholder 3"/>
          <p:cNvSpPr>
            <a:spLocks noGrp="1"/>
          </p:cNvSpPr>
          <p:nvPr>
            <p:ph type="body" sz="quarter" idx="12" hasCustomPrompt="1"/>
          </p:nvPr>
        </p:nvSpPr>
        <p:spPr>
          <a:xfrm>
            <a:off x="6053882" y="74215"/>
            <a:ext cx="3023741" cy="375600"/>
          </a:xfrm>
          <a:prstGeom prst="rect">
            <a:avLst/>
          </a:prstGeom>
        </p:spPr>
        <p:txBody>
          <a:bodyPr vert="horz" lIns="91429" tIns="45714" rIns="91429" bIns="45714" anchor="ctr" anchorCtr="0"/>
          <a:lstStyle>
            <a:lvl1pPr algn="ctr">
              <a:defRPr sz="1300" baseline="0">
                <a:solidFill>
                  <a:schemeClr val="tx1">
                    <a:lumMod val="50000"/>
                    <a:lumOff val="50000"/>
                  </a:schemeClr>
                </a:solidFill>
              </a:defRPr>
            </a:lvl1pPr>
            <a:lvl2pPr>
              <a:defRPr sz="1400"/>
            </a:lvl2pPr>
            <a:lvl3pPr>
              <a:defRPr sz="1400"/>
            </a:lvl3pPr>
            <a:lvl4pPr>
              <a:defRPr sz="1400"/>
            </a:lvl4pPr>
            <a:lvl5pPr>
              <a:defRPr sz="1400"/>
            </a:lvl5pPr>
          </a:lstStyle>
          <a:p>
            <a:pPr lvl="0"/>
            <a:r>
              <a:rPr lang="en-US" dirty="0" smtClean="0"/>
              <a:t>Insert Topic Here</a:t>
            </a:r>
          </a:p>
        </p:txBody>
      </p:sp>
    </p:spTree>
    <p:extLst>
      <p:ext uri="{BB962C8B-B14F-4D97-AF65-F5344CB8AC3E}">
        <p14:creationId xmlns:p14="http://schemas.microsoft.com/office/powerpoint/2010/main" val="3844408871"/>
      </p:ext>
    </p:extLst>
  </p:cSld>
  <p:clrMapOvr>
    <a:masterClrMapping/>
  </p:clrMapOvr>
  <p:transition spd="slow">
    <p:wip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4" name="Picture 14" descr="title-background.jpg                                           0145C963Hi-Ho-Silver                   C2BB242B:"/>
          <p:cNvPicPr>
            <a:picLocks noChangeAspect="1" noChangeArrowheads="1"/>
          </p:cNvPicPr>
          <p:nvPr userDrawn="1"/>
        </p:nvPicPr>
        <p:blipFill>
          <a:blip r:embed="rId2" cstate="print"/>
          <a:srcRect/>
          <a:stretch>
            <a:fillRect/>
          </a:stretch>
        </p:blipFill>
        <p:spPr bwMode="auto">
          <a:xfrm>
            <a:off x="0" y="1270000"/>
            <a:ext cx="9144000" cy="5589588"/>
          </a:xfrm>
          <a:prstGeom prst="rect">
            <a:avLst/>
          </a:prstGeom>
          <a:noFill/>
          <a:ln w="9525">
            <a:noFill/>
            <a:miter lim="800000"/>
            <a:headEnd/>
            <a:tailEnd/>
          </a:ln>
        </p:spPr>
      </p:pic>
      <p:pic>
        <p:nvPicPr>
          <p:cNvPr id="6" name="Picture 6" descr="Aruba_whitelogo.png"/>
          <p:cNvPicPr>
            <a:picLocks noChangeAspect="1"/>
          </p:cNvPicPr>
          <p:nvPr userDrawn="1"/>
        </p:nvPicPr>
        <p:blipFill>
          <a:blip r:embed="rId3" cstate="print"/>
          <a:srcRect/>
          <a:stretch>
            <a:fillRect/>
          </a:stretch>
        </p:blipFill>
        <p:spPr bwMode="auto">
          <a:xfrm>
            <a:off x="7675563" y="6400800"/>
            <a:ext cx="1098550" cy="304800"/>
          </a:xfrm>
          <a:prstGeom prst="rect">
            <a:avLst/>
          </a:prstGeom>
          <a:noFill/>
          <a:ln w="9525">
            <a:noFill/>
            <a:miter lim="800000"/>
            <a:headEnd/>
            <a:tailEnd/>
          </a:ln>
        </p:spPr>
      </p:pic>
      <p:sp>
        <p:nvSpPr>
          <p:cNvPr id="5" name="Rectangle 2"/>
          <p:cNvSpPr>
            <a:spLocks noGrp="1" noChangeArrowheads="1"/>
          </p:cNvSpPr>
          <p:nvPr>
            <p:ph type="title"/>
          </p:nvPr>
        </p:nvSpPr>
        <p:spPr>
          <a:xfrm>
            <a:off x="636466" y="2787650"/>
            <a:ext cx="7871068" cy="1282700"/>
          </a:xfrm>
          <a:prstGeom prst="rect">
            <a:avLst/>
          </a:prstGeom>
        </p:spPr>
        <p:txBody>
          <a:bodyPr anchor="ctr"/>
          <a:lstStyle>
            <a:lvl1pPr algn="ctr">
              <a:defRPr sz="3600" b="1" i="0">
                <a:solidFill>
                  <a:srgbClr val="FFFFFF"/>
                </a:solidFill>
                <a:latin typeface="Arial"/>
                <a:cs typeface="Arial"/>
              </a:defRPr>
            </a:lvl1pPr>
          </a:lstStyle>
          <a:p>
            <a:r>
              <a:rPr lang="en-US" smtClean="0"/>
              <a:t>Click to edit Master title style</a:t>
            </a:r>
            <a:endParaRPr lang="en-US" dirty="0"/>
          </a:p>
        </p:txBody>
      </p:sp>
      <p:sp>
        <p:nvSpPr>
          <p:cNvPr id="10" name="Text Placeholder 9"/>
          <p:cNvSpPr>
            <a:spLocks noGrp="1"/>
          </p:cNvSpPr>
          <p:nvPr>
            <p:ph type="body" sz="quarter" idx="10"/>
          </p:nvPr>
        </p:nvSpPr>
        <p:spPr>
          <a:xfrm>
            <a:off x="7536484" y="339698"/>
            <a:ext cx="1381125" cy="1657350"/>
          </a:xfrm>
        </p:spPr>
        <p:txBody>
          <a:bodyPr/>
          <a:lstStyle>
            <a:lvl1pPr marL="0">
              <a:spcBef>
                <a:spcPts val="300"/>
              </a:spcBef>
              <a:defRPr sz="1000" b="1">
                <a:solidFill>
                  <a:srgbClr val="FFFFFF"/>
                </a:solidFill>
              </a:defRPr>
            </a:lvl1pPr>
            <a:lvl2pPr marL="0">
              <a:spcBef>
                <a:spcPts val="300"/>
              </a:spcBef>
              <a:defRPr sz="1000" b="0">
                <a:solidFill>
                  <a:srgbClr val="FFFFFF"/>
                </a:solidFill>
              </a:defRPr>
            </a:lvl2pPr>
            <a:lvl3pPr marL="0">
              <a:spcBef>
                <a:spcPts val="300"/>
              </a:spcBef>
              <a:defRPr sz="1000" b="0">
                <a:solidFill>
                  <a:srgbClr val="FFFFFF"/>
                </a:solidFill>
              </a:defRPr>
            </a:lvl3pPr>
            <a:lvl4pPr marL="0">
              <a:spcBef>
                <a:spcPts val="300"/>
              </a:spcBef>
              <a:defRPr sz="1000" b="0">
                <a:solidFill>
                  <a:srgbClr val="FFFFFF"/>
                </a:solidFill>
              </a:defRPr>
            </a:lvl4pPr>
            <a:lvl5pPr marL="0">
              <a:spcBef>
                <a:spcPts val="300"/>
              </a:spcBef>
              <a:defRPr sz="1000" b="0">
                <a:solidFill>
                  <a:srgbClr val="FFFFFF"/>
                </a:solidFill>
              </a:defRPr>
            </a:lvl5pPr>
          </a:lstStyle>
          <a:p>
            <a:pPr lvl="0"/>
            <a:r>
              <a:rPr lang="en-US" smtClean="0"/>
              <a:t>Click to edit Master text styles</a:t>
            </a:r>
          </a:p>
        </p:txBody>
      </p:sp>
      <p:sp>
        <p:nvSpPr>
          <p:cNvPr id="8" name="TextBox 7"/>
          <p:cNvSpPr txBox="1"/>
          <p:nvPr userDrawn="1"/>
        </p:nvSpPr>
        <p:spPr>
          <a:xfrm>
            <a:off x="4360422" y="6554530"/>
            <a:ext cx="435855" cy="246221"/>
          </a:xfrm>
          <a:prstGeom prst="rect">
            <a:avLst/>
          </a:prstGeom>
          <a:noFill/>
        </p:spPr>
        <p:txBody>
          <a:bodyPr wrap="square" rtlCol="0">
            <a:spAutoFit/>
          </a:bodyPr>
          <a:lstStyle/>
          <a:p>
            <a:pPr algn="ctr"/>
            <a:fld id="{23012D06-F38B-4356-A24A-00D85CA6255C}" type="slidenum">
              <a:rPr lang="en-US" sz="1000" kern="1200" smtClean="0">
                <a:solidFill>
                  <a:schemeClr val="bg2"/>
                </a:solidFill>
                <a:latin typeface="Arial" charset="0"/>
                <a:ea typeface="ＭＳ Ｐゴシック" charset="-128"/>
                <a:cs typeface="Arial" charset="0"/>
              </a:rPr>
              <a:pPr algn="ctr"/>
              <a:t>‹#›</a:t>
            </a:fld>
            <a:endParaRPr lang="en-US" sz="1000" kern="1200" dirty="0">
              <a:solidFill>
                <a:schemeClr val="bg2"/>
              </a:solidFill>
              <a:latin typeface="Arial" charset="0"/>
              <a:ea typeface="ＭＳ Ｐゴシック" charset="-128"/>
              <a:cs typeface="Arial" charset="0"/>
            </a:endParaRPr>
          </a:p>
        </p:txBody>
      </p:sp>
    </p:spTree>
    <p:extLst>
      <p:ext uri="{BB962C8B-B14F-4D97-AF65-F5344CB8AC3E}">
        <p14:creationId xmlns:p14="http://schemas.microsoft.com/office/powerpoint/2010/main" val="2005181352"/>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pic>
        <p:nvPicPr>
          <p:cNvPr id="3" name="Picture 6" descr="contentslide_graphic4_gray.png"/>
          <p:cNvPicPr>
            <a:picLocks noChangeAspect="1"/>
          </p:cNvPicPr>
          <p:nvPr userDrawn="1"/>
        </p:nvPicPr>
        <p:blipFill>
          <a:blip r:embed="rId2" cstate="print"/>
          <a:srcRect/>
          <a:stretch>
            <a:fillRect/>
          </a:stretch>
        </p:blipFill>
        <p:spPr bwMode="auto">
          <a:xfrm>
            <a:off x="0" y="0"/>
            <a:ext cx="9144000" cy="938213"/>
          </a:xfrm>
          <a:prstGeom prst="rect">
            <a:avLst/>
          </a:prstGeom>
          <a:noFill/>
          <a:ln w="9525">
            <a:noFill/>
            <a:miter lim="800000"/>
            <a:headEnd/>
            <a:tailEnd/>
          </a:ln>
        </p:spPr>
      </p:pic>
      <p:sp>
        <p:nvSpPr>
          <p:cNvPr id="4" name="AutoShape 5"/>
          <p:cNvSpPr>
            <a:spLocks noChangeAspect="1" noChangeArrowheads="1" noTextEdit="1"/>
          </p:cNvSpPr>
          <p:nvPr/>
        </p:nvSpPr>
        <p:spPr bwMode="auto">
          <a:xfrm>
            <a:off x="2389188" y="4197350"/>
            <a:ext cx="3735387" cy="280988"/>
          </a:xfrm>
          <a:prstGeom prst="rect">
            <a:avLst/>
          </a:prstGeom>
          <a:noFill/>
          <a:ln w="9525">
            <a:noFill/>
            <a:miter lim="800000"/>
            <a:headEnd/>
            <a:tailEnd/>
          </a:ln>
        </p:spPr>
        <p:txBody>
          <a:bodyPr lIns="91388" tIns="45694" rIns="91388" bIns="45694"/>
          <a:lstStyle/>
          <a:p>
            <a:pPr eaLnBrk="0" hangingPunct="0">
              <a:defRPr/>
            </a:pPr>
            <a:endParaRPr lang="en-US">
              <a:ea typeface="+mn-ea"/>
            </a:endParaRPr>
          </a:p>
        </p:txBody>
      </p:sp>
      <p:cxnSp>
        <p:nvCxnSpPr>
          <p:cNvPr id="8" name="Straight Connector 24"/>
          <p:cNvCxnSpPr>
            <a:cxnSpLocks noChangeShapeType="1"/>
          </p:cNvCxnSpPr>
          <p:nvPr userDrawn="1"/>
        </p:nvCxnSpPr>
        <p:spPr bwMode="auto">
          <a:xfrm>
            <a:off x="808038" y="6356350"/>
            <a:ext cx="7543800" cy="1588"/>
          </a:xfrm>
          <a:prstGeom prst="line">
            <a:avLst/>
          </a:prstGeom>
          <a:noFill/>
          <a:ln w="38100">
            <a:solidFill>
              <a:schemeClr val="bg2"/>
            </a:solidFill>
            <a:round/>
            <a:headEnd/>
            <a:tailEnd/>
          </a:ln>
        </p:spPr>
      </p:cxnSp>
      <p:pic>
        <p:nvPicPr>
          <p:cNvPr id="9" name="Picture 53" descr="Aruba_colorlogo.png"/>
          <p:cNvPicPr>
            <a:picLocks noChangeAspect="1"/>
          </p:cNvPicPr>
          <p:nvPr userDrawn="1"/>
        </p:nvPicPr>
        <p:blipFill>
          <a:blip r:embed="rId3" cstate="print"/>
          <a:srcRect/>
          <a:stretch>
            <a:fillRect/>
          </a:stretch>
        </p:blipFill>
        <p:spPr bwMode="auto">
          <a:xfrm>
            <a:off x="7448550" y="6521450"/>
            <a:ext cx="898525" cy="249238"/>
          </a:xfrm>
          <a:prstGeom prst="rect">
            <a:avLst/>
          </a:prstGeom>
          <a:noFill/>
          <a:ln w="9525">
            <a:noFill/>
            <a:miter lim="800000"/>
            <a:headEnd/>
            <a:tailEnd/>
          </a:ln>
        </p:spPr>
      </p:pic>
      <p:sp>
        <p:nvSpPr>
          <p:cNvPr id="13" name="Title 1"/>
          <p:cNvSpPr>
            <a:spLocks noGrp="1"/>
          </p:cNvSpPr>
          <p:nvPr>
            <p:ph type="title"/>
          </p:nvPr>
        </p:nvSpPr>
        <p:spPr>
          <a:xfrm>
            <a:off x="723900" y="0"/>
            <a:ext cx="8420100" cy="876300"/>
          </a:xfrm>
          <a:noFill/>
          <a:ln w="9525">
            <a:noFill/>
            <a:miter lim="800000"/>
            <a:headEnd/>
            <a:tailEnd/>
          </a:ln>
        </p:spPr>
        <p:txBody>
          <a:bodyPr/>
          <a:lstStyle>
            <a:lvl1pPr>
              <a:defRPr lang="en-US" altLang="ja-JP" sz="3200" b="1" i="0" dirty="0">
                <a:solidFill>
                  <a:schemeClr val="bg1"/>
                </a:solidFill>
                <a:latin typeface="Arial"/>
                <a:ea typeface="ＭＳ Ｐゴシック" pitchFamily="34" charset="-128"/>
                <a:cs typeface="Arial"/>
              </a:defRPr>
            </a:lvl1pPr>
          </a:lstStyle>
          <a:p>
            <a:pPr lvl="0"/>
            <a:r>
              <a:rPr lang="en-US" smtClean="0"/>
              <a:t>Click to edit Master title style</a:t>
            </a:r>
            <a:endParaRPr lang="en-US" dirty="0"/>
          </a:p>
        </p:txBody>
      </p:sp>
      <p:sp>
        <p:nvSpPr>
          <p:cNvPr id="10" name="TextBox 9"/>
          <p:cNvSpPr txBox="1"/>
          <p:nvPr userDrawn="1"/>
        </p:nvSpPr>
        <p:spPr>
          <a:xfrm>
            <a:off x="4360422" y="6554530"/>
            <a:ext cx="435855" cy="246221"/>
          </a:xfrm>
          <a:prstGeom prst="rect">
            <a:avLst/>
          </a:prstGeom>
          <a:noFill/>
        </p:spPr>
        <p:txBody>
          <a:bodyPr wrap="square" rtlCol="0">
            <a:spAutoFit/>
          </a:bodyPr>
          <a:lstStyle/>
          <a:p>
            <a:pPr algn="ctr"/>
            <a:fld id="{23012D06-F38B-4356-A24A-00D85CA6255C}" type="slidenum">
              <a:rPr lang="en-US" sz="1000" kern="1200" smtClean="0">
                <a:solidFill>
                  <a:schemeClr val="bg2"/>
                </a:solidFill>
                <a:latin typeface="Arial" charset="0"/>
                <a:ea typeface="ＭＳ Ｐゴシック" charset="-128"/>
                <a:cs typeface="Arial" charset="0"/>
              </a:rPr>
              <a:pPr algn="ctr"/>
              <a:t>‹#›</a:t>
            </a:fld>
            <a:endParaRPr lang="en-US" sz="1000" kern="1200" dirty="0">
              <a:solidFill>
                <a:schemeClr val="bg2"/>
              </a:solidFill>
              <a:latin typeface="Arial" charset="0"/>
              <a:ea typeface="ＭＳ Ｐゴシック" charset="-128"/>
              <a:cs typeface="Arial" charset="0"/>
            </a:endParaRPr>
          </a:p>
        </p:txBody>
      </p:sp>
    </p:spTree>
    <p:extLst>
      <p:ext uri="{BB962C8B-B14F-4D97-AF65-F5344CB8AC3E}">
        <p14:creationId xmlns:p14="http://schemas.microsoft.com/office/powerpoint/2010/main" val="1049452331"/>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pic>
        <p:nvPicPr>
          <p:cNvPr id="4" name="Picture 6" descr="contentslide_graphic4_gray.png"/>
          <p:cNvPicPr>
            <a:picLocks noChangeAspect="1"/>
          </p:cNvPicPr>
          <p:nvPr/>
        </p:nvPicPr>
        <p:blipFill>
          <a:blip r:embed="rId2" cstate="print"/>
          <a:srcRect/>
          <a:stretch>
            <a:fillRect/>
          </a:stretch>
        </p:blipFill>
        <p:spPr bwMode="auto">
          <a:xfrm>
            <a:off x="0" y="0"/>
            <a:ext cx="9144000" cy="938213"/>
          </a:xfrm>
          <a:prstGeom prst="rect">
            <a:avLst/>
          </a:prstGeom>
          <a:noFill/>
          <a:ln w="9525">
            <a:noFill/>
            <a:miter lim="800000"/>
            <a:headEnd/>
            <a:tailEnd/>
          </a:ln>
        </p:spPr>
      </p:pic>
      <p:sp>
        <p:nvSpPr>
          <p:cNvPr id="5" name="AutoShape 5"/>
          <p:cNvSpPr>
            <a:spLocks noChangeAspect="1" noChangeArrowheads="1" noTextEdit="1"/>
          </p:cNvSpPr>
          <p:nvPr/>
        </p:nvSpPr>
        <p:spPr bwMode="auto">
          <a:xfrm>
            <a:off x="2389188" y="4197350"/>
            <a:ext cx="3735387" cy="280988"/>
          </a:xfrm>
          <a:prstGeom prst="rect">
            <a:avLst/>
          </a:prstGeom>
          <a:noFill/>
          <a:ln w="9525">
            <a:noFill/>
            <a:miter lim="800000"/>
            <a:headEnd/>
            <a:tailEnd/>
          </a:ln>
        </p:spPr>
        <p:txBody>
          <a:bodyPr lIns="91388" tIns="45694" rIns="91388" bIns="45694"/>
          <a:lstStyle/>
          <a:p>
            <a:pPr eaLnBrk="0" hangingPunct="0">
              <a:defRPr/>
            </a:pPr>
            <a:endParaRPr lang="en-US">
              <a:ea typeface="+mn-ea"/>
            </a:endParaRPr>
          </a:p>
        </p:txBody>
      </p:sp>
      <p:cxnSp>
        <p:nvCxnSpPr>
          <p:cNvPr id="9" name="Straight Connector 24"/>
          <p:cNvCxnSpPr>
            <a:cxnSpLocks noChangeShapeType="1"/>
          </p:cNvCxnSpPr>
          <p:nvPr/>
        </p:nvCxnSpPr>
        <p:spPr bwMode="auto">
          <a:xfrm>
            <a:off x="808038" y="6356350"/>
            <a:ext cx="7543800" cy="1588"/>
          </a:xfrm>
          <a:prstGeom prst="line">
            <a:avLst/>
          </a:prstGeom>
          <a:noFill/>
          <a:ln w="38100">
            <a:solidFill>
              <a:schemeClr val="bg2"/>
            </a:solidFill>
            <a:round/>
            <a:headEnd/>
            <a:tailEnd/>
          </a:ln>
        </p:spPr>
      </p:cxnSp>
      <p:pic>
        <p:nvPicPr>
          <p:cNvPr id="10" name="Picture 53" descr="Aruba_colorlogo.png"/>
          <p:cNvPicPr>
            <a:picLocks noChangeAspect="1"/>
          </p:cNvPicPr>
          <p:nvPr/>
        </p:nvPicPr>
        <p:blipFill>
          <a:blip r:embed="rId3" cstate="print"/>
          <a:srcRect/>
          <a:stretch>
            <a:fillRect/>
          </a:stretch>
        </p:blipFill>
        <p:spPr bwMode="auto">
          <a:xfrm>
            <a:off x="7448550" y="6521450"/>
            <a:ext cx="898525" cy="249238"/>
          </a:xfrm>
          <a:prstGeom prst="rect">
            <a:avLst/>
          </a:prstGeom>
          <a:noFill/>
          <a:ln w="9525">
            <a:noFill/>
            <a:miter lim="800000"/>
            <a:headEnd/>
            <a:tailEnd/>
          </a:ln>
        </p:spPr>
      </p:pic>
      <p:pic>
        <p:nvPicPr>
          <p:cNvPr id="11" name="Picture 6" descr="contentslide_graphic4_gray.png"/>
          <p:cNvPicPr>
            <a:picLocks noChangeAspect="1"/>
          </p:cNvPicPr>
          <p:nvPr userDrawn="1"/>
        </p:nvPicPr>
        <p:blipFill>
          <a:blip r:embed="rId2" cstate="print"/>
          <a:srcRect/>
          <a:stretch>
            <a:fillRect/>
          </a:stretch>
        </p:blipFill>
        <p:spPr bwMode="auto">
          <a:xfrm>
            <a:off x="0" y="0"/>
            <a:ext cx="9144000" cy="938213"/>
          </a:xfrm>
          <a:prstGeom prst="rect">
            <a:avLst/>
          </a:prstGeom>
          <a:noFill/>
          <a:ln w="9525">
            <a:noFill/>
            <a:miter lim="800000"/>
            <a:headEnd/>
            <a:tailEnd/>
          </a:ln>
        </p:spPr>
      </p:pic>
      <p:cxnSp>
        <p:nvCxnSpPr>
          <p:cNvPr id="12" name="Straight Connector 24"/>
          <p:cNvCxnSpPr>
            <a:cxnSpLocks noChangeShapeType="1"/>
          </p:cNvCxnSpPr>
          <p:nvPr userDrawn="1"/>
        </p:nvCxnSpPr>
        <p:spPr bwMode="auto">
          <a:xfrm>
            <a:off x="808038" y="6356350"/>
            <a:ext cx="7543800" cy="1588"/>
          </a:xfrm>
          <a:prstGeom prst="line">
            <a:avLst/>
          </a:prstGeom>
          <a:noFill/>
          <a:ln w="38100">
            <a:solidFill>
              <a:schemeClr val="bg2"/>
            </a:solidFill>
            <a:round/>
            <a:headEnd/>
            <a:tailEnd/>
          </a:ln>
        </p:spPr>
      </p:cxnSp>
      <p:pic>
        <p:nvPicPr>
          <p:cNvPr id="14" name="Picture 53" descr="Aruba_colorlogo.png"/>
          <p:cNvPicPr>
            <a:picLocks noChangeAspect="1"/>
          </p:cNvPicPr>
          <p:nvPr userDrawn="1"/>
        </p:nvPicPr>
        <p:blipFill>
          <a:blip r:embed="rId3" cstate="print"/>
          <a:srcRect/>
          <a:stretch>
            <a:fillRect/>
          </a:stretch>
        </p:blipFill>
        <p:spPr bwMode="auto">
          <a:xfrm>
            <a:off x="7448550" y="6521450"/>
            <a:ext cx="898525" cy="249238"/>
          </a:xfrm>
          <a:prstGeom prst="rect">
            <a:avLst/>
          </a:prstGeom>
          <a:noFill/>
          <a:ln w="9525">
            <a:noFill/>
            <a:miter lim="800000"/>
            <a:headEnd/>
            <a:tailEnd/>
          </a:ln>
        </p:spPr>
      </p:pic>
      <p:sp>
        <p:nvSpPr>
          <p:cNvPr id="13" name="Title 1"/>
          <p:cNvSpPr>
            <a:spLocks noGrp="1"/>
          </p:cNvSpPr>
          <p:nvPr>
            <p:ph type="title"/>
          </p:nvPr>
        </p:nvSpPr>
        <p:spPr>
          <a:xfrm>
            <a:off x="723900" y="0"/>
            <a:ext cx="8420100" cy="876300"/>
          </a:xfrm>
          <a:noFill/>
          <a:ln w="9525">
            <a:noFill/>
            <a:miter lim="800000"/>
            <a:headEnd/>
            <a:tailEnd/>
          </a:ln>
        </p:spPr>
        <p:txBody>
          <a:bodyPr/>
          <a:lstStyle>
            <a:lvl1pPr>
              <a:defRPr lang="en-US" altLang="ja-JP" sz="3200" b="1" i="0" dirty="0">
                <a:solidFill>
                  <a:schemeClr val="bg1"/>
                </a:solidFill>
                <a:latin typeface="Arial"/>
                <a:ea typeface="ＭＳ Ｐゴシック" pitchFamily="34" charset="-128"/>
                <a:cs typeface="Arial"/>
              </a:defRPr>
            </a:lvl1pPr>
          </a:lstStyle>
          <a:p>
            <a:pPr lvl="0"/>
            <a:r>
              <a:rPr lang="en-US" smtClean="0"/>
              <a:t>Click to edit Master title style</a:t>
            </a:r>
            <a:endParaRPr lang="en-US" dirty="0"/>
          </a:p>
        </p:txBody>
      </p:sp>
      <p:sp>
        <p:nvSpPr>
          <p:cNvPr id="16" name="Text Placeholder 15"/>
          <p:cNvSpPr>
            <a:spLocks noGrp="1"/>
          </p:cNvSpPr>
          <p:nvPr>
            <p:ph type="body" sz="quarter" idx="10" hasCustomPrompt="1"/>
          </p:nvPr>
        </p:nvSpPr>
        <p:spPr>
          <a:xfrm>
            <a:off x="808038" y="1630120"/>
            <a:ext cx="7543800" cy="4224580"/>
          </a:xfrm>
        </p:spPr>
        <p:txBody>
          <a:bodyPr/>
          <a:lstStyle>
            <a:lvl1pPr marL="233363" marR="0" indent="-233363" algn="l" defTabSz="914400" rtl="0" eaLnBrk="0" fontAlgn="base" latinLnBrk="0" hangingPunct="0">
              <a:lnSpc>
                <a:spcPct val="100000"/>
              </a:lnSpc>
              <a:spcBef>
                <a:spcPts val="0"/>
              </a:spcBef>
              <a:spcAft>
                <a:spcPts val="600"/>
              </a:spcAft>
              <a:buClr>
                <a:srgbClr val="FF9933"/>
              </a:buClr>
              <a:buSzTx/>
              <a:buFontTx/>
              <a:buChar char="•"/>
              <a:tabLst/>
              <a:defRPr sz="2400" baseline="0">
                <a:solidFill>
                  <a:schemeClr val="tx1"/>
                </a:solidFill>
              </a:defRPr>
            </a:lvl1pPr>
            <a:lvl2pPr>
              <a:lnSpc>
                <a:spcPct val="100000"/>
              </a:lnSpc>
              <a:spcBef>
                <a:spcPts val="0"/>
              </a:spcBef>
              <a:spcAft>
                <a:spcPts val="600"/>
              </a:spcAft>
              <a:defRPr>
                <a:solidFill>
                  <a:schemeClr val="bg2">
                    <a:lumMod val="75000"/>
                  </a:schemeClr>
                </a:solidFill>
              </a:defRPr>
            </a:lvl2pPr>
            <a:lvl3pPr indent="-246063">
              <a:lnSpc>
                <a:spcPct val="100000"/>
              </a:lnSpc>
              <a:spcBef>
                <a:spcPts val="0"/>
              </a:spcBef>
              <a:spcAft>
                <a:spcPts val="600"/>
              </a:spcAft>
              <a:defRPr>
                <a:solidFill>
                  <a:schemeClr val="bg2">
                    <a:lumMod val="75000"/>
                  </a:schemeClr>
                </a:solidFill>
              </a:defRPr>
            </a:lvl3pPr>
          </a:lstStyle>
          <a:p>
            <a:pPr marL="0" indent="0">
              <a:lnSpc>
                <a:spcPct val="100000"/>
              </a:lnSpc>
              <a:spcBef>
                <a:spcPts val="0"/>
              </a:spcBef>
              <a:spcAft>
                <a:spcPts val="1800"/>
              </a:spcAft>
              <a:buFontTx/>
              <a:buNone/>
              <a:defRPr/>
            </a:pPr>
            <a:r>
              <a:rPr lang="en-US" dirty="0" smtClean="0">
                <a:latin typeface="Arial" charset="0"/>
                <a:cs typeface="Arial" charset="0"/>
              </a:rPr>
              <a:t>Sub headline is 24 pt Arial bold, Text 1</a:t>
            </a:r>
          </a:p>
          <a:p>
            <a:pPr marL="233363" indent="-233363">
              <a:lnSpc>
                <a:spcPct val="100000"/>
              </a:lnSpc>
              <a:spcBef>
                <a:spcPts val="0"/>
              </a:spcBef>
              <a:spcAft>
                <a:spcPts val="600"/>
              </a:spcAft>
              <a:buFontTx/>
              <a:buChar char="•"/>
              <a:defRPr/>
            </a:pPr>
            <a:r>
              <a:rPr lang="en-US" dirty="0" smtClean="0">
                <a:solidFill>
                  <a:srgbClr val="000000"/>
                </a:solidFill>
                <a:latin typeface="Arial" charset="0"/>
                <a:cs typeface="Arial" charset="0"/>
              </a:rPr>
              <a:t>First-level bullet is 24 pt Arial bold</a:t>
            </a:r>
          </a:p>
          <a:p>
            <a:pPr lvl="1">
              <a:lnSpc>
                <a:spcPct val="100000"/>
              </a:lnSpc>
              <a:spcBef>
                <a:spcPts val="0"/>
              </a:spcBef>
              <a:spcAft>
                <a:spcPts val="600"/>
              </a:spcAft>
              <a:defRPr/>
            </a:pPr>
            <a:r>
              <a:rPr lang="en-US" dirty="0" smtClean="0">
                <a:solidFill>
                  <a:srgbClr val="595959"/>
                </a:solidFill>
                <a:latin typeface="Arial" charset="0"/>
                <a:cs typeface="Arial" charset="0"/>
              </a:rPr>
              <a:t>Second-level bullet is 20 pt Arial, Text 1 lighter 35%</a:t>
            </a:r>
          </a:p>
          <a:p>
            <a:pPr lvl="2" indent="-246063">
              <a:lnSpc>
                <a:spcPct val="100000"/>
              </a:lnSpc>
              <a:spcBef>
                <a:spcPts val="0"/>
              </a:spcBef>
              <a:spcAft>
                <a:spcPts val="600"/>
              </a:spcAft>
              <a:defRPr/>
            </a:pPr>
            <a:r>
              <a:rPr lang="en-US" dirty="0" smtClean="0">
                <a:solidFill>
                  <a:srgbClr val="595959"/>
                </a:solidFill>
                <a:latin typeface="Arial" charset="0"/>
                <a:cs typeface="Arial" charset="0"/>
              </a:rPr>
              <a:t>Third-level bullet is 18 pt Arial, Text 1 lighter 35%</a:t>
            </a:r>
          </a:p>
          <a:p>
            <a:pPr marL="233363" indent="-233363">
              <a:lnSpc>
                <a:spcPct val="100000"/>
              </a:lnSpc>
              <a:spcBef>
                <a:spcPts val="0"/>
              </a:spcBef>
              <a:spcAft>
                <a:spcPts val="600"/>
              </a:spcAft>
              <a:buFontTx/>
              <a:buChar char="•"/>
              <a:defRPr/>
            </a:pPr>
            <a:r>
              <a:rPr lang="en-US" dirty="0" smtClean="0">
                <a:latin typeface="Arial" charset="0"/>
                <a:cs typeface="Arial" charset="0"/>
              </a:rPr>
              <a:t>First-level bullet is 24 pt Arial bold</a:t>
            </a:r>
          </a:p>
          <a:p>
            <a:pPr lvl="1">
              <a:lnSpc>
                <a:spcPct val="100000"/>
              </a:lnSpc>
              <a:spcBef>
                <a:spcPts val="0"/>
              </a:spcBef>
              <a:spcAft>
                <a:spcPts val="600"/>
              </a:spcAft>
              <a:defRPr/>
            </a:pPr>
            <a:r>
              <a:rPr lang="en-US" dirty="0" smtClean="0">
                <a:solidFill>
                  <a:srgbClr val="595959"/>
                </a:solidFill>
                <a:latin typeface="Arial" charset="0"/>
                <a:cs typeface="Arial" charset="0"/>
              </a:rPr>
              <a:t>Second-level bullet is 20 pt Arial, Text 1 lighter 35%</a:t>
            </a:r>
          </a:p>
          <a:p>
            <a:pPr lvl="1">
              <a:lnSpc>
                <a:spcPct val="100000"/>
              </a:lnSpc>
              <a:spcBef>
                <a:spcPts val="0"/>
              </a:spcBef>
              <a:spcAft>
                <a:spcPts val="600"/>
              </a:spcAft>
              <a:defRPr/>
            </a:pPr>
            <a:r>
              <a:rPr lang="en-US" dirty="0" smtClean="0">
                <a:solidFill>
                  <a:srgbClr val="595959"/>
                </a:solidFill>
                <a:latin typeface="Arial" charset="0"/>
                <a:cs typeface="Arial" charset="0"/>
              </a:rPr>
              <a:t>Second-level bullet is 20 pt Arial, Text 1 lighter 35%</a:t>
            </a:r>
          </a:p>
          <a:p>
            <a:pPr lvl="2" indent="-246063">
              <a:lnSpc>
                <a:spcPct val="100000"/>
              </a:lnSpc>
              <a:spcBef>
                <a:spcPts val="0"/>
              </a:spcBef>
              <a:spcAft>
                <a:spcPts val="600"/>
              </a:spcAft>
              <a:defRPr/>
            </a:pPr>
            <a:r>
              <a:rPr lang="en-US" dirty="0" smtClean="0">
                <a:solidFill>
                  <a:srgbClr val="595959"/>
                </a:solidFill>
                <a:latin typeface="Arial" charset="0"/>
                <a:cs typeface="Arial" charset="0"/>
              </a:rPr>
              <a:t>Third-level bullet is 18 pt Arial, Text 1 lighter 35%</a:t>
            </a:r>
          </a:p>
          <a:p>
            <a:pPr lvl="2">
              <a:lnSpc>
                <a:spcPct val="100000"/>
              </a:lnSpc>
              <a:spcBef>
                <a:spcPts val="0"/>
              </a:spcBef>
              <a:spcAft>
                <a:spcPts val="600"/>
              </a:spcAft>
              <a:defRPr/>
            </a:pPr>
            <a:r>
              <a:rPr lang="en-US" dirty="0" smtClean="0">
                <a:solidFill>
                  <a:srgbClr val="595959"/>
                </a:solidFill>
                <a:latin typeface="Arial" charset="0"/>
                <a:cs typeface="Arial" charset="0"/>
              </a:rPr>
              <a:t>Third-level bullet is 18 pt Arial, Text 1 lighter 35%</a:t>
            </a:r>
          </a:p>
          <a:p>
            <a:pPr lvl="2"/>
            <a:endParaRPr lang="en-US" dirty="0" smtClean="0"/>
          </a:p>
        </p:txBody>
      </p:sp>
      <p:sp>
        <p:nvSpPr>
          <p:cNvPr id="15" name="TextBox 14"/>
          <p:cNvSpPr txBox="1"/>
          <p:nvPr userDrawn="1"/>
        </p:nvSpPr>
        <p:spPr>
          <a:xfrm>
            <a:off x="4360422" y="6554530"/>
            <a:ext cx="435855" cy="246221"/>
          </a:xfrm>
          <a:prstGeom prst="rect">
            <a:avLst/>
          </a:prstGeom>
          <a:noFill/>
        </p:spPr>
        <p:txBody>
          <a:bodyPr wrap="square" rtlCol="0">
            <a:spAutoFit/>
          </a:bodyPr>
          <a:lstStyle/>
          <a:p>
            <a:pPr algn="ctr"/>
            <a:fld id="{23012D06-F38B-4356-A24A-00D85CA6255C}" type="slidenum">
              <a:rPr lang="en-US" sz="1000" kern="1200" smtClean="0">
                <a:solidFill>
                  <a:schemeClr val="bg2"/>
                </a:solidFill>
                <a:latin typeface="Arial" charset="0"/>
                <a:ea typeface="ＭＳ Ｐゴシック" charset="-128"/>
                <a:cs typeface="Arial" charset="0"/>
              </a:rPr>
              <a:pPr algn="ctr"/>
              <a:t>‹#›</a:t>
            </a:fld>
            <a:endParaRPr lang="en-US" sz="1000" kern="1200" dirty="0">
              <a:solidFill>
                <a:schemeClr val="bg2"/>
              </a:solidFill>
              <a:latin typeface="Arial" charset="0"/>
              <a:ea typeface="ＭＳ Ｐゴシック" charset="-128"/>
              <a:cs typeface="Arial" charset="0"/>
            </a:endParaRPr>
          </a:p>
        </p:txBody>
      </p:sp>
    </p:spTree>
    <p:extLst>
      <p:ext uri="{BB962C8B-B14F-4D97-AF65-F5344CB8AC3E}">
        <p14:creationId xmlns:p14="http://schemas.microsoft.com/office/powerpoint/2010/main" val="1414958517"/>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Rectangle 2"/>
          <p:cNvSpPr/>
          <p:nvPr userDrawn="1"/>
        </p:nvSpPr>
        <p:spPr bwMode="auto">
          <a:xfrm>
            <a:off x="0" y="0"/>
            <a:ext cx="9163050" cy="6867525"/>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eaLnBrk="0" hangingPunct="0">
              <a:defRPr/>
            </a:pPr>
            <a:endParaRPr lang="en-US">
              <a:ea typeface="ＭＳ Ｐゴシック" pitchFamily="34" charset="-128"/>
              <a:cs typeface="ＭＳ Ｐゴシック" charset="-128"/>
            </a:endParaRPr>
          </a:p>
        </p:txBody>
      </p:sp>
      <p:pic>
        <p:nvPicPr>
          <p:cNvPr id="4" name="Picture 3" descr="segueslide_b.png"/>
          <p:cNvPicPr>
            <a:picLocks noChangeAspect="1"/>
          </p:cNvPicPr>
          <p:nvPr userDrawn="1"/>
        </p:nvPicPr>
        <p:blipFill>
          <a:blip r:embed="rId2" cstate="print"/>
          <a:srcRect/>
          <a:stretch>
            <a:fillRect/>
          </a:stretch>
        </p:blipFill>
        <p:spPr bwMode="auto">
          <a:xfrm>
            <a:off x="0" y="2679700"/>
            <a:ext cx="9144000" cy="4178300"/>
          </a:xfrm>
          <a:prstGeom prst="rect">
            <a:avLst/>
          </a:prstGeom>
          <a:noFill/>
          <a:ln w="9525">
            <a:noFill/>
            <a:miter lim="800000"/>
            <a:headEnd/>
            <a:tailEnd/>
          </a:ln>
        </p:spPr>
      </p:pic>
      <p:pic>
        <p:nvPicPr>
          <p:cNvPr id="5" name="Picture 4" descr="segueslide_R.png"/>
          <p:cNvPicPr>
            <a:picLocks noChangeAspect="1"/>
          </p:cNvPicPr>
          <p:nvPr userDrawn="1"/>
        </p:nvPicPr>
        <p:blipFill>
          <a:blip r:embed="rId3" cstate="print"/>
          <a:srcRect/>
          <a:stretch>
            <a:fillRect/>
          </a:stretch>
        </p:blipFill>
        <p:spPr bwMode="auto">
          <a:xfrm>
            <a:off x="0" y="0"/>
            <a:ext cx="9144000" cy="4179888"/>
          </a:xfrm>
          <a:prstGeom prst="rect">
            <a:avLst/>
          </a:prstGeom>
          <a:noFill/>
          <a:ln w="9525">
            <a:noFill/>
            <a:miter lim="800000"/>
            <a:headEnd/>
            <a:tailEnd/>
          </a:ln>
        </p:spPr>
      </p:pic>
      <p:pic>
        <p:nvPicPr>
          <p:cNvPr id="6" name="Picture 5" descr="Aruba_colorlogo_white.png"/>
          <p:cNvPicPr>
            <a:picLocks noChangeAspect="1"/>
          </p:cNvPicPr>
          <p:nvPr userDrawn="1"/>
        </p:nvPicPr>
        <p:blipFill>
          <a:blip r:embed="rId4" cstate="print"/>
          <a:srcRect/>
          <a:stretch>
            <a:fillRect/>
          </a:stretch>
        </p:blipFill>
        <p:spPr bwMode="auto">
          <a:xfrm>
            <a:off x="7443788" y="6521450"/>
            <a:ext cx="912812" cy="254000"/>
          </a:xfrm>
          <a:prstGeom prst="rect">
            <a:avLst/>
          </a:prstGeom>
          <a:noFill/>
          <a:ln w="9525">
            <a:noFill/>
            <a:miter lim="800000"/>
            <a:headEnd/>
            <a:tailEnd/>
          </a:ln>
        </p:spPr>
      </p:pic>
      <p:sp>
        <p:nvSpPr>
          <p:cNvPr id="2" name="Title 1"/>
          <p:cNvSpPr>
            <a:spLocks noGrp="1"/>
          </p:cNvSpPr>
          <p:nvPr>
            <p:ph type="title"/>
          </p:nvPr>
        </p:nvSpPr>
        <p:spPr>
          <a:xfrm>
            <a:off x="900038" y="3192462"/>
            <a:ext cx="7366000" cy="473075"/>
          </a:xfrm>
        </p:spPr>
        <p:txBody>
          <a:bodyPr anchor="ctr"/>
          <a:lstStyle>
            <a:lvl1pPr algn="ctr">
              <a:defRPr sz="2400" b="0">
                <a:solidFill>
                  <a:schemeClr val="bg1"/>
                </a:solidFill>
              </a:defRPr>
            </a:lvl1pPr>
          </a:lstStyle>
          <a:p>
            <a:r>
              <a:rPr lang="en-US" smtClean="0"/>
              <a:t>Click to edit Master title style</a:t>
            </a:r>
            <a:endParaRPr lang="en-US" dirty="0"/>
          </a:p>
        </p:txBody>
      </p:sp>
      <p:sp>
        <p:nvSpPr>
          <p:cNvPr id="8" name="TextBox 7"/>
          <p:cNvSpPr txBox="1"/>
          <p:nvPr userDrawn="1"/>
        </p:nvSpPr>
        <p:spPr>
          <a:xfrm>
            <a:off x="4360422" y="6554530"/>
            <a:ext cx="435855" cy="246221"/>
          </a:xfrm>
          <a:prstGeom prst="rect">
            <a:avLst/>
          </a:prstGeom>
          <a:noFill/>
        </p:spPr>
        <p:txBody>
          <a:bodyPr wrap="square" rtlCol="0">
            <a:spAutoFit/>
          </a:bodyPr>
          <a:lstStyle/>
          <a:p>
            <a:pPr algn="ctr"/>
            <a:fld id="{23012D06-F38B-4356-A24A-00D85CA6255C}" type="slidenum">
              <a:rPr lang="en-US" sz="1000" kern="1200" smtClean="0">
                <a:solidFill>
                  <a:schemeClr val="bg2"/>
                </a:solidFill>
                <a:latin typeface="Arial" charset="0"/>
                <a:ea typeface="ＭＳ Ｐゴシック" charset="-128"/>
                <a:cs typeface="Arial" charset="0"/>
              </a:rPr>
              <a:pPr algn="ctr"/>
              <a:t>‹#›</a:t>
            </a:fld>
            <a:endParaRPr lang="en-US" sz="1000" kern="1200" dirty="0">
              <a:solidFill>
                <a:schemeClr val="bg2"/>
              </a:solidFill>
              <a:latin typeface="Arial" charset="0"/>
              <a:ea typeface="ＭＳ Ｐゴシック" charset="-128"/>
              <a:cs typeface="Arial" charset="0"/>
            </a:endParaRPr>
          </a:p>
        </p:txBody>
      </p:sp>
    </p:spTree>
    <p:extLst>
      <p:ext uri="{BB962C8B-B14F-4D97-AF65-F5344CB8AC3E}">
        <p14:creationId xmlns:p14="http://schemas.microsoft.com/office/powerpoint/2010/main" val="14987849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accel="50000" decel="5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3" name="Rectangle 2"/>
          <p:cNvSpPr/>
          <p:nvPr userDrawn="1"/>
        </p:nvSpPr>
        <p:spPr bwMode="auto">
          <a:xfrm>
            <a:off x="0" y="0"/>
            <a:ext cx="9163050" cy="6867525"/>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eaLnBrk="0" hangingPunct="0">
              <a:defRPr/>
            </a:pPr>
            <a:endParaRPr lang="en-US">
              <a:ea typeface="ＭＳ Ｐゴシック" pitchFamily="34" charset="-128"/>
              <a:cs typeface="ＭＳ Ｐゴシック" charset="-128"/>
            </a:endParaRPr>
          </a:p>
        </p:txBody>
      </p:sp>
      <p:pic>
        <p:nvPicPr>
          <p:cNvPr id="4" name="Picture 3" descr="segueslide_L.png"/>
          <p:cNvPicPr>
            <a:picLocks noChangeAspect="1"/>
          </p:cNvPicPr>
          <p:nvPr userDrawn="1"/>
        </p:nvPicPr>
        <p:blipFill>
          <a:blip r:embed="rId2" cstate="print"/>
          <a:srcRect/>
          <a:stretch>
            <a:fillRect/>
          </a:stretch>
        </p:blipFill>
        <p:spPr bwMode="auto">
          <a:xfrm>
            <a:off x="8742363" y="0"/>
            <a:ext cx="3136900" cy="6858000"/>
          </a:xfrm>
          <a:prstGeom prst="rect">
            <a:avLst/>
          </a:prstGeom>
          <a:noFill/>
          <a:ln w="9525">
            <a:noFill/>
            <a:miter lim="800000"/>
            <a:headEnd/>
            <a:tailEnd/>
          </a:ln>
        </p:spPr>
      </p:pic>
      <p:pic>
        <p:nvPicPr>
          <p:cNvPr id="5" name="Picture 4" descr="segueslide_R.png"/>
          <p:cNvPicPr>
            <a:picLocks noChangeAspect="1"/>
          </p:cNvPicPr>
          <p:nvPr userDrawn="1"/>
        </p:nvPicPr>
        <p:blipFill>
          <a:blip r:embed="rId3" cstate="print"/>
          <a:srcRect/>
          <a:stretch>
            <a:fillRect/>
          </a:stretch>
        </p:blipFill>
        <p:spPr bwMode="auto">
          <a:xfrm>
            <a:off x="-2836863" y="0"/>
            <a:ext cx="3136901" cy="6858000"/>
          </a:xfrm>
          <a:prstGeom prst="rect">
            <a:avLst/>
          </a:prstGeom>
          <a:noFill/>
          <a:ln w="9525">
            <a:noFill/>
            <a:miter lim="800000"/>
            <a:headEnd/>
            <a:tailEnd/>
          </a:ln>
        </p:spPr>
      </p:pic>
      <p:pic>
        <p:nvPicPr>
          <p:cNvPr id="6" name="Picture 5" descr="Aruba_colorlogo_white.png"/>
          <p:cNvPicPr>
            <a:picLocks noChangeAspect="1"/>
          </p:cNvPicPr>
          <p:nvPr userDrawn="1"/>
        </p:nvPicPr>
        <p:blipFill>
          <a:blip r:embed="rId4" cstate="print"/>
          <a:srcRect/>
          <a:stretch>
            <a:fillRect/>
          </a:stretch>
        </p:blipFill>
        <p:spPr bwMode="auto">
          <a:xfrm>
            <a:off x="7443788" y="6521450"/>
            <a:ext cx="912812" cy="254000"/>
          </a:xfrm>
          <a:prstGeom prst="rect">
            <a:avLst/>
          </a:prstGeom>
          <a:noFill/>
          <a:ln w="9525">
            <a:noFill/>
            <a:miter lim="800000"/>
            <a:headEnd/>
            <a:tailEnd/>
          </a:ln>
        </p:spPr>
      </p:pic>
      <p:sp>
        <p:nvSpPr>
          <p:cNvPr id="2" name="Title 1"/>
          <p:cNvSpPr>
            <a:spLocks noGrp="1"/>
          </p:cNvSpPr>
          <p:nvPr>
            <p:ph type="title"/>
          </p:nvPr>
        </p:nvSpPr>
        <p:spPr>
          <a:xfrm>
            <a:off x="900038" y="3192462"/>
            <a:ext cx="7366000" cy="473075"/>
          </a:xfrm>
        </p:spPr>
        <p:txBody>
          <a:bodyPr anchor="ctr"/>
          <a:lstStyle>
            <a:lvl1pPr algn="ctr">
              <a:defRPr sz="2400" b="0">
                <a:solidFill>
                  <a:schemeClr val="bg1"/>
                </a:solidFill>
              </a:defRPr>
            </a:lvl1pPr>
          </a:lstStyle>
          <a:p>
            <a:r>
              <a:rPr lang="en-US" smtClean="0"/>
              <a:t>Click to edit Master title style</a:t>
            </a:r>
            <a:endParaRPr lang="en-US" dirty="0"/>
          </a:p>
        </p:txBody>
      </p:sp>
      <p:sp>
        <p:nvSpPr>
          <p:cNvPr id="8" name="TextBox 7"/>
          <p:cNvSpPr txBox="1"/>
          <p:nvPr userDrawn="1"/>
        </p:nvSpPr>
        <p:spPr>
          <a:xfrm>
            <a:off x="4360422" y="6554530"/>
            <a:ext cx="435855" cy="246221"/>
          </a:xfrm>
          <a:prstGeom prst="rect">
            <a:avLst/>
          </a:prstGeom>
          <a:noFill/>
        </p:spPr>
        <p:txBody>
          <a:bodyPr wrap="square" rtlCol="0">
            <a:spAutoFit/>
          </a:bodyPr>
          <a:lstStyle/>
          <a:p>
            <a:pPr algn="ctr"/>
            <a:fld id="{23012D06-F38B-4356-A24A-00D85CA6255C}" type="slidenum">
              <a:rPr lang="en-US" sz="1000" kern="1200" smtClean="0">
                <a:solidFill>
                  <a:schemeClr val="bg2"/>
                </a:solidFill>
                <a:latin typeface="Arial" charset="0"/>
                <a:ea typeface="ＭＳ Ｐゴシック" charset="-128"/>
                <a:cs typeface="Arial" charset="0"/>
              </a:rPr>
              <a:pPr algn="ctr"/>
              <a:t>‹#›</a:t>
            </a:fld>
            <a:endParaRPr lang="en-US" sz="1000" kern="1200" dirty="0">
              <a:solidFill>
                <a:schemeClr val="bg2"/>
              </a:solidFill>
              <a:latin typeface="Arial" charset="0"/>
              <a:ea typeface="ＭＳ Ｐゴシック" charset="-128"/>
              <a:cs typeface="Arial" charset="0"/>
            </a:endParaRPr>
          </a:p>
        </p:txBody>
      </p:sp>
    </p:spTree>
    <p:extLst>
      <p:ext uri="{BB962C8B-B14F-4D97-AF65-F5344CB8AC3E}">
        <p14:creationId xmlns:p14="http://schemas.microsoft.com/office/powerpoint/2010/main" val="188590665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1+#ppt_w/2"/>
                                          </p:val>
                                        </p:tav>
                                        <p:tav tm="100000">
                                          <p:val>
                                            <p:strVal val="#ppt_x"/>
                                          </p:val>
                                        </p:tav>
                                      </p:tavLst>
                                    </p:anim>
                                    <p:anim calcmode="lin" valueType="num">
                                      <p:cBhvr additive="base">
                                        <p:cTn id="12" dur="20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bwMode="auto">
          <a:xfrm>
            <a:off x="0" y="0"/>
            <a:ext cx="9153525" cy="6867525"/>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eaLnBrk="0" hangingPunct="0">
              <a:defRPr/>
            </a:pPr>
            <a:endParaRPr lang="en-US">
              <a:ea typeface="ＭＳ Ｐゴシック" pitchFamily="34" charset="-128"/>
              <a:cs typeface="ＭＳ Ｐゴシック" charset="-128"/>
            </a:endParaRPr>
          </a:p>
        </p:txBody>
      </p:sp>
      <p:pic>
        <p:nvPicPr>
          <p:cNvPr id="4" name="Picture 7" descr="Aruba_colorlogo_white_lg.png"/>
          <p:cNvPicPr>
            <a:picLocks noChangeAspect="1"/>
          </p:cNvPicPr>
          <p:nvPr userDrawn="1"/>
        </p:nvPicPr>
        <p:blipFill>
          <a:blip r:embed="rId2" cstate="print"/>
          <a:srcRect/>
          <a:stretch>
            <a:fillRect/>
          </a:stretch>
        </p:blipFill>
        <p:spPr bwMode="auto">
          <a:xfrm>
            <a:off x="3724275" y="3208338"/>
            <a:ext cx="1716088" cy="481012"/>
          </a:xfrm>
          <a:prstGeom prst="rect">
            <a:avLst/>
          </a:prstGeom>
          <a:noFill/>
          <a:ln w="9525">
            <a:noFill/>
            <a:miter lim="800000"/>
            <a:headEnd/>
            <a:tailEnd/>
          </a:ln>
        </p:spPr>
      </p:pic>
      <p:sp>
        <p:nvSpPr>
          <p:cNvPr id="5" name="Text Placeholder 4"/>
          <p:cNvSpPr>
            <a:spLocks noGrp="1"/>
          </p:cNvSpPr>
          <p:nvPr>
            <p:ph type="body" sz="quarter" idx="10"/>
          </p:nvPr>
        </p:nvSpPr>
        <p:spPr>
          <a:xfrm>
            <a:off x="1815681" y="4282382"/>
            <a:ext cx="5531005" cy="850900"/>
          </a:xfrm>
        </p:spPr>
        <p:txBody>
          <a:bodyPr/>
          <a:lstStyle>
            <a:lvl1pPr marL="0" indent="0" algn="ctr">
              <a:spcBef>
                <a:spcPts val="0"/>
              </a:spcBef>
              <a:defRPr b="0">
                <a:solidFill>
                  <a:srgbClr val="FFFFFF"/>
                </a:solidFill>
              </a:defRPr>
            </a:lvl1pPr>
          </a:lstStyle>
          <a:p>
            <a:pPr lvl="0"/>
            <a:r>
              <a:rPr lang="en-US" smtClean="0"/>
              <a:t>Click to edit Master text styles</a:t>
            </a:r>
          </a:p>
        </p:txBody>
      </p:sp>
      <p:sp>
        <p:nvSpPr>
          <p:cNvPr id="7" name="TextBox 6"/>
          <p:cNvSpPr txBox="1"/>
          <p:nvPr userDrawn="1"/>
        </p:nvSpPr>
        <p:spPr>
          <a:xfrm>
            <a:off x="4360422" y="6554530"/>
            <a:ext cx="435855" cy="246221"/>
          </a:xfrm>
          <a:prstGeom prst="rect">
            <a:avLst/>
          </a:prstGeom>
          <a:noFill/>
        </p:spPr>
        <p:txBody>
          <a:bodyPr wrap="square" rtlCol="0">
            <a:spAutoFit/>
          </a:bodyPr>
          <a:lstStyle/>
          <a:p>
            <a:pPr algn="ctr"/>
            <a:fld id="{23012D06-F38B-4356-A24A-00D85CA6255C}" type="slidenum">
              <a:rPr lang="en-US" sz="1000" kern="1200" smtClean="0">
                <a:solidFill>
                  <a:schemeClr val="bg2"/>
                </a:solidFill>
                <a:latin typeface="Arial" charset="0"/>
                <a:ea typeface="ＭＳ Ｐゴシック" charset="-128"/>
                <a:cs typeface="Arial" charset="0"/>
              </a:rPr>
              <a:pPr algn="ctr"/>
              <a:t>‹#›</a:t>
            </a:fld>
            <a:endParaRPr lang="en-US" sz="1000" kern="1200" dirty="0">
              <a:solidFill>
                <a:schemeClr val="bg2"/>
              </a:solidFill>
              <a:latin typeface="Arial" charset="0"/>
              <a:ea typeface="ＭＳ Ｐゴシック" charset="-128"/>
              <a:cs typeface="Arial" charset="0"/>
            </a:endParaRPr>
          </a:p>
        </p:txBody>
      </p:sp>
    </p:spTree>
    <p:extLst>
      <p:ext uri="{BB962C8B-B14F-4D97-AF65-F5344CB8AC3E}">
        <p14:creationId xmlns:p14="http://schemas.microsoft.com/office/powerpoint/2010/main" val="3302620944"/>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4" name="Picture 14" descr="title-background.jpg                                           0145C963Hi-Ho-Silver                   C2BB242B:"/>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270000"/>
            <a:ext cx="9144000" cy="5589588"/>
          </a:xfrm>
          <a:prstGeom prst="rect">
            <a:avLst/>
          </a:prstGeom>
          <a:noFill/>
          <a:ln w="9525">
            <a:noFill/>
            <a:miter lim="800000"/>
            <a:headEnd/>
            <a:tailEnd/>
          </a:ln>
        </p:spPr>
      </p:pic>
      <p:pic>
        <p:nvPicPr>
          <p:cNvPr id="6" name="Picture 6" descr="Aruba_whitelogo.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675563" y="6400800"/>
            <a:ext cx="1098550" cy="304800"/>
          </a:xfrm>
          <a:prstGeom prst="rect">
            <a:avLst/>
          </a:prstGeom>
          <a:noFill/>
          <a:ln w="9525">
            <a:noFill/>
            <a:miter lim="800000"/>
            <a:headEnd/>
            <a:tailEnd/>
          </a:ln>
        </p:spPr>
      </p:pic>
      <p:sp>
        <p:nvSpPr>
          <p:cNvPr id="7" name="Text Box 15"/>
          <p:cNvSpPr txBox="1">
            <a:spLocks noChangeArrowheads="1"/>
          </p:cNvSpPr>
          <p:nvPr userDrawn="1"/>
        </p:nvSpPr>
        <p:spPr bwMode="auto">
          <a:xfrm>
            <a:off x="733425" y="6480175"/>
            <a:ext cx="1595438" cy="368300"/>
          </a:xfrm>
          <a:prstGeom prst="rect">
            <a:avLst/>
          </a:prstGeom>
          <a:noFill/>
          <a:ln w="9525">
            <a:noFill/>
            <a:miter lim="800000"/>
            <a:headEnd/>
            <a:tailEnd/>
          </a:ln>
        </p:spPr>
        <p:txBody>
          <a:bodyPr lIns="91388" tIns="45694" rIns="91388" bIns="45694">
            <a:spAutoFit/>
          </a:bodyPr>
          <a:lstStyle/>
          <a:p>
            <a:pPr defTabSz="914400" eaLnBrk="0" hangingPunct="0">
              <a:defRPr/>
            </a:pPr>
            <a:r>
              <a:rPr lang="en-US" sz="600" dirty="0">
                <a:solidFill>
                  <a:srgbClr val="808080"/>
                </a:solidFill>
                <a:cs typeface="Arial" charset="0"/>
              </a:rPr>
              <a:t>CONFIDENTIAL  </a:t>
            </a:r>
            <a:br>
              <a:rPr lang="en-US" sz="600" dirty="0">
                <a:solidFill>
                  <a:srgbClr val="808080"/>
                </a:solidFill>
                <a:cs typeface="Arial" charset="0"/>
              </a:rPr>
            </a:br>
            <a:r>
              <a:rPr lang="en-US" sz="600" dirty="0">
                <a:solidFill>
                  <a:srgbClr val="808080"/>
                </a:solidFill>
                <a:cs typeface="Arial" charset="0"/>
              </a:rPr>
              <a:t>© Copyright 2013. Aruba Networks, Inc. </a:t>
            </a:r>
            <a:br>
              <a:rPr lang="en-US" sz="600" dirty="0">
                <a:solidFill>
                  <a:srgbClr val="808080"/>
                </a:solidFill>
                <a:cs typeface="Arial" charset="0"/>
              </a:rPr>
            </a:br>
            <a:r>
              <a:rPr lang="en-US" sz="600" dirty="0">
                <a:solidFill>
                  <a:srgbClr val="808080"/>
                </a:solidFill>
                <a:cs typeface="Arial" charset="0"/>
              </a:rPr>
              <a:t>All rights reserved</a:t>
            </a:r>
          </a:p>
        </p:txBody>
      </p:sp>
      <p:sp>
        <p:nvSpPr>
          <p:cNvPr id="5" name="Rectangle 2"/>
          <p:cNvSpPr>
            <a:spLocks noGrp="1" noChangeArrowheads="1"/>
          </p:cNvSpPr>
          <p:nvPr>
            <p:ph type="title"/>
          </p:nvPr>
        </p:nvSpPr>
        <p:spPr>
          <a:xfrm>
            <a:off x="636466" y="2787650"/>
            <a:ext cx="7871068" cy="1282700"/>
          </a:xfrm>
          <a:prstGeom prst="rect">
            <a:avLst/>
          </a:prstGeom>
        </p:spPr>
        <p:txBody>
          <a:bodyPr anchor="ctr"/>
          <a:lstStyle>
            <a:lvl1pPr algn="ctr">
              <a:defRPr sz="3600" b="1" i="0">
                <a:solidFill>
                  <a:srgbClr val="FFFFFF"/>
                </a:solidFill>
                <a:latin typeface="Arial"/>
                <a:cs typeface="Arial"/>
              </a:defRPr>
            </a:lvl1pPr>
          </a:lstStyle>
          <a:p>
            <a:r>
              <a:rPr lang="en-US" smtClean="0"/>
              <a:t>Click to edit Master title style</a:t>
            </a:r>
            <a:endParaRPr lang="en-US" dirty="0"/>
          </a:p>
        </p:txBody>
      </p:sp>
      <p:sp>
        <p:nvSpPr>
          <p:cNvPr id="10" name="Text Placeholder 9"/>
          <p:cNvSpPr>
            <a:spLocks noGrp="1"/>
          </p:cNvSpPr>
          <p:nvPr>
            <p:ph type="body" sz="quarter" idx="10"/>
          </p:nvPr>
        </p:nvSpPr>
        <p:spPr>
          <a:xfrm>
            <a:off x="7536484" y="339698"/>
            <a:ext cx="1381125" cy="1657350"/>
          </a:xfrm>
        </p:spPr>
        <p:txBody>
          <a:bodyPr/>
          <a:lstStyle>
            <a:lvl1pPr marL="0">
              <a:spcBef>
                <a:spcPts val="300"/>
              </a:spcBef>
              <a:defRPr sz="1000" b="1">
                <a:solidFill>
                  <a:srgbClr val="FFFFFF"/>
                </a:solidFill>
              </a:defRPr>
            </a:lvl1pPr>
            <a:lvl2pPr marL="0">
              <a:spcBef>
                <a:spcPts val="300"/>
              </a:spcBef>
              <a:defRPr sz="1000" b="0">
                <a:solidFill>
                  <a:srgbClr val="FFFFFF"/>
                </a:solidFill>
              </a:defRPr>
            </a:lvl2pPr>
            <a:lvl3pPr marL="0">
              <a:spcBef>
                <a:spcPts val="300"/>
              </a:spcBef>
              <a:defRPr sz="1000" b="0">
                <a:solidFill>
                  <a:srgbClr val="FFFFFF"/>
                </a:solidFill>
              </a:defRPr>
            </a:lvl3pPr>
            <a:lvl4pPr marL="0">
              <a:spcBef>
                <a:spcPts val="300"/>
              </a:spcBef>
              <a:defRPr sz="1000" b="0">
                <a:solidFill>
                  <a:srgbClr val="FFFFFF"/>
                </a:solidFill>
              </a:defRPr>
            </a:lvl4pPr>
            <a:lvl5pPr marL="0">
              <a:spcBef>
                <a:spcPts val="300"/>
              </a:spcBef>
              <a:defRPr sz="1000" b="0">
                <a:solidFill>
                  <a:srgbClr val="FFFFFF"/>
                </a:solidFill>
              </a:defRPr>
            </a:lvl5pPr>
          </a:lstStyle>
          <a:p>
            <a:pPr lvl="0"/>
            <a:r>
              <a:rPr lang="en-US" smtClean="0"/>
              <a:t>Click to edit Master text styles</a:t>
            </a:r>
          </a:p>
        </p:txBody>
      </p:sp>
    </p:spTree>
    <p:extLst>
      <p:ext uri="{BB962C8B-B14F-4D97-AF65-F5344CB8AC3E}">
        <p14:creationId xmlns:p14="http://schemas.microsoft.com/office/powerpoint/2010/main" val="3978985187"/>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pic>
        <p:nvPicPr>
          <p:cNvPr id="3" name="Picture 6" descr="contentslide_graphic4_gray.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938213"/>
          </a:xfrm>
          <a:prstGeom prst="rect">
            <a:avLst/>
          </a:prstGeom>
          <a:noFill/>
          <a:ln w="9525">
            <a:noFill/>
            <a:miter lim="800000"/>
            <a:headEnd/>
            <a:tailEnd/>
          </a:ln>
        </p:spPr>
      </p:pic>
      <p:sp>
        <p:nvSpPr>
          <p:cNvPr id="4" name="AutoShape 5"/>
          <p:cNvSpPr>
            <a:spLocks noChangeAspect="1" noChangeArrowheads="1" noTextEdit="1"/>
          </p:cNvSpPr>
          <p:nvPr/>
        </p:nvSpPr>
        <p:spPr bwMode="auto">
          <a:xfrm>
            <a:off x="2389188" y="4197350"/>
            <a:ext cx="3735387" cy="280988"/>
          </a:xfrm>
          <a:prstGeom prst="rect">
            <a:avLst/>
          </a:prstGeom>
          <a:noFill/>
          <a:ln w="9525">
            <a:noFill/>
            <a:miter lim="800000"/>
            <a:headEnd/>
            <a:tailEnd/>
          </a:ln>
        </p:spPr>
        <p:txBody>
          <a:bodyPr lIns="91388" tIns="45694" rIns="91388" bIns="45694"/>
          <a:lstStyle/>
          <a:p>
            <a:pPr defTabSz="914400" eaLnBrk="0" hangingPunct="0">
              <a:defRPr/>
            </a:pPr>
            <a:endParaRPr lang="en-US" sz="2400">
              <a:solidFill>
                <a:srgbClr val="000000"/>
              </a:solidFill>
              <a:cs typeface="Arial" charset="0"/>
            </a:endParaRPr>
          </a:p>
        </p:txBody>
      </p:sp>
      <p:pic>
        <p:nvPicPr>
          <p:cNvPr id="5" name="Picture 14" descr="logo.jpg"/>
          <p:cNvPicPr>
            <a:picLocks noChangeAspect="1"/>
          </p:cNvPicPr>
          <p:nvPr/>
        </p:nvPicPr>
        <p:blipFill>
          <a:blip r:embed="rId3" cstate="email">
            <a:clrChange>
              <a:clrFrom>
                <a:srgbClr val="FFFFFF"/>
              </a:clrFrom>
              <a:clrTo>
                <a:srgbClr val="FFFFFF">
                  <a:alpha val="0"/>
                </a:srgbClr>
              </a:clrTo>
            </a:clrChange>
            <a:lum bright="100000" contrast="100000"/>
            <a:extLst>
              <a:ext uri="{28A0092B-C50C-407E-A947-70E740481C1C}">
                <a14:useLocalDpi xmlns:a14="http://schemas.microsoft.com/office/drawing/2010/main"/>
              </a:ext>
            </a:extLst>
          </a:blip>
          <a:srcRect/>
          <a:stretch>
            <a:fillRect/>
          </a:stretch>
        </p:blipFill>
        <p:spPr bwMode="auto">
          <a:xfrm>
            <a:off x="8281988" y="6659563"/>
            <a:ext cx="600075" cy="168275"/>
          </a:xfrm>
          <a:prstGeom prst="rect">
            <a:avLst/>
          </a:prstGeom>
          <a:noFill/>
          <a:ln w="9525">
            <a:noFill/>
            <a:miter lim="800000"/>
            <a:headEnd/>
            <a:tailEnd/>
          </a:ln>
        </p:spPr>
      </p:pic>
      <p:sp>
        <p:nvSpPr>
          <p:cNvPr id="6" name="Text Box 15"/>
          <p:cNvSpPr txBox="1">
            <a:spLocks noChangeArrowheads="1"/>
          </p:cNvSpPr>
          <p:nvPr/>
        </p:nvSpPr>
        <p:spPr bwMode="auto">
          <a:xfrm>
            <a:off x="733425" y="6480175"/>
            <a:ext cx="1595438" cy="368300"/>
          </a:xfrm>
          <a:prstGeom prst="rect">
            <a:avLst/>
          </a:prstGeom>
          <a:noFill/>
          <a:ln w="9525">
            <a:noFill/>
            <a:miter lim="800000"/>
            <a:headEnd/>
            <a:tailEnd/>
          </a:ln>
        </p:spPr>
        <p:txBody>
          <a:bodyPr lIns="91388" tIns="45694" rIns="91388" bIns="45694">
            <a:spAutoFit/>
          </a:bodyPr>
          <a:lstStyle/>
          <a:p>
            <a:pPr defTabSz="914400" eaLnBrk="0" hangingPunct="0">
              <a:defRPr/>
            </a:pPr>
            <a:r>
              <a:rPr lang="en-US" sz="600" dirty="0">
                <a:solidFill>
                  <a:srgbClr val="808080"/>
                </a:solidFill>
                <a:cs typeface="Arial" charset="0"/>
              </a:rPr>
              <a:t>CONFIDENTIAL  </a:t>
            </a:r>
            <a:br>
              <a:rPr lang="en-US" sz="600" dirty="0">
                <a:solidFill>
                  <a:srgbClr val="808080"/>
                </a:solidFill>
                <a:cs typeface="Arial" charset="0"/>
              </a:rPr>
            </a:br>
            <a:r>
              <a:rPr lang="en-US" sz="600" dirty="0">
                <a:solidFill>
                  <a:srgbClr val="808080"/>
                </a:solidFill>
                <a:cs typeface="Arial" charset="0"/>
              </a:rPr>
              <a:t>© Copyright 2013. Aruba Networks, Inc. </a:t>
            </a:r>
            <a:br>
              <a:rPr lang="en-US" sz="600" dirty="0">
                <a:solidFill>
                  <a:srgbClr val="808080"/>
                </a:solidFill>
                <a:cs typeface="Arial" charset="0"/>
              </a:rPr>
            </a:br>
            <a:r>
              <a:rPr lang="en-US" sz="600" dirty="0">
                <a:solidFill>
                  <a:srgbClr val="808080"/>
                </a:solidFill>
                <a:cs typeface="Arial" charset="0"/>
              </a:rPr>
              <a:t>All rights reserved</a:t>
            </a:r>
          </a:p>
        </p:txBody>
      </p:sp>
      <p:sp>
        <p:nvSpPr>
          <p:cNvPr id="7" name="Rectangle 6"/>
          <p:cNvSpPr>
            <a:spLocks noChangeArrowheads="1"/>
          </p:cNvSpPr>
          <p:nvPr/>
        </p:nvSpPr>
        <p:spPr bwMode="auto">
          <a:xfrm>
            <a:off x="87313" y="6621463"/>
            <a:ext cx="323850" cy="228600"/>
          </a:xfrm>
          <a:prstGeom prst="rect">
            <a:avLst/>
          </a:prstGeom>
          <a:noFill/>
          <a:ln w="9525">
            <a:noFill/>
            <a:miter lim="800000"/>
            <a:headEnd/>
            <a:tailEnd/>
          </a:ln>
          <a:effectLst/>
        </p:spPr>
        <p:txBody>
          <a:bodyPr wrap="none" lIns="91388" tIns="45694" rIns="91388" bIns="45694">
            <a:spAutoFit/>
          </a:bodyPr>
          <a:lstStyle/>
          <a:p>
            <a:pPr defTabSz="914400" eaLnBrk="0" hangingPunct="0">
              <a:defRPr/>
            </a:pPr>
            <a:fld id="{AACABCBA-82FA-466F-A9CE-520ECD4594E8}" type="slidenum">
              <a:rPr lang="en-US" altLang="ja-JP" sz="900">
                <a:solidFill>
                  <a:srgbClr val="FFFFFF"/>
                </a:solidFill>
                <a:ea typeface="ＭＳ Ｐゴシック"/>
                <a:cs typeface="Arial" charset="0"/>
              </a:rPr>
              <a:pPr defTabSz="914400" eaLnBrk="0" hangingPunct="0">
                <a:defRPr/>
              </a:pPr>
              <a:t>‹#›</a:t>
            </a:fld>
            <a:endParaRPr lang="en-US" altLang="ja-JP" sz="900">
              <a:solidFill>
                <a:srgbClr val="FFFFFF"/>
              </a:solidFill>
              <a:ea typeface="ＭＳ Ｐゴシック"/>
              <a:cs typeface="Arial" charset="0"/>
            </a:endParaRPr>
          </a:p>
        </p:txBody>
      </p:sp>
      <p:cxnSp>
        <p:nvCxnSpPr>
          <p:cNvPr id="8" name="Straight Connector 24"/>
          <p:cNvCxnSpPr>
            <a:cxnSpLocks noChangeShapeType="1"/>
          </p:cNvCxnSpPr>
          <p:nvPr userDrawn="1"/>
        </p:nvCxnSpPr>
        <p:spPr bwMode="auto">
          <a:xfrm>
            <a:off x="808038" y="6356350"/>
            <a:ext cx="7543800" cy="1588"/>
          </a:xfrm>
          <a:prstGeom prst="line">
            <a:avLst/>
          </a:prstGeom>
          <a:noFill/>
          <a:ln w="38100">
            <a:solidFill>
              <a:schemeClr val="bg2"/>
            </a:solidFill>
            <a:round/>
            <a:headEnd/>
            <a:tailEnd/>
          </a:ln>
        </p:spPr>
      </p:cxnSp>
      <p:pic>
        <p:nvPicPr>
          <p:cNvPr id="9" name="Picture 53" descr="Aruba_colorlogo.png"/>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7448550" y="6521450"/>
            <a:ext cx="898525" cy="249238"/>
          </a:xfrm>
          <a:prstGeom prst="rect">
            <a:avLst/>
          </a:prstGeom>
          <a:noFill/>
          <a:ln w="9525">
            <a:noFill/>
            <a:miter lim="800000"/>
            <a:headEnd/>
            <a:tailEnd/>
          </a:ln>
        </p:spPr>
      </p:pic>
      <p:sp>
        <p:nvSpPr>
          <p:cNvPr id="13" name="Title 1"/>
          <p:cNvSpPr>
            <a:spLocks noGrp="1"/>
          </p:cNvSpPr>
          <p:nvPr>
            <p:ph type="title"/>
          </p:nvPr>
        </p:nvSpPr>
        <p:spPr>
          <a:xfrm>
            <a:off x="723900" y="0"/>
            <a:ext cx="8420100" cy="876300"/>
          </a:xfrm>
          <a:noFill/>
          <a:ln w="9525">
            <a:noFill/>
            <a:miter lim="800000"/>
            <a:headEnd/>
            <a:tailEnd/>
          </a:ln>
        </p:spPr>
        <p:txBody>
          <a:bodyPr/>
          <a:lstStyle>
            <a:lvl1pPr>
              <a:defRPr lang="en-US" altLang="ja-JP" sz="3200" b="1" i="0" dirty="0">
                <a:solidFill>
                  <a:schemeClr val="bg1"/>
                </a:solidFill>
                <a:latin typeface="Arial"/>
                <a:ea typeface="ＭＳ Ｐゴシック" pitchFamily="34" charset="-128"/>
                <a:cs typeface="Aria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4103840500"/>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Under NDA">
    <p:spTree>
      <p:nvGrpSpPr>
        <p:cNvPr id="1" name=""/>
        <p:cNvGrpSpPr/>
        <p:nvPr/>
      </p:nvGrpSpPr>
      <p:grpSpPr>
        <a:xfrm>
          <a:off x="0" y="0"/>
          <a:ext cx="0" cy="0"/>
          <a:chOff x="0" y="0"/>
          <a:chExt cx="0" cy="0"/>
        </a:xfrm>
      </p:grpSpPr>
      <p:pic>
        <p:nvPicPr>
          <p:cNvPr id="3" name="Picture 6" descr="contentslide_graphic4_gray.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938213"/>
          </a:xfrm>
          <a:prstGeom prst="rect">
            <a:avLst/>
          </a:prstGeom>
          <a:noFill/>
          <a:ln w="9525">
            <a:noFill/>
            <a:miter lim="800000"/>
            <a:headEnd/>
            <a:tailEnd/>
          </a:ln>
        </p:spPr>
      </p:pic>
      <p:sp>
        <p:nvSpPr>
          <p:cNvPr id="4" name="AutoShape 5"/>
          <p:cNvSpPr>
            <a:spLocks noChangeAspect="1" noChangeArrowheads="1" noTextEdit="1"/>
          </p:cNvSpPr>
          <p:nvPr/>
        </p:nvSpPr>
        <p:spPr bwMode="auto">
          <a:xfrm>
            <a:off x="2389188" y="4197350"/>
            <a:ext cx="3735387" cy="280988"/>
          </a:xfrm>
          <a:prstGeom prst="rect">
            <a:avLst/>
          </a:prstGeom>
          <a:noFill/>
          <a:ln w="9525">
            <a:noFill/>
            <a:miter lim="800000"/>
            <a:headEnd/>
            <a:tailEnd/>
          </a:ln>
        </p:spPr>
        <p:txBody>
          <a:bodyPr lIns="91388" tIns="45694" rIns="91388" bIns="45694"/>
          <a:lstStyle/>
          <a:p>
            <a:pPr defTabSz="914400" eaLnBrk="0" hangingPunct="0">
              <a:defRPr/>
            </a:pPr>
            <a:endParaRPr lang="en-US" sz="2400">
              <a:solidFill>
                <a:srgbClr val="000000"/>
              </a:solidFill>
              <a:cs typeface="Arial" charset="0"/>
            </a:endParaRPr>
          </a:p>
        </p:txBody>
      </p:sp>
      <p:pic>
        <p:nvPicPr>
          <p:cNvPr id="5" name="Picture 14" descr="logo.jpg"/>
          <p:cNvPicPr>
            <a:picLocks noChangeAspect="1"/>
          </p:cNvPicPr>
          <p:nvPr/>
        </p:nvPicPr>
        <p:blipFill>
          <a:blip r:embed="rId3" cstate="email">
            <a:clrChange>
              <a:clrFrom>
                <a:srgbClr val="FFFFFF"/>
              </a:clrFrom>
              <a:clrTo>
                <a:srgbClr val="FFFFFF">
                  <a:alpha val="0"/>
                </a:srgbClr>
              </a:clrTo>
            </a:clrChange>
            <a:lum bright="100000" contrast="100000"/>
            <a:extLst>
              <a:ext uri="{28A0092B-C50C-407E-A947-70E740481C1C}">
                <a14:useLocalDpi xmlns:a14="http://schemas.microsoft.com/office/drawing/2010/main"/>
              </a:ext>
            </a:extLst>
          </a:blip>
          <a:srcRect/>
          <a:stretch>
            <a:fillRect/>
          </a:stretch>
        </p:blipFill>
        <p:spPr bwMode="auto">
          <a:xfrm>
            <a:off x="8281988" y="6659563"/>
            <a:ext cx="600075" cy="168275"/>
          </a:xfrm>
          <a:prstGeom prst="rect">
            <a:avLst/>
          </a:prstGeom>
          <a:noFill/>
          <a:ln w="9525">
            <a:noFill/>
            <a:miter lim="800000"/>
            <a:headEnd/>
            <a:tailEnd/>
          </a:ln>
        </p:spPr>
      </p:pic>
      <p:sp>
        <p:nvSpPr>
          <p:cNvPr id="6" name="Text Box 15"/>
          <p:cNvSpPr txBox="1">
            <a:spLocks noChangeArrowheads="1"/>
          </p:cNvSpPr>
          <p:nvPr/>
        </p:nvSpPr>
        <p:spPr bwMode="auto">
          <a:xfrm>
            <a:off x="733425" y="6480175"/>
            <a:ext cx="1595438" cy="368300"/>
          </a:xfrm>
          <a:prstGeom prst="rect">
            <a:avLst/>
          </a:prstGeom>
          <a:noFill/>
          <a:ln w="9525">
            <a:noFill/>
            <a:miter lim="800000"/>
            <a:headEnd/>
            <a:tailEnd/>
          </a:ln>
        </p:spPr>
        <p:txBody>
          <a:bodyPr lIns="91388" tIns="45694" rIns="91388" bIns="45694">
            <a:spAutoFit/>
          </a:bodyPr>
          <a:lstStyle/>
          <a:p>
            <a:pPr defTabSz="914400" eaLnBrk="0" hangingPunct="0">
              <a:defRPr/>
            </a:pPr>
            <a:r>
              <a:rPr lang="en-US" sz="600" dirty="0">
                <a:solidFill>
                  <a:srgbClr val="808080"/>
                </a:solidFill>
                <a:cs typeface="Arial" charset="0"/>
              </a:rPr>
              <a:t>CONFIDENTIAL  </a:t>
            </a:r>
            <a:br>
              <a:rPr lang="en-US" sz="600" dirty="0">
                <a:solidFill>
                  <a:srgbClr val="808080"/>
                </a:solidFill>
                <a:cs typeface="Arial" charset="0"/>
              </a:rPr>
            </a:br>
            <a:r>
              <a:rPr lang="en-US" sz="600" dirty="0">
                <a:solidFill>
                  <a:srgbClr val="808080"/>
                </a:solidFill>
                <a:cs typeface="Arial" charset="0"/>
              </a:rPr>
              <a:t>© Copyright 2013. Aruba Networks, Inc. </a:t>
            </a:r>
            <a:br>
              <a:rPr lang="en-US" sz="600" dirty="0">
                <a:solidFill>
                  <a:srgbClr val="808080"/>
                </a:solidFill>
                <a:cs typeface="Arial" charset="0"/>
              </a:rPr>
            </a:br>
            <a:r>
              <a:rPr lang="en-US" sz="600" dirty="0">
                <a:solidFill>
                  <a:srgbClr val="808080"/>
                </a:solidFill>
                <a:cs typeface="Arial" charset="0"/>
              </a:rPr>
              <a:t>All rights reserved</a:t>
            </a:r>
          </a:p>
        </p:txBody>
      </p:sp>
      <p:sp>
        <p:nvSpPr>
          <p:cNvPr id="7" name="Rectangle 6"/>
          <p:cNvSpPr>
            <a:spLocks noChangeArrowheads="1"/>
          </p:cNvSpPr>
          <p:nvPr/>
        </p:nvSpPr>
        <p:spPr bwMode="auto">
          <a:xfrm>
            <a:off x="87313" y="6621463"/>
            <a:ext cx="323850" cy="228600"/>
          </a:xfrm>
          <a:prstGeom prst="rect">
            <a:avLst/>
          </a:prstGeom>
          <a:noFill/>
          <a:ln w="9525">
            <a:noFill/>
            <a:miter lim="800000"/>
            <a:headEnd/>
            <a:tailEnd/>
          </a:ln>
          <a:effectLst/>
        </p:spPr>
        <p:txBody>
          <a:bodyPr wrap="none" lIns="91388" tIns="45694" rIns="91388" bIns="45694">
            <a:spAutoFit/>
          </a:bodyPr>
          <a:lstStyle/>
          <a:p>
            <a:pPr defTabSz="914400" eaLnBrk="0" hangingPunct="0">
              <a:defRPr/>
            </a:pPr>
            <a:fld id="{AACABCBA-82FA-466F-A9CE-520ECD4594E8}" type="slidenum">
              <a:rPr lang="en-US" altLang="ja-JP" sz="900">
                <a:solidFill>
                  <a:srgbClr val="FFFFFF"/>
                </a:solidFill>
                <a:ea typeface="ＭＳ Ｐゴシック"/>
                <a:cs typeface="Arial" charset="0"/>
              </a:rPr>
              <a:pPr defTabSz="914400" eaLnBrk="0" hangingPunct="0">
                <a:defRPr/>
              </a:pPr>
              <a:t>‹#›</a:t>
            </a:fld>
            <a:endParaRPr lang="en-US" altLang="ja-JP" sz="900">
              <a:solidFill>
                <a:srgbClr val="FFFFFF"/>
              </a:solidFill>
              <a:ea typeface="ＭＳ Ｐゴシック"/>
              <a:cs typeface="Arial" charset="0"/>
            </a:endParaRPr>
          </a:p>
        </p:txBody>
      </p:sp>
      <p:cxnSp>
        <p:nvCxnSpPr>
          <p:cNvPr id="8" name="Straight Connector 24"/>
          <p:cNvCxnSpPr>
            <a:cxnSpLocks noChangeShapeType="1"/>
          </p:cNvCxnSpPr>
          <p:nvPr userDrawn="1"/>
        </p:nvCxnSpPr>
        <p:spPr bwMode="auto">
          <a:xfrm>
            <a:off x="808038" y="6356350"/>
            <a:ext cx="7543800" cy="1588"/>
          </a:xfrm>
          <a:prstGeom prst="line">
            <a:avLst/>
          </a:prstGeom>
          <a:noFill/>
          <a:ln w="38100">
            <a:solidFill>
              <a:schemeClr val="bg2"/>
            </a:solidFill>
            <a:round/>
            <a:headEnd/>
            <a:tailEnd/>
          </a:ln>
        </p:spPr>
      </p:cxnSp>
      <p:pic>
        <p:nvPicPr>
          <p:cNvPr id="9" name="Picture 53" descr="Aruba_colorlogo.png"/>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7448550" y="6521450"/>
            <a:ext cx="898525" cy="249238"/>
          </a:xfrm>
          <a:prstGeom prst="rect">
            <a:avLst/>
          </a:prstGeom>
          <a:noFill/>
          <a:ln w="9525">
            <a:noFill/>
            <a:miter lim="800000"/>
            <a:headEnd/>
            <a:tailEnd/>
          </a:ln>
        </p:spPr>
      </p:pic>
      <p:sp>
        <p:nvSpPr>
          <p:cNvPr id="13" name="Title 1"/>
          <p:cNvSpPr>
            <a:spLocks noGrp="1"/>
          </p:cNvSpPr>
          <p:nvPr>
            <p:ph type="title"/>
          </p:nvPr>
        </p:nvSpPr>
        <p:spPr>
          <a:xfrm>
            <a:off x="723900" y="0"/>
            <a:ext cx="8420100" cy="876300"/>
          </a:xfrm>
          <a:noFill/>
          <a:ln w="9525">
            <a:noFill/>
            <a:miter lim="800000"/>
            <a:headEnd/>
            <a:tailEnd/>
          </a:ln>
        </p:spPr>
        <p:txBody>
          <a:bodyPr/>
          <a:lstStyle>
            <a:lvl1pPr>
              <a:defRPr lang="en-US" altLang="ja-JP" sz="3200" b="1" i="0" dirty="0">
                <a:solidFill>
                  <a:schemeClr val="bg1"/>
                </a:solidFill>
                <a:latin typeface="Arial"/>
                <a:ea typeface="ＭＳ Ｐゴシック" pitchFamily="34" charset="-128"/>
                <a:cs typeface="Arial"/>
              </a:defRPr>
            </a:lvl1pPr>
          </a:lstStyle>
          <a:p>
            <a:pPr lvl="0"/>
            <a:r>
              <a:rPr lang="en-US" smtClean="0"/>
              <a:t>Click to edit Master title style</a:t>
            </a:r>
            <a:endParaRPr lang="en-US" dirty="0"/>
          </a:p>
        </p:txBody>
      </p:sp>
      <p:sp>
        <p:nvSpPr>
          <p:cNvPr id="2" name="TextBox 1"/>
          <p:cNvSpPr txBox="1"/>
          <p:nvPr userDrawn="1"/>
        </p:nvSpPr>
        <p:spPr>
          <a:xfrm>
            <a:off x="2229295" y="6473629"/>
            <a:ext cx="4877435" cy="338554"/>
          </a:xfrm>
          <a:prstGeom prst="rect">
            <a:avLst/>
          </a:prstGeom>
          <a:noFill/>
        </p:spPr>
        <p:txBody>
          <a:bodyPr wrap="square" rtlCol="0">
            <a:spAutoFit/>
          </a:bodyPr>
          <a:lstStyle/>
          <a:p>
            <a:pPr algn="ctr"/>
            <a:r>
              <a:rPr lang="en-US" sz="1600" b="1">
                <a:solidFill>
                  <a:srgbClr val="F79823"/>
                </a:solidFill>
                <a:ea typeface="+mn-ea"/>
                <a:cs typeface="Arial" charset="0"/>
              </a:rPr>
              <a:t>Confidential under NDA</a:t>
            </a:r>
          </a:p>
        </p:txBody>
      </p:sp>
    </p:spTree>
    <p:extLst>
      <p:ext uri="{BB962C8B-B14F-4D97-AF65-F5344CB8AC3E}">
        <p14:creationId xmlns:p14="http://schemas.microsoft.com/office/powerpoint/2010/main" val="1153102846"/>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5" name="Rectangle 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2" name="Title 1"/>
          <p:cNvSpPr>
            <a:spLocks noGrp="1"/>
          </p:cNvSpPr>
          <p:nvPr>
            <p:ph type="title"/>
          </p:nvPr>
        </p:nvSpPr>
        <p:spPr>
          <a:xfrm>
            <a:off x="1219200" y="2971800"/>
            <a:ext cx="6858000" cy="1066800"/>
          </a:xfrm>
        </p:spPr>
        <p:txBody>
          <a:bodyPr anchor="t"/>
          <a:lstStyle>
            <a:lvl1pPr algn="r">
              <a:buNone/>
              <a:defRPr sz="3200" b="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a:xfrm>
            <a:off x="6400800" y="6354763"/>
            <a:ext cx="2286000" cy="366712"/>
          </a:xfrm>
          <a:prstGeom prst="rect">
            <a:avLst/>
          </a:prstGeom>
        </p:spPr>
        <p:txBody>
          <a:bodyPr vert="horz" wrap="square" lIns="91440" tIns="45720" rIns="91440" bIns="45720" numCol="1" anchor="t" anchorCtr="0" compatLnSpc="1">
            <a:prstTxWarp prst="textNoShape">
              <a:avLst/>
            </a:prstTxWarp>
          </a:bodyPr>
          <a:lstStyle>
            <a:lvl1pPr>
              <a:defRPr>
                <a:latin typeface="Gill Sans MT" charset="0"/>
              </a:defRPr>
            </a:lvl1pPr>
          </a:lstStyle>
          <a:p>
            <a:pPr>
              <a:defRPr/>
            </a:pPr>
            <a:fld id="{46AF0B55-A687-4C42-9B76-E99A6D7F3C8A}" type="datetime1">
              <a:rPr lang="en-US"/>
              <a:pPr>
                <a:defRPr/>
              </a:pPr>
              <a:t>7/16/2013</a:t>
            </a:fld>
            <a:endParaRPr lang="en-US"/>
          </a:p>
        </p:txBody>
      </p:sp>
      <p:sp>
        <p:nvSpPr>
          <p:cNvPr id="7" name="Footer Placeholder 4"/>
          <p:cNvSpPr>
            <a:spLocks noGrp="1"/>
          </p:cNvSpPr>
          <p:nvPr>
            <p:ph type="ftr" sz="quarter" idx="11"/>
          </p:nvPr>
        </p:nvSpPr>
        <p:spPr>
          <a:xfrm>
            <a:off x="2898775" y="6354763"/>
            <a:ext cx="3475038" cy="366712"/>
          </a:xfrm>
          <a:prstGeom prst="rect">
            <a:avLst/>
          </a:prstGeom>
        </p:spPr>
        <p:txBody>
          <a:bodyPr vert="horz" wrap="square" lIns="91440" tIns="45720" rIns="91440" bIns="45720" numCol="1" anchor="t" anchorCtr="0" compatLnSpc="1">
            <a:prstTxWarp prst="textNoShape">
              <a:avLst/>
            </a:prstTxWarp>
          </a:bodyPr>
          <a:lstStyle>
            <a:lvl1pPr>
              <a:defRPr>
                <a:latin typeface="Gill Sans MT" charset="0"/>
              </a:defRPr>
            </a:lvl1pPr>
          </a:lstStyle>
          <a:p>
            <a:pPr>
              <a:defRPr/>
            </a:pPr>
            <a:endParaRPr lang="en-US"/>
          </a:p>
        </p:txBody>
      </p:sp>
      <p:sp>
        <p:nvSpPr>
          <p:cNvPr id="8" name="Slide Number Placeholder 5"/>
          <p:cNvSpPr>
            <a:spLocks noGrp="1"/>
          </p:cNvSpPr>
          <p:nvPr>
            <p:ph type="sldNum" sz="quarter" idx="12"/>
          </p:nvPr>
        </p:nvSpPr>
        <p:spPr>
          <a:xfrm>
            <a:off x="1069975" y="6354763"/>
            <a:ext cx="1520825" cy="366712"/>
          </a:xfrm>
          <a:prstGeom prst="rect">
            <a:avLst/>
          </a:prstGeom>
        </p:spPr>
        <p:txBody>
          <a:bodyPr vert="horz" wrap="square" lIns="91440" tIns="45720" rIns="91440" bIns="45720" numCol="1" anchor="t" anchorCtr="0" compatLnSpc="1">
            <a:prstTxWarp prst="textNoShape">
              <a:avLst/>
            </a:prstTxWarp>
          </a:bodyPr>
          <a:lstStyle>
            <a:lvl1pPr>
              <a:defRPr>
                <a:latin typeface="Gill Sans MT" charset="0"/>
              </a:defRPr>
            </a:lvl1pPr>
          </a:lstStyle>
          <a:p>
            <a:pPr>
              <a:defRPr/>
            </a:pPr>
            <a:fld id="{88A9ABD6-E167-0449-B97B-A7EA6505871D}"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Rectangle 2"/>
          <p:cNvSpPr/>
          <p:nvPr userDrawn="1"/>
        </p:nvSpPr>
        <p:spPr bwMode="auto">
          <a:xfrm>
            <a:off x="0" y="0"/>
            <a:ext cx="9163050" cy="6867525"/>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defTabSz="914400" eaLnBrk="0" hangingPunct="0">
              <a:defRPr/>
            </a:pPr>
            <a:endParaRPr lang="en-US" sz="2400">
              <a:solidFill>
                <a:srgbClr val="000000"/>
              </a:solidFill>
              <a:ea typeface="ＭＳ Ｐゴシック" pitchFamily="34" charset="-128"/>
            </a:endParaRPr>
          </a:p>
        </p:txBody>
      </p:sp>
      <p:pic>
        <p:nvPicPr>
          <p:cNvPr id="4" name="Picture 3" descr="segueslide_b.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2679700"/>
            <a:ext cx="9144000" cy="4178300"/>
          </a:xfrm>
          <a:prstGeom prst="rect">
            <a:avLst/>
          </a:prstGeom>
          <a:noFill/>
          <a:ln w="9525">
            <a:noFill/>
            <a:miter lim="800000"/>
            <a:headEnd/>
            <a:tailEnd/>
          </a:ln>
        </p:spPr>
      </p:pic>
      <p:pic>
        <p:nvPicPr>
          <p:cNvPr id="5" name="Picture 4" descr="segueslide_R.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4179888"/>
          </a:xfrm>
          <a:prstGeom prst="rect">
            <a:avLst/>
          </a:prstGeom>
          <a:noFill/>
          <a:ln w="9525">
            <a:noFill/>
            <a:miter lim="800000"/>
            <a:headEnd/>
            <a:tailEnd/>
          </a:ln>
        </p:spPr>
      </p:pic>
      <p:pic>
        <p:nvPicPr>
          <p:cNvPr id="6" name="Picture 5" descr="Aruba_colorlogo_white.png"/>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7443788" y="6521450"/>
            <a:ext cx="912812" cy="254000"/>
          </a:xfrm>
          <a:prstGeom prst="rect">
            <a:avLst/>
          </a:prstGeom>
          <a:noFill/>
          <a:ln w="9525">
            <a:noFill/>
            <a:miter lim="800000"/>
            <a:headEnd/>
            <a:tailEnd/>
          </a:ln>
        </p:spPr>
      </p:pic>
      <p:sp>
        <p:nvSpPr>
          <p:cNvPr id="7" name="Text Box 15"/>
          <p:cNvSpPr txBox="1">
            <a:spLocks noChangeArrowheads="1"/>
          </p:cNvSpPr>
          <p:nvPr userDrawn="1"/>
        </p:nvSpPr>
        <p:spPr bwMode="auto">
          <a:xfrm>
            <a:off x="733425" y="6480175"/>
            <a:ext cx="1595438" cy="368300"/>
          </a:xfrm>
          <a:prstGeom prst="rect">
            <a:avLst/>
          </a:prstGeom>
          <a:noFill/>
          <a:ln w="9525">
            <a:noFill/>
            <a:miter lim="800000"/>
            <a:headEnd/>
            <a:tailEnd/>
          </a:ln>
        </p:spPr>
        <p:txBody>
          <a:bodyPr lIns="91388" tIns="45694" rIns="91388" bIns="45694">
            <a:spAutoFit/>
          </a:bodyPr>
          <a:lstStyle/>
          <a:p>
            <a:pPr defTabSz="914400" eaLnBrk="0" hangingPunct="0">
              <a:defRPr/>
            </a:pPr>
            <a:r>
              <a:rPr lang="en-US" sz="600" dirty="0">
                <a:solidFill>
                  <a:srgbClr val="808080"/>
                </a:solidFill>
                <a:cs typeface="Arial" charset="0"/>
              </a:rPr>
              <a:t>CONFIDENTIAL  </a:t>
            </a:r>
            <a:br>
              <a:rPr lang="en-US" sz="600" dirty="0">
                <a:solidFill>
                  <a:srgbClr val="808080"/>
                </a:solidFill>
                <a:cs typeface="Arial" charset="0"/>
              </a:rPr>
            </a:br>
            <a:r>
              <a:rPr lang="en-US" sz="600" dirty="0">
                <a:solidFill>
                  <a:srgbClr val="808080"/>
                </a:solidFill>
                <a:cs typeface="Arial" charset="0"/>
              </a:rPr>
              <a:t>© Copyright 2013. Aruba Networks, Inc. </a:t>
            </a:r>
            <a:br>
              <a:rPr lang="en-US" sz="600" dirty="0">
                <a:solidFill>
                  <a:srgbClr val="808080"/>
                </a:solidFill>
                <a:cs typeface="Arial" charset="0"/>
              </a:rPr>
            </a:br>
            <a:r>
              <a:rPr lang="en-US" sz="600" dirty="0">
                <a:solidFill>
                  <a:srgbClr val="808080"/>
                </a:solidFill>
                <a:cs typeface="Arial" charset="0"/>
              </a:rPr>
              <a:t>All rights reserved</a:t>
            </a:r>
          </a:p>
        </p:txBody>
      </p:sp>
      <p:sp>
        <p:nvSpPr>
          <p:cNvPr id="2" name="Title 1"/>
          <p:cNvSpPr>
            <a:spLocks noGrp="1"/>
          </p:cNvSpPr>
          <p:nvPr>
            <p:ph type="title"/>
          </p:nvPr>
        </p:nvSpPr>
        <p:spPr>
          <a:xfrm>
            <a:off x="900038" y="3192462"/>
            <a:ext cx="7366000" cy="473075"/>
          </a:xfrm>
        </p:spPr>
        <p:txBody>
          <a:bodyPr anchor="ctr"/>
          <a:lstStyle>
            <a:lvl1pPr algn="ctr">
              <a:defRPr sz="2400" b="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52354670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accel="50000" decel="5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bwMode="auto">
          <a:xfrm>
            <a:off x="0" y="0"/>
            <a:ext cx="9153525" cy="6867525"/>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defTabSz="914400" eaLnBrk="0" hangingPunct="0">
              <a:defRPr/>
            </a:pPr>
            <a:endParaRPr lang="en-US" sz="2400">
              <a:solidFill>
                <a:srgbClr val="000000"/>
              </a:solidFill>
              <a:ea typeface="ＭＳ Ｐゴシック" pitchFamily="34" charset="-128"/>
            </a:endParaRPr>
          </a:p>
        </p:txBody>
      </p:sp>
      <p:pic>
        <p:nvPicPr>
          <p:cNvPr id="4" name="Picture 7" descr="Aruba_colorlogo_white_lg.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724275" y="3208338"/>
            <a:ext cx="1716088" cy="481012"/>
          </a:xfrm>
          <a:prstGeom prst="rect">
            <a:avLst/>
          </a:prstGeom>
          <a:noFill/>
          <a:ln w="9525">
            <a:noFill/>
            <a:miter lim="800000"/>
            <a:headEnd/>
            <a:tailEnd/>
          </a:ln>
        </p:spPr>
      </p:pic>
      <p:sp>
        <p:nvSpPr>
          <p:cNvPr id="6" name="Text Box 15"/>
          <p:cNvSpPr txBox="1">
            <a:spLocks noChangeArrowheads="1"/>
          </p:cNvSpPr>
          <p:nvPr userDrawn="1"/>
        </p:nvSpPr>
        <p:spPr bwMode="auto">
          <a:xfrm>
            <a:off x="733425" y="6480175"/>
            <a:ext cx="1595438" cy="368300"/>
          </a:xfrm>
          <a:prstGeom prst="rect">
            <a:avLst/>
          </a:prstGeom>
          <a:noFill/>
          <a:ln w="9525">
            <a:noFill/>
            <a:miter lim="800000"/>
            <a:headEnd/>
            <a:tailEnd/>
          </a:ln>
        </p:spPr>
        <p:txBody>
          <a:bodyPr lIns="91388" tIns="45694" rIns="91388" bIns="45694">
            <a:spAutoFit/>
          </a:bodyPr>
          <a:lstStyle/>
          <a:p>
            <a:pPr defTabSz="914400" eaLnBrk="0" hangingPunct="0">
              <a:defRPr/>
            </a:pPr>
            <a:r>
              <a:rPr lang="en-US" sz="600" dirty="0">
                <a:solidFill>
                  <a:srgbClr val="808080"/>
                </a:solidFill>
                <a:cs typeface="Arial" charset="0"/>
              </a:rPr>
              <a:t>CONFIDENTIAL  </a:t>
            </a:r>
            <a:br>
              <a:rPr lang="en-US" sz="600" dirty="0">
                <a:solidFill>
                  <a:srgbClr val="808080"/>
                </a:solidFill>
                <a:cs typeface="Arial" charset="0"/>
              </a:rPr>
            </a:br>
            <a:r>
              <a:rPr lang="en-US" sz="600" dirty="0">
                <a:solidFill>
                  <a:srgbClr val="808080"/>
                </a:solidFill>
                <a:cs typeface="Arial" charset="0"/>
              </a:rPr>
              <a:t>© Copyright 2013. Aruba Networks, Inc. </a:t>
            </a:r>
            <a:br>
              <a:rPr lang="en-US" sz="600" dirty="0">
                <a:solidFill>
                  <a:srgbClr val="808080"/>
                </a:solidFill>
                <a:cs typeface="Arial" charset="0"/>
              </a:rPr>
            </a:br>
            <a:r>
              <a:rPr lang="en-US" sz="600" dirty="0">
                <a:solidFill>
                  <a:srgbClr val="808080"/>
                </a:solidFill>
                <a:cs typeface="Arial" charset="0"/>
              </a:rPr>
              <a:t>All rights reserved</a:t>
            </a:r>
          </a:p>
        </p:txBody>
      </p:sp>
      <p:sp>
        <p:nvSpPr>
          <p:cNvPr id="5" name="Text Placeholder 4"/>
          <p:cNvSpPr>
            <a:spLocks noGrp="1"/>
          </p:cNvSpPr>
          <p:nvPr>
            <p:ph type="body" sz="quarter" idx="10"/>
          </p:nvPr>
        </p:nvSpPr>
        <p:spPr>
          <a:xfrm>
            <a:off x="1815681" y="4282382"/>
            <a:ext cx="5531005" cy="850900"/>
          </a:xfrm>
        </p:spPr>
        <p:txBody>
          <a:bodyPr/>
          <a:lstStyle>
            <a:lvl1pPr marL="0" indent="0" algn="ctr">
              <a:spcBef>
                <a:spcPts val="0"/>
              </a:spcBef>
              <a:defRPr b="0">
                <a:solidFill>
                  <a:srgbClr val="FFFFFF"/>
                </a:solidFill>
              </a:defRPr>
            </a:lvl1pPr>
          </a:lstStyle>
          <a:p>
            <a:pPr lvl="0"/>
            <a:r>
              <a:rPr lang="en-US" smtClean="0"/>
              <a:t>Click to edit Master text styles</a:t>
            </a:r>
          </a:p>
        </p:txBody>
      </p:sp>
    </p:spTree>
    <p:extLst>
      <p:ext uri="{BB962C8B-B14F-4D97-AF65-F5344CB8AC3E}">
        <p14:creationId xmlns:p14="http://schemas.microsoft.com/office/powerpoint/2010/main" val="3937788061"/>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pic>
        <p:nvPicPr>
          <p:cNvPr id="4" name="Picture 6" descr="contentslide_graphic4_gray.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
            <a:ext cx="9144000" cy="938213"/>
          </a:xfrm>
          <a:prstGeom prst="rect">
            <a:avLst/>
          </a:prstGeom>
          <a:noFill/>
          <a:ln w="9525">
            <a:noFill/>
            <a:miter lim="800000"/>
            <a:headEnd/>
            <a:tailEnd/>
          </a:ln>
        </p:spPr>
      </p:pic>
      <p:sp>
        <p:nvSpPr>
          <p:cNvPr id="5" name="AutoShape 5"/>
          <p:cNvSpPr>
            <a:spLocks noChangeAspect="1" noChangeArrowheads="1" noTextEdit="1"/>
          </p:cNvSpPr>
          <p:nvPr/>
        </p:nvSpPr>
        <p:spPr bwMode="auto">
          <a:xfrm>
            <a:off x="2389189" y="4197351"/>
            <a:ext cx="3735387" cy="280988"/>
          </a:xfrm>
          <a:prstGeom prst="rect">
            <a:avLst/>
          </a:prstGeom>
          <a:noFill/>
          <a:ln w="9525">
            <a:noFill/>
            <a:miter lim="800000"/>
            <a:headEnd/>
            <a:tailEnd/>
          </a:ln>
        </p:spPr>
        <p:txBody>
          <a:bodyPr lIns="91384" tIns="45692" rIns="91384" bIns="45692"/>
          <a:lstStyle/>
          <a:p>
            <a:pPr eaLnBrk="0" hangingPunct="0">
              <a:defRPr/>
            </a:pPr>
            <a:endParaRPr lang="en-US">
              <a:solidFill>
                <a:srgbClr val="000000"/>
              </a:solidFill>
              <a:ea typeface="+mn-ea"/>
              <a:cs typeface="Arial" charset="0"/>
            </a:endParaRPr>
          </a:p>
        </p:txBody>
      </p:sp>
      <p:pic>
        <p:nvPicPr>
          <p:cNvPr id="6" name="Picture 14" descr="logo.jpg"/>
          <p:cNvPicPr>
            <a:picLocks noChangeAspect="1"/>
          </p:cNvPicPr>
          <p:nvPr/>
        </p:nvPicPr>
        <p:blipFill>
          <a:blip r:embed="rId3" cstate="email">
            <a:clrChange>
              <a:clrFrom>
                <a:srgbClr val="FFFFFF"/>
              </a:clrFrom>
              <a:clrTo>
                <a:srgbClr val="FFFFFF">
                  <a:alpha val="0"/>
                </a:srgbClr>
              </a:clrTo>
            </a:clrChange>
            <a:lum bright="100000" contrast="100000"/>
            <a:extLst>
              <a:ext uri="{28A0092B-C50C-407E-A947-70E740481C1C}">
                <a14:useLocalDpi xmlns:a14="http://schemas.microsoft.com/office/drawing/2010/main"/>
              </a:ext>
            </a:extLst>
          </a:blip>
          <a:srcRect/>
          <a:stretch>
            <a:fillRect/>
          </a:stretch>
        </p:blipFill>
        <p:spPr bwMode="auto">
          <a:xfrm>
            <a:off x="8281988" y="6659564"/>
            <a:ext cx="600075" cy="168275"/>
          </a:xfrm>
          <a:prstGeom prst="rect">
            <a:avLst/>
          </a:prstGeom>
          <a:noFill/>
          <a:ln w="9525">
            <a:noFill/>
            <a:miter lim="800000"/>
            <a:headEnd/>
            <a:tailEnd/>
          </a:ln>
        </p:spPr>
      </p:pic>
      <p:sp>
        <p:nvSpPr>
          <p:cNvPr id="7" name="Text Box 15"/>
          <p:cNvSpPr txBox="1">
            <a:spLocks noChangeArrowheads="1"/>
          </p:cNvSpPr>
          <p:nvPr/>
        </p:nvSpPr>
        <p:spPr bwMode="auto">
          <a:xfrm>
            <a:off x="733425" y="6480175"/>
            <a:ext cx="1595438" cy="368300"/>
          </a:xfrm>
          <a:prstGeom prst="rect">
            <a:avLst/>
          </a:prstGeom>
          <a:noFill/>
          <a:ln w="9525">
            <a:noFill/>
            <a:miter lim="800000"/>
            <a:headEnd/>
            <a:tailEnd/>
          </a:ln>
        </p:spPr>
        <p:txBody>
          <a:bodyPr lIns="91384" tIns="45692" rIns="91384" bIns="45692">
            <a:spAutoFit/>
          </a:bodyPr>
          <a:lstStyle/>
          <a:p>
            <a:pPr eaLnBrk="0" hangingPunct="0">
              <a:defRPr/>
            </a:pPr>
            <a:r>
              <a:rPr lang="en-US" sz="600" dirty="0">
                <a:solidFill>
                  <a:srgbClr val="808080"/>
                </a:solidFill>
                <a:ea typeface="+mn-ea"/>
                <a:cs typeface="Arial" charset="0"/>
              </a:rPr>
              <a:t>CONFIDENTIAL  </a:t>
            </a:r>
            <a:br>
              <a:rPr lang="en-US" sz="600" dirty="0">
                <a:solidFill>
                  <a:srgbClr val="808080"/>
                </a:solidFill>
                <a:ea typeface="+mn-ea"/>
                <a:cs typeface="Arial" charset="0"/>
              </a:rPr>
            </a:br>
            <a:r>
              <a:rPr lang="en-US" sz="600" dirty="0">
                <a:solidFill>
                  <a:srgbClr val="808080"/>
                </a:solidFill>
                <a:ea typeface="+mn-ea"/>
                <a:cs typeface="Arial" charset="0"/>
              </a:rPr>
              <a:t>© Copyright </a:t>
            </a:r>
            <a:r>
              <a:rPr lang="en-US" sz="600" dirty="0" smtClean="0">
                <a:solidFill>
                  <a:srgbClr val="808080"/>
                </a:solidFill>
                <a:ea typeface="+mn-ea"/>
                <a:cs typeface="Arial" charset="0"/>
              </a:rPr>
              <a:t>2013. </a:t>
            </a:r>
            <a:r>
              <a:rPr lang="en-US" sz="600" dirty="0">
                <a:solidFill>
                  <a:srgbClr val="808080"/>
                </a:solidFill>
                <a:ea typeface="+mn-ea"/>
                <a:cs typeface="Arial" charset="0"/>
              </a:rPr>
              <a:t>Aruba Networks, Inc. </a:t>
            </a:r>
            <a:br>
              <a:rPr lang="en-US" sz="600" dirty="0">
                <a:solidFill>
                  <a:srgbClr val="808080"/>
                </a:solidFill>
                <a:ea typeface="+mn-ea"/>
                <a:cs typeface="Arial" charset="0"/>
              </a:rPr>
            </a:br>
            <a:r>
              <a:rPr lang="en-US" sz="600" dirty="0">
                <a:solidFill>
                  <a:srgbClr val="808080"/>
                </a:solidFill>
                <a:ea typeface="+mn-ea"/>
                <a:cs typeface="Arial" charset="0"/>
              </a:rPr>
              <a:t>All rights reserved</a:t>
            </a:r>
          </a:p>
        </p:txBody>
      </p:sp>
      <p:sp>
        <p:nvSpPr>
          <p:cNvPr id="8" name="Rectangle 7"/>
          <p:cNvSpPr>
            <a:spLocks noChangeArrowheads="1"/>
          </p:cNvSpPr>
          <p:nvPr/>
        </p:nvSpPr>
        <p:spPr bwMode="auto">
          <a:xfrm>
            <a:off x="87313" y="6621463"/>
            <a:ext cx="328884" cy="230765"/>
          </a:xfrm>
          <a:prstGeom prst="rect">
            <a:avLst/>
          </a:prstGeom>
          <a:noFill/>
          <a:ln w="9525">
            <a:noFill/>
            <a:miter lim="800000"/>
            <a:headEnd/>
            <a:tailEnd/>
          </a:ln>
          <a:effectLst/>
        </p:spPr>
        <p:txBody>
          <a:bodyPr wrap="none" lIns="91384" tIns="45692" rIns="91384" bIns="45692">
            <a:spAutoFit/>
          </a:bodyPr>
          <a:lstStyle/>
          <a:p>
            <a:pPr eaLnBrk="0" hangingPunct="0">
              <a:defRPr/>
            </a:pPr>
            <a:fld id="{55C7198D-B6EA-41F7-9757-00711726115F}" type="slidenum">
              <a:rPr lang="en-US" altLang="ja-JP" sz="900">
                <a:solidFill>
                  <a:srgbClr val="FFFFFF"/>
                </a:solidFill>
                <a:ea typeface="ＭＳ Ｐゴシック"/>
                <a:cs typeface="Arial" charset="0"/>
              </a:rPr>
              <a:pPr eaLnBrk="0" hangingPunct="0">
                <a:defRPr/>
              </a:pPr>
              <a:t>‹#›</a:t>
            </a:fld>
            <a:endParaRPr lang="en-US" altLang="ja-JP" sz="900">
              <a:solidFill>
                <a:srgbClr val="FFFFFF"/>
              </a:solidFill>
              <a:ea typeface="ＭＳ Ｐゴシック"/>
              <a:cs typeface="Arial" charset="0"/>
            </a:endParaRPr>
          </a:p>
        </p:txBody>
      </p:sp>
      <p:cxnSp>
        <p:nvCxnSpPr>
          <p:cNvPr id="9" name="Straight Connector 24"/>
          <p:cNvCxnSpPr>
            <a:cxnSpLocks noChangeShapeType="1"/>
          </p:cNvCxnSpPr>
          <p:nvPr/>
        </p:nvCxnSpPr>
        <p:spPr bwMode="auto">
          <a:xfrm>
            <a:off x="808038" y="6356351"/>
            <a:ext cx="7543800" cy="1588"/>
          </a:xfrm>
          <a:prstGeom prst="line">
            <a:avLst/>
          </a:prstGeom>
          <a:noFill/>
          <a:ln w="38100">
            <a:solidFill>
              <a:schemeClr val="bg2"/>
            </a:solidFill>
            <a:round/>
            <a:headEnd/>
            <a:tailEnd/>
          </a:ln>
        </p:spPr>
      </p:cxnSp>
      <p:pic>
        <p:nvPicPr>
          <p:cNvPr id="10" name="Picture 53" descr="Aruba_colorlogo.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48551" y="6521451"/>
            <a:ext cx="898525" cy="249238"/>
          </a:xfrm>
          <a:prstGeom prst="rect">
            <a:avLst/>
          </a:prstGeom>
          <a:noFill/>
          <a:ln w="9525">
            <a:noFill/>
            <a:miter lim="800000"/>
            <a:headEnd/>
            <a:tailEnd/>
          </a:ln>
        </p:spPr>
      </p:pic>
      <p:pic>
        <p:nvPicPr>
          <p:cNvPr id="11" name="Picture 6" descr="contentslide_graphic4_gray.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
            <a:ext cx="9144000" cy="938213"/>
          </a:xfrm>
          <a:prstGeom prst="rect">
            <a:avLst/>
          </a:prstGeom>
          <a:noFill/>
          <a:ln w="9525">
            <a:noFill/>
            <a:miter lim="800000"/>
            <a:headEnd/>
            <a:tailEnd/>
          </a:ln>
        </p:spPr>
      </p:pic>
      <p:cxnSp>
        <p:nvCxnSpPr>
          <p:cNvPr id="12" name="Straight Connector 24"/>
          <p:cNvCxnSpPr>
            <a:cxnSpLocks noChangeShapeType="1"/>
          </p:cNvCxnSpPr>
          <p:nvPr userDrawn="1"/>
        </p:nvCxnSpPr>
        <p:spPr bwMode="auto">
          <a:xfrm>
            <a:off x="808038" y="6356351"/>
            <a:ext cx="7543800" cy="1588"/>
          </a:xfrm>
          <a:prstGeom prst="line">
            <a:avLst/>
          </a:prstGeom>
          <a:noFill/>
          <a:ln w="38100">
            <a:solidFill>
              <a:schemeClr val="bg2"/>
            </a:solidFill>
            <a:round/>
            <a:headEnd/>
            <a:tailEnd/>
          </a:ln>
        </p:spPr>
      </p:cxnSp>
      <p:pic>
        <p:nvPicPr>
          <p:cNvPr id="14" name="Picture 53" descr="Aruba_colorlogo.png"/>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7448551" y="6521451"/>
            <a:ext cx="898525" cy="249238"/>
          </a:xfrm>
          <a:prstGeom prst="rect">
            <a:avLst/>
          </a:prstGeom>
          <a:noFill/>
          <a:ln w="9525">
            <a:noFill/>
            <a:miter lim="800000"/>
            <a:headEnd/>
            <a:tailEnd/>
          </a:ln>
        </p:spPr>
      </p:pic>
      <p:sp>
        <p:nvSpPr>
          <p:cNvPr id="13" name="Title 1"/>
          <p:cNvSpPr>
            <a:spLocks noGrp="1"/>
          </p:cNvSpPr>
          <p:nvPr>
            <p:ph type="title"/>
          </p:nvPr>
        </p:nvSpPr>
        <p:spPr>
          <a:xfrm>
            <a:off x="723900" y="0"/>
            <a:ext cx="8420100" cy="876300"/>
          </a:xfrm>
          <a:noFill/>
          <a:ln w="9525">
            <a:noFill/>
            <a:miter lim="800000"/>
            <a:headEnd/>
            <a:tailEnd/>
          </a:ln>
        </p:spPr>
        <p:txBody>
          <a:bodyPr/>
          <a:lstStyle>
            <a:lvl1pPr>
              <a:defRPr lang="en-US" altLang="ja-JP" sz="3200" b="1" i="0" dirty="0">
                <a:solidFill>
                  <a:schemeClr val="bg1"/>
                </a:solidFill>
                <a:latin typeface="Arial"/>
                <a:ea typeface="ＭＳ Ｐゴシック" pitchFamily="34" charset="-128"/>
                <a:cs typeface="Arial"/>
              </a:defRPr>
            </a:lvl1pPr>
          </a:lstStyle>
          <a:p>
            <a:pPr lvl="0"/>
            <a:r>
              <a:rPr lang="en-US" smtClean="0"/>
              <a:t>Click to edit Master title style</a:t>
            </a:r>
            <a:endParaRPr lang="en-US" dirty="0"/>
          </a:p>
        </p:txBody>
      </p:sp>
      <p:sp>
        <p:nvSpPr>
          <p:cNvPr id="16" name="Text Placeholder 15"/>
          <p:cNvSpPr>
            <a:spLocks noGrp="1"/>
          </p:cNvSpPr>
          <p:nvPr>
            <p:ph type="body" sz="quarter" idx="10" hasCustomPrompt="1"/>
          </p:nvPr>
        </p:nvSpPr>
        <p:spPr>
          <a:xfrm>
            <a:off x="808038" y="1630120"/>
            <a:ext cx="7543800" cy="4224580"/>
          </a:xfrm>
        </p:spPr>
        <p:txBody>
          <a:bodyPr/>
          <a:lstStyle>
            <a:lvl1pPr marL="175046" marR="0" indent="-175046" algn="l" defTabSz="914362" rtl="0" eaLnBrk="0" fontAlgn="base" latinLnBrk="0" hangingPunct="0">
              <a:lnSpc>
                <a:spcPct val="100000"/>
              </a:lnSpc>
              <a:spcBef>
                <a:spcPts val="0"/>
              </a:spcBef>
              <a:spcAft>
                <a:spcPts val="450"/>
              </a:spcAft>
              <a:buClr>
                <a:srgbClr val="FF9933"/>
              </a:buClr>
              <a:buSzTx/>
              <a:buFontTx/>
              <a:buChar char="•"/>
              <a:tabLst/>
              <a:defRPr sz="2400" baseline="0">
                <a:solidFill>
                  <a:schemeClr val="tx1"/>
                </a:solidFill>
              </a:defRPr>
            </a:lvl1pPr>
            <a:lvl2pPr>
              <a:lnSpc>
                <a:spcPct val="100000"/>
              </a:lnSpc>
              <a:spcBef>
                <a:spcPts val="0"/>
              </a:spcBef>
              <a:spcAft>
                <a:spcPts val="600"/>
              </a:spcAft>
              <a:defRPr>
                <a:solidFill>
                  <a:schemeClr val="bg2">
                    <a:lumMod val="75000"/>
                  </a:schemeClr>
                </a:solidFill>
              </a:defRPr>
            </a:lvl2pPr>
            <a:lvl3pPr indent="-246053">
              <a:lnSpc>
                <a:spcPct val="100000"/>
              </a:lnSpc>
              <a:spcBef>
                <a:spcPts val="0"/>
              </a:spcBef>
              <a:spcAft>
                <a:spcPts val="600"/>
              </a:spcAft>
              <a:defRPr>
                <a:solidFill>
                  <a:schemeClr val="bg2">
                    <a:lumMod val="75000"/>
                  </a:schemeClr>
                </a:solidFill>
              </a:defRPr>
            </a:lvl3pPr>
          </a:lstStyle>
          <a:p>
            <a:pPr marL="0" indent="0">
              <a:lnSpc>
                <a:spcPct val="100000"/>
              </a:lnSpc>
              <a:spcBef>
                <a:spcPts val="0"/>
              </a:spcBef>
              <a:spcAft>
                <a:spcPts val="1800"/>
              </a:spcAft>
              <a:buFontTx/>
              <a:buNone/>
              <a:defRPr/>
            </a:pPr>
            <a:r>
              <a:rPr lang="en-US" dirty="0" smtClean="0">
                <a:latin typeface="Arial" charset="0"/>
                <a:cs typeface="Arial" charset="0"/>
              </a:rPr>
              <a:t>Sub headline is 24 pt Arial bold, Text 1</a:t>
            </a:r>
          </a:p>
          <a:p>
            <a:pPr marL="233363" indent="-233363">
              <a:lnSpc>
                <a:spcPct val="100000"/>
              </a:lnSpc>
              <a:spcBef>
                <a:spcPts val="0"/>
              </a:spcBef>
              <a:spcAft>
                <a:spcPts val="600"/>
              </a:spcAft>
              <a:buFontTx/>
              <a:buChar char="•"/>
              <a:defRPr/>
            </a:pPr>
            <a:r>
              <a:rPr lang="en-US" dirty="0" smtClean="0">
                <a:solidFill>
                  <a:srgbClr val="000000"/>
                </a:solidFill>
                <a:latin typeface="Arial" charset="0"/>
                <a:cs typeface="Arial" charset="0"/>
              </a:rPr>
              <a:t>First-level bullet is 24 pt Arial bold</a:t>
            </a:r>
          </a:p>
          <a:p>
            <a:pPr lvl="1">
              <a:lnSpc>
                <a:spcPct val="100000"/>
              </a:lnSpc>
              <a:spcBef>
                <a:spcPts val="0"/>
              </a:spcBef>
              <a:spcAft>
                <a:spcPts val="600"/>
              </a:spcAft>
              <a:defRPr/>
            </a:pPr>
            <a:r>
              <a:rPr lang="en-US" dirty="0" smtClean="0">
                <a:solidFill>
                  <a:srgbClr val="595959"/>
                </a:solidFill>
                <a:latin typeface="Arial" charset="0"/>
                <a:cs typeface="Arial" charset="0"/>
              </a:rPr>
              <a:t>Second-level bullet is 20 pt Arial, Text 1 lighter 35%</a:t>
            </a:r>
          </a:p>
          <a:p>
            <a:pPr lvl="2" indent="-246053">
              <a:lnSpc>
                <a:spcPct val="100000"/>
              </a:lnSpc>
              <a:spcBef>
                <a:spcPts val="0"/>
              </a:spcBef>
              <a:spcAft>
                <a:spcPts val="600"/>
              </a:spcAft>
              <a:defRPr/>
            </a:pPr>
            <a:r>
              <a:rPr lang="en-US" dirty="0" smtClean="0">
                <a:solidFill>
                  <a:srgbClr val="595959"/>
                </a:solidFill>
                <a:latin typeface="Arial" charset="0"/>
                <a:cs typeface="Arial" charset="0"/>
              </a:rPr>
              <a:t>Third-level bullet is 18 pt Arial, Text 1 lighter 35%</a:t>
            </a:r>
          </a:p>
          <a:p>
            <a:pPr marL="233363" indent="-233363">
              <a:lnSpc>
                <a:spcPct val="100000"/>
              </a:lnSpc>
              <a:spcBef>
                <a:spcPts val="0"/>
              </a:spcBef>
              <a:spcAft>
                <a:spcPts val="600"/>
              </a:spcAft>
              <a:buFontTx/>
              <a:buChar char="•"/>
              <a:defRPr/>
            </a:pPr>
            <a:r>
              <a:rPr lang="en-US" dirty="0" smtClean="0">
                <a:latin typeface="Arial" charset="0"/>
                <a:cs typeface="Arial" charset="0"/>
              </a:rPr>
              <a:t>First-level bullet is 24 pt Arial bold</a:t>
            </a:r>
          </a:p>
          <a:p>
            <a:pPr lvl="1">
              <a:lnSpc>
                <a:spcPct val="100000"/>
              </a:lnSpc>
              <a:spcBef>
                <a:spcPts val="0"/>
              </a:spcBef>
              <a:spcAft>
                <a:spcPts val="600"/>
              </a:spcAft>
              <a:defRPr/>
            </a:pPr>
            <a:r>
              <a:rPr lang="en-US" dirty="0" smtClean="0">
                <a:solidFill>
                  <a:srgbClr val="595959"/>
                </a:solidFill>
                <a:latin typeface="Arial" charset="0"/>
                <a:cs typeface="Arial" charset="0"/>
              </a:rPr>
              <a:t>Second-level bullet is 20 pt Arial, Text 1 lighter 35%</a:t>
            </a:r>
          </a:p>
          <a:p>
            <a:pPr lvl="1">
              <a:lnSpc>
                <a:spcPct val="100000"/>
              </a:lnSpc>
              <a:spcBef>
                <a:spcPts val="0"/>
              </a:spcBef>
              <a:spcAft>
                <a:spcPts val="600"/>
              </a:spcAft>
              <a:defRPr/>
            </a:pPr>
            <a:r>
              <a:rPr lang="en-US" dirty="0" smtClean="0">
                <a:solidFill>
                  <a:srgbClr val="595959"/>
                </a:solidFill>
                <a:latin typeface="Arial" charset="0"/>
                <a:cs typeface="Arial" charset="0"/>
              </a:rPr>
              <a:t>Second-level bullet is 20 pt Arial, Text 1 lighter 35%</a:t>
            </a:r>
          </a:p>
          <a:p>
            <a:pPr lvl="2" indent="-246053">
              <a:lnSpc>
                <a:spcPct val="100000"/>
              </a:lnSpc>
              <a:spcBef>
                <a:spcPts val="0"/>
              </a:spcBef>
              <a:spcAft>
                <a:spcPts val="600"/>
              </a:spcAft>
              <a:defRPr/>
            </a:pPr>
            <a:r>
              <a:rPr lang="en-US" dirty="0" smtClean="0">
                <a:solidFill>
                  <a:srgbClr val="595959"/>
                </a:solidFill>
                <a:latin typeface="Arial" charset="0"/>
                <a:cs typeface="Arial" charset="0"/>
              </a:rPr>
              <a:t>Third-level bullet is 18 pt Arial, Text 1 lighter 35%</a:t>
            </a:r>
          </a:p>
          <a:p>
            <a:pPr lvl="2">
              <a:lnSpc>
                <a:spcPct val="100000"/>
              </a:lnSpc>
              <a:spcBef>
                <a:spcPts val="0"/>
              </a:spcBef>
              <a:spcAft>
                <a:spcPts val="600"/>
              </a:spcAft>
              <a:defRPr/>
            </a:pPr>
            <a:r>
              <a:rPr lang="en-US" dirty="0" smtClean="0">
                <a:solidFill>
                  <a:srgbClr val="595959"/>
                </a:solidFill>
                <a:latin typeface="Arial" charset="0"/>
                <a:cs typeface="Arial" charset="0"/>
              </a:rPr>
              <a:t>Third-level bullet is 18 pt Arial, Text 1 lighter 35%</a:t>
            </a:r>
          </a:p>
          <a:p>
            <a:pPr lvl="2"/>
            <a:endParaRPr lang="en-US" dirty="0" smtClean="0"/>
          </a:p>
        </p:txBody>
      </p:sp>
    </p:spTree>
    <p:extLst>
      <p:ext uri="{BB962C8B-B14F-4D97-AF65-F5344CB8AC3E}">
        <p14:creationId xmlns:p14="http://schemas.microsoft.com/office/powerpoint/2010/main" val="3387736023"/>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4" name="Picture 14" descr="title-background.jpg                                           0145C963Hi-Ho-Silver                   C2BB242B:"/>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270000"/>
            <a:ext cx="9144000" cy="5589588"/>
          </a:xfrm>
          <a:prstGeom prst="rect">
            <a:avLst/>
          </a:prstGeom>
          <a:noFill/>
          <a:ln w="9525">
            <a:noFill/>
            <a:miter lim="800000"/>
            <a:headEnd/>
            <a:tailEnd/>
          </a:ln>
        </p:spPr>
      </p:pic>
      <p:pic>
        <p:nvPicPr>
          <p:cNvPr id="6" name="Picture 6" descr="Aruba_whitelogo.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675563" y="6400800"/>
            <a:ext cx="1098550" cy="304800"/>
          </a:xfrm>
          <a:prstGeom prst="rect">
            <a:avLst/>
          </a:prstGeom>
          <a:noFill/>
          <a:ln w="9525">
            <a:noFill/>
            <a:miter lim="800000"/>
            <a:headEnd/>
            <a:tailEnd/>
          </a:ln>
        </p:spPr>
      </p:pic>
      <p:sp>
        <p:nvSpPr>
          <p:cNvPr id="7" name="Text Box 15"/>
          <p:cNvSpPr txBox="1">
            <a:spLocks noChangeArrowheads="1"/>
          </p:cNvSpPr>
          <p:nvPr userDrawn="1"/>
        </p:nvSpPr>
        <p:spPr bwMode="auto">
          <a:xfrm>
            <a:off x="733425" y="6480175"/>
            <a:ext cx="1595438" cy="368300"/>
          </a:xfrm>
          <a:prstGeom prst="rect">
            <a:avLst/>
          </a:prstGeom>
          <a:noFill/>
          <a:ln w="9525">
            <a:noFill/>
            <a:miter lim="800000"/>
            <a:headEnd/>
            <a:tailEnd/>
          </a:ln>
        </p:spPr>
        <p:txBody>
          <a:bodyPr lIns="91388" tIns="45694" rIns="91388" bIns="45694">
            <a:spAutoFit/>
          </a:bodyPr>
          <a:lstStyle/>
          <a:p>
            <a:pPr defTabSz="914400" eaLnBrk="0" hangingPunct="0">
              <a:defRPr/>
            </a:pPr>
            <a:r>
              <a:rPr lang="en-US" sz="600" dirty="0">
                <a:solidFill>
                  <a:srgbClr val="808080"/>
                </a:solidFill>
                <a:cs typeface="Arial" charset="0"/>
              </a:rPr>
              <a:t>CONFIDENTIAL  </a:t>
            </a:r>
            <a:br>
              <a:rPr lang="en-US" sz="600" dirty="0">
                <a:solidFill>
                  <a:srgbClr val="808080"/>
                </a:solidFill>
                <a:cs typeface="Arial" charset="0"/>
              </a:rPr>
            </a:br>
            <a:r>
              <a:rPr lang="en-US" sz="600" dirty="0">
                <a:solidFill>
                  <a:srgbClr val="808080"/>
                </a:solidFill>
                <a:cs typeface="Arial" charset="0"/>
              </a:rPr>
              <a:t>© Copyright 2013. Aruba Networks, Inc. </a:t>
            </a:r>
            <a:br>
              <a:rPr lang="en-US" sz="600" dirty="0">
                <a:solidFill>
                  <a:srgbClr val="808080"/>
                </a:solidFill>
                <a:cs typeface="Arial" charset="0"/>
              </a:rPr>
            </a:br>
            <a:r>
              <a:rPr lang="en-US" sz="600" dirty="0">
                <a:solidFill>
                  <a:srgbClr val="808080"/>
                </a:solidFill>
                <a:cs typeface="Arial" charset="0"/>
              </a:rPr>
              <a:t>All rights reserved</a:t>
            </a:r>
          </a:p>
        </p:txBody>
      </p:sp>
      <p:sp>
        <p:nvSpPr>
          <p:cNvPr id="5" name="Rectangle 2"/>
          <p:cNvSpPr>
            <a:spLocks noGrp="1" noChangeArrowheads="1"/>
          </p:cNvSpPr>
          <p:nvPr>
            <p:ph type="title"/>
          </p:nvPr>
        </p:nvSpPr>
        <p:spPr>
          <a:xfrm>
            <a:off x="636466" y="2787650"/>
            <a:ext cx="7871068" cy="1282700"/>
          </a:xfrm>
          <a:prstGeom prst="rect">
            <a:avLst/>
          </a:prstGeom>
        </p:spPr>
        <p:txBody>
          <a:bodyPr anchor="ctr"/>
          <a:lstStyle>
            <a:lvl1pPr algn="ctr">
              <a:defRPr sz="3600" b="1" i="0">
                <a:solidFill>
                  <a:srgbClr val="FFFFFF"/>
                </a:solidFill>
                <a:latin typeface="Arial"/>
                <a:cs typeface="Arial"/>
              </a:defRPr>
            </a:lvl1pPr>
          </a:lstStyle>
          <a:p>
            <a:r>
              <a:rPr lang="en-US" smtClean="0"/>
              <a:t>Click to edit Master title style</a:t>
            </a:r>
            <a:endParaRPr lang="en-US" dirty="0"/>
          </a:p>
        </p:txBody>
      </p:sp>
      <p:sp>
        <p:nvSpPr>
          <p:cNvPr id="10" name="Text Placeholder 9"/>
          <p:cNvSpPr>
            <a:spLocks noGrp="1"/>
          </p:cNvSpPr>
          <p:nvPr>
            <p:ph type="body" sz="quarter" idx="10"/>
          </p:nvPr>
        </p:nvSpPr>
        <p:spPr>
          <a:xfrm>
            <a:off x="7536484" y="339698"/>
            <a:ext cx="1381125" cy="1657350"/>
          </a:xfrm>
        </p:spPr>
        <p:txBody>
          <a:bodyPr/>
          <a:lstStyle>
            <a:lvl1pPr marL="0">
              <a:spcBef>
                <a:spcPts val="300"/>
              </a:spcBef>
              <a:defRPr sz="1000" b="1">
                <a:solidFill>
                  <a:srgbClr val="FFFFFF"/>
                </a:solidFill>
              </a:defRPr>
            </a:lvl1pPr>
            <a:lvl2pPr marL="0">
              <a:spcBef>
                <a:spcPts val="300"/>
              </a:spcBef>
              <a:defRPr sz="1000" b="0">
                <a:solidFill>
                  <a:srgbClr val="FFFFFF"/>
                </a:solidFill>
              </a:defRPr>
            </a:lvl2pPr>
            <a:lvl3pPr marL="0">
              <a:spcBef>
                <a:spcPts val="300"/>
              </a:spcBef>
              <a:defRPr sz="1000" b="0">
                <a:solidFill>
                  <a:srgbClr val="FFFFFF"/>
                </a:solidFill>
              </a:defRPr>
            </a:lvl3pPr>
            <a:lvl4pPr marL="0">
              <a:spcBef>
                <a:spcPts val="300"/>
              </a:spcBef>
              <a:defRPr sz="1000" b="0">
                <a:solidFill>
                  <a:srgbClr val="FFFFFF"/>
                </a:solidFill>
              </a:defRPr>
            </a:lvl4pPr>
            <a:lvl5pPr marL="0">
              <a:spcBef>
                <a:spcPts val="300"/>
              </a:spcBef>
              <a:defRPr sz="1000" b="0">
                <a:solidFill>
                  <a:srgbClr val="FFFFFF"/>
                </a:solidFill>
              </a:defRPr>
            </a:lvl5pPr>
          </a:lstStyle>
          <a:p>
            <a:pPr lvl="0"/>
            <a:r>
              <a:rPr lang="en-US" smtClean="0"/>
              <a:t>Click to edit Master text styles</a:t>
            </a:r>
          </a:p>
        </p:txBody>
      </p:sp>
    </p:spTree>
    <p:extLst>
      <p:ext uri="{BB962C8B-B14F-4D97-AF65-F5344CB8AC3E}">
        <p14:creationId xmlns:p14="http://schemas.microsoft.com/office/powerpoint/2010/main" val="3543254130"/>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pic>
        <p:nvPicPr>
          <p:cNvPr id="3" name="Picture 6" descr="contentslide_graphic4_gray.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938213"/>
          </a:xfrm>
          <a:prstGeom prst="rect">
            <a:avLst/>
          </a:prstGeom>
          <a:noFill/>
          <a:ln w="9525">
            <a:noFill/>
            <a:miter lim="800000"/>
            <a:headEnd/>
            <a:tailEnd/>
          </a:ln>
        </p:spPr>
      </p:pic>
      <p:sp>
        <p:nvSpPr>
          <p:cNvPr id="4" name="AutoShape 5"/>
          <p:cNvSpPr>
            <a:spLocks noChangeAspect="1" noChangeArrowheads="1" noTextEdit="1"/>
          </p:cNvSpPr>
          <p:nvPr/>
        </p:nvSpPr>
        <p:spPr bwMode="auto">
          <a:xfrm>
            <a:off x="2389188" y="4197350"/>
            <a:ext cx="3735387" cy="280988"/>
          </a:xfrm>
          <a:prstGeom prst="rect">
            <a:avLst/>
          </a:prstGeom>
          <a:noFill/>
          <a:ln w="9525">
            <a:noFill/>
            <a:miter lim="800000"/>
            <a:headEnd/>
            <a:tailEnd/>
          </a:ln>
        </p:spPr>
        <p:txBody>
          <a:bodyPr lIns="91388" tIns="45694" rIns="91388" bIns="45694"/>
          <a:lstStyle/>
          <a:p>
            <a:pPr defTabSz="914400" eaLnBrk="0" hangingPunct="0">
              <a:defRPr/>
            </a:pPr>
            <a:endParaRPr lang="en-US" sz="2400">
              <a:solidFill>
                <a:srgbClr val="000000"/>
              </a:solidFill>
              <a:cs typeface="Arial" charset="0"/>
            </a:endParaRPr>
          </a:p>
        </p:txBody>
      </p:sp>
      <p:pic>
        <p:nvPicPr>
          <p:cNvPr id="5" name="Picture 14" descr="logo.jpg"/>
          <p:cNvPicPr>
            <a:picLocks noChangeAspect="1"/>
          </p:cNvPicPr>
          <p:nvPr/>
        </p:nvPicPr>
        <p:blipFill>
          <a:blip r:embed="rId3" cstate="email">
            <a:clrChange>
              <a:clrFrom>
                <a:srgbClr val="FFFFFF"/>
              </a:clrFrom>
              <a:clrTo>
                <a:srgbClr val="FFFFFF">
                  <a:alpha val="0"/>
                </a:srgbClr>
              </a:clrTo>
            </a:clrChange>
            <a:lum bright="100000" contrast="100000"/>
            <a:extLst>
              <a:ext uri="{28A0092B-C50C-407E-A947-70E740481C1C}">
                <a14:useLocalDpi xmlns:a14="http://schemas.microsoft.com/office/drawing/2010/main"/>
              </a:ext>
            </a:extLst>
          </a:blip>
          <a:srcRect/>
          <a:stretch>
            <a:fillRect/>
          </a:stretch>
        </p:blipFill>
        <p:spPr bwMode="auto">
          <a:xfrm>
            <a:off x="8281988" y="6659563"/>
            <a:ext cx="600075" cy="168275"/>
          </a:xfrm>
          <a:prstGeom prst="rect">
            <a:avLst/>
          </a:prstGeom>
          <a:noFill/>
          <a:ln w="9525">
            <a:noFill/>
            <a:miter lim="800000"/>
            <a:headEnd/>
            <a:tailEnd/>
          </a:ln>
        </p:spPr>
      </p:pic>
      <p:sp>
        <p:nvSpPr>
          <p:cNvPr id="6" name="Text Box 15"/>
          <p:cNvSpPr txBox="1">
            <a:spLocks noChangeArrowheads="1"/>
          </p:cNvSpPr>
          <p:nvPr/>
        </p:nvSpPr>
        <p:spPr bwMode="auto">
          <a:xfrm>
            <a:off x="733425" y="6480175"/>
            <a:ext cx="1595438" cy="368300"/>
          </a:xfrm>
          <a:prstGeom prst="rect">
            <a:avLst/>
          </a:prstGeom>
          <a:noFill/>
          <a:ln w="9525">
            <a:noFill/>
            <a:miter lim="800000"/>
            <a:headEnd/>
            <a:tailEnd/>
          </a:ln>
        </p:spPr>
        <p:txBody>
          <a:bodyPr lIns="91388" tIns="45694" rIns="91388" bIns="45694">
            <a:spAutoFit/>
          </a:bodyPr>
          <a:lstStyle/>
          <a:p>
            <a:pPr defTabSz="914400" eaLnBrk="0" hangingPunct="0">
              <a:defRPr/>
            </a:pPr>
            <a:r>
              <a:rPr lang="en-US" sz="600" dirty="0">
                <a:solidFill>
                  <a:srgbClr val="808080"/>
                </a:solidFill>
                <a:cs typeface="Arial" charset="0"/>
              </a:rPr>
              <a:t>CONFIDENTIAL  </a:t>
            </a:r>
            <a:br>
              <a:rPr lang="en-US" sz="600" dirty="0">
                <a:solidFill>
                  <a:srgbClr val="808080"/>
                </a:solidFill>
                <a:cs typeface="Arial" charset="0"/>
              </a:rPr>
            </a:br>
            <a:r>
              <a:rPr lang="en-US" sz="600" dirty="0">
                <a:solidFill>
                  <a:srgbClr val="808080"/>
                </a:solidFill>
                <a:cs typeface="Arial" charset="0"/>
              </a:rPr>
              <a:t>© Copyright 2013. Aruba Networks, Inc. </a:t>
            </a:r>
            <a:br>
              <a:rPr lang="en-US" sz="600" dirty="0">
                <a:solidFill>
                  <a:srgbClr val="808080"/>
                </a:solidFill>
                <a:cs typeface="Arial" charset="0"/>
              </a:rPr>
            </a:br>
            <a:r>
              <a:rPr lang="en-US" sz="600" dirty="0">
                <a:solidFill>
                  <a:srgbClr val="808080"/>
                </a:solidFill>
                <a:cs typeface="Arial" charset="0"/>
              </a:rPr>
              <a:t>All rights reserved</a:t>
            </a:r>
          </a:p>
        </p:txBody>
      </p:sp>
      <p:sp>
        <p:nvSpPr>
          <p:cNvPr id="7" name="Rectangle 6"/>
          <p:cNvSpPr>
            <a:spLocks noChangeArrowheads="1"/>
          </p:cNvSpPr>
          <p:nvPr/>
        </p:nvSpPr>
        <p:spPr bwMode="auto">
          <a:xfrm>
            <a:off x="87313" y="6621463"/>
            <a:ext cx="323850" cy="228600"/>
          </a:xfrm>
          <a:prstGeom prst="rect">
            <a:avLst/>
          </a:prstGeom>
          <a:noFill/>
          <a:ln w="9525">
            <a:noFill/>
            <a:miter lim="800000"/>
            <a:headEnd/>
            <a:tailEnd/>
          </a:ln>
          <a:effectLst/>
        </p:spPr>
        <p:txBody>
          <a:bodyPr wrap="none" lIns="91388" tIns="45694" rIns="91388" bIns="45694">
            <a:spAutoFit/>
          </a:bodyPr>
          <a:lstStyle/>
          <a:p>
            <a:pPr defTabSz="914400" eaLnBrk="0" hangingPunct="0">
              <a:defRPr/>
            </a:pPr>
            <a:fld id="{AACABCBA-82FA-466F-A9CE-520ECD4594E8}" type="slidenum">
              <a:rPr lang="en-US" altLang="ja-JP" sz="900">
                <a:solidFill>
                  <a:srgbClr val="FFFFFF"/>
                </a:solidFill>
                <a:ea typeface="ＭＳ Ｐゴシック"/>
                <a:cs typeface="Arial" charset="0"/>
              </a:rPr>
              <a:pPr defTabSz="914400" eaLnBrk="0" hangingPunct="0">
                <a:defRPr/>
              </a:pPr>
              <a:t>‹#›</a:t>
            </a:fld>
            <a:endParaRPr lang="en-US" altLang="ja-JP" sz="900">
              <a:solidFill>
                <a:srgbClr val="FFFFFF"/>
              </a:solidFill>
              <a:ea typeface="ＭＳ Ｐゴシック"/>
              <a:cs typeface="Arial" charset="0"/>
            </a:endParaRPr>
          </a:p>
        </p:txBody>
      </p:sp>
      <p:cxnSp>
        <p:nvCxnSpPr>
          <p:cNvPr id="8" name="Straight Connector 24"/>
          <p:cNvCxnSpPr>
            <a:cxnSpLocks noChangeShapeType="1"/>
          </p:cNvCxnSpPr>
          <p:nvPr userDrawn="1"/>
        </p:nvCxnSpPr>
        <p:spPr bwMode="auto">
          <a:xfrm>
            <a:off x="808038" y="6356350"/>
            <a:ext cx="7543800" cy="1588"/>
          </a:xfrm>
          <a:prstGeom prst="line">
            <a:avLst/>
          </a:prstGeom>
          <a:noFill/>
          <a:ln w="38100">
            <a:solidFill>
              <a:schemeClr val="bg2"/>
            </a:solidFill>
            <a:round/>
            <a:headEnd/>
            <a:tailEnd/>
          </a:ln>
        </p:spPr>
      </p:cxnSp>
      <p:pic>
        <p:nvPicPr>
          <p:cNvPr id="9" name="Picture 53" descr="Aruba_colorlogo.png"/>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7448550" y="6521450"/>
            <a:ext cx="898525" cy="249238"/>
          </a:xfrm>
          <a:prstGeom prst="rect">
            <a:avLst/>
          </a:prstGeom>
          <a:noFill/>
          <a:ln w="9525">
            <a:noFill/>
            <a:miter lim="800000"/>
            <a:headEnd/>
            <a:tailEnd/>
          </a:ln>
        </p:spPr>
      </p:pic>
      <p:sp>
        <p:nvSpPr>
          <p:cNvPr id="13" name="Title 1"/>
          <p:cNvSpPr>
            <a:spLocks noGrp="1"/>
          </p:cNvSpPr>
          <p:nvPr>
            <p:ph type="title"/>
          </p:nvPr>
        </p:nvSpPr>
        <p:spPr>
          <a:xfrm>
            <a:off x="723900" y="0"/>
            <a:ext cx="8420100" cy="876300"/>
          </a:xfrm>
          <a:noFill/>
          <a:ln w="9525">
            <a:noFill/>
            <a:miter lim="800000"/>
            <a:headEnd/>
            <a:tailEnd/>
          </a:ln>
        </p:spPr>
        <p:txBody>
          <a:bodyPr/>
          <a:lstStyle>
            <a:lvl1pPr>
              <a:defRPr lang="en-US" altLang="ja-JP" sz="3200" b="1" i="0" dirty="0">
                <a:solidFill>
                  <a:schemeClr val="bg1"/>
                </a:solidFill>
                <a:latin typeface="Arial"/>
                <a:ea typeface="ＭＳ Ｐゴシック" pitchFamily="34" charset="-128"/>
                <a:cs typeface="Aria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1759284241"/>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Under NDA">
    <p:spTree>
      <p:nvGrpSpPr>
        <p:cNvPr id="1" name=""/>
        <p:cNvGrpSpPr/>
        <p:nvPr/>
      </p:nvGrpSpPr>
      <p:grpSpPr>
        <a:xfrm>
          <a:off x="0" y="0"/>
          <a:ext cx="0" cy="0"/>
          <a:chOff x="0" y="0"/>
          <a:chExt cx="0" cy="0"/>
        </a:xfrm>
      </p:grpSpPr>
      <p:pic>
        <p:nvPicPr>
          <p:cNvPr id="3" name="Picture 6" descr="contentslide_graphic4_gray.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938213"/>
          </a:xfrm>
          <a:prstGeom prst="rect">
            <a:avLst/>
          </a:prstGeom>
          <a:noFill/>
          <a:ln w="9525">
            <a:noFill/>
            <a:miter lim="800000"/>
            <a:headEnd/>
            <a:tailEnd/>
          </a:ln>
        </p:spPr>
      </p:pic>
      <p:sp>
        <p:nvSpPr>
          <p:cNvPr id="4" name="AutoShape 5"/>
          <p:cNvSpPr>
            <a:spLocks noChangeAspect="1" noChangeArrowheads="1" noTextEdit="1"/>
          </p:cNvSpPr>
          <p:nvPr/>
        </p:nvSpPr>
        <p:spPr bwMode="auto">
          <a:xfrm>
            <a:off x="2389188" y="4197350"/>
            <a:ext cx="3735387" cy="280988"/>
          </a:xfrm>
          <a:prstGeom prst="rect">
            <a:avLst/>
          </a:prstGeom>
          <a:noFill/>
          <a:ln w="9525">
            <a:noFill/>
            <a:miter lim="800000"/>
            <a:headEnd/>
            <a:tailEnd/>
          </a:ln>
        </p:spPr>
        <p:txBody>
          <a:bodyPr lIns="91388" tIns="45694" rIns="91388" bIns="45694"/>
          <a:lstStyle/>
          <a:p>
            <a:pPr defTabSz="914400" eaLnBrk="0" hangingPunct="0">
              <a:defRPr/>
            </a:pPr>
            <a:endParaRPr lang="en-US" sz="2400">
              <a:solidFill>
                <a:srgbClr val="000000"/>
              </a:solidFill>
              <a:cs typeface="Arial" charset="0"/>
            </a:endParaRPr>
          </a:p>
        </p:txBody>
      </p:sp>
      <p:pic>
        <p:nvPicPr>
          <p:cNvPr id="5" name="Picture 14" descr="logo.jpg"/>
          <p:cNvPicPr>
            <a:picLocks noChangeAspect="1"/>
          </p:cNvPicPr>
          <p:nvPr/>
        </p:nvPicPr>
        <p:blipFill>
          <a:blip r:embed="rId3" cstate="email">
            <a:clrChange>
              <a:clrFrom>
                <a:srgbClr val="FFFFFF"/>
              </a:clrFrom>
              <a:clrTo>
                <a:srgbClr val="FFFFFF">
                  <a:alpha val="0"/>
                </a:srgbClr>
              </a:clrTo>
            </a:clrChange>
            <a:lum bright="100000" contrast="100000"/>
            <a:extLst>
              <a:ext uri="{28A0092B-C50C-407E-A947-70E740481C1C}">
                <a14:useLocalDpi xmlns:a14="http://schemas.microsoft.com/office/drawing/2010/main"/>
              </a:ext>
            </a:extLst>
          </a:blip>
          <a:srcRect/>
          <a:stretch>
            <a:fillRect/>
          </a:stretch>
        </p:blipFill>
        <p:spPr bwMode="auto">
          <a:xfrm>
            <a:off x="8281988" y="6659563"/>
            <a:ext cx="600075" cy="168275"/>
          </a:xfrm>
          <a:prstGeom prst="rect">
            <a:avLst/>
          </a:prstGeom>
          <a:noFill/>
          <a:ln w="9525">
            <a:noFill/>
            <a:miter lim="800000"/>
            <a:headEnd/>
            <a:tailEnd/>
          </a:ln>
        </p:spPr>
      </p:pic>
      <p:sp>
        <p:nvSpPr>
          <p:cNvPr id="6" name="Text Box 15"/>
          <p:cNvSpPr txBox="1">
            <a:spLocks noChangeArrowheads="1"/>
          </p:cNvSpPr>
          <p:nvPr/>
        </p:nvSpPr>
        <p:spPr bwMode="auto">
          <a:xfrm>
            <a:off x="733425" y="6480175"/>
            <a:ext cx="1595438" cy="368300"/>
          </a:xfrm>
          <a:prstGeom prst="rect">
            <a:avLst/>
          </a:prstGeom>
          <a:noFill/>
          <a:ln w="9525">
            <a:noFill/>
            <a:miter lim="800000"/>
            <a:headEnd/>
            <a:tailEnd/>
          </a:ln>
        </p:spPr>
        <p:txBody>
          <a:bodyPr lIns="91388" tIns="45694" rIns="91388" bIns="45694">
            <a:spAutoFit/>
          </a:bodyPr>
          <a:lstStyle/>
          <a:p>
            <a:pPr defTabSz="914400" eaLnBrk="0" hangingPunct="0">
              <a:defRPr/>
            </a:pPr>
            <a:r>
              <a:rPr lang="en-US" sz="600" dirty="0">
                <a:solidFill>
                  <a:srgbClr val="808080"/>
                </a:solidFill>
                <a:cs typeface="Arial" charset="0"/>
              </a:rPr>
              <a:t>CONFIDENTIAL  </a:t>
            </a:r>
            <a:br>
              <a:rPr lang="en-US" sz="600" dirty="0">
                <a:solidFill>
                  <a:srgbClr val="808080"/>
                </a:solidFill>
                <a:cs typeface="Arial" charset="0"/>
              </a:rPr>
            </a:br>
            <a:r>
              <a:rPr lang="en-US" sz="600" dirty="0">
                <a:solidFill>
                  <a:srgbClr val="808080"/>
                </a:solidFill>
                <a:cs typeface="Arial" charset="0"/>
              </a:rPr>
              <a:t>© Copyright 2013. Aruba Networks, Inc. </a:t>
            </a:r>
            <a:br>
              <a:rPr lang="en-US" sz="600" dirty="0">
                <a:solidFill>
                  <a:srgbClr val="808080"/>
                </a:solidFill>
                <a:cs typeface="Arial" charset="0"/>
              </a:rPr>
            </a:br>
            <a:r>
              <a:rPr lang="en-US" sz="600" dirty="0">
                <a:solidFill>
                  <a:srgbClr val="808080"/>
                </a:solidFill>
                <a:cs typeface="Arial" charset="0"/>
              </a:rPr>
              <a:t>All rights reserved</a:t>
            </a:r>
          </a:p>
        </p:txBody>
      </p:sp>
      <p:sp>
        <p:nvSpPr>
          <p:cNvPr id="7" name="Rectangle 6"/>
          <p:cNvSpPr>
            <a:spLocks noChangeArrowheads="1"/>
          </p:cNvSpPr>
          <p:nvPr/>
        </p:nvSpPr>
        <p:spPr bwMode="auto">
          <a:xfrm>
            <a:off x="87313" y="6621463"/>
            <a:ext cx="323850" cy="228600"/>
          </a:xfrm>
          <a:prstGeom prst="rect">
            <a:avLst/>
          </a:prstGeom>
          <a:noFill/>
          <a:ln w="9525">
            <a:noFill/>
            <a:miter lim="800000"/>
            <a:headEnd/>
            <a:tailEnd/>
          </a:ln>
          <a:effectLst/>
        </p:spPr>
        <p:txBody>
          <a:bodyPr wrap="none" lIns="91388" tIns="45694" rIns="91388" bIns="45694">
            <a:spAutoFit/>
          </a:bodyPr>
          <a:lstStyle/>
          <a:p>
            <a:pPr defTabSz="914400" eaLnBrk="0" hangingPunct="0">
              <a:defRPr/>
            </a:pPr>
            <a:fld id="{AACABCBA-82FA-466F-A9CE-520ECD4594E8}" type="slidenum">
              <a:rPr lang="en-US" altLang="ja-JP" sz="900">
                <a:solidFill>
                  <a:srgbClr val="FFFFFF"/>
                </a:solidFill>
                <a:ea typeface="ＭＳ Ｐゴシック"/>
                <a:cs typeface="Arial" charset="0"/>
              </a:rPr>
              <a:pPr defTabSz="914400" eaLnBrk="0" hangingPunct="0">
                <a:defRPr/>
              </a:pPr>
              <a:t>‹#›</a:t>
            </a:fld>
            <a:endParaRPr lang="en-US" altLang="ja-JP" sz="900">
              <a:solidFill>
                <a:srgbClr val="FFFFFF"/>
              </a:solidFill>
              <a:ea typeface="ＭＳ Ｐゴシック"/>
              <a:cs typeface="Arial" charset="0"/>
            </a:endParaRPr>
          </a:p>
        </p:txBody>
      </p:sp>
      <p:cxnSp>
        <p:nvCxnSpPr>
          <p:cNvPr id="8" name="Straight Connector 24"/>
          <p:cNvCxnSpPr>
            <a:cxnSpLocks noChangeShapeType="1"/>
          </p:cNvCxnSpPr>
          <p:nvPr userDrawn="1"/>
        </p:nvCxnSpPr>
        <p:spPr bwMode="auto">
          <a:xfrm>
            <a:off x="808038" y="6356350"/>
            <a:ext cx="7543800" cy="1588"/>
          </a:xfrm>
          <a:prstGeom prst="line">
            <a:avLst/>
          </a:prstGeom>
          <a:noFill/>
          <a:ln w="38100">
            <a:solidFill>
              <a:schemeClr val="bg2"/>
            </a:solidFill>
            <a:round/>
            <a:headEnd/>
            <a:tailEnd/>
          </a:ln>
        </p:spPr>
      </p:cxnSp>
      <p:pic>
        <p:nvPicPr>
          <p:cNvPr id="9" name="Picture 53" descr="Aruba_colorlogo.png"/>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7448550" y="6521450"/>
            <a:ext cx="898525" cy="249238"/>
          </a:xfrm>
          <a:prstGeom prst="rect">
            <a:avLst/>
          </a:prstGeom>
          <a:noFill/>
          <a:ln w="9525">
            <a:noFill/>
            <a:miter lim="800000"/>
            <a:headEnd/>
            <a:tailEnd/>
          </a:ln>
        </p:spPr>
      </p:pic>
      <p:sp>
        <p:nvSpPr>
          <p:cNvPr id="13" name="Title 1"/>
          <p:cNvSpPr>
            <a:spLocks noGrp="1"/>
          </p:cNvSpPr>
          <p:nvPr>
            <p:ph type="title"/>
          </p:nvPr>
        </p:nvSpPr>
        <p:spPr>
          <a:xfrm>
            <a:off x="723900" y="0"/>
            <a:ext cx="8420100" cy="876300"/>
          </a:xfrm>
          <a:noFill/>
          <a:ln w="9525">
            <a:noFill/>
            <a:miter lim="800000"/>
            <a:headEnd/>
            <a:tailEnd/>
          </a:ln>
        </p:spPr>
        <p:txBody>
          <a:bodyPr/>
          <a:lstStyle>
            <a:lvl1pPr>
              <a:defRPr lang="en-US" altLang="ja-JP" sz="3200" b="1" i="0" dirty="0">
                <a:solidFill>
                  <a:schemeClr val="bg1"/>
                </a:solidFill>
                <a:latin typeface="Arial"/>
                <a:ea typeface="ＭＳ Ｐゴシック" pitchFamily="34" charset="-128"/>
                <a:cs typeface="Arial"/>
              </a:defRPr>
            </a:lvl1pPr>
          </a:lstStyle>
          <a:p>
            <a:pPr lvl="0"/>
            <a:r>
              <a:rPr lang="en-US" smtClean="0"/>
              <a:t>Click to edit Master title style</a:t>
            </a:r>
            <a:endParaRPr lang="en-US" dirty="0"/>
          </a:p>
        </p:txBody>
      </p:sp>
      <p:sp>
        <p:nvSpPr>
          <p:cNvPr id="2" name="TextBox 1"/>
          <p:cNvSpPr txBox="1"/>
          <p:nvPr userDrawn="1"/>
        </p:nvSpPr>
        <p:spPr>
          <a:xfrm>
            <a:off x="2229295" y="6473629"/>
            <a:ext cx="4877435" cy="338554"/>
          </a:xfrm>
          <a:prstGeom prst="rect">
            <a:avLst/>
          </a:prstGeom>
          <a:noFill/>
        </p:spPr>
        <p:txBody>
          <a:bodyPr wrap="square" rtlCol="0">
            <a:spAutoFit/>
          </a:bodyPr>
          <a:lstStyle/>
          <a:p>
            <a:pPr algn="ctr"/>
            <a:r>
              <a:rPr lang="en-US" sz="1600" b="1">
                <a:solidFill>
                  <a:srgbClr val="F79823"/>
                </a:solidFill>
                <a:ea typeface="+mn-ea"/>
                <a:cs typeface="Arial" charset="0"/>
              </a:rPr>
              <a:t>Confidential under NDA</a:t>
            </a:r>
          </a:p>
        </p:txBody>
      </p:sp>
    </p:spTree>
    <p:extLst>
      <p:ext uri="{BB962C8B-B14F-4D97-AF65-F5344CB8AC3E}">
        <p14:creationId xmlns:p14="http://schemas.microsoft.com/office/powerpoint/2010/main" val="4230191230"/>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Rectangle 2"/>
          <p:cNvSpPr/>
          <p:nvPr userDrawn="1"/>
        </p:nvSpPr>
        <p:spPr bwMode="auto">
          <a:xfrm>
            <a:off x="0" y="0"/>
            <a:ext cx="9163050" cy="6867525"/>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defTabSz="914400" eaLnBrk="0" hangingPunct="0">
              <a:defRPr/>
            </a:pPr>
            <a:endParaRPr lang="en-US" sz="2400">
              <a:solidFill>
                <a:srgbClr val="000000"/>
              </a:solidFill>
              <a:ea typeface="ＭＳ Ｐゴシック" pitchFamily="34" charset="-128"/>
            </a:endParaRPr>
          </a:p>
        </p:txBody>
      </p:sp>
      <p:pic>
        <p:nvPicPr>
          <p:cNvPr id="4" name="Picture 3" descr="segueslide_b.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2679700"/>
            <a:ext cx="9144000" cy="4178300"/>
          </a:xfrm>
          <a:prstGeom prst="rect">
            <a:avLst/>
          </a:prstGeom>
          <a:noFill/>
          <a:ln w="9525">
            <a:noFill/>
            <a:miter lim="800000"/>
            <a:headEnd/>
            <a:tailEnd/>
          </a:ln>
        </p:spPr>
      </p:pic>
      <p:pic>
        <p:nvPicPr>
          <p:cNvPr id="5" name="Picture 4" descr="segueslide_R.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4179888"/>
          </a:xfrm>
          <a:prstGeom prst="rect">
            <a:avLst/>
          </a:prstGeom>
          <a:noFill/>
          <a:ln w="9525">
            <a:noFill/>
            <a:miter lim="800000"/>
            <a:headEnd/>
            <a:tailEnd/>
          </a:ln>
        </p:spPr>
      </p:pic>
      <p:pic>
        <p:nvPicPr>
          <p:cNvPr id="6" name="Picture 5" descr="Aruba_colorlogo_white.png"/>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7443788" y="6521450"/>
            <a:ext cx="912812" cy="254000"/>
          </a:xfrm>
          <a:prstGeom prst="rect">
            <a:avLst/>
          </a:prstGeom>
          <a:noFill/>
          <a:ln w="9525">
            <a:noFill/>
            <a:miter lim="800000"/>
            <a:headEnd/>
            <a:tailEnd/>
          </a:ln>
        </p:spPr>
      </p:pic>
      <p:sp>
        <p:nvSpPr>
          <p:cNvPr id="7" name="Text Box 15"/>
          <p:cNvSpPr txBox="1">
            <a:spLocks noChangeArrowheads="1"/>
          </p:cNvSpPr>
          <p:nvPr userDrawn="1"/>
        </p:nvSpPr>
        <p:spPr bwMode="auto">
          <a:xfrm>
            <a:off x="733425" y="6480175"/>
            <a:ext cx="1595438" cy="368300"/>
          </a:xfrm>
          <a:prstGeom prst="rect">
            <a:avLst/>
          </a:prstGeom>
          <a:noFill/>
          <a:ln w="9525">
            <a:noFill/>
            <a:miter lim="800000"/>
            <a:headEnd/>
            <a:tailEnd/>
          </a:ln>
        </p:spPr>
        <p:txBody>
          <a:bodyPr lIns="91388" tIns="45694" rIns="91388" bIns="45694">
            <a:spAutoFit/>
          </a:bodyPr>
          <a:lstStyle/>
          <a:p>
            <a:pPr defTabSz="914400" eaLnBrk="0" hangingPunct="0">
              <a:defRPr/>
            </a:pPr>
            <a:r>
              <a:rPr lang="en-US" sz="600" dirty="0">
                <a:solidFill>
                  <a:srgbClr val="808080"/>
                </a:solidFill>
                <a:cs typeface="Arial" charset="0"/>
              </a:rPr>
              <a:t>CONFIDENTIAL  </a:t>
            </a:r>
            <a:br>
              <a:rPr lang="en-US" sz="600" dirty="0">
                <a:solidFill>
                  <a:srgbClr val="808080"/>
                </a:solidFill>
                <a:cs typeface="Arial" charset="0"/>
              </a:rPr>
            </a:br>
            <a:r>
              <a:rPr lang="en-US" sz="600" dirty="0">
                <a:solidFill>
                  <a:srgbClr val="808080"/>
                </a:solidFill>
                <a:cs typeface="Arial" charset="0"/>
              </a:rPr>
              <a:t>© Copyright 2013. Aruba Networks, Inc. </a:t>
            </a:r>
            <a:br>
              <a:rPr lang="en-US" sz="600" dirty="0">
                <a:solidFill>
                  <a:srgbClr val="808080"/>
                </a:solidFill>
                <a:cs typeface="Arial" charset="0"/>
              </a:rPr>
            </a:br>
            <a:r>
              <a:rPr lang="en-US" sz="600" dirty="0">
                <a:solidFill>
                  <a:srgbClr val="808080"/>
                </a:solidFill>
                <a:cs typeface="Arial" charset="0"/>
              </a:rPr>
              <a:t>All rights reserved</a:t>
            </a:r>
          </a:p>
        </p:txBody>
      </p:sp>
      <p:sp>
        <p:nvSpPr>
          <p:cNvPr id="2" name="Title 1"/>
          <p:cNvSpPr>
            <a:spLocks noGrp="1"/>
          </p:cNvSpPr>
          <p:nvPr>
            <p:ph type="title"/>
          </p:nvPr>
        </p:nvSpPr>
        <p:spPr>
          <a:xfrm>
            <a:off x="900038" y="3192462"/>
            <a:ext cx="7366000" cy="473075"/>
          </a:xfrm>
        </p:spPr>
        <p:txBody>
          <a:bodyPr anchor="ctr"/>
          <a:lstStyle>
            <a:lvl1pPr algn="ctr">
              <a:defRPr sz="2400" b="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667110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accel="50000" decel="5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bwMode="auto">
          <a:xfrm>
            <a:off x="0" y="0"/>
            <a:ext cx="9153525" cy="6867525"/>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defTabSz="914400" eaLnBrk="0" hangingPunct="0">
              <a:defRPr/>
            </a:pPr>
            <a:endParaRPr lang="en-US" sz="2400">
              <a:solidFill>
                <a:srgbClr val="000000"/>
              </a:solidFill>
              <a:ea typeface="ＭＳ Ｐゴシック" pitchFamily="34" charset="-128"/>
            </a:endParaRPr>
          </a:p>
        </p:txBody>
      </p:sp>
      <p:pic>
        <p:nvPicPr>
          <p:cNvPr id="4" name="Picture 7" descr="Aruba_colorlogo_white_lg.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724275" y="3208338"/>
            <a:ext cx="1716088" cy="481012"/>
          </a:xfrm>
          <a:prstGeom prst="rect">
            <a:avLst/>
          </a:prstGeom>
          <a:noFill/>
          <a:ln w="9525">
            <a:noFill/>
            <a:miter lim="800000"/>
            <a:headEnd/>
            <a:tailEnd/>
          </a:ln>
        </p:spPr>
      </p:pic>
      <p:sp>
        <p:nvSpPr>
          <p:cNvPr id="6" name="Text Box 15"/>
          <p:cNvSpPr txBox="1">
            <a:spLocks noChangeArrowheads="1"/>
          </p:cNvSpPr>
          <p:nvPr userDrawn="1"/>
        </p:nvSpPr>
        <p:spPr bwMode="auto">
          <a:xfrm>
            <a:off x="733425" y="6480175"/>
            <a:ext cx="1595438" cy="368300"/>
          </a:xfrm>
          <a:prstGeom prst="rect">
            <a:avLst/>
          </a:prstGeom>
          <a:noFill/>
          <a:ln w="9525">
            <a:noFill/>
            <a:miter lim="800000"/>
            <a:headEnd/>
            <a:tailEnd/>
          </a:ln>
        </p:spPr>
        <p:txBody>
          <a:bodyPr lIns="91388" tIns="45694" rIns="91388" bIns="45694">
            <a:spAutoFit/>
          </a:bodyPr>
          <a:lstStyle/>
          <a:p>
            <a:pPr defTabSz="914400" eaLnBrk="0" hangingPunct="0">
              <a:defRPr/>
            </a:pPr>
            <a:r>
              <a:rPr lang="en-US" sz="600" dirty="0">
                <a:solidFill>
                  <a:srgbClr val="808080"/>
                </a:solidFill>
                <a:cs typeface="Arial" charset="0"/>
              </a:rPr>
              <a:t>CONFIDENTIAL  </a:t>
            </a:r>
            <a:br>
              <a:rPr lang="en-US" sz="600" dirty="0">
                <a:solidFill>
                  <a:srgbClr val="808080"/>
                </a:solidFill>
                <a:cs typeface="Arial" charset="0"/>
              </a:rPr>
            </a:br>
            <a:r>
              <a:rPr lang="en-US" sz="600" dirty="0">
                <a:solidFill>
                  <a:srgbClr val="808080"/>
                </a:solidFill>
                <a:cs typeface="Arial" charset="0"/>
              </a:rPr>
              <a:t>© Copyright 2013. Aruba Networks, Inc. </a:t>
            </a:r>
            <a:br>
              <a:rPr lang="en-US" sz="600" dirty="0">
                <a:solidFill>
                  <a:srgbClr val="808080"/>
                </a:solidFill>
                <a:cs typeface="Arial" charset="0"/>
              </a:rPr>
            </a:br>
            <a:r>
              <a:rPr lang="en-US" sz="600" dirty="0">
                <a:solidFill>
                  <a:srgbClr val="808080"/>
                </a:solidFill>
                <a:cs typeface="Arial" charset="0"/>
              </a:rPr>
              <a:t>All rights reserved</a:t>
            </a:r>
          </a:p>
        </p:txBody>
      </p:sp>
      <p:sp>
        <p:nvSpPr>
          <p:cNvPr id="5" name="Text Placeholder 4"/>
          <p:cNvSpPr>
            <a:spLocks noGrp="1"/>
          </p:cNvSpPr>
          <p:nvPr>
            <p:ph type="body" sz="quarter" idx="10"/>
          </p:nvPr>
        </p:nvSpPr>
        <p:spPr>
          <a:xfrm>
            <a:off x="1815681" y="4282382"/>
            <a:ext cx="5531005" cy="850900"/>
          </a:xfrm>
        </p:spPr>
        <p:txBody>
          <a:bodyPr/>
          <a:lstStyle>
            <a:lvl1pPr marL="0" indent="0" algn="ctr">
              <a:spcBef>
                <a:spcPts val="0"/>
              </a:spcBef>
              <a:defRPr b="0">
                <a:solidFill>
                  <a:srgbClr val="FFFFFF"/>
                </a:solidFill>
              </a:defRPr>
            </a:lvl1pPr>
          </a:lstStyle>
          <a:p>
            <a:pPr lvl="0"/>
            <a:r>
              <a:rPr lang="en-US" smtClean="0"/>
              <a:t>Click to edit Master text styles</a:t>
            </a:r>
          </a:p>
        </p:txBody>
      </p:sp>
    </p:spTree>
    <p:extLst>
      <p:ext uri="{BB962C8B-B14F-4D97-AF65-F5344CB8AC3E}">
        <p14:creationId xmlns:p14="http://schemas.microsoft.com/office/powerpoint/2010/main" val="292678250"/>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219200"/>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632198" y="1216152"/>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400800" y="6356350"/>
            <a:ext cx="2289175" cy="365125"/>
          </a:xfrm>
          <a:prstGeom prst="rect">
            <a:avLst/>
          </a:prstGeom>
        </p:spPr>
        <p:txBody>
          <a:bodyPr vert="horz" wrap="square" lIns="91440" tIns="45720" rIns="91440" bIns="45720" numCol="1" anchor="t" anchorCtr="0" compatLnSpc="1">
            <a:prstTxWarp prst="textNoShape">
              <a:avLst/>
            </a:prstTxWarp>
          </a:bodyPr>
          <a:lstStyle>
            <a:lvl1pPr>
              <a:defRPr>
                <a:latin typeface="Gill Sans MT" charset="0"/>
              </a:defRPr>
            </a:lvl1pPr>
          </a:lstStyle>
          <a:p>
            <a:pPr>
              <a:defRPr/>
            </a:pPr>
            <a:fld id="{84FADF46-061D-5041-A433-759DB002632E}" type="datetime1">
              <a:rPr lang="en-US"/>
              <a:pPr>
                <a:defRPr/>
              </a:pPr>
              <a:t>7/16/2013</a:t>
            </a:fld>
            <a:endParaRPr lang="en-US"/>
          </a:p>
        </p:txBody>
      </p:sp>
      <p:sp>
        <p:nvSpPr>
          <p:cNvPr id="6" name="Footer Placeholder 5"/>
          <p:cNvSpPr>
            <a:spLocks noGrp="1"/>
          </p:cNvSpPr>
          <p:nvPr>
            <p:ph type="ftr" sz="quarter" idx="11"/>
          </p:nvPr>
        </p:nvSpPr>
        <p:spPr>
          <a:xfrm>
            <a:off x="2898775" y="6356350"/>
            <a:ext cx="3505200" cy="365125"/>
          </a:xfrm>
          <a:prstGeom prst="rect">
            <a:avLst/>
          </a:prstGeom>
        </p:spPr>
        <p:txBody>
          <a:bodyPr vert="horz" wrap="square" lIns="91440" tIns="45720" rIns="91440" bIns="45720" numCol="1" anchor="t" anchorCtr="0" compatLnSpc="1">
            <a:prstTxWarp prst="textNoShape">
              <a:avLst/>
            </a:prstTxWarp>
          </a:bodyPr>
          <a:lstStyle>
            <a:lvl1pPr>
              <a:defRPr>
                <a:latin typeface="Gill Sans MT" charset="0"/>
              </a:defRPr>
            </a:lvl1pPr>
          </a:lstStyle>
          <a:p>
            <a:pPr>
              <a:defRPr/>
            </a:pPr>
            <a:endParaRPr lang="en-US"/>
          </a:p>
        </p:txBody>
      </p:sp>
      <p:sp>
        <p:nvSpPr>
          <p:cNvPr id="7" name="Slide Number Placeholder 6"/>
          <p:cNvSpPr>
            <a:spLocks noGrp="1"/>
          </p:cNvSpPr>
          <p:nvPr>
            <p:ph type="sldNum" sz="quarter" idx="12"/>
          </p:nvPr>
        </p:nvSpPr>
        <p:spPr>
          <a:xfrm>
            <a:off x="612775" y="6356350"/>
            <a:ext cx="1981200" cy="365125"/>
          </a:xfrm>
          <a:prstGeom prst="rect">
            <a:avLst/>
          </a:prstGeom>
        </p:spPr>
        <p:txBody>
          <a:bodyPr vert="horz" wrap="square" lIns="91440" tIns="45720" rIns="91440" bIns="45720" numCol="1" anchor="t" anchorCtr="0" compatLnSpc="1">
            <a:prstTxWarp prst="textNoShape">
              <a:avLst/>
            </a:prstTxWarp>
          </a:bodyPr>
          <a:lstStyle>
            <a:lvl1pPr>
              <a:defRPr>
                <a:latin typeface="Gill Sans MT" charset="0"/>
              </a:defRPr>
            </a:lvl1pPr>
          </a:lstStyle>
          <a:p>
            <a:pPr>
              <a:defRPr/>
            </a:pPr>
            <a:fld id="{40E3947C-4755-5146-8BAE-8A5AE8CCDFF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quarter" idx="2"/>
          </p:nvPr>
        </p:nvSpPr>
        <p:spPr>
          <a:xfrm>
            <a:off x="457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400800" y="6356350"/>
            <a:ext cx="2289175" cy="365125"/>
          </a:xfrm>
          <a:prstGeom prst="rect">
            <a:avLst/>
          </a:prstGeom>
        </p:spPr>
        <p:txBody>
          <a:bodyPr vert="horz" wrap="square" lIns="91440" tIns="45720" rIns="91440" bIns="45720" numCol="1" anchor="t" anchorCtr="0" compatLnSpc="1">
            <a:prstTxWarp prst="textNoShape">
              <a:avLst/>
            </a:prstTxWarp>
          </a:bodyPr>
          <a:lstStyle>
            <a:lvl1pPr>
              <a:defRPr>
                <a:latin typeface="Gill Sans MT" charset="0"/>
              </a:defRPr>
            </a:lvl1pPr>
          </a:lstStyle>
          <a:p>
            <a:pPr>
              <a:defRPr/>
            </a:pPr>
            <a:fld id="{E5FB5783-4405-064D-BB83-76DE3563926F}" type="datetime1">
              <a:rPr lang="en-US"/>
              <a:pPr>
                <a:defRPr/>
              </a:pPr>
              <a:t>7/16/2013</a:t>
            </a:fld>
            <a:endParaRPr lang="en-US"/>
          </a:p>
        </p:txBody>
      </p:sp>
      <p:sp>
        <p:nvSpPr>
          <p:cNvPr id="8" name="Footer Placeholder 7"/>
          <p:cNvSpPr>
            <a:spLocks noGrp="1"/>
          </p:cNvSpPr>
          <p:nvPr>
            <p:ph type="ftr" sz="quarter" idx="11"/>
          </p:nvPr>
        </p:nvSpPr>
        <p:spPr>
          <a:xfrm>
            <a:off x="2898775" y="6356350"/>
            <a:ext cx="3505200" cy="365125"/>
          </a:xfrm>
          <a:prstGeom prst="rect">
            <a:avLst/>
          </a:prstGeom>
        </p:spPr>
        <p:txBody>
          <a:bodyPr vert="horz" wrap="square" lIns="91440" tIns="45720" rIns="91440" bIns="45720" numCol="1" anchor="t" anchorCtr="0" compatLnSpc="1">
            <a:prstTxWarp prst="textNoShape">
              <a:avLst/>
            </a:prstTxWarp>
          </a:bodyPr>
          <a:lstStyle>
            <a:lvl1pPr>
              <a:defRPr>
                <a:latin typeface="Gill Sans MT" charset="0"/>
              </a:defRPr>
            </a:lvl1pPr>
          </a:lstStyle>
          <a:p>
            <a:pPr>
              <a:defRPr/>
            </a:pPr>
            <a:endParaRPr lang="en-US"/>
          </a:p>
        </p:txBody>
      </p:sp>
      <p:sp>
        <p:nvSpPr>
          <p:cNvPr id="9" name="Slide Number Placeholder 8"/>
          <p:cNvSpPr>
            <a:spLocks noGrp="1"/>
          </p:cNvSpPr>
          <p:nvPr>
            <p:ph type="sldNum" sz="quarter" idx="12"/>
          </p:nvPr>
        </p:nvSpPr>
        <p:spPr>
          <a:xfrm>
            <a:off x="612775" y="6356350"/>
            <a:ext cx="1981200" cy="365125"/>
          </a:xfrm>
          <a:prstGeom prst="rect">
            <a:avLst/>
          </a:prstGeom>
        </p:spPr>
        <p:txBody>
          <a:bodyPr vert="horz" wrap="square" lIns="91440" tIns="45720" rIns="91440" bIns="45720" numCol="1" anchor="t" anchorCtr="0" compatLnSpc="1">
            <a:prstTxWarp prst="textNoShape">
              <a:avLst/>
            </a:prstTxWarp>
          </a:bodyPr>
          <a:lstStyle>
            <a:lvl1pPr>
              <a:defRPr>
                <a:latin typeface="Gill Sans MT" charset="0"/>
              </a:defRPr>
            </a:lvl1pPr>
          </a:lstStyle>
          <a:p>
            <a:pPr>
              <a:defRPr/>
            </a:pPr>
            <a:fld id="{FDA09CD0-DA1F-E54B-BA43-48BCA142A16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68867"/>
          </a:xfr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6" name="Straight Connector 5"/>
          <p:cNvSpPr>
            <a:spLocks noChangeShapeType="1"/>
          </p:cNvSpPr>
          <p:nvPr/>
        </p:nvSpPr>
        <p:spPr bwMode="auto">
          <a:xfrm rot="5400000">
            <a:off x="3160712" y="3324226"/>
            <a:ext cx="603567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dirty="0">
              <a:latin typeface="+mn-lt"/>
              <a:ea typeface="+mn-ea"/>
              <a:cs typeface="+mn-cs"/>
            </a:endParaRPr>
          </a:p>
        </p:txBody>
      </p:sp>
      <p:sp>
        <p:nvSpPr>
          <p:cNvPr id="7" name="Isosceles Triangle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2" name="Title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en-US" smtClean="0"/>
              <a:t>Click to edit Master title style</a:t>
            </a:r>
            <a:endParaRPr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2" name="Content Placeholder 11"/>
          <p:cNvSpPr>
            <a:spLocks noGrp="1"/>
          </p:cNvSpPr>
          <p:nvPr>
            <p:ph sz="quarter" idx="1"/>
          </p:nvPr>
        </p:nvSpPr>
        <p:spPr>
          <a:xfrm>
            <a:off x="304800" y="304800"/>
            <a:ext cx="5715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6400800" y="6356350"/>
            <a:ext cx="2289175" cy="365125"/>
          </a:xfrm>
          <a:prstGeom prst="rect">
            <a:avLst/>
          </a:prstGeom>
        </p:spPr>
        <p:txBody>
          <a:bodyPr vert="horz" wrap="square" lIns="91440" tIns="45720" rIns="91440" bIns="45720" numCol="1" anchor="t" anchorCtr="0" compatLnSpc="1">
            <a:prstTxWarp prst="textNoShape">
              <a:avLst/>
            </a:prstTxWarp>
          </a:bodyPr>
          <a:lstStyle>
            <a:lvl1pPr>
              <a:defRPr>
                <a:latin typeface="Gill Sans MT" charset="0"/>
              </a:defRPr>
            </a:lvl1pPr>
          </a:lstStyle>
          <a:p>
            <a:pPr>
              <a:defRPr/>
            </a:pPr>
            <a:fld id="{8297215C-E917-CC41-9F31-A0B7CEA36446}" type="datetime1">
              <a:rPr lang="en-US"/>
              <a:pPr>
                <a:defRPr/>
              </a:pPr>
              <a:t>7/16/2013</a:t>
            </a:fld>
            <a:endParaRPr lang="en-US"/>
          </a:p>
        </p:txBody>
      </p:sp>
      <p:sp>
        <p:nvSpPr>
          <p:cNvPr id="9" name="Footer Placeholder 5"/>
          <p:cNvSpPr>
            <a:spLocks noGrp="1"/>
          </p:cNvSpPr>
          <p:nvPr>
            <p:ph type="ftr" sz="quarter" idx="11"/>
          </p:nvPr>
        </p:nvSpPr>
        <p:spPr>
          <a:xfrm>
            <a:off x="2898775" y="6356350"/>
            <a:ext cx="3505200" cy="365125"/>
          </a:xfrm>
          <a:prstGeom prst="rect">
            <a:avLst/>
          </a:prstGeom>
        </p:spPr>
        <p:txBody>
          <a:bodyPr vert="horz" wrap="square" lIns="91440" tIns="45720" rIns="91440" bIns="45720" numCol="1" anchor="t" anchorCtr="0" compatLnSpc="1">
            <a:prstTxWarp prst="textNoShape">
              <a:avLst/>
            </a:prstTxWarp>
          </a:bodyPr>
          <a:lstStyle>
            <a:lvl1pPr>
              <a:defRPr>
                <a:latin typeface="Gill Sans MT" charset="0"/>
              </a:defRPr>
            </a:lvl1pPr>
          </a:lstStyle>
          <a:p>
            <a:pPr>
              <a:defRPr/>
            </a:pPr>
            <a:endParaRPr lang="en-US"/>
          </a:p>
        </p:txBody>
      </p:sp>
      <p:sp>
        <p:nvSpPr>
          <p:cNvPr id="10" name="Slide Number Placeholder 6"/>
          <p:cNvSpPr>
            <a:spLocks noGrp="1"/>
          </p:cNvSpPr>
          <p:nvPr>
            <p:ph type="sldNum" sz="quarter" idx="12"/>
          </p:nvPr>
        </p:nvSpPr>
        <p:spPr>
          <a:xfrm>
            <a:off x="612775" y="6356350"/>
            <a:ext cx="1981200" cy="365125"/>
          </a:xfrm>
          <a:prstGeom prst="rect">
            <a:avLst/>
          </a:prstGeom>
        </p:spPr>
        <p:txBody>
          <a:bodyPr vert="horz" wrap="square" lIns="91440" tIns="45720" rIns="91440" bIns="45720" numCol="1" anchor="t" anchorCtr="0" compatLnSpc="1">
            <a:prstTxWarp prst="textNoShape">
              <a:avLst/>
            </a:prstTxWarp>
          </a:bodyPr>
          <a:lstStyle>
            <a:lvl1pPr>
              <a:defRPr>
                <a:latin typeface="Gill Sans MT" charset="0"/>
              </a:defRPr>
            </a:lvl1pPr>
          </a:lstStyle>
          <a:p>
            <a:pPr>
              <a:defRPr/>
            </a:pPr>
            <a:fld id="{5C6418EE-D840-924F-8082-A2383264616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6"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7" name="Rectangle 6"/>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8" name="Date Placeholder 4"/>
          <p:cNvSpPr>
            <a:spLocks noGrp="1"/>
          </p:cNvSpPr>
          <p:nvPr>
            <p:ph type="dt" sz="half" idx="10"/>
          </p:nvPr>
        </p:nvSpPr>
        <p:spPr>
          <a:xfrm>
            <a:off x="6400800" y="6356350"/>
            <a:ext cx="2289175" cy="365125"/>
          </a:xfrm>
          <a:prstGeom prst="rect">
            <a:avLst/>
          </a:prstGeom>
        </p:spPr>
        <p:txBody>
          <a:bodyPr vert="horz" wrap="square" lIns="91440" tIns="45720" rIns="91440" bIns="45720" numCol="1" anchor="t" anchorCtr="0" compatLnSpc="1">
            <a:prstTxWarp prst="textNoShape">
              <a:avLst/>
            </a:prstTxWarp>
          </a:bodyPr>
          <a:lstStyle>
            <a:lvl1pPr>
              <a:defRPr>
                <a:latin typeface="Gill Sans MT" charset="0"/>
              </a:defRPr>
            </a:lvl1pPr>
          </a:lstStyle>
          <a:p>
            <a:pPr>
              <a:defRPr/>
            </a:pPr>
            <a:fld id="{50FCBDCD-A22B-244E-AD8D-D5DA736606F3}" type="datetime1">
              <a:rPr lang="en-US"/>
              <a:pPr>
                <a:defRPr/>
              </a:pPr>
              <a:t>7/16/2013</a:t>
            </a:fld>
            <a:endParaRPr lang="en-US"/>
          </a:p>
        </p:txBody>
      </p:sp>
      <p:sp>
        <p:nvSpPr>
          <p:cNvPr id="9" name="Footer Placeholder 5"/>
          <p:cNvSpPr>
            <a:spLocks noGrp="1"/>
          </p:cNvSpPr>
          <p:nvPr>
            <p:ph type="ftr" sz="quarter" idx="11"/>
          </p:nvPr>
        </p:nvSpPr>
        <p:spPr>
          <a:xfrm>
            <a:off x="2898775" y="6356350"/>
            <a:ext cx="3505200" cy="365125"/>
          </a:xfrm>
          <a:prstGeom prst="rect">
            <a:avLst/>
          </a:prstGeom>
        </p:spPr>
        <p:txBody>
          <a:bodyPr vert="horz" wrap="square" lIns="91440" tIns="45720" rIns="91440" bIns="45720" numCol="1" anchor="t" anchorCtr="0" compatLnSpc="1">
            <a:prstTxWarp prst="textNoShape">
              <a:avLst/>
            </a:prstTxWarp>
          </a:bodyPr>
          <a:lstStyle>
            <a:lvl1pPr>
              <a:defRPr>
                <a:latin typeface="Gill Sans MT" charset="0"/>
              </a:defRPr>
            </a:lvl1pPr>
          </a:lstStyle>
          <a:p>
            <a:pPr>
              <a:defRPr/>
            </a:pPr>
            <a:endParaRPr lang="en-US"/>
          </a:p>
        </p:txBody>
      </p:sp>
      <p:sp>
        <p:nvSpPr>
          <p:cNvPr id="10" name="Slide Number Placeholder 6"/>
          <p:cNvSpPr>
            <a:spLocks noGrp="1"/>
          </p:cNvSpPr>
          <p:nvPr>
            <p:ph type="sldNum" sz="quarter" idx="12"/>
          </p:nvPr>
        </p:nvSpPr>
        <p:spPr>
          <a:xfrm>
            <a:off x="612775" y="6356350"/>
            <a:ext cx="1981200" cy="365125"/>
          </a:xfrm>
          <a:prstGeom prst="rect">
            <a:avLst/>
          </a:prstGeom>
        </p:spPr>
        <p:txBody>
          <a:bodyPr vert="horz" wrap="square" lIns="91440" tIns="45720" rIns="91440" bIns="45720" numCol="1" anchor="t" anchorCtr="0" compatLnSpc="1">
            <a:prstTxWarp prst="textNoShape">
              <a:avLst/>
            </a:prstTxWarp>
          </a:bodyPr>
          <a:lstStyle>
            <a:lvl1pPr>
              <a:defRPr>
                <a:latin typeface="Gill Sans MT" charset="0"/>
              </a:defRPr>
            </a:lvl1pPr>
          </a:lstStyle>
          <a:p>
            <a:pPr>
              <a:defRPr/>
            </a:pPr>
            <a:fld id="{FA4B2B41-C940-9845-81C6-A091D87386D5}"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w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3.xml"/><Relationship Id="rId7"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image" Target="../media/image13.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9.xml"/><Relationship Id="rId7"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13.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35.xml"/><Relationship Id="rId7" Type="http://schemas.openxmlformats.org/officeDocument/2006/relationships/image" Target="../media/image4.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4.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152400"/>
            <a:ext cx="8229600" cy="736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Text Placeholder 12"/>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Straight Connector 28"/>
          <p:cNvSpPr>
            <a:spLocks noChangeShapeType="1"/>
          </p:cNvSpPr>
          <p:nvPr/>
        </p:nvSpPr>
        <p:spPr bwMode="auto">
          <a:xfrm>
            <a:off x="457200" y="1008063"/>
            <a:ext cx="8339138" cy="0"/>
          </a:xfrm>
          <a:prstGeom prst="line">
            <a:avLst/>
          </a:prstGeom>
          <a:noFill/>
          <a:ln w="28575" cap="flat" cmpd="sng" algn="ctr">
            <a:solidFill>
              <a:srgbClr val="008000"/>
            </a:solidFill>
            <a:prstDash val="dash"/>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11" name="Straight Connector 10"/>
          <p:cNvSpPr>
            <a:spLocks noChangeShapeType="1"/>
          </p:cNvSpPr>
          <p:nvPr userDrawn="1"/>
        </p:nvSpPr>
        <p:spPr bwMode="auto">
          <a:xfrm>
            <a:off x="457200" y="1084263"/>
            <a:ext cx="8339138" cy="0"/>
          </a:xfrm>
          <a:prstGeom prst="line">
            <a:avLst/>
          </a:prstGeom>
          <a:noFill/>
          <a:ln w="28575" cap="flat" cmpd="sng" algn="ctr">
            <a:solidFill>
              <a:srgbClr val="3366FF"/>
            </a:solidFill>
            <a:prstDash val="dash"/>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pic>
        <p:nvPicPr>
          <p:cNvPr id="1030" name="Picture 2"/>
          <p:cNvPicPr>
            <a:picLocks noChangeAspect="1" noChangeArrowheads="1"/>
          </p:cNvPicPr>
          <p:nvPr userDrawn="1"/>
        </p:nvPicPr>
        <p:blipFill>
          <a:blip r:embed="rId22"/>
          <a:srcRect/>
          <a:stretch>
            <a:fillRect/>
          </a:stretch>
        </p:blipFill>
        <p:spPr bwMode="auto">
          <a:xfrm>
            <a:off x="7831138" y="5992813"/>
            <a:ext cx="1127125" cy="7334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78" r:id="rId6"/>
    <p:sldLayoutId id="2147483984" r:id="rId7"/>
    <p:sldLayoutId id="2147483985" r:id="rId8"/>
    <p:sldLayoutId id="2147483986" r:id="rId9"/>
    <p:sldLayoutId id="2147483987" r:id="rId10"/>
    <p:sldLayoutId id="2147483988" r:id="rId11"/>
    <p:sldLayoutId id="2147483990" r:id="rId12"/>
    <p:sldLayoutId id="2147483992" r:id="rId13"/>
    <p:sldLayoutId id="2147483993" r:id="rId14"/>
    <p:sldLayoutId id="2147483994" r:id="rId15"/>
    <p:sldLayoutId id="2147483995" r:id="rId16"/>
    <p:sldLayoutId id="2147483996" r:id="rId17"/>
    <p:sldLayoutId id="2147483997" r:id="rId18"/>
    <p:sldLayoutId id="2147483998" r:id="rId19"/>
    <p:sldLayoutId id="2147484020" r:id="rId20"/>
  </p:sldLayoutIdLst>
  <p:timing>
    <p:tnLst>
      <p:par>
        <p:cTn id="1" dur="indefinite" restart="never" nodeType="tmRoot"/>
      </p:par>
    </p:tnLst>
  </p:timing>
  <p:txStyles>
    <p:titleStyle>
      <a:lvl1pPr algn="l" rtl="0" eaLnBrk="0" fontAlgn="base" hangingPunct="0">
        <a:spcBef>
          <a:spcPct val="0"/>
        </a:spcBef>
        <a:spcAft>
          <a:spcPct val="0"/>
        </a:spcAft>
        <a:defRPr sz="3200" b="1" kern="1200">
          <a:solidFill>
            <a:schemeClr val="tx2"/>
          </a:solidFill>
          <a:latin typeface="Arial"/>
          <a:ea typeface="ＭＳ Ｐゴシック" pitchFamily="-109" charset="-128"/>
          <a:cs typeface="Arial"/>
        </a:defRPr>
      </a:lvl1pPr>
      <a:lvl2pPr algn="l" rtl="0" eaLnBrk="0" fontAlgn="base" hangingPunct="0">
        <a:spcBef>
          <a:spcPct val="0"/>
        </a:spcBef>
        <a:spcAft>
          <a:spcPct val="0"/>
        </a:spcAft>
        <a:defRPr sz="3200" b="1">
          <a:solidFill>
            <a:schemeClr val="tx2"/>
          </a:solidFill>
          <a:latin typeface="Arial" pitchFamily="-109" charset="0"/>
          <a:ea typeface="ＭＳ Ｐゴシック" pitchFamily="-109" charset="-128"/>
          <a:cs typeface="Arial" pitchFamily="-110" charset="0"/>
        </a:defRPr>
      </a:lvl2pPr>
      <a:lvl3pPr algn="l" rtl="0" eaLnBrk="0" fontAlgn="base" hangingPunct="0">
        <a:spcBef>
          <a:spcPct val="0"/>
        </a:spcBef>
        <a:spcAft>
          <a:spcPct val="0"/>
        </a:spcAft>
        <a:defRPr sz="3200" b="1">
          <a:solidFill>
            <a:schemeClr val="tx2"/>
          </a:solidFill>
          <a:latin typeface="Arial" pitchFamily="-109" charset="0"/>
          <a:ea typeface="ＭＳ Ｐゴシック" pitchFamily="-109" charset="-128"/>
          <a:cs typeface="Arial" pitchFamily="-110" charset="0"/>
        </a:defRPr>
      </a:lvl3pPr>
      <a:lvl4pPr algn="l" rtl="0" eaLnBrk="0" fontAlgn="base" hangingPunct="0">
        <a:spcBef>
          <a:spcPct val="0"/>
        </a:spcBef>
        <a:spcAft>
          <a:spcPct val="0"/>
        </a:spcAft>
        <a:defRPr sz="3200" b="1">
          <a:solidFill>
            <a:schemeClr val="tx2"/>
          </a:solidFill>
          <a:latin typeface="Arial" pitchFamily="-109" charset="0"/>
          <a:ea typeface="ＭＳ Ｐゴシック" pitchFamily="-109" charset="-128"/>
          <a:cs typeface="Arial" pitchFamily="-110" charset="0"/>
        </a:defRPr>
      </a:lvl4pPr>
      <a:lvl5pPr algn="l" rtl="0" eaLnBrk="0" fontAlgn="base" hangingPunct="0">
        <a:spcBef>
          <a:spcPct val="0"/>
        </a:spcBef>
        <a:spcAft>
          <a:spcPct val="0"/>
        </a:spcAft>
        <a:defRPr sz="3200" b="1">
          <a:solidFill>
            <a:schemeClr val="tx2"/>
          </a:solidFill>
          <a:latin typeface="Arial" pitchFamily="-109" charset="0"/>
          <a:ea typeface="ＭＳ Ｐゴシック" pitchFamily="-109" charset="-128"/>
          <a:cs typeface="Arial" pitchFamily="-110" charset="0"/>
        </a:defRPr>
      </a:lvl5pPr>
      <a:lvl6pPr marL="457200" algn="l" rtl="0" fontAlgn="base">
        <a:spcBef>
          <a:spcPct val="0"/>
        </a:spcBef>
        <a:spcAft>
          <a:spcPct val="0"/>
        </a:spcAft>
        <a:defRPr sz="3200" b="1">
          <a:solidFill>
            <a:schemeClr val="tx2"/>
          </a:solidFill>
          <a:latin typeface="Arial" pitchFamily="-109" charset="0"/>
          <a:ea typeface="ＭＳ Ｐゴシック" pitchFamily="-109" charset="-128"/>
        </a:defRPr>
      </a:lvl6pPr>
      <a:lvl7pPr marL="914400" algn="l" rtl="0" fontAlgn="base">
        <a:spcBef>
          <a:spcPct val="0"/>
        </a:spcBef>
        <a:spcAft>
          <a:spcPct val="0"/>
        </a:spcAft>
        <a:defRPr sz="3200" b="1">
          <a:solidFill>
            <a:schemeClr val="tx2"/>
          </a:solidFill>
          <a:latin typeface="Arial" pitchFamily="-109" charset="0"/>
          <a:ea typeface="ＭＳ Ｐゴシック" pitchFamily="-109" charset="-128"/>
        </a:defRPr>
      </a:lvl7pPr>
      <a:lvl8pPr marL="1371600" algn="l" rtl="0" fontAlgn="base">
        <a:spcBef>
          <a:spcPct val="0"/>
        </a:spcBef>
        <a:spcAft>
          <a:spcPct val="0"/>
        </a:spcAft>
        <a:defRPr sz="3200" b="1">
          <a:solidFill>
            <a:schemeClr val="tx2"/>
          </a:solidFill>
          <a:latin typeface="Arial" pitchFamily="-109" charset="0"/>
          <a:ea typeface="ＭＳ Ｐゴシック" pitchFamily="-109" charset="-128"/>
        </a:defRPr>
      </a:lvl8pPr>
      <a:lvl9pPr marL="1828800" algn="l" rtl="0" fontAlgn="base">
        <a:spcBef>
          <a:spcPct val="0"/>
        </a:spcBef>
        <a:spcAft>
          <a:spcPct val="0"/>
        </a:spcAft>
        <a:defRPr sz="3200" b="1">
          <a:solidFill>
            <a:schemeClr val="tx2"/>
          </a:solidFill>
          <a:latin typeface="Arial" pitchFamily="-109" charset="0"/>
          <a:ea typeface="ＭＳ Ｐゴシック" pitchFamily="-109" charset="-128"/>
        </a:defRPr>
      </a:lvl9pPr>
    </p:titleStyle>
    <p:bodyStyle>
      <a:lvl1pPr marL="273050" indent="-273050" algn="l" rtl="0" eaLnBrk="0" fontAlgn="base" hangingPunct="0">
        <a:spcBef>
          <a:spcPts val="600"/>
        </a:spcBef>
        <a:spcAft>
          <a:spcPct val="0"/>
        </a:spcAft>
        <a:buClr>
          <a:schemeClr val="accent1"/>
        </a:buClr>
        <a:buSzPct val="76000"/>
        <a:buFont typeface="Wingdings 3" charset="2"/>
        <a:buChar char=""/>
        <a:defRPr sz="2600" kern="1200">
          <a:solidFill>
            <a:schemeClr val="tx1"/>
          </a:solidFill>
          <a:latin typeface="Arial"/>
          <a:ea typeface="ＭＳ Ｐゴシック" pitchFamily="-109" charset="-128"/>
          <a:cs typeface="Arial"/>
        </a:defRPr>
      </a:lvl1pPr>
      <a:lvl2pPr marL="547688" indent="-273050" algn="l" rtl="0" eaLnBrk="0" fontAlgn="base" hangingPunct="0">
        <a:spcBef>
          <a:spcPts val="500"/>
        </a:spcBef>
        <a:spcAft>
          <a:spcPct val="0"/>
        </a:spcAft>
        <a:buClr>
          <a:schemeClr val="accent2"/>
        </a:buClr>
        <a:buSzPct val="76000"/>
        <a:buFont typeface="Wingdings 3" charset="2"/>
        <a:buChar char=""/>
        <a:defRPr sz="2300" kern="1200">
          <a:solidFill>
            <a:schemeClr val="tx2"/>
          </a:solidFill>
          <a:latin typeface="Arial"/>
          <a:ea typeface="ＭＳ Ｐゴシック" pitchFamily="-109" charset="-128"/>
          <a:cs typeface="Arial"/>
        </a:defRPr>
      </a:lvl2pPr>
      <a:lvl3pPr marL="822325" indent="-228600" algn="l" rtl="0" eaLnBrk="0" fontAlgn="base" hangingPunct="0">
        <a:spcBef>
          <a:spcPts val="500"/>
        </a:spcBef>
        <a:spcAft>
          <a:spcPct val="0"/>
        </a:spcAft>
        <a:buClr>
          <a:srgbClr val="BCBCBC"/>
        </a:buClr>
        <a:buSzPct val="76000"/>
        <a:buFont typeface="Wingdings 3" charset="2"/>
        <a:buChar char=""/>
        <a:defRPr sz="2000" kern="1200">
          <a:solidFill>
            <a:schemeClr val="tx1"/>
          </a:solidFill>
          <a:latin typeface="Arial"/>
          <a:ea typeface="ＭＳ Ｐゴシック" pitchFamily="-109" charset="-128"/>
          <a:cs typeface="Arial"/>
        </a:defRPr>
      </a:lvl3pPr>
      <a:lvl4pPr marL="1096963" indent="-228600" algn="l" rtl="0" eaLnBrk="0" fontAlgn="base" hangingPunct="0">
        <a:spcBef>
          <a:spcPts val="400"/>
        </a:spcBef>
        <a:spcAft>
          <a:spcPct val="0"/>
        </a:spcAft>
        <a:buClr>
          <a:srgbClr val="8BA2B4"/>
        </a:buClr>
        <a:buSzPct val="70000"/>
        <a:buFont typeface="Wingdings" charset="2"/>
        <a:buChar char=""/>
        <a:defRPr kern="1200">
          <a:solidFill>
            <a:schemeClr val="tx1"/>
          </a:solidFill>
          <a:latin typeface="Arial"/>
          <a:ea typeface="ＭＳ Ｐゴシック" pitchFamily="-109" charset="-128"/>
          <a:cs typeface="Arial"/>
        </a:defRPr>
      </a:lvl4pPr>
      <a:lvl5pPr marL="1371600" indent="-228600" algn="l" rtl="0" eaLnBrk="0" fontAlgn="base" hangingPunct="0">
        <a:spcBef>
          <a:spcPts val="300"/>
        </a:spcBef>
        <a:spcAft>
          <a:spcPct val="0"/>
        </a:spcAft>
        <a:buClr>
          <a:schemeClr val="accent2"/>
        </a:buClr>
        <a:buSzPct val="70000"/>
        <a:buFont typeface="Wingdings" charset="2"/>
        <a:buChar char=""/>
        <a:defRPr sz="1600" kern="1200">
          <a:solidFill>
            <a:schemeClr val="tx1"/>
          </a:solidFill>
          <a:latin typeface="Arial"/>
          <a:ea typeface="ＭＳ Ｐゴシック" pitchFamily="-109" charset="-128"/>
          <a:cs typeface="Arial"/>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17"/>
          <p:cNvSpPr>
            <a:spLocks noGrp="1" noChangeArrowheads="1"/>
          </p:cNvSpPr>
          <p:nvPr>
            <p:ph type="body" idx="1"/>
          </p:nvPr>
        </p:nvSpPr>
        <p:spPr bwMode="auto">
          <a:xfrm>
            <a:off x="1384300" y="1924050"/>
            <a:ext cx="7442200" cy="4121150"/>
          </a:xfrm>
          <a:prstGeom prst="rect">
            <a:avLst/>
          </a:prstGeom>
          <a:noFill/>
          <a:ln w="9525">
            <a:noFill/>
            <a:miter lim="800000"/>
            <a:headEnd/>
            <a:tailEnd/>
          </a:ln>
        </p:spPr>
        <p:txBody>
          <a:bodyPr vert="horz" wrap="square" lIns="91388" tIns="45694" rIns="91388" bIns="45694" numCol="1" anchor="t" anchorCtr="0" compatLnSpc="1">
            <a:prstTxWarp prst="textNoShape">
              <a:avLst/>
            </a:prstTxWarp>
          </a:bodyPr>
          <a:lstStyle/>
          <a:p>
            <a:pPr marL="0" indent="0">
              <a:lnSpc>
                <a:spcPct val="100000"/>
              </a:lnSpc>
              <a:spcBef>
                <a:spcPts val="0"/>
              </a:spcBef>
              <a:spcAft>
                <a:spcPts val="1800"/>
              </a:spcAft>
              <a:buFontTx/>
              <a:buNone/>
              <a:defRPr/>
            </a:pPr>
            <a:r>
              <a:rPr lang="en-US" dirty="0" smtClean="0">
                <a:latin typeface="Arial" charset="0"/>
                <a:cs typeface="Arial" charset="0"/>
              </a:rPr>
              <a:t>Sub headline is 24 pt Arial bold, Text 1</a:t>
            </a:r>
          </a:p>
          <a:p>
            <a:pPr marL="233363" indent="-233363">
              <a:lnSpc>
                <a:spcPct val="100000"/>
              </a:lnSpc>
              <a:spcBef>
                <a:spcPts val="0"/>
              </a:spcBef>
              <a:spcAft>
                <a:spcPts val="600"/>
              </a:spcAft>
              <a:buFontTx/>
              <a:buChar char="•"/>
              <a:defRPr/>
            </a:pPr>
            <a:r>
              <a:rPr lang="en-US" dirty="0" smtClean="0">
                <a:solidFill>
                  <a:srgbClr val="000000"/>
                </a:solidFill>
                <a:latin typeface="Arial" charset="0"/>
                <a:cs typeface="Arial" charset="0"/>
              </a:rPr>
              <a:t>First-level bullet is 24 pt Arial bold</a:t>
            </a:r>
          </a:p>
          <a:p>
            <a:pPr lvl="1">
              <a:lnSpc>
                <a:spcPct val="100000"/>
              </a:lnSpc>
              <a:spcBef>
                <a:spcPts val="0"/>
              </a:spcBef>
              <a:spcAft>
                <a:spcPts val="600"/>
              </a:spcAft>
              <a:defRPr/>
            </a:pPr>
            <a:r>
              <a:rPr lang="en-US" dirty="0" smtClean="0">
                <a:solidFill>
                  <a:srgbClr val="595959"/>
                </a:solidFill>
                <a:latin typeface="Arial" charset="0"/>
                <a:cs typeface="Arial" charset="0"/>
              </a:rPr>
              <a:t>Second-level bullet is 20 pt Arial, Text 1 lighter 35%</a:t>
            </a:r>
          </a:p>
          <a:p>
            <a:pPr lvl="2" indent="-246063">
              <a:lnSpc>
                <a:spcPct val="100000"/>
              </a:lnSpc>
              <a:spcBef>
                <a:spcPts val="0"/>
              </a:spcBef>
              <a:spcAft>
                <a:spcPts val="600"/>
              </a:spcAft>
              <a:defRPr/>
            </a:pPr>
            <a:r>
              <a:rPr lang="en-US" dirty="0" smtClean="0">
                <a:solidFill>
                  <a:srgbClr val="595959"/>
                </a:solidFill>
                <a:latin typeface="Arial" charset="0"/>
                <a:cs typeface="Arial" charset="0"/>
              </a:rPr>
              <a:t>Third-level bullet is 18 pt Arial, Text 1 lighter 35%</a:t>
            </a:r>
          </a:p>
          <a:p>
            <a:pPr marL="233363" indent="-233363">
              <a:lnSpc>
                <a:spcPct val="100000"/>
              </a:lnSpc>
              <a:spcBef>
                <a:spcPts val="0"/>
              </a:spcBef>
              <a:spcAft>
                <a:spcPts val="600"/>
              </a:spcAft>
              <a:buFontTx/>
              <a:buChar char="•"/>
              <a:defRPr/>
            </a:pPr>
            <a:r>
              <a:rPr lang="en-US" dirty="0" smtClean="0">
                <a:latin typeface="Arial" charset="0"/>
                <a:cs typeface="Arial" charset="0"/>
              </a:rPr>
              <a:t>First-level bullet is 24 pt Arial bold</a:t>
            </a:r>
          </a:p>
          <a:p>
            <a:pPr lvl="1">
              <a:lnSpc>
                <a:spcPct val="100000"/>
              </a:lnSpc>
              <a:spcBef>
                <a:spcPts val="0"/>
              </a:spcBef>
              <a:spcAft>
                <a:spcPts val="600"/>
              </a:spcAft>
              <a:defRPr/>
            </a:pPr>
            <a:r>
              <a:rPr lang="en-US" dirty="0" smtClean="0">
                <a:solidFill>
                  <a:srgbClr val="595959"/>
                </a:solidFill>
                <a:latin typeface="Arial" charset="0"/>
                <a:cs typeface="Arial" charset="0"/>
              </a:rPr>
              <a:t>Second-level bullet is 20 pt Arial, Text 1 lighter 35%</a:t>
            </a:r>
          </a:p>
          <a:p>
            <a:pPr lvl="1">
              <a:lnSpc>
                <a:spcPct val="100000"/>
              </a:lnSpc>
              <a:spcBef>
                <a:spcPts val="0"/>
              </a:spcBef>
              <a:spcAft>
                <a:spcPts val="600"/>
              </a:spcAft>
              <a:defRPr/>
            </a:pPr>
            <a:r>
              <a:rPr lang="en-US" dirty="0" smtClean="0">
                <a:solidFill>
                  <a:srgbClr val="595959"/>
                </a:solidFill>
                <a:latin typeface="Arial" charset="0"/>
                <a:cs typeface="Arial" charset="0"/>
              </a:rPr>
              <a:t>Second-level bullet is 20 pt Arial, Text 1 lighter 35%</a:t>
            </a:r>
          </a:p>
          <a:p>
            <a:pPr lvl="2" indent="-246063">
              <a:lnSpc>
                <a:spcPct val="100000"/>
              </a:lnSpc>
              <a:spcBef>
                <a:spcPts val="0"/>
              </a:spcBef>
              <a:spcAft>
                <a:spcPts val="600"/>
              </a:spcAft>
              <a:defRPr/>
            </a:pPr>
            <a:r>
              <a:rPr lang="en-US" dirty="0" smtClean="0">
                <a:solidFill>
                  <a:srgbClr val="595959"/>
                </a:solidFill>
                <a:latin typeface="Arial" charset="0"/>
                <a:cs typeface="Arial" charset="0"/>
              </a:rPr>
              <a:t>Third-level bullet is 18 pt Arial, Text 1 lighter 35%</a:t>
            </a:r>
          </a:p>
          <a:p>
            <a:pPr lvl="2">
              <a:lnSpc>
                <a:spcPct val="100000"/>
              </a:lnSpc>
              <a:spcBef>
                <a:spcPts val="0"/>
              </a:spcBef>
              <a:spcAft>
                <a:spcPts val="600"/>
              </a:spcAft>
              <a:defRPr/>
            </a:pPr>
            <a:r>
              <a:rPr lang="en-US" dirty="0" smtClean="0">
                <a:solidFill>
                  <a:srgbClr val="595959"/>
                </a:solidFill>
                <a:latin typeface="Arial" charset="0"/>
                <a:cs typeface="Arial" charset="0"/>
              </a:rPr>
              <a:t>Third-level bullet is 18 pt Arial, Text 1 lighter 35%</a:t>
            </a:r>
          </a:p>
        </p:txBody>
      </p:sp>
      <p:sp>
        <p:nvSpPr>
          <p:cNvPr id="4099" name="Rectangle 18"/>
          <p:cNvSpPr>
            <a:spLocks noGrp="1" noChangeArrowheads="1"/>
          </p:cNvSpPr>
          <p:nvPr>
            <p:ph type="title"/>
          </p:nvPr>
        </p:nvSpPr>
        <p:spPr bwMode="auto">
          <a:xfrm>
            <a:off x="1397000" y="1317625"/>
            <a:ext cx="7366000" cy="473075"/>
          </a:xfrm>
          <a:prstGeom prst="rect">
            <a:avLst/>
          </a:prstGeom>
          <a:noFill/>
          <a:ln w="9525">
            <a:noFill/>
            <a:miter lim="800000"/>
            <a:headEnd/>
            <a:tailEnd/>
          </a:ln>
        </p:spPr>
        <p:txBody>
          <a:bodyPr vert="horz" wrap="square" lIns="91388" tIns="45694" rIns="91388" bIns="45694" numCol="1" anchor="b" anchorCtr="0" compatLnSpc="1">
            <a:prstTxWarp prst="textNoShape">
              <a:avLst/>
            </a:prstTxWarp>
          </a:bodyPr>
          <a:lstStyle/>
          <a:p>
            <a:pPr lvl="0"/>
            <a:r>
              <a:rPr lang="en-US" altLang="ja-JP" smtClean="0"/>
              <a:t>Click to edit Master title style</a:t>
            </a:r>
          </a:p>
        </p:txBody>
      </p:sp>
      <p:sp>
        <p:nvSpPr>
          <p:cNvPr id="2" name="AutoShape 5"/>
          <p:cNvSpPr>
            <a:spLocks noChangeAspect="1" noChangeArrowheads="1" noTextEdit="1"/>
          </p:cNvSpPr>
          <p:nvPr/>
        </p:nvSpPr>
        <p:spPr bwMode="auto">
          <a:xfrm>
            <a:off x="2389188" y="4197350"/>
            <a:ext cx="3735387" cy="280988"/>
          </a:xfrm>
          <a:prstGeom prst="rect">
            <a:avLst/>
          </a:prstGeom>
          <a:noFill/>
          <a:ln w="9525">
            <a:noFill/>
            <a:miter lim="800000"/>
            <a:headEnd/>
            <a:tailEnd/>
          </a:ln>
        </p:spPr>
        <p:txBody>
          <a:bodyPr lIns="91388" tIns="45694" rIns="91388" bIns="45694"/>
          <a:lstStyle/>
          <a:p>
            <a:pPr eaLnBrk="0" hangingPunct="0">
              <a:defRPr/>
            </a:pPr>
            <a:endParaRPr lang="en-US">
              <a:ea typeface="+mn-ea"/>
            </a:endParaRPr>
          </a:p>
        </p:txBody>
      </p:sp>
      <p:pic>
        <p:nvPicPr>
          <p:cNvPr id="4101" name="Picture 5" descr="Aruba_colorlogo.png"/>
          <p:cNvPicPr>
            <a:picLocks noChangeAspect="1"/>
          </p:cNvPicPr>
          <p:nvPr/>
        </p:nvPicPr>
        <p:blipFill>
          <a:blip r:embed="rId8" cstate="print"/>
          <a:srcRect/>
          <a:stretch>
            <a:fillRect/>
          </a:stretch>
        </p:blipFill>
        <p:spPr bwMode="auto">
          <a:xfrm>
            <a:off x="8029575" y="6503988"/>
            <a:ext cx="1030288" cy="285750"/>
          </a:xfrm>
          <a:prstGeom prst="rect">
            <a:avLst/>
          </a:prstGeom>
          <a:noFill/>
          <a:ln w="9525">
            <a:noFill/>
            <a:miter lim="800000"/>
            <a:headEnd/>
            <a:tailEnd/>
          </a:ln>
        </p:spPr>
      </p:pic>
      <p:pic>
        <p:nvPicPr>
          <p:cNvPr id="4102" name="Picture 6" descr="titleslide_graphic2.png"/>
          <p:cNvPicPr>
            <a:picLocks noChangeAspect="1"/>
          </p:cNvPicPr>
          <p:nvPr/>
        </p:nvPicPr>
        <p:blipFill>
          <a:blip r:embed="rId9" cstate="print"/>
          <a:srcRect/>
          <a:stretch>
            <a:fillRect/>
          </a:stretch>
        </p:blipFill>
        <p:spPr bwMode="auto">
          <a:xfrm>
            <a:off x="0" y="0"/>
            <a:ext cx="9156700" cy="1282700"/>
          </a:xfrm>
          <a:prstGeom prst="rect">
            <a:avLst/>
          </a:prstGeom>
          <a:noFill/>
          <a:ln w="9525">
            <a:noFill/>
            <a:miter lim="800000"/>
            <a:headEnd/>
            <a:tailEnd/>
          </a:ln>
        </p:spPr>
      </p:pic>
      <p:sp>
        <p:nvSpPr>
          <p:cNvPr id="3" name="TextBox 2"/>
          <p:cNvSpPr txBox="1"/>
          <p:nvPr userDrawn="1"/>
        </p:nvSpPr>
        <p:spPr>
          <a:xfrm>
            <a:off x="4360422" y="6554530"/>
            <a:ext cx="435855" cy="246221"/>
          </a:xfrm>
          <a:prstGeom prst="rect">
            <a:avLst/>
          </a:prstGeom>
          <a:noFill/>
        </p:spPr>
        <p:txBody>
          <a:bodyPr wrap="square" rtlCol="0">
            <a:spAutoFit/>
          </a:bodyPr>
          <a:lstStyle/>
          <a:p>
            <a:pPr algn="ctr"/>
            <a:fld id="{23012D06-F38B-4356-A24A-00D85CA6255C}" type="slidenum">
              <a:rPr lang="en-US" sz="1000" kern="1200" smtClean="0">
                <a:solidFill>
                  <a:schemeClr val="bg2"/>
                </a:solidFill>
                <a:latin typeface="Arial" charset="0"/>
                <a:ea typeface="ＭＳ Ｐゴシック" charset="-128"/>
                <a:cs typeface="Arial" charset="0"/>
              </a:rPr>
              <a:pPr algn="ctr"/>
              <a:t>‹#›</a:t>
            </a:fld>
            <a:endParaRPr lang="en-US" sz="1000" kern="1200" dirty="0">
              <a:solidFill>
                <a:schemeClr val="bg2"/>
              </a:solidFill>
              <a:latin typeface="Arial" charset="0"/>
              <a:ea typeface="ＭＳ Ｐゴシック" charset="-128"/>
              <a:cs typeface="Arial" charset="0"/>
            </a:endParaRPr>
          </a:p>
        </p:txBody>
      </p:sp>
    </p:spTree>
    <p:extLst>
      <p:ext uri="{BB962C8B-B14F-4D97-AF65-F5344CB8AC3E}">
        <p14:creationId xmlns:p14="http://schemas.microsoft.com/office/powerpoint/2010/main" val="3516883327"/>
      </p:ext>
    </p:extLst>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Lst>
  <p:transition spd="med">
    <p:fade/>
  </p:transition>
  <p:timing>
    <p:tnLst>
      <p:par>
        <p:cTn id="1" dur="indefinite" restart="never" nodeType="tmRoot"/>
      </p:par>
    </p:tnLst>
  </p:timing>
  <p:hf hdr="0" ftr="0" dt="0"/>
  <p:txStyles>
    <p:titleStyle>
      <a:lvl1pPr algn="l" rtl="0" eaLnBrk="1" fontAlgn="base" hangingPunct="1">
        <a:lnSpc>
          <a:spcPct val="90000"/>
        </a:lnSpc>
        <a:spcBef>
          <a:spcPct val="0"/>
        </a:spcBef>
        <a:spcAft>
          <a:spcPts val="300"/>
        </a:spcAft>
        <a:defRPr sz="3200" b="1">
          <a:solidFill>
            <a:schemeClr val="tx1"/>
          </a:solidFill>
          <a:latin typeface="Arial"/>
          <a:ea typeface="ＭＳ Ｐゴシック" pitchFamily="34" charset="-128"/>
          <a:cs typeface="Arial"/>
        </a:defRPr>
      </a:lvl1pPr>
      <a:lvl2pPr algn="l" rtl="0" eaLnBrk="1" fontAlgn="base" hangingPunct="1">
        <a:lnSpc>
          <a:spcPct val="90000"/>
        </a:lnSpc>
        <a:spcBef>
          <a:spcPct val="0"/>
        </a:spcBef>
        <a:spcAft>
          <a:spcPts val="300"/>
        </a:spcAft>
        <a:defRPr sz="3200" b="1">
          <a:solidFill>
            <a:schemeClr val="tx1"/>
          </a:solidFill>
          <a:latin typeface="Arial" charset="0"/>
          <a:ea typeface="ＭＳ Ｐゴシック" pitchFamily="34" charset="-128"/>
          <a:cs typeface="Arial" charset="0"/>
        </a:defRPr>
      </a:lvl2pPr>
      <a:lvl3pPr algn="l" rtl="0" eaLnBrk="1" fontAlgn="base" hangingPunct="1">
        <a:lnSpc>
          <a:spcPct val="90000"/>
        </a:lnSpc>
        <a:spcBef>
          <a:spcPct val="0"/>
        </a:spcBef>
        <a:spcAft>
          <a:spcPts val="300"/>
        </a:spcAft>
        <a:defRPr sz="3200" b="1">
          <a:solidFill>
            <a:schemeClr val="tx1"/>
          </a:solidFill>
          <a:latin typeface="Arial" charset="0"/>
          <a:ea typeface="ＭＳ Ｐゴシック" pitchFamily="34" charset="-128"/>
          <a:cs typeface="Arial" charset="0"/>
        </a:defRPr>
      </a:lvl3pPr>
      <a:lvl4pPr algn="l" rtl="0" eaLnBrk="1" fontAlgn="base" hangingPunct="1">
        <a:lnSpc>
          <a:spcPct val="90000"/>
        </a:lnSpc>
        <a:spcBef>
          <a:spcPct val="0"/>
        </a:spcBef>
        <a:spcAft>
          <a:spcPts val="300"/>
        </a:spcAft>
        <a:defRPr sz="3200" b="1">
          <a:solidFill>
            <a:schemeClr val="tx1"/>
          </a:solidFill>
          <a:latin typeface="Arial" charset="0"/>
          <a:ea typeface="ＭＳ Ｐゴシック" pitchFamily="34" charset="-128"/>
          <a:cs typeface="Arial" charset="0"/>
        </a:defRPr>
      </a:lvl4pPr>
      <a:lvl5pPr algn="l" rtl="0" eaLnBrk="1" fontAlgn="base" hangingPunct="1">
        <a:lnSpc>
          <a:spcPct val="90000"/>
        </a:lnSpc>
        <a:spcBef>
          <a:spcPct val="0"/>
        </a:spcBef>
        <a:spcAft>
          <a:spcPts val="300"/>
        </a:spcAft>
        <a:defRPr sz="3200" b="1">
          <a:solidFill>
            <a:schemeClr val="tx1"/>
          </a:solidFill>
          <a:latin typeface="Arial" charset="0"/>
          <a:ea typeface="ＭＳ Ｐゴシック" pitchFamily="34" charset="-128"/>
          <a:cs typeface="Arial" charset="0"/>
        </a:defRPr>
      </a:lvl5pPr>
      <a:lvl6pPr marL="456940" algn="l" rtl="0" eaLnBrk="1" fontAlgn="base" hangingPunct="1">
        <a:spcBef>
          <a:spcPct val="0"/>
        </a:spcBef>
        <a:spcAft>
          <a:spcPct val="0"/>
        </a:spcAft>
        <a:defRPr sz="2600" b="1">
          <a:solidFill>
            <a:srgbClr val="F58719"/>
          </a:solidFill>
          <a:latin typeface="Verdana" pitchFamily="34" charset="0"/>
          <a:ea typeface="ＭＳ Ｐゴシック" pitchFamily="34" charset="-128"/>
        </a:defRPr>
      </a:lvl6pPr>
      <a:lvl7pPr marL="913883" algn="l" rtl="0" eaLnBrk="1" fontAlgn="base" hangingPunct="1">
        <a:spcBef>
          <a:spcPct val="0"/>
        </a:spcBef>
        <a:spcAft>
          <a:spcPct val="0"/>
        </a:spcAft>
        <a:defRPr sz="2600" b="1">
          <a:solidFill>
            <a:srgbClr val="F58719"/>
          </a:solidFill>
          <a:latin typeface="Verdana" pitchFamily="34" charset="0"/>
          <a:ea typeface="ＭＳ Ｐゴシック" pitchFamily="34" charset="-128"/>
        </a:defRPr>
      </a:lvl7pPr>
      <a:lvl8pPr marL="1370830" algn="l" rtl="0" eaLnBrk="1" fontAlgn="base" hangingPunct="1">
        <a:spcBef>
          <a:spcPct val="0"/>
        </a:spcBef>
        <a:spcAft>
          <a:spcPct val="0"/>
        </a:spcAft>
        <a:defRPr sz="2600" b="1">
          <a:solidFill>
            <a:srgbClr val="F58719"/>
          </a:solidFill>
          <a:latin typeface="Verdana" pitchFamily="34" charset="0"/>
          <a:ea typeface="ＭＳ Ｐゴシック" pitchFamily="34" charset="-128"/>
        </a:defRPr>
      </a:lvl8pPr>
      <a:lvl9pPr marL="1827772" algn="l" rtl="0" eaLnBrk="1" fontAlgn="base" hangingPunct="1">
        <a:spcBef>
          <a:spcPct val="0"/>
        </a:spcBef>
        <a:spcAft>
          <a:spcPct val="0"/>
        </a:spcAft>
        <a:defRPr sz="2600" b="1">
          <a:solidFill>
            <a:srgbClr val="F58719"/>
          </a:solidFill>
          <a:latin typeface="Verdana" pitchFamily="34" charset="0"/>
          <a:ea typeface="ＭＳ Ｐゴシック" pitchFamily="34" charset="-128"/>
        </a:defRPr>
      </a:lvl9pPr>
    </p:titleStyle>
    <p:bodyStyle>
      <a:lvl1pPr marL="342900" indent="-342900" algn="l" rtl="0" eaLnBrk="1" fontAlgn="base" hangingPunct="1">
        <a:lnSpc>
          <a:spcPct val="95000"/>
        </a:lnSpc>
        <a:spcBef>
          <a:spcPts val="1000"/>
        </a:spcBef>
        <a:spcAft>
          <a:spcPct val="0"/>
        </a:spcAft>
        <a:buClr>
          <a:srgbClr val="FF9933"/>
        </a:buClr>
        <a:defRPr sz="2400" b="1">
          <a:solidFill>
            <a:srgbClr val="1C1C1C"/>
          </a:solidFill>
          <a:latin typeface="Arial" pitchFamily="34" charset="0"/>
          <a:ea typeface="Arial"/>
          <a:cs typeface="Arial" pitchFamily="34" charset="0"/>
        </a:defRPr>
      </a:lvl1pPr>
      <a:lvl2pPr marL="473075" indent="-227013" algn="l" rtl="0" eaLnBrk="1" fontAlgn="base" hangingPunct="1">
        <a:lnSpc>
          <a:spcPct val="95000"/>
        </a:lnSpc>
        <a:spcBef>
          <a:spcPts val="300"/>
        </a:spcBef>
        <a:spcAft>
          <a:spcPct val="0"/>
        </a:spcAft>
        <a:buClr>
          <a:srgbClr val="FF9933"/>
        </a:buClr>
        <a:buFont typeface="Lucida Grande" charset="0"/>
        <a:buChar char="–"/>
        <a:defRPr sz="2000">
          <a:solidFill>
            <a:srgbClr val="595959"/>
          </a:solidFill>
          <a:latin typeface="Arial" pitchFamily="34" charset="0"/>
          <a:ea typeface="Arial"/>
          <a:cs typeface="Arial" pitchFamily="34" charset="0"/>
        </a:defRPr>
      </a:lvl2pPr>
      <a:lvl3pPr marL="703263" indent="-227013" algn="l" rtl="0" eaLnBrk="1" fontAlgn="base" hangingPunct="1">
        <a:lnSpc>
          <a:spcPct val="95000"/>
        </a:lnSpc>
        <a:spcBef>
          <a:spcPts val="300"/>
        </a:spcBef>
        <a:spcAft>
          <a:spcPct val="0"/>
        </a:spcAft>
        <a:buClr>
          <a:srgbClr val="FF9933"/>
        </a:buClr>
        <a:buFont typeface="Times" charset="0"/>
        <a:buChar char="•"/>
        <a:defRPr>
          <a:solidFill>
            <a:srgbClr val="595959"/>
          </a:solidFill>
          <a:latin typeface="Arial" pitchFamily="34" charset="0"/>
          <a:ea typeface="Arial"/>
          <a:cs typeface="Arial" pitchFamily="34" charset="0"/>
        </a:defRPr>
      </a:lvl3pPr>
      <a:lvl4pPr marL="1144588" indent="-169863" algn="l" rtl="0" eaLnBrk="1" fontAlgn="base" hangingPunct="1">
        <a:lnSpc>
          <a:spcPct val="95000"/>
        </a:lnSpc>
        <a:spcBef>
          <a:spcPts val="300"/>
        </a:spcBef>
        <a:spcAft>
          <a:spcPct val="0"/>
        </a:spcAft>
        <a:buClr>
          <a:srgbClr val="FF9933"/>
        </a:buClr>
        <a:buFont typeface="Times" charset="0"/>
        <a:buChar char="•"/>
        <a:defRPr sz="1600">
          <a:solidFill>
            <a:srgbClr val="595959"/>
          </a:solidFill>
          <a:latin typeface="Arial" pitchFamily="34" charset="0"/>
          <a:ea typeface="Arial"/>
          <a:cs typeface="Arial" pitchFamily="34" charset="0"/>
        </a:defRPr>
      </a:lvl4pPr>
      <a:lvl5pPr marL="1370013" indent="-111125" algn="l" rtl="0" eaLnBrk="1" fontAlgn="base" hangingPunct="1">
        <a:lnSpc>
          <a:spcPct val="95000"/>
        </a:lnSpc>
        <a:spcBef>
          <a:spcPts val="300"/>
        </a:spcBef>
        <a:spcAft>
          <a:spcPct val="0"/>
        </a:spcAft>
        <a:buClr>
          <a:srgbClr val="FF9933"/>
        </a:buClr>
        <a:buFont typeface="Times" charset="0"/>
        <a:buChar char="•"/>
        <a:defRPr sz="1600">
          <a:solidFill>
            <a:srgbClr val="595959"/>
          </a:solidFill>
          <a:latin typeface="Arial" pitchFamily="34" charset="0"/>
          <a:ea typeface="Arial"/>
          <a:cs typeface="Arial" pitchFamily="34" charset="0"/>
        </a:defRPr>
      </a:lvl5pPr>
      <a:lvl6pPr marL="2513187" indent="-228470" algn="l" rtl="0" eaLnBrk="1" fontAlgn="base" hangingPunct="1">
        <a:spcBef>
          <a:spcPct val="20000"/>
        </a:spcBef>
        <a:spcAft>
          <a:spcPct val="0"/>
        </a:spcAft>
        <a:buChar char="»"/>
        <a:defRPr sz="2200">
          <a:solidFill>
            <a:schemeClr val="tx1"/>
          </a:solidFill>
          <a:latin typeface="+mn-lt"/>
          <a:ea typeface="+mn-ea"/>
        </a:defRPr>
      </a:lvl6pPr>
      <a:lvl7pPr marL="2970128" indent="-228470" algn="l" rtl="0" eaLnBrk="1" fontAlgn="base" hangingPunct="1">
        <a:spcBef>
          <a:spcPct val="20000"/>
        </a:spcBef>
        <a:spcAft>
          <a:spcPct val="0"/>
        </a:spcAft>
        <a:buChar char="»"/>
        <a:defRPr sz="2200">
          <a:solidFill>
            <a:schemeClr val="tx1"/>
          </a:solidFill>
          <a:latin typeface="+mn-lt"/>
          <a:ea typeface="+mn-ea"/>
        </a:defRPr>
      </a:lvl7pPr>
      <a:lvl8pPr marL="3427073" indent="-228470" algn="l" rtl="0" eaLnBrk="1" fontAlgn="base" hangingPunct="1">
        <a:spcBef>
          <a:spcPct val="20000"/>
        </a:spcBef>
        <a:spcAft>
          <a:spcPct val="0"/>
        </a:spcAft>
        <a:buChar char="»"/>
        <a:defRPr sz="2200">
          <a:solidFill>
            <a:schemeClr val="tx1"/>
          </a:solidFill>
          <a:latin typeface="+mn-lt"/>
          <a:ea typeface="+mn-ea"/>
        </a:defRPr>
      </a:lvl8pPr>
      <a:lvl9pPr marL="3884012" indent="-228470" algn="l" rtl="0" eaLnBrk="1" fontAlgn="base" hangingPunct="1">
        <a:spcBef>
          <a:spcPct val="20000"/>
        </a:spcBef>
        <a:spcAft>
          <a:spcPct val="0"/>
        </a:spcAft>
        <a:buChar char="»"/>
        <a:defRPr sz="2200">
          <a:solidFill>
            <a:schemeClr val="tx1"/>
          </a:solidFill>
          <a:latin typeface="+mn-lt"/>
          <a:ea typeface="+mn-ea"/>
        </a:defRPr>
      </a:lvl9pPr>
    </p:bodyStyle>
    <p:otherStyle>
      <a:defPPr>
        <a:defRPr lang="en-US"/>
      </a:defPPr>
      <a:lvl1pPr marL="0" algn="l" defTabSz="913883" rtl="0" eaLnBrk="1" latinLnBrk="0" hangingPunct="1">
        <a:defRPr sz="1800" kern="1200">
          <a:solidFill>
            <a:schemeClr val="tx1"/>
          </a:solidFill>
          <a:latin typeface="+mn-lt"/>
          <a:ea typeface="+mn-ea"/>
          <a:cs typeface="+mn-cs"/>
        </a:defRPr>
      </a:lvl1pPr>
      <a:lvl2pPr marL="456940" algn="l" defTabSz="913883" rtl="0" eaLnBrk="1" latinLnBrk="0" hangingPunct="1">
        <a:defRPr sz="1800" kern="1200">
          <a:solidFill>
            <a:schemeClr val="tx1"/>
          </a:solidFill>
          <a:latin typeface="+mn-lt"/>
          <a:ea typeface="+mn-ea"/>
          <a:cs typeface="+mn-cs"/>
        </a:defRPr>
      </a:lvl2pPr>
      <a:lvl3pPr marL="913883" algn="l" defTabSz="913883" rtl="0" eaLnBrk="1" latinLnBrk="0" hangingPunct="1">
        <a:defRPr sz="1800" kern="1200">
          <a:solidFill>
            <a:schemeClr val="tx1"/>
          </a:solidFill>
          <a:latin typeface="+mn-lt"/>
          <a:ea typeface="+mn-ea"/>
          <a:cs typeface="+mn-cs"/>
        </a:defRPr>
      </a:lvl3pPr>
      <a:lvl4pPr marL="1370830" algn="l" defTabSz="913883" rtl="0" eaLnBrk="1" latinLnBrk="0" hangingPunct="1">
        <a:defRPr sz="1800" kern="1200">
          <a:solidFill>
            <a:schemeClr val="tx1"/>
          </a:solidFill>
          <a:latin typeface="+mn-lt"/>
          <a:ea typeface="+mn-ea"/>
          <a:cs typeface="+mn-cs"/>
        </a:defRPr>
      </a:lvl4pPr>
      <a:lvl5pPr marL="1827772" algn="l" defTabSz="913883" rtl="0" eaLnBrk="1" latinLnBrk="0" hangingPunct="1">
        <a:defRPr sz="1800" kern="1200">
          <a:solidFill>
            <a:schemeClr val="tx1"/>
          </a:solidFill>
          <a:latin typeface="+mn-lt"/>
          <a:ea typeface="+mn-ea"/>
          <a:cs typeface="+mn-cs"/>
        </a:defRPr>
      </a:lvl5pPr>
      <a:lvl6pPr marL="2284713" algn="l" defTabSz="913883" rtl="0" eaLnBrk="1" latinLnBrk="0" hangingPunct="1">
        <a:defRPr sz="1800" kern="1200">
          <a:solidFill>
            <a:schemeClr val="tx1"/>
          </a:solidFill>
          <a:latin typeface="+mn-lt"/>
          <a:ea typeface="+mn-ea"/>
          <a:cs typeface="+mn-cs"/>
        </a:defRPr>
      </a:lvl6pPr>
      <a:lvl7pPr marL="2741659" algn="l" defTabSz="913883" rtl="0" eaLnBrk="1" latinLnBrk="0" hangingPunct="1">
        <a:defRPr sz="1800" kern="1200">
          <a:solidFill>
            <a:schemeClr val="tx1"/>
          </a:solidFill>
          <a:latin typeface="+mn-lt"/>
          <a:ea typeface="+mn-ea"/>
          <a:cs typeface="+mn-cs"/>
        </a:defRPr>
      </a:lvl7pPr>
      <a:lvl8pPr marL="3198596" algn="l" defTabSz="913883" rtl="0" eaLnBrk="1" latinLnBrk="0" hangingPunct="1">
        <a:defRPr sz="1800" kern="1200">
          <a:solidFill>
            <a:schemeClr val="tx1"/>
          </a:solidFill>
          <a:latin typeface="+mn-lt"/>
          <a:ea typeface="+mn-ea"/>
          <a:cs typeface="+mn-cs"/>
        </a:defRPr>
      </a:lvl8pPr>
      <a:lvl9pPr marL="3655543" algn="l" defTabSz="91388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17"/>
          <p:cNvSpPr>
            <a:spLocks noGrp="1" noChangeArrowheads="1"/>
          </p:cNvSpPr>
          <p:nvPr>
            <p:ph type="body" idx="1"/>
          </p:nvPr>
        </p:nvSpPr>
        <p:spPr bwMode="auto">
          <a:xfrm>
            <a:off x="1384300" y="1924050"/>
            <a:ext cx="7442200" cy="4121150"/>
          </a:xfrm>
          <a:prstGeom prst="rect">
            <a:avLst/>
          </a:prstGeom>
          <a:noFill/>
          <a:ln w="9525">
            <a:noFill/>
            <a:miter lim="800000"/>
            <a:headEnd/>
            <a:tailEnd/>
          </a:ln>
        </p:spPr>
        <p:txBody>
          <a:bodyPr vert="horz" wrap="square" lIns="91388" tIns="45694" rIns="91388" bIns="45694" numCol="1" anchor="t" anchorCtr="0" compatLnSpc="1">
            <a:prstTxWarp prst="textNoShape">
              <a:avLst/>
            </a:prstTxWarp>
          </a:bodyPr>
          <a:lstStyle/>
          <a:p>
            <a:r>
              <a:rPr lang="en-US" dirty="0" smtClean="0"/>
              <a:t>Sub headline is 24 pt Arial bold, Text 1</a:t>
            </a:r>
          </a:p>
          <a:p>
            <a:r>
              <a:rPr lang="en-US" dirty="0" smtClean="0"/>
              <a:t>First-level bullet is 24 pt Arial bold</a:t>
            </a:r>
          </a:p>
          <a:p>
            <a:pPr lvl="1"/>
            <a:r>
              <a:rPr lang="en-US" dirty="0" smtClean="0"/>
              <a:t>Second-level bullet is 20 pt Arial, Text 1 lighter 35%</a:t>
            </a:r>
          </a:p>
          <a:p>
            <a:pPr lvl="2"/>
            <a:r>
              <a:rPr lang="en-US" dirty="0" smtClean="0"/>
              <a:t>Third-level bullet is 18 pt Arial, Text 1 lighter 35%</a:t>
            </a:r>
          </a:p>
          <a:p>
            <a:r>
              <a:rPr lang="en-US" dirty="0" smtClean="0"/>
              <a:t>First-level bullet is 24 pt Arial bold</a:t>
            </a:r>
          </a:p>
          <a:p>
            <a:pPr lvl="1"/>
            <a:r>
              <a:rPr lang="en-US" dirty="0" smtClean="0"/>
              <a:t>Second-level bullet is 20 pt Arial, Text 1 lighter 35%</a:t>
            </a:r>
          </a:p>
          <a:p>
            <a:pPr lvl="1"/>
            <a:r>
              <a:rPr lang="en-US" dirty="0" smtClean="0"/>
              <a:t>Second-level bullet is 20 pt Arial, Text 1 lighter 35%</a:t>
            </a:r>
          </a:p>
          <a:p>
            <a:pPr lvl="2"/>
            <a:r>
              <a:rPr lang="en-US" dirty="0" smtClean="0"/>
              <a:t>Third-level bullet is 18 pt Arial, Text 1 lighter 35%</a:t>
            </a:r>
          </a:p>
          <a:p>
            <a:pPr lvl="2"/>
            <a:r>
              <a:rPr lang="en-US" dirty="0" smtClean="0"/>
              <a:t>Third-level bullet is 18 pt Arial, Text 1 lighter 35%</a:t>
            </a:r>
          </a:p>
        </p:txBody>
      </p:sp>
      <p:sp>
        <p:nvSpPr>
          <p:cNvPr id="1027" name="Rectangle 18"/>
          <p:cNvSpPr>
            <a:spLocks noGrp="1" noChangeArrowheads="1"/>
          </p:cNvSpPr>
          <p:nvPr>
            <p:ph type="title"/>
          </p:nvPr>
        </p:nvSpPr>
        <p:spPr bwMode="auto">
          <a:xfrm>
            <a:off x="1397000" y="1317625"/>
            <a:ext cx="7366000" cy="473075"/>
          </a:xfrm>
          <a:prstGeom prst="rect">
            <a:avLst/>
          </a:prstGeom>
          <a:noFill/>
          <a:ln w="9525">
            <a:noFill/>
            <a:miter lim="800000"/>
            <a:headEnd/>
            <a:tailEnd/>
          </a:ln>
        </p:spPr>
        <p:txBody>
          <a:bodyPr vert="horz" wrap="square" lIns="91388" tIns="45694" rIns="91388" bIns="45694" numCol="1" anchor="b" anchorCtr="0" compatLnSpc="1">
            <a:prstTxWarp prst="textNoShape">
              <a:avLst/>
            </a:prstTxWarp>
          </a:bodyPr>
          <a:lstStyle/>
          <a:p>
            <a:pPr lvl="0"/>
            <a:r>
              <a:rPr lang="en-US" altLang="ja-JP" smtClean="0"/>
              <a:t>Click to edit Master title style</a:t>
            </a:r>
          </a:p>
        </p:txBody>
      </p:sp>
      <p:sp>
        <p:nvSpPr>
          <p:cNvPr id="2" name="AutoShape 5"/>
          <p:cNvSpPr>
            <a:spLocks noChangeAspect="1" noChangeArrowheads="1" noTextEdit="1"/>
          </p:cNvSpPr>
          <p:nvPr/>
        </p:nvSpPr>
        <p:spPr bwMode="auto">
          <a:xfrm>
            <a:off x="2389188" y="4197350"/>
            <a:ext cx="3735387" cy="280988"/>
          </a:xfrm>
          <a:prstGeom prst="rect">
            <a:avLst/>
          </a:prstGeom>
          <a:noFill/>
          <a:ln w="9525">
            <a:noFill/>
            <a:miter lim="800000"/>
            <a:headEnd/>
            <a:tailEnd/>
          </a:ln>
        </p:spPr>
        <p:txBody>
          <a:bodyPr lIns="91388" tIns="45694" rIns="91388" bIns="45694"/>
          <a:lstStyle/>
          <a:p>
            <a:pPr defTabSz="914400" eaLnBrk="0" hangingPunct="0">
              <a:defRPr/>
            </a:pPr>
            <a:endParaRPr lang="en-US" sz="2400">
              <a:solidFill>
                <a:srgbClr val="000000"/>
              </a:solidFill>
              <a:cs typeface="Arial" charset="0"/>
            </a:endParaRPr>
          </a:p>
        </p:txBody>
      </p:sp>
      <p:pic>
        <p:nvPicPr>
          <p:cNvPr id="1029" name="Picture 5" descr="Aruba_colorlogo.pn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8029575" y="6503988"/>
            <a:ext cx="1030288" cy="285750"/>
          </a:xfrm>
          <a:prstGeom prst="rect">
            <a:avLst/>
          </a:prstGeom>
          <a:noFill/>
          <a:ln w="9525">
            <a:noFill/>
            <a:miter lim="800000"/>
            <a:headEnd/>
            <a:tailEnd/>
          </a:ln>
        </p:spPr>
      </p:pic>
      <p:pic>
        <p:nvPicPr>
          <p:cNvPr id="1030" name="Picture 6" descr="titleslide_graphic2.png"/>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0" y="0"/>
            <a:ext cx="9156700" cy="1282700"/>
          </a:xfrm>
          <a:prstGeom prst="rect">
            <a:avLst/>
          </a:prstGeom>
          <a:noFill/>
          <a:ln w="9525">
            <a:noFill/>
            <a:miter lim="800000"/>
            <a:headEnd/>
            <a:tailEnd/>
          </a:ln>
        </p:spPr>
      </p:pic>
      <p:sp>
        <p:nvSpPr>
          <p:cNvPr id="8" name="Text Box 15"/>
          <p:cNvSpPr txBox="1">
            <a:spLocks noChangeArrowheads="1"/>
          </p:cNvSpPr>
          <p:nvPr/>
        </p:nvSpPr>
        <p:spPr bwMode="auto">
          <a:xfrm>
            <a:off x="733425" y="6480175"/>
            <a:ext cx="1595438" cy="368300"/>
          </a:xfrm>
          <a:prstGeom prst="rect">
            <a:avLst/>
          </a:prstGeom>
          <a:noFill/>
          <a:ln w="9525">
            <a:noFill/>
            <a:miter lim="800000"/>
            <a:headEnd/>
            <a:tailEnd/>
          </a:ln>
        </p:spPr>
        <p:txBody>
          <a:bodyPr lIns="91388" tIns="45694" rIns="91388" bIns="45694">
            <a:spAutoFit/>
          </a:bodyPr>
          <a:lstStyle/>
          <a:p>
            <a:pPr defTabSz="914400" eaLnBrk="0" hangingPunct="0">
              <a:defRPr/>
            </a:pPr>
            <a:r>
              <a:rPr lang="en-US" sz="600" dirty="0">
                <a:solidFill>
                  <a:srgbClr val="808080"/>
                </a:solidFill>
                <a:cs typeface="Arial" charset="0"/>
              </a:rPr>
              <a:t>CONFIDENTIAL  </a:t>
            </a:r>
            <a:br>
              <a:rPr lang="en-US" sz="600" dirty="0">
                <a:solidFill>
                  <a:srgbClr val="808080"/>
                </a:solidFill>
                <a:cs typeface="Arial" charset="0"/>
              </a:rPr>
            </a:br>
            <a:r>
              <a:rPr lang="en-US" sz="600" dirty="0">
                <a:solidFill>
                  <a:srgbClr val="808080"/>
                </a:solidFill>
                <a:cs typeface="Arial" charset="0"/>
              </a:rPr>
              <a:t>© Copyright 2013. Aruba Networks, Inc. </a:t>
            </a:r>
            <a:br>
              <a:rPr lang="en-US" sz="600" dirty="0">
                <a:solidFill>
                  <a:srgbClr val="808080"/>
                </a:solidFill>
                <a:cs typeface="Arial" charset="0"/>
              </a:rPr>
            </a:br>
            <a:r>
              <a:rPr lang="en-US" sz="600" dirty="0">
                <a:solidFill>
                  <a:srgbClr val="808080"/>
                </a:solidFill>
                <a:cs typeface="Arial" charset="0"/>
              </a:rPr>
              <a:t>All rights reserved</a:t>
            </a:r>
          </a:p>
        </p:txBody>
      </p:sp>
    </p:spTree>
    <p:extLst>
      <p:ext uri="{BB962C8B-B14F-4D97-AF65-F5344CB8AC3E}">
        <p14:creationId xmlns:p14="http://schemas.microsoft.com/office/powerpoint/2010/main" val="972280727"/>
      </p:ext>
    </p:extLst>
  </p:cSld>
  <p:clrMap bg1="lt1" tx1="dk1" bg2="lt2" tx2="dk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Lst>
  <p:transition spd="med">
    <p:fade/>
  </p:transition>
  <p:timing>
    <p:tnLst>
      <p:par>
        <p:cTn id="1" dur="indefinite" restart="never" nodeType="tmRoot"/>
      </p:par>
    </p:tnLst>
  </p:timing>
  <p:hf hdr="0" ftr="0" dt="0"/>
  <p:txStyles>
    <p:titleStyle>
      <a:lvl1pPr algn="l" rtl="0" fontAlgn="base">
        <a:lnSpc>
          <a:spcPct val="90000"/>
        </a:lnSpc>
        <a:spcBef>
          <a:spcPct val="0"/>
        </a:spcBef>
        <a:spcAft>
          <a:spcPts val="300"/>
        </a:spcAft>
        <a:defRPr sz="3200" b="1">
          <a:solidFill>
            <a:schemeClr val="tx1"/>
          </a:solidFill>
          <a:latin typeface="Arial"/>
          <a:ea typeface="ＭＳ Ｐゴシック" pitchFamily="34" charset="-128"/>
          <a:cs typeface="Arial"/>
        </a:defRPr>
      </a:lvl1pPr>
      <a:lvl2pPr algn="l" rtl="0" fontAlgn="base">
        <a:lnSpc>
          <a:spcPct val="90000"/>
        </a:lnSpc>
        <a:spcBef>
          <a:spcPct val="0"/>
        </a:spcBef>
        <a:spcAft>
          <a:spcPts val="300"/>
        </a:spcAft>
        <a:defRPr sz="3200" b="1">
          <a:solidFill>
            <a:schemeClr val="tx1"/>
          </a:solidFill>
          <a:latin typeface="Arial" charset="0"/>
          <a:ea typeface="ＭＳ Ｐゴシック" pitchFamily="34" charset="-128"/>
          <a:cs typeface="Arial" charset="0"/>
        </a:defRPr>
      </a:lvl2pPr>
      <a:lvl3pPr algn="l" rtl="0" fontAlgn="base">
        <a:lnSpc>
          <a:spcPct val="90000"/>
        </a:lnSpc>
        <a:spcBef>
          <a:spcPct val="0"/>
        </a:spcBef>
        <a:spcAft>
          <a:spcPts val="300"/>
        </a:spcAft>
        <a:defRPr sz="3200" b="1">
          <a:solidFill>
            <a:schemeClr val="tx1"/>
          </a:solidFill>
          <a:latin typeface="Arial" charset="0"/>
          <a:ea typeface="ＭＳ Ｐゴシック" pitchFamily="34" charset="-128"/>
          <a:cs typeface="Arial" charset="0"/>
        </a:defRPr>
      </a:lvl3pPr>
      <a:lvl4pPr algn="l" rtl="0" fontAlgn="base">
        <a:lnSpc>
          <a:spcPct val="90000"/>
        </a:lnSpc>
        <a:spcBef>
          <a:spcPct val="0"/>
        </a:spcBef>
        <a:spcAft>
          <a:spcPts val="300"/>
        </a:spcAft>
        <a:defRPr sz="3200" b="1">
          <a:solidFill>
            <a:schemeClr val="tx1"/>
          </a:solidFill>
          <a:latin typeface="Arial" charset="0"/>
          <a:ea typeface="ＭＳ Ｐゴシック" pitchFamily="34" charset="-128"/>
          <a:cs typeface="Arial" charset="0"/>
        </a:defRPr>
      </a:lvl4pPr>
      <a:lvl5pPr algn="l" rtl="0" fontAlgn="base">
        <a:lnSpc>
          <a:spcPct val="90000"/>
        </a:lnSpc>
        <a:spcBef>
          <a:spcPct val="0"/>
        </a:spcBef>
        <a:spcAft>
          <a:spcPts val="300"/>
        </a:spcAft>
        <a:defRPr sz="3200" b="1">
          <a:solidFill>
            <a:schemeClr val="tx1"/>
          </a:solidFill>
          <a:latin typeface="Arial" charset="0"/>
          <a:ea typeface="ＭＳ Ｐゴシック" pitchFamily="34" charset="-128"/>
          <a:cs typeface="Arial" charset="0"/>
        </a:defRPr>
      </a:lvl5pPr>
      <a:lvl6pPr marL="456940" algn="l" rtl="0" eaLnBrk="1" fontAlgn="base" hangingPunct="1">
        <a:spcBef>
          <a:spcPct val="0"/>
        </a:spcBef>
        <a:spcAft>
          <a:spcPct val="0"/>
        </a:spcAft>
        <a:defRPr sz="2600" b="1">
          <a:solidFill>
            <a:srgbClr val="F58719"/>
          </a:solidFill>
          <a:latin typeface="Verdana" pitchFamily="34" charset="0"/>
          <a:ea typeface="ＭＳ Ｐゴシック" pitchFamily="34" charset="-128"/>
        </a:defRPr>
      </a:lvl6pPr>
      <a:lvl7pPr marL="913883" algn="l" rtl="0" eaLnBrk="1" fontAlgn="base" hangingPunct="1">
        <a:spcBef>
          <a:spcPct val="0"/>
        </a:spcBef>
        <a:spcAft>
          <a:spcPct val="0"/>
        </a:spcAft>
        <a:defRPr sz="2600" b="1">
          <a:solidFill>
            <a:srgbClr val="F58719"/>
          </a:solidFill>
          <a:latin typeface="Verdana" pitchFamily="34" charset="0"/>
          <a:ea typeface="ＭＳ Ｐゴシック" pitchFamily="34" charset="-128"/>
        </a:defRPr>
      </a:lvl7pPr>
      <a:lvl8pPr marL="1370830" algn="l" rtl="0" eaLnBrk="1" fontAlgn="base" hangingPunct="1">
        <a:spcBef>
          <a:spcPct val="0"/>
        </a:spcBef>
        <a:spcAft>
          <a:spcPct val="0"/>
        </a:spcAft>
        <a:defRPr sz="2600" b="1">
          <a:solidFill>
            <a:srgbClr val="F58719"/>
          </a:solidFill>
          <a:latin typeface="Verdana" pitchFamily="34" charset="0"/>
          <a:ea typeface="ＭＳ Ｐゴシック" pitchFamily="34" charset="-128"/>
        </a:defRPr>
      </a:lvl8pPr>
      <a:lvl9pPr marL="1827772" algn="l" rtl="0" eaLnBrk="1" fontAlgn="base" hangingPunct="1">
        <a:spcBef>
          <a:spcPct val="0"/>
        </a:spcBef>
        <a:spcAft>
          <a:spcPct val="0"/>
        </a:spcAft>
        <a:defRPr sz="2600" b="1">
          <a:solidFill>
            <a:srgbClr val="F58719"/>
          </a:solidFill>
          <a:latin typeface="Verdana" pitchFamily="34" charset="0"/>
          <a:ea typeface="ＭＳ Ｐゴシック" pitchFamily="34" charset="-128"/>
        </a:defRPr>
      </a:lvl9pPr>
    </p:titleStyle>
    <p:bodyStyle>
      <a:lvl1pPr marL="342900" indent="-342900" algn="l" rtl="0" fontAlgn="base">
        <a:lnSpc>
          <a:spcPct val="95000"/>
        </a:lnSpc>
        <a:spcBef>
          <a:spcPts val="1000"/>
        </a:spcBef>
        <a:spcAft>
          <a:spcPct val="0"/>
        </a:spcAft>
        <a:buClr>
          <a:srgbClr val="FF9933"/>
        </a:buClr>
        <a:defRPr sz="2400" b="1">
          <a:solidFill>
            <a:srgbClr val="1C1C1C"/>
          </a:solidFill>
          <a:latin typeface="Arial" pitchFamily="34" charset="0"/>
          <a:ea typeface="Arial"/>
          <a:cs typeface="Arial" pitchFamily="34" charset="0"/>
        </a:defRPr>
      </a:lvl1pPr>
      <a:lvl2pPr marL="473075" indent="-227013" algn="l" rtl="0" fontAlgn="base">
        <a:lnSpc>
          <a:spcPct val="95000"/>
        </a:lnSpc>
        <a:spcBef>
          <a:spcPts val="300"/>
        </a:spcBef>
        <a:spcAft>
          <a:spcPct val="0"/>
        </a:spcAft>
        <a:buClr>
          <a:srgbClr val="FF9933"/>
        </a:buClr>
        <a:buFont typeface="Lucida Grande"/>
        <a:buChar char="–"/>
        <a:defRPr sz="2000">
          <a:solidFill>
            <a:srgbClr val="595959"/>
          </a:solidFill>
          <a:latin typeface="Arial" pitchFamily="34" charset="0"/>
          <a:ea typeface="Arial"/>
          <a:cs typeface="Arial" pitchFamily="34" charset="0"/>
        </a:defRPr>
      </a:lvl2pPr>
      <a:lvl3pPr marL="703263" indent="-227013" algn="l" rtl="0" fontAlgn="base">
        <a:lnSpc>
          <a:spcPct val="95000"/>
        </a:lnSpc>
        <a:spcBef>
          <a:spcPts val="300"/>
        </a:spcBef>
        <a:spcAft>
          <a:spcPct val="0"/>
        </a:spcAft>
        <a:buClr>
          <a:srgbClr val="FF9933"/>
        </a:buClr>
        <a:buFont typeface="Times" pitchFamily="18" charset="0"/>
        <a:buChar char="•"/>
        <a:defRPr>
          <a:solidFill>
            <a:srgbClr val="595959"/>
          </a:solidFill>
          <a:latin typeface="Arial" pitchFamily="34" charset="0"/>
          <a:ea typeface="Arial"/>
          <a:cs typeface="Arial" pitchFamily="34" charset="0"/>
        </a:defRPr>
      </a:lvl3pPr>
      <a:lvl4pPr marL="1144588" indent="-169863" algn="l" rtl="0" fontAlgn="base">
        <a:lnSpc>
          <a:spcPct val="95000"/>
        </a:lnSpc>
        <a:spcBef>
          <a:spcPts val="300"/>
        </a:spcBef>
        <a:spcAft>
          <a:spcPct val="0"/>
        </a:spcAft>
        <a:buClr>
          <a:srgbClr val="FF9933"/>
        </a:buClr>
        <a:buFont typeface="Times" pitchFamily="18" charset="0"/>
        <a:buChar char="•"/>
        <a:defRPr sz="1600">
          <a:solidFill>
            <a:srgbClr val="595959"/>
          </a:solidFill>
          <a:latin typeface="Arial" pitchFamily="34" charset="0"/>
          <a:ea typeface="Arial"/>
          <a:cs typeface="Arial" pitchFamily="34" charset="0"/>
        </a:defRPr>
      </a:lvl4pPr>
      <a:lvl5pPr marL="1370013" indent="-111125" algn="l" rtl="0" fontAlgn="base">
        <a:lnSpc>
          <a:spcPct val="95000"/>
        </a:lnSpc>
        <a:spcBef>
          <a:spcPts val="300"/>
        </a:spcBef>
        <a:spcAft>
          <a:spcPct val="0"/>
        </a:spcAft>
        <a:buClr>
          <a:srgbClr val="FF9933"/>
        </a:buClr>
        <a:buFont typeface="Times" pitchFamily="18" charset="0"/>
        <a:buChar char="•"/>
        <a:defRPr sz="1600">
          <a:solidFill>
            <a:srgbClr val="595959"/>
          </a:solidFill>
          <a:latin typeface="Arial" pitchFamily="34" charset="0"/>
          <a:ea typeface="Arial"/>
          <a:cs typeface="Arial" pitchFamily="34" charset="0"/>
        </a:defRPr>
      </a:lvl5pPr>
      <a:lvl6pPr marL="2513187" indent="-228470" algn="l" rtl="0" eaLnBrk="1" fontAlgn="base" hangingPunct="1">
        <a:spcBef>
          <a:spcPct val="20000"/>
        </a:spcBef>
        <a:spcAft>
          <a:spcPct val="0"/>
        </a:spcAft>
        <a:buChar char="»"/>
        <a:defRPr sz="2200">
          <a:solidFill>
            <a:schemeClr val="tx1"/>
          </a:solidFill>
          <a:latin typeface="+mn-lt"/>
          <a:ea typeface="+mn-ea"/>
        </a:defRPr>
      </a:lvl6pPr>
      <a:lvl7pPr marL="2970128" indent="-228470" algn="l" rtl="0" eaLnBrk="1" fontAlgn="base" hangingPunct="1">
        <a:spcBef>
          <a:spcPct val="20000"/>
        </a:spcBef>
        <a:spcAft>
          <a:spcPct val="0"/>
        </a:spcAft>
        <a:buChar char="»"/>
        <a:defRPr sz="2200">
          <a:solidFill>
            <a:schemeClr val="tx1"/>
          </a:solidFill>
          <a:latin typeface="+mn-lt"/>
          <a:ea typeface="+mn-ea"/>
        </a:defRPr>
      </a:lvl7pPr>
      <a:lvl8pPr marL="3427073" indent="-228470" algn="l" rtl="0" eaLnBrk="1" fontAlgn="base" hangingPunct="1">
        <a:spcBef>
          <a:spcPct val="20000"/>
        </a:spcBef>
        <a:spcAft>
          <a:spcPct val="0"/>
        </a:spcAft>
        <a:buChar char="»"/>
        <a:defRPr sz="2200">
          <a:solidFill>
            <a:schemeClr val="tx1"/>
          </a:solidFill>
          <a:latin typeface="+mn-lt"/>
          <a:ea typeface="+mn-ea"/>
        </a:defRPr>
      </a:lvl8pPr>
      <a:lvl9pPr marL="3884012" indent="-228470" algn="l" rtl="0" eaLnBrk="1" fontAlgn="base" hangingPunct="1">
        <a:spcBef>
          <a:spcPct val="20000"/>
        </a:spcBef>
        <a:spcAft>
          <a:spcPct val="0"/>
        </a:spcAft>
        <a:buChar char="»"/>
        <a:defRPr sz="2200">
          <a:solidFill>
            <a:schemeClr val="tx1"/>
          </a:solidFill>
          <a:latin typeface="+mn-lt"/>
          <a:ea typeface="+mn-ea"/>
        </a:defRPr>
      </a:lvl9pPr>
    </p:bodyStyle>
    <p:otherStyle>
      <a:defPPr>
        <a:defRPr lang="en-US"/>
      </a:defPPr>
      <a:lvl1pPr marL="0" algn="l" defTabSz="913883" rtl="0" eaLnBrk="1" latinLnBrk="0" hangingPunct="1">
        <a:defRPr sz="1800" kern="1200">
          <a:solidFill>
            <a:schemeClr val="tx1"/>
          </a:solidFill>
          <a:latin typeface="+mn-lt"/>
          <a:ea typeface="+mn-ea"/>
          <a:cs typeface="+mn-cs"/>
        </a:defRPr>
      </a:lvl1pPr>
      <a:lvl2pPr marL="456940" algn="l" defTabSz="913883" rtl="0" eaLnBrk="1" latinLnBrk="0" hangingPunct="1">
        <a:defRPr sz="1800" kern="1200">
          <a:solidFill>
            <a:schemeClr val="tx1"/>
          </a:solidFill>
          <a:latin typeface="+mn-lt"/>
          <a:ea typeface="+mn-ea"/>
          <a:cs typeface="+mn-cs"/>
        </a:defRPr>
      </a:lvl2pPr>
      <a:lvl3pPr marL="913883" algn="l" defTabSz="913883" rtl="0" eaLnBrk="1" latinLnBrk="0" hangingPunct="1">
        <a:defRPr sz="1800" kern="1200">
          <a:solidFill>
            <a:schemeClr val="tx1"/>
          </a:solidFill>
          <a:latin typeface="+mn-lt"/>
          <a:ea typeface="+mn-ea"/>
          <a:cs typeface="+mn-cs"/>
        </a:defRPr>
      </a:lvl3pPr>
      <a:lvl4pPr marL="1370830" algn="l" defTabSz="913883" rtl="0" eaLnBrk="1" latinLnBrk="0" hangingPunct="1">
        <a:defRPr sz="1800" kern="1200">
          <a:solidFill>
            <a:schemeClr val="tx1"/>
          </a:solidFill>
          <a:latin typeface="+mn-lt"/>
          <a:ea typeface="+mn-ea"/>
          <a:cs typeface="+mn-cs"/>
        </a:defRPr>
      </a:lvl4pPr>
      <a:lvl5pPr marL="1827772" algn="l" defTabSz="913883" rtl="0" eaLnBrk="1" latinLnBrk="0" hangingPunct="1">
        <a:defRPr sz="1800" kern="1200">
          <a:solidFill>
            <a:schemeClr val="tx1"/>
          </a:solidFill>
          <a:latin typeface="+mn-lt"/>
          <a:ea typeface="+mn-ea"/>
          <a:cs typeface="+mn-cs"/>
        </a:defRPr>
      </a:lvl5pPr>
      <a:lvl6pPr marL="2284713" algn="l" defTabSz="913883" rtl="0" eaLnBrk="1" latinLnBrk="0" hangingPunct="1">
        <a:defRPr sz="1800" kern="1200">
          <a:solidFill>
            <a:schemeClr val="tx1"/>
          </a:solidFill>
          <a:latin typeface="+mn-lt"/>
          <a:ea typeface="+mn-ea"/>
          <a:cs typeface="+mn-cs"/>
        </a:defRPr>
      </a:lvl6pPr>
      <a:lvl7pPr marL="2741659" algn="l" defTabSz="913883" rtl="0" eaLnBrk="1" latinLnBrk="0" hangingPunct="1">
        <a:defRPr sz="1800" kern="1200">
          <a:solidFill>
            <a:schemeClr val="tx1"/>
          </a:solidFill>
          <a:latin typeface="+mn-lt"/>
          <a:ea typeface="+mn-ea"/>
          <a:cs typeface="+mn-cs"/>
        </a:defRPr>
      </a:lvl7pPr>
      <a:lvl8pPr marL="3198596" algn="l" defTabSz="913883" rtl="0" eaLnBrk="1" latinLnBrk="0" hangingPunct="1">
        <a:defRPr sz="1800" kern="1200">
          <a:solidFill>
            <a:schemeClr val="tx1"/>
          </a:solidFill>
          <a:latin typeface="+mn-lt"/>
          <a:ea typeface="+mn-ea"/>
          <a:cs typeface="+mn-cs"/>
        </a:defRPr>
      </a:lvl8pPr>
      <a:lvl9pPr marL="3655543" algn="l" defTabSz="91388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17"/>
          <p:cNvSpPr>
            <a:spLocks noGrp="1" noChangeArrowheads="1"/>
          </p:cNvSpPr>
          <p:nvPr>
            <p:ph type="body" idx="1"/>
          </p:nvPr>
        </p:nvSpPr>
        <p:spPr bwMode="auto">
          <a:xfrm>
            <a:off x="1384300" y="1924050"/>
            <a:ext cx="7442200" cy="4121150"/>
          </a:xfrm>
          <a:prstGeom prst="rect">
            <a:avLst/>
          </a:prstGeom>
          <a:noFill/>
          <a:ln w="9525">
            <a:noFill/>
            <a:miter lim="800000"/>
            <a:headEnd/>
            <a:tailEnd/>
          </a:ln>
        </p:spPr>
        <p:txBody>
          <a:bodyPr vert="horz" wrap="square" lIns="91388" tIns="45694" rIns="91388" bIns="45694" numCol="1" anchor="t" anchorCtr="0" compatLnSpc="1">
            <a:prstTxWarp prst="textNoShape">
              <a:avLst/>
            </a:prstTxWarp>
          </a:bodyPr>
          <a:lstStyle/>
          <a:p>
            <a:r>
              <a:rPr lang="en-US" dirty="0" smtClean="0"/>
              <a:t>Sub headline is 24 pt Arial bold, Text 1</a:t>
            </a:r>
          </a:p>
          <a:p>
            <a:r>
              <a:rPr lang="en-US" dirty="0" smtClean="0"/>
              <a:t>First-level bullet is 24 pt Arial bold</a:t>
            </a:r>
          </a:p>
          <a:p>
            <a:pPr lvl="1"/>
            <a:r>
              <a:rPr lang="en-US" dirty="0" smtClean="0"/>
              <a:t>Second-level bullet is 20 pt Arial, Text 1 lighter 35%</a:t>
            </a:r>
          </a:p>
          <a:p>
            <a:pPr lvl="2"/>
            <a:r>
              <a:rPr lang="en-US" dirty="0" smtClean="0"/>
              <a:t>Third-level bullet is 18 pt Arial, Text 1 lighter 35%</a:t>
            </a:r>
          </a:p>
          <a:p>
            <a:r>
              <a:rPr lang="en-US" dirty="0" smtClean="0"/>
              <a:t>First-level bullet is 24 pt Arial bold</a:t>
            </a:r>
          </a:p>
          <a:p>
            <a:pPr lvl="1"/>
            <a:r>
              <a:rPr lang="en-US" dirty="0" smtClean="0"/>
              <a:t>Second-level bullet is 20 pt Arial, Text 1 lighter 35%</a:t>
            </a:r>
          </a:p>
          <a:p>
            <a:pPr lvl="1"/>
            <a:r>
              <a:rPr lang="en-US" dirty="0" smtClean="0"/>
              <a:t>Second-level bullet is 20 pt Arial, Text 1 lighter 35%</a:t>
            </a:r>
          </a:p>
          <a:p>
            <a:pPr lvl="2"/>
            <a:r>
              <a:rPr lang="en-US" dirty="0" smtClean="0"/>
              <a:t>Third-level bullet is 18 pt Arial, Text 1 lighter 35%</a:t>
            </a:r>
          </a:p>
          <a:p>
            <a:pPr lvl="2"/>
            <a:r>
              <a:rPr lang="en-US" dirty="0" smtClean="0"/>
              <a:t>Third-level bullet is 18 pt Arial, Text 1 lighter 35%</a:t>
            </a:r>
          </a:p>
        </p:txBody>
      </p:sp>
      <p:sp>
        <p:nvSpPr>
          <p:cNvPr id="1027" name="Rectangle 18"/>
          <p:cNvSpPr>
            <a:spLocks noGrp="1" noChangeArrowheads="1"/>
          </p:cNvSpPr>
          <p:nvPr>
            <p:ph type="title"/>
          </p:nvPr>
        </p:nvSpPr>
        <p:spPr bwMode="auto">
          <a:xfrm>
            <a:off x="1397000" y="1317625"/>
            <a:ext cx="7366000" cy="473075"/>
          </a:xfrm>
          <a:prstGeom prst="rect">
            <a:avLst/>
          </a:prstGeom>
          <a:noFill/>
          <a:ln w="9525">
            <a:noFill/>
            <a:miter lim="800000"/>
            <a:headEnd/>
            <a:tailEnd/>
          </a:ln>
        </p:spPr>
        <p:txBody>
          <a:bodyPr vert="horz" wrap="square" lIns="91388" tIns="45694" rIns="91388" bIns="45694" numCol="1" anchor="b" anchorCtr="0" compatLnSpc="1">
            <a:prstTxWarp prst="textNoShape">
              <a:avLst/>
            </a:prstTxWarp>
          </a:bodyPr>
          <a:lstStyle/>
          <a:p>
            <a:pPr lvl="0"/>
            <a:r>
              <a:rPr lang="en-US" altLang="ja-JP" smtClean="0"/>
              <a:t>Click to edit Master title style</a:t>
            </a:r>
          </a:p>
        </p:txBody>
      </p:sp>
      <p:sp>
        <p:nvSpPr>
          <p:cNvPr id="2" name="AutoShape 5"/>
          <p:cNvSpPr>
            <a:spLocks noChangeAspect="1" noChangeArrowheads="1" noTextEdit="1"/>
          </p:cNvSpPr>
          <p:nvPr/>
        </p:nvSpPr>
        <p:spPr bwMode="auto">
          <a:xfrm>
            <a:off x="2389188" y="4197350"/>
            <a:ext cx="3735387" cy="280988"/>
          </a:xfrm>
          <a:prstGeom prst="rect">
            <a:avLst/>
          </a:prstGeom>
          <a:noFill/>
          <a:ln w="9525">
            <a:noFill/>
            <a:miter lim="800000"/>
            <a:headEnd/>
            <a:tailEnd/>
          </a:ln>
        </p:spPr>
        <p:txBody>
          <a:bodyPr lIns="91388" tIns="45694" rIns="91388" bIns="45694"/>
          <a:lstStyle/>
          <a:p>
            <a:pPr defTabSz="914400" eaLnBrk="0" hangingPunct="0">
              <a:defRPr/>
            </a:pPr>
            <a:endParaRPr lang="en-US" sz="2400">
              <a:solidFill>
                <a:srgbClr val="000000"/>
              </a:solidFill>
              <a:cs typeface="Arial" charset="0"/>
            </a:endParaRPr>
          </a:p>
        </p:txBody>
      </p:sp>
      <p:pic>
        <p:nvPicPr>
          <p:cNvPr id="1029" name="Picture 5" descr="Aruba_colorlogo.pn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8029575" y="6503988"/>
            <a:ext cx="1030288" cy="285750"/>
          </a:xfrm>
          <a:prstGeom prst="rect">
            <a:avLst/>
          </a:prstGeom>
          <a:noFill/>
          <a:ln w="9525">
            <a:noFill/>
            <a:miter lim="800000"/>
            <a:headEnd/>
            <a:tailEnd/>
          </a:ln>
        </p:spPr>
      </p:pic>
      <p:pic>
        <p:nvPicPr>
          <p:cNvPr id="1030" name="Picture 6" descr="titleslide_graphic2.pn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0" y="0"/>
            <a:ext cx="9156700" cy="1282700"/>
          </a:xfrm>
          <a:prstGeom prst="rect">
            <a:avLst/>
          </a:prstGeom>
          <a:noFill/>
          <a:ln w="9525">
            <a:noFill/>
            <a:miter lim="800000"/>
            <a:headEnd/>
            <a:tailEnd/>
          </a:ln>
        </p:spPr>
      </p:pic>
      <p:sp>
        <p:nvSpPr>
          <p:cNvPr id="8" name="Text Box 15"/>
          <p:cNvSpPr txBox="1">
            <a:spLocks noChangeArrowheads="1"/>
          </p:cNvSpPr>
          <p:nvPr/>
        </p:nvSpPr>
        <p:spPr bwMode="auto">
          <a:xfrm>
            <a:off x="733425" y="6480175"/>
            <a:ext cx="1595438" cy="368300"/>
          </a:xfrm>
          <a:prstGeom prst="rect">
            <a:avLst/>
          </a:prstGeom>
          <a:noFill/>
          <a:ln w="9525">
            <a:noFill/>
            <a:miter lim="800000"/>
            <a:headEnd/>
            <a:tailEnd/>
          </a:ln>
        </p:spPr>
        <p:txBody>
          <a:bodyPr lIns="91388" tIns="45694" rIns="91388" bIns="45694">
            <a:spAutoFit/>
          </a:bodyPr>
          <a:lstStyle/>
          <a:p>
            <a:pPr defTabSz="914400" eaLnBrk="0" hangingPunct="0">
              <a:defRPr/>
            </a:pPr>
            <a:r>
              <a:rPr lang="en-US" sz="600" dirty="0">
                <a:solidFill>
                  <a:srgbClr val="808080"/>
                </a:solidFill>
                <a:cs typeface="Arial" charset="0"/>
              </a:rPr>
              <a:t>CONFIDENTIAL  </a:t>
            </a:r>
            <a:br>
              <a:rPr lang="en-US" sz="600" dirty="0">
                <a:solidFill>
                  <a:srgbClr val="808080"/>
                </a:solidFill>
                <a:cs typeface="Arial" charset="0"/>
              </a:rPr>
            </a:br>
            <a:r>
              <a:rPr lang="en-US" sz="600" dirty="0">
                <a:solidFill>
                  <a:srgbClr val="808080"/>
                </a:solidFill>
                <a:cs typeface="Arial" charset="0"/>
              </a:rPr>
              <a:t>© Copyright 2013. Aruba Networks, Inc. </a:t>
            </a:r>
            <a:br>
              <a:rPr lang="en-US" sz="600" dirty="0">
                <a:solidFill>
                  <a:srgbClr val="808080"/>
                </a:solidFill>
                <a:cs typeface="Arial" charset="0"/>
              </a:rPr>
            </a:br>
            <a:r>
              <a:rPr lang="en-US" sz="600" dirty="0">
                <a:solidFill>
                  <a:srgbClr val="808080"/>
                </a:solidFill>
                <a:cs typeface="Arial" charset="0"/>
              </a:rPr>
              <a:t>All rights reserved</a:t>
            </a:r>
          </a:p>
        </p:txBody>
      </p:sp>
    </p:spTree>
    <p:extLst>
      <p:ext uri="{BB962C8B-B14F-4D97-AF65-F5344CB8AC3E}">
        <p14:creationId xmlns:p14="http://schemas.microsoft.com/office/powerpoint/2010/main" val="267644052"/>
      </p:ext>
    </p:extLst>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Lst>
  <p:transition spd="med">
    <p:fade/>
  </p:transition>
  <p:timing>
    <p:tnLst>
      <p:par>
        <p:cTn id="1" dur="indefinite" restart="never" nodeType="tmRoot"/>
      </p:par>
    </p:tnLst>
  </p:timing>
  <p:hf hdr="0" ftr="0" dt="0"/>
  <p:txStyles>
    <p:titleStyle>
      <a:lvl1pPr algn="l" rtl="0" fontAlgn="base">
        <a:lnSpc>
          <a:spcPct val="90000"/>
        </a:lnSpc>
        <a:spcBef>
          <a:spcPct val="0"/>
        </a:spcBef>
        <a:spcAft>
          <a:spcPts val="300"/>
        </a:spcAft>
        <a:defRPr sz="3200" b="1">
          <a:solidFill>
            <a:schemeClr val="tx1"/>
          </a:solidFill>
          <a:latin typeface="Arial"/>
          <a:ea typeface="ＭＳ Ｐゴシック" pitchFamily="34" charset="-128"/>
          <a:cs typeface="Arial"/>
        </a:defRPr>
      </a:lvl1pPr>
      <a:lvl2pPr algn="l" rtl="0" fontAlgn="base">
        <a:lnSpc>
          <a:spcPct val="90000"/>
        </a:lnSpc>
        <a:spcBef>
          <a:spcPct val="0"/>
        </a:spcBef>
        <a:spcAft>
          <a:spcPts val="300"/>
        </a:spcAft>
        <a:defRPr sz="3200" b="1">
          <a:solidFill>
            <a:schemeClr val="tx1"/>
          </a:solidFill>
          <a:latin typeface="Arial" charset="0"/>
          <a:ea typeface="ＭＳ Ｐゴシック" pitchFamily="34" charset="-128"/>
          <a:cs typeface="Arial" charset="0"/>
        </a:defRPr>
      </a:lvl2pPr>
      <a:lvl3pPr algn="l" rtl="0" fontAlgn="base">
        <a:lnSpc>
          <a:spcPct val="90000"/>
        </a:lnSpc>
        <a:spcBef>
          <a:spcPct val="0"/>
        </a:spcBef>
        <a:spcAft>
          <a:spcPts val="300"/>
        </a:spcAft>
        <a:defRPr sz="3200" b="1">
          <a:solidFill>
            <a:schemeClr val="tx1"/>
          </a:solidFill>
          <a:latin typeface="Arial" charset="0"/>
          <a:ea typeface="ＭＳ Ｐゴシック" pitchFamily="34" charset="-128"/>
          <a:cs typeface="Arial" charset="0"/>
        </a:defRPr>
      </a:lvl3pPr>
      <a:lvl4pPr algn="l" rtl="0" fontAlgn="base">
        <a:lnSpc>
          <a:spcPct val="90000"/>
        </a:lnSpc>
        <a:spcBef>
          <a:spcPct val="0"/>
        </a:spcBef>
        <a:spcAft>
          <a:spcPts val="300"/>
        </a:spcAft>
        <a:defRPr sz="3200" b="1">
          <a:solidFill>
            <a:schemeClr val="tx1"/>
          </a:solidFill>
          <a:latin typeface="Arial" charset="0"/>
          <a:ea typeface="ＭＳ Ｐゴシック" pitchFamily="34" charset="-128"/>
          <a:cs typeface="Arial" charset="0"/>
        </a:defRPr>
      </a:lvl4pPr>
      <a:lvl5pPr algn="l" rtl="0" fontAlgn="base">
        <a:lnSpc>
          <a:spcPct val="90000"/>
        </a:lnSpc>
        <a:spcBef>
          <a:spcPct val="0"/>
        </a:spcBef>
        <a:spcAft>
          <a:spcPts val="300"/>
        </a:spcAft>
        <a:defRPr sz="3200" b="1">
          <a:solidFill>
            <a:schemeClr val="tx1"/>
          </a:solidFill>
          <a:latin typeface="Arial" charset="0"/>
          <a:ea typeface="ＭＳ Ｐゴシック" pitchFamily="34" charset="-128"/>
          <a:cs typeface="Arial" charset="0"/>
        </a:defRPr>
      </a:lvl5pPr>
      <a:lvl6pPr marL="456940" algn="l" rtl="0" eaLnBrk="1" fontAlgn="base" hangingPunct="1">
        <a:spcBef>
          <a:spcPct val="0"/>
        </a:spcBef>
        <a:spcAft>
          <a:spcPct val="0"/>
        </a:spcAft>
        <a:defRPr sz="2600" b="1">
          <a:solidFill>
            <a:srgbClr val="F58719"/>
          </a:solidFill>
          <a:latin typeface="Verdana" pitchFamily="34" charset="0"/>
          <a:ea typeface="ＭＳ Ｐゴシック" pitchFamily="34" charset="-128"/>
        </a:defRPr>
      </a:lvl6pPr>
      <a:lvl7pPr marL="913883" algn="l" rtl="0" eaLnBrk="1" fontAlgn="base" hangingPunct="1">
        <a:spcBef>
          <a:spcPct val="0"/>
        </a:spcBef>
        <a:spcAft>
          <a:spcPct val="0"/>
        </a:spcAft>
        <a:defRPr sz="2600" b="1">
          <a:solidFill>
            <a:srgbClr val="F58719"/>
          </a:solidFill>
          <a:latin typeface="Verdana" pitchFamily="34" charset="0"/>
          <a:ea typeface="ＭＳ Ｐゴシック" pitchFamily="34" charset="-128"/>
        </a:defRPr>
      </a:lvl7pPr>
      <a:lvl8pPr marL="1370830" algn="l" rtl="0" eaLnBrk="1" fontAlgn="base" hangingPunct="1">
        <a:spcBef>
          <a:spcPct val="0"/>
        </a:spcBef>
        <a:spcAft>
          <a:spcPct val="0"/>
        </a:spcAft>
        <a:defRPr sz="2600" b="1">
          <a:solidFill>
            <a:srgbClr val="F58719"/>
          </a:solidFill>
          <a:latin typeface="Verdana" pitchFamily="34" charset="0"/>
          <a:ea typeface="ＭＳ Ｐゴシック" pitchFamily="34" charset="-128"/>
        </a:defRPr>
      </a:lvl8pPr>
      <a:lvl9pPr marL="1827772" algn="l" rtl="0" eaLnBrk="1" fontAlgn="base" hangingPunct="1">
        <a:spcBef>
          <a:spcPct val="0"/>
        </a:spcBef>
        <a:spcAft>
          <a:spcPct val="0"/>
        </a:spcAft>
        <a:defRPr sz="2600" b="1">
          <a:solidFill>
            <a:srgbClr val="F58719"/>
          </a:solidFill>
          <a:latin typeface="Verdana" pitchFamily="34" charset="0"/>
          <a:ea typeface="ＭＳ Ｐゴシック" pitchFamily="34" charset="-128"/>
        </a:defRPr>
      </a:lvl9pPr>
    </p:titleStyle>
    <p:bodyStyle>
      <a:lvl1pPr marL="342900" indent="-342900" algn="l" rtl="0" fontAlgn="base">
        <a:lnSpc>
          <a:spcPct val="95000"/>
        </a:lnSpc>
        <a:spcBef>
          <a:spcPts val="1000"/>
        </a:spcBef>
        <a:spcAft>
          <a:spcPct val="0"/>
        </a:spcAft>
        <a:buClr>
          <a:srgbClr val="FF9933"/>
        </a:buClr>
        <a:defRPr sz="2400" b="1">
          <a:solidFill>
            <a:srgbClr val="1C1C1C"/>
          </a:solidFill>
          <a:latin typeface="Arial" pitchFamily="34" charset="0"/>
          <a:ea typeface="Arial"/>
          <a:cs typeface="Arial" pitchFamily="34" charset="0"/>
        </a:defRPr>
      </a:lvl1pPr>
      <a:lvl2pPr marL="473075" indent="-227013" algn="l" rtl="0" fontAlgn="base">
        <a:lnSpc>
          <a:spcPct val="95000"/>
        </a:lnSpc>
        <a:spcBef>
          <a:spcPts val="300"/>
        </a:spcBef>
        <a:spcAft>
          <a:spcPct val="0"/>
        </a:spcAft>
        <a:buClr>
          <a:srgbClr val="FF9933"/>
        </a:buClr>
        <a:buFont typeface="Lucida Grande"/>
        <a:buChar char="–"/>
        <a:defRPr sz="2000">
          <a:solidFill>
            <a:srgbClr val="595959"/>
          </a:solidFill>
          <a:latin typeface="Arial" pitchFamily="34" charset="0"/>
          <a:ea typeface="Arial"/>
          <a:cs typeface="Arial" pitchFamily="34" charset="0"/>
        </a:defRPr>
      </a:lvl2pPr>
      <a:lvl3pPr marL="703263" indent="-227013" algn="l" rtl="0" fontAlgn="base">
        <a:lnSpc>
          <a:spcPct val="95000"/>
        </a:lnSpc>
        <a:spcBef>
          <a:spcPts val="300"/>
        </a:spcBef>
        <a:spcAft>
          <a:spcPct val="0"/>
        </a:spcAft>
        <a:buClr>
          <a:srgbClr val="FF9933"/>
        </a:buClr>
        <a:buFont typeface="Times" pitchFamily="18" charset="0"/>
        <a:buChar char="•"/>
        <a:defRPr>
          <a:solidFill>
            <a:srgbClr val="595959"/>
          </a:solidFill>
          <a:latin typeface="Arial" pitchFamily="34" charset="0"/>
          <a:ea typeface="Arial"/>
          <a:cs typeface="Arial" pitchFamily="34" charset="0"/>
        </a:defRPr>
      </a:lvl3pPr>
      <a:lvl4pPr marL="1144588" indent="-169863" algn="l" rtl="0" fontAlgn="base">
        <a:lnSpc>
          <a:spcPct val="95000"/>
        </a:lnSpc>
        <a:spcBef>
          <a:spcPts val="300"/>
        </a:spcBef>
        <a:spcAft>
          <a:spcPct val="0"/>
        </a:spcAft>
        <a:buClr>
          <a:srgbClr val="FF9933"/>
        </a:buClr>
        <a:buFont typeface="Times" pitchFamily="18" charset="0"/>
        <a:buChar char="•"/>
        <a:defRPr sz="1600">
          <a:solidFill>
            <a:srgbClr val="595959"/>
          </a:solidFill>
          <a:latin typeface="Arial" pitchFamily="34" charset="0"/>
          <a:ea typeface="Arial"/>
          <a:cs typeface="Arial" pitchFamily="34" charset="0"/>
        </a:defRPr>
      </a:lvl4pPr>
      <a:lvl5pPr marL="1370013" indent="-111125" algn="l" rtl="0" fontAlgn="base">
        <a:lnSpc>
          <a:spcPct val="95000"/>
        </a:lnSpc>
        <a:spcBef>
          <a:spcPts val="300"/>
        </a:spcBef>
        <a:spcAft>
          <a:spcPct val="0"/>
        </a:spcAft>
        <a:buClr>
          <a:srgbClr val="FF9933"/>
        </a:buClr>
        <a:buFont typeface="Times" pitchFamily="18" charset="0"/>
        <a:buChar char="•"/>
        <a:defRPr sz="1600">
          <a:solidFill>
            <a:srgbClr val="595959"/>
          </a:solidFill>
          <a:latin typeface="Arial" pitchFamily="34" charset="0"/>
          <a:ea typeface="Arial"/>
          <a:cs typeface="Arial" pitchFamily="34" charset="0"/>
        </a:defRPr>
      </a:lvl5pPr>
      <a:lvl6pPr marL="2513187" indent="-228470" algn="l" rtl="0" eaLnBrk="1" fontAlgn="base" hangingPunct="1">
        <a:spcBef>
          <a:spcPct val="20000"/>
        </a:spcBef>
        <a:spcAft>
          <a:spcPct val="0"/>
        </a:spcAft>
        <a:buChar char="»"/>
        <a:defRPr sz="2200">
          <a:solidFill>
            <a:schemeClr val="tx1"/>
          </a:solidFill>
          <a:latin typeface="+mn-lt"/>
          <a:ea typeface="+mn-ea"/>
        </a:defRPr>
      </a:lvl6pPr>
      <a:lvl7pPr marL="2970128" indent="-228470" algn="l" rtl="0" eaLnBrk="1" fontAlgn="base" hangingPunct="1">
        <a:spcBef>
          <a:spcPct val="20000"/>
        </a:spcBef>
        <a:spcAft>
          <a:spcPct val="0"/>
        </a:spcAft>
        <a:buChar char="»"/>
        <a:defRPr sz="2200">
          <a:solidFill>
            <a:schemeClr val="tx1"/>
          </a:solidFill>
          <a:latin typeface="+mn-lt"/>
          <a:ea typeface="+mn-ea"/>
        </a:defRPr>
      </a:lvl7pPr>
      <a:lvl8pPr marL="3427073" indent="-228470" algn="l" rtl="0" eaLnBrk="1" fontAlgn="base" hangingPunct="1">
        <a:spcBef>
          <a:spcPct val="20000"/>
        </a:spcBef>
        <a:spcAft>
          <a:spcPct val="0"/>
        </a:spcAft>
        <a:buChar char="»"/>
        <a:defRPr sz="2200">
          <a:solidFill>
            <a:schemeClr val="tx1"/>
          </a:solidFill>
          <a:latin typeface="+mn-lt"/>
          <a:ea typeface="+mn-ea"/>
        </a:defRPr>
      </a:lvl8pPr>
      <a:lvl9pPr marL="3884012" indent="-228470" algn="l" rtl="0" eaLnBrk="1" fontAlgn="base" hangingPunct="1">
        <a:spcBef>
          <a:spcPct val="20000"/>
        </a:spcBef>
        <a:spcAft>
          <a:spcPct val="0"/>
        </a:spcAft>
        <a:buChar char="»"/>
        <a:defRPr sz="2200">
          <a:solidFill>
            <a:schemeClr val="tx1"/>
          </a:solidFill>
          <a:latin typeface="+mn-lt"/>
          <a:ea typeface="+mn-ea"/>
        </a:defRPr>
      </a:lvl9pPr>
    </p:bodyStyle>
    <p:otherStyle>
      <a:defPPr>
        <a:defRPr lang="en-US"/>
      </a:defPPr>
      <a:lvl1pPr marL="0" algn="l" defTabSz="913883" rtl="0" eaLnBrk="1" latinLnBrk="0" hangingPunct="1">
        <a:defRPr sz="1800" kern="1200">
          <a:solidFill>
            <a:schemeClr val="tx1"/>
          </a:solidFill>
          <a:latin typeface="+mn-lt"/>
          <a:ea typeface="+mn-ea"/>
          <a:cs typeface="+mn-cs"/>
        </a:defRPr>
      </a:lvl1pPr>
      <a:lvl2pPr marL="456940" algn="l" defTabSz="913883" rtl="0" eaLnBrk="1" latinLnBrk="0" hangingPunct="1">
        <a:defRPr sz="1800" kern="1200">
          <a:solidFill>
            <a:schemeClr val="tx1"/>
          </a:solidFill>
          <a:latin typeface="+mn-lt"/>
          <a:ea typeface="+mn-ea"/>
          <a:cs typeface="+mn-cs"/>
        </a:defRPr>
      </a:lvl2pPr>
      <a:lvl3pPr marL="913883" algn="l" defTabSz="913883" rtl="0" eaLnBrk="1" latinLnBrk="0" hangingPunct="1">
        <a:defRPr sz="1800" kern="1200">
          <a:solidFill>
            <a:schemeClr val="tx1"/>
          </a:solidFill>
          <a:latin typeface="+mn-lt"/>
          <a:ea typeface="+mn-ea"/>
          <a:cs typeface="+mn-cs"/>
        </a:defRPr>
      </a:lvl3pPr>
      <a:lvl4pPr marL="1370830" algn="l" defTabSz="913883" rtl="0" eaLnBrk="1" latinLnBrk="0" hangingPunct="1">
        <a:defRPr sz="1800" kern="1200">
          <a:solidFill>
            <a:schemeClr val="tx1"/>
          </a:solidFill>
          <a:latin typeface="+mn-lt"/>
          <a:ea typeface="+mn-ea"/>
          <a:cs typeface="+mn-cs"/>
        </a:defRPr>
      </a:lvl4pPr>
      <a:lvl5pPr marL="1827772" algn="l" defTabSz="913883" rtl="0" eaLnBrk="1" latinLnBrk="0" hangingPunct="1">
        <a:defRPr sz="1800" kern="1200">
          <a:solidFill>
            <a:schemeClr val="tx1"/>
          </a:solidFill>
          <a:latin typeface="+mn-lt"/>
          <a:ea typeface="+mn-ea"/>
          <a:cs typeface="+mn-cs"/>
        </a:defRPr>
      </a:lvl5pPr>
      <a:lvl6pPr marL="2284713" algn="l" defTabSz="913883" rtl="0" eaLnBrk="1" latinLnBrk="0" hangingPunct="1">
        <a:defRPr sz="1800" kern="1200">
          <a:solidFill>
            <a:schemeClr val="tx1"/>
          </a:solidFill>
          <a:latin typeface="+mn-lt"/>
          <a:ea typeface="+mn-ea"/>
          <a:cs typeface="+mn-cs"/>
        </a:defRPr>
      </a:lvl6pPr>
      <a:lvl7pPr marL="2741659" algn="l" defTabSz="913883" rtl="0" eaLnBrk="1" latinLnBrk="0" hangingPunct="1">
        <a:defRPr sz="1800" kern="1200">
          <a:solidFill>
            <a:schemeClr val="tx1"/>
          </a:solidFill>
          <a:latin typeface="+mn-lt"/>
          <a:ea typeface="+mn-ea"/>
          <a:cs typeface="+mn-cs"/>
        </a:defRPr>
      </a:lvl7pPr>
      <a:lvl8pPr marL="3198596" algn="l" defTabSz="913883" rtl="0" eaLnBrk="1" latinLnBrk="0" hangingPunct="1">
        <a:defRPr sz="1800" kern="1200">
          <a:solidFill>
            <a:schemeClr val="tx1"/>
          </a:solidFill>
          <a:latin typeface="+mn-lt"/>
          <a:ea typeface="+mn-ea"/>
          <a:cs typeface="+mn-cs"/>
        </a:defRPr>
      </a:lvl8pPr>
      <a:lvl9pPr marL="3655543" algn="l" defTabSz="91388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wmf"/><Relationship Id="rId7" Type="http://schemas.openxmlformats.org/officeDocument/2006/relationships/image" Target="../media/image23.wmf"/><Relationship Id="rId2" Type="http://schemas.openxmlformats.org/officeDocument/2006/relationships/image" Target="../media/image18.wmf"/><Relationship Id="rId1" Type="http://schemas.openxmlformats.org/officeDocument/2006/relationships/slideLayout" Target="../slideLayouts/slideLayout2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4.jpeg"/><Relationship Id="rId2" Type="http://schemas.openxmlformats.org/officeDocument/2006/relationships/notesSlide" Target="../notesSlides/notesSlide11.xml"/><Relationship Id="rId16" Type="http://schemas.openxmlformats.org/officeDocument/2006/relationships/image" Target="../media/image43.jpeg"/><Relationship Id="rId1" Type="http://schemas.openxmlformats.org/officeDocument/2006/relationships/slideLayout" Target="../slideLayouts/slideLayout22.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2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22.xml"/><Relationship Id="rId6" Type="http://schemas.openxmlformats.org/officeDocument/2006/relationships/image" Target="../media/image55.png"/><Relationship Id="rId5" Type="http://schemas.openxmlformats.org/officeDocument/2006/relationships/image" Target="../media/image54.jpeg"/><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46.png"/><Relationship Id="rId7" Type="http://schemas.openxmlformats.org/officeDocument/2006/relationships/image" Target="../media/image58.png"/><Relationship Id="rId2" Type="http://schemas.openxmlformats.org/officeDocument/2006/relationships/image" Target="../media/image45.png"/><Relationship Id="rId1" Type="http://schemas.openxmlformats.org/officeDocument/2006/relationships/slideLayout" Target="../slideLayouts/slideLayout23.xml"/><Relationship Id="rId6" Type="http://schemas.openxmlformats.org/officeDocument/2006/relationships/image" Target="../media/image57.png"/><Relationship Id="rId5" Type="http://schemas.openxmlformats.org/officeDocument/2006/relationships/image" Target="../media/image48.png"/><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hyperlink" Target="https://mentor.ieee.org/802.11/dcn/09/11-09-0992-21-00ac-proposed-specification-framework-for-tgac.doc"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1"/>
          <p:cNvSpPr>
            <a:spLocks noGrp="1"/>
          </p:cNvSpPr>
          <p:nvPr>
            <p:ph type="title"/>
          </p:nvPr>
        </p:nvSpPr>
        <p:spPr/>
        <p:txBody>
          <a:bodyPr/>
          <a:lstStyle/>
          <a:p>
            <a:pPr>
              <a:lnSpc>
                <a:spcPct val="100000"/>
              </a:lnSpc>
              <a:spcAft>
                <a:spcPct val="0"/>
              </a:spcAft>
            </a:pPr>
            <a:r>
              <a:rPr lang="en-US" dirty="0" smtClean="0">
                <a:latin typeface="Arial" charset="0"/>
                <a:ea typeface="ＭＳ Ｐゴシック" charset="-128"/>
                <a:cs typeface="Arial" charset="0"/>
              </a:rPr>
              <a:t>Wi-Fi Current Issues and Trends</a:t>
            </a:r>
            <a:br>
              <a:rPr lang="en-US" dirty="0" smtClean="0">
                <a:latin typeface="Arial" charset="0"/>
                <a:ea typeface="ＭＳ Ｐゴシック" charset="-128"/>
                <a:cs typeface="Arial" charset="0"/>
              </a:rPr>
            </a:br>
            <a:r>
              <a:rPr lang="en-US" dirty="0">
                <a:latin typeface="Arial" charset="0"/>
                <a:ea typeface="ＭＳ Ｐゴシック" charset="-128"/>
                <a:cs typeface="Arial" charset="0"/>
              </a:rPr>
              <a:t/>
            </a:r>
            <a:br>
              <a:rPr lang="en-US" dirty="0">
                <a:latin typeface="Arial" charset="0"/>
                <a:ea typeface="ＭＳ Ｐゴシック" charset="-128"/>
                <a:cs typeface="Arial" charset="0"/>
              </a:rPr>
            </a:br>
            <a:r>
              <a:rPr lang="en-US" sz="2000" dirty="0" smtClean="0">
                <a:latin typeface="Arial" charset="0"/>
                <a:ea typeface="ＭＳ Ｐゴシック" charset="-128"/>
                <a:cs typeface="Arial" charset="0"/>
              </a:rPr>
              <a:t>Jon Green, CISSP</a:t>
            </a:r>
            <a:br>
              <a:rPr lang="en-US" sz="2000" dirty="0" smtClean="0">
                <a:latin typeface="Arial" charset="0"/>
                <a:ea typeface="ＭＳ Ｐゴシック" charset="-128"/>
                <a:cs typeface="Arial" charset="0"/>
              </a:rPr>
            </a:br>
            <a:r>
              <a:rPr lang="en-US" sz="2000" dirty="0" smtClean="0">
                <a:latin typeface="Arial" charset="0"/>
                <a:ea typeface="ＭＳ Ｐゴシック" charset="-128"/>
                <a:cs typeface="Arial" charset="0"/>
              </a:rPr>
              <a:t>Aruba Networks</a:t>
            </a:r>
            <a:br>
              <a:rPr lang="en-US" sz="2000" dirty="0" smtClean="0">
                <a:latin typeface="Arial" charset="0"/>
                <a:ea typeface="ＭＳ Ｐゴシック" charset="-128"/>
                <a:cs typeface="Arial" charset="0"/>
              </a:rPr>
            </a:br>
            <a:r>
              <a:rPr lang="en-US" sz="2000" dirty="0" smtClean="0">
                <a:latin typeface="Arial" charset="0"/>
                <a:ea typeface="ＭＳ Ｐゴシック" charset="-128"/>
                <a:cs typeface="Arial" charset="0"/>
              </a:rPr>
              <a:t>jgreen@arubanetworks.com</a:t>
            </a:r>
          </a:p>
        </p:txBody>
      </p:sp>
      <p:pic>
        <p:nvPicPr>
          <p:cNvPr id="11269" name="Picture 6" descr="Aruba_whitelogo.png"/>
          <p:cNvPicPr>
            <a:picLocks noChangeAspect="1"/>
          </p:cNvPicPr>
          <p:nvPr/>
        </p:nvPicPr>
        <p:blipFill>
          <a:blip r:embed="rId3" cstate="print"/>
          <a:srcRect/>
          <a:stretch>
            <a:fillRect/>
          </a:stretch>
        </p:blipFill>
        <p:spPr bwMode="auto">
          <a:xfrm>
            <a:off x="7675563" y="6400800"/>
            <a:ext cx="1098550" cy="304800"/>
          </a:xfrm>
          <a:prstGeom prst="rect">
            <a:avLst/>
          </a:prstGeom>
          <a:noFill/>
          <a:ln w="9525">
            <a:noFill/>
            <a:miter lim="800000"/>
            <a:headEnd/>
            <a:tailEnd/>
          </a:ln>
        </p:spPr>
      </p:pic>
      <p:sp>
        <p:nvSpPr>
          <p:cNvPr id="7" name="Text Box 15"/>
          <p:cNvSpPr txBox="1">
            <a:spLocks noChangeArrowheads="1"/>
          </p:cNvSpPr>
          <p:nvPr/>
        </p:nvSpPr>
        <p:spPr bwMode="auto">
          <a:xfrm>
            <a:off x="733425" y="6480175"/>
            <a:ext cx="1595438" cy="368300"/>
          </a:xfrm>
          <a:prstGeom prst="rect">
            <a:avLst/>
          </a:prstGeom>
          <a:noFill/>
          <a:ln w="9525">
            <a:noFill/>
            <a:miter lim="800000"/>
            <a:headEnd/>
            <a:tailEnd/>
          </a:ln>
        </p:spPr>
        <p:txBody>
          <a:bodyPr lIns="91388" tIns="45694" rIns="91388" bIns="45694">
            <a:spAutoFit/>
          </a:bodyPr>
          <a:lstStyle/>
          <a:p>
            <a:pPr eaLnBrk="0" hangingPunct="0">
              <a:defRPr/>
            </a:pPr>
            <a:r>
              <a:rPr lang="en-US" sz="600" dirty="0">
                <a:solidFill>
                  <a:schemeClr val="bg2"/>
                </a:solidFill>
                <a:cs typeface="Arial" charset="0"/>
              </a:rPr>
              <a:t/>
            </a:r>
            <a:br>
              <a:rPr lang="en-US" sz="600" dirty="0">
                <a:solidFill>
                  <a:schemeClr val="bg2"/>
                </a:solidFill>
                <a:cs typeface="Arial" charset="0"/>
              </a:rPr>
            </a:br>
            <a:r>
              <a:rPr lang="en-US" sz="600" dirty="0">
                <a:solidFill>
                  <a:schemeClr val="bg2"/>
                </a:solidFill>
                <a:cs typeface="Arial" charset="0"/>
              </a:rPr>
              <a:t>© Copyright </a:t>
            </a:r>
            <a:r>
              <a:rPr lang="en-US" sz="600" dirty="0" smtClean="0">
                <a:solidFill>
                  <a:schemeClr val="bg2"/>
                </a:solidFill>
                <a:cs typeface="Arial" charset="0"/>
              </a:rPr>
              <a:t>2012. </a:t>
            </a:r>
            <a:r>
              <a:rPr lang="en-US" sz="600" dirty="0">
                <a:solidFill>
                  <a:schemeClr val="bg2"/>
                </a:solidFill>
                <a:cs typeface="Arial" charset="0"/>
              </a:rPr>
              <a:t>Aruba Networks, Inc. </a:t>
            </a:r>
            <a:br>
              <a:rPr lang="en-US" sz="600" dirty="0">
                <a:solidFill>
                  <a:schemeClr val="bg2"/>
                </a:solidFill>
                <a:cs typeface="Arial" charset="0"/>
              </a:rPr>
            </a:br>
            <a:r>
              <a:rPr lang="en-US" sz="600" dirty="0">
                <a:solidFill>
                  <a:schemeClr val="bg2"/>
                </a:solidFill>
                <a:cs typeface="Arial" charset="0"/>
              </a:rPr>
              <a:t>All rights reserved</a:t>
            </a:r>
          </a:p>
        </p:txBody>
      </p:sp>
    </p:spTree>
    <p:extLst>
      <p:ext uri="{BB962C8B-B14F-4D97-AF65-F5344CB8AC3E}">
        <p14:creationId xmlns:p14="http://schemas.microsoft.com/office/powerpoint/2010/main" val="3612910643"/>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3"/>
          <p:cNvSpPr>
            <a:spLocks noGrp="1"/>
          </p:cNvSpPr>
          <p:nvPr>
            <p:ph type="title"/>
          </p:nvPr>
        </p:nvSpPr>
        <p:spPr/>
        <p:txBody>
          <a:bodyPr anchor="ctr"/>
          <a:lstStyle/>
          <a:p>
            <a:pPr eaLnBrk="1" hangingPunct="1"/>
            <a:r>
              <a:rPr lang="en-US" dirty="0" smtClean="0">
                <a:solidFill>
                  <a:schemeClr val="bg1"/>
                </a:solidFill>
                <a:ea typeface="ＭＳ Ｐゴシック"/>
                <a:cs typeface="ＭＳ Ｐゴシック"/>
              </a:rPr>
              <a:t>More Spatial Streams</a:t>
            </a:r>
          </a:p>
        </p:txBody>
      </p:sp>
      <p:sp>
        <p:nvSpPr>
          <p:cNvPr id="46082" name="Content Placeholder 4"/>
          <p:cNvSpPr>
            <a:spLocks noGrp="1"/>
          </p:cNvSpPr>
          <p:nvPr>
            <p:ph type="body" sz="quarter" idx="10"/>
          </p:nvPr>
        </p:nvSpPr>
        <p:spPr>
          <a:xfrm>
            <a:off x="466244" y="1379241"/>
            <a:ext cx="7885594" cy="4224580"/>
          </a:xfrm>
        </p:spPr>
        <p:txBody>
          <a:bodyPr/>
          <a:lstStyle/>
          <a:p>
            <a:pPr lvl="1" eaLnBrk="1" hangingPunct="1">
              <a:buClr>
                <a:srgbClr val="F48D27"/>
              </a:buClr>
              <a:buFont typeface="Arial" charset="0"/>
              <a:buChar char="•"/>
            </a:pPr>
            <a:r>
              <a:rPr lang="en-GB" dirty="0" smtClean="0">
                <a:solidFill>
                  <a:schemeClr val="tx1"/>
                </a:solidFill>
                <a:latin typeface="Arial" charset="0"/>
                <a:cs typeface="Arial" charset="0"/>
              </a:rPr>
              <a:t>Up to 8 spatial streams in both single-user (SU) and multi-user (MU) (was 4 max in 802.11n)</a:t>
            </a:r>
          </a:p>
          <a:p>
            <a:pPr lvl="2">
              <a:buFont typeface="Arial" charset="0"/>
              <a:buChar char="•"/>
            </a:pPr>
            <a:r>
              <a:rPr lang="en-US" dirty="0" smtClean="0"/>
              <a:t>8SS </a:t>
            </a:r>
            <a:r>
              <a:rPr lang="en-US" dirty="0"/>
              <a:t>performance will only be possible where both devices have 8 antennas.  </a:t>
            </a:r>
            <a:endParaRPr lang="en-US" dirty="0" smtClean="0"/>
          </a:p>
          <a:p>
            <a:pPr lvl="2">
              <a:buFont typeface="Arial" charset="0"/>
              <a:buChar char="•"/>
            </a:pPr>
            <a:r>
              <a:rPr lang="en-US" dirty="0" smtClean="0"/>
              <a:t>Without </a:t>
            </a:r>
            <a:r>
              <a:rPr lang="en-US" dirty="0"/>
              <a:t>innovative antenna designs, this probably precludes handheld devices, but access points, set top boxes and the like will </a:t>
            </a:r>
            <a:r>
              <a:rPr lang="en-US" dirty="0" smtClean="0"/>
              <a:t>be </a:t>
            </a:r>
            <a:r>
              <a:rPr lang="en-US" dirty="0"/>
              <a:t>able to use multiple streams</a:t>
            </a:r>
            <a:r>
              <a:rPr lang="en-US" dirty="0" smtClean="0"/>
              <a:t>.</a:t>
            </a:r>
          </a:p>
          <a:p>
            <a:pPr lvl="2">
              <a:buFont typeface="Arial" charset="0"/>
              <a:buChar char="•"/>
            </a:pPr>
            <a:endParaRPr lang="en-US" sz="1600" dirty="0"/>
          </a:p>
          <a:p>
            <a:pPr lvl="1" eaLnBrk="1" hangingPunct="1">
              <a:buClr>
                <a:srgbClr val="F48D27"/>
              </a:buClr>
              <a:buFont typeface="Arial" charset="0"/>
              <a:buChar char="•"/>
            </a:pPr>
            <a:r>
              <a:rPr lang="en-US" dirty="0">
                <a:solidFill>
                  <a:schemeClr val="tx1"/>
                </a:solidFill>
              </a:rPr>
              <a:t>A</a:t>
            </a:r>
            <a:r>
              <a:rPr lang="en-US" dirty="0" smtClean="0">
                <a:solidFill>
                  <a:schemeClr val="tx1"/>
                </a:solidFill>
              </a:rPr>
              <a:t>dding spatial streams increases throughput proportionally – assuming multipath conditions are favorable, </a:t>
            </a:r>
          </a:p>
          <a:p>
            <a:pPr lvl="2">
              <a:buFont typeface="Arial" charset="0"/>
              <a:buChar char="•"/>
            </a:pPr>
            <a:r>
              <a:rPr lang="en-US" dirty="0" smtClean="0"/>
              <a:t>Two streams offer double the throughput of a single stream</a:t>
            </a:r>
          </a:p>
          <a:p>
            <a:pPr lvl="2">
              <a:buFont typeface="Arial" charset="0"/>
              <a:buChar char="•"/>
            </a:pPr>
            <a:r>
              <a:rPr lang="en-US" dirty="0" smtClean="0"/>
              <a:t>Eight streams increase throughput eight-fold</a:t>
            </a:r>
          </a:p>
          <a:p>
            <a:pPr lvl="1" eaLnBrk="1" hangingPunct="1">
              <a:buFont typeface="Arial" charset="0"/>
              <a:buChar char="•"/>
            </a:pPr>
            <a:endParaRPr lang="en-US" dirty="0" smtClean="0">
              <a:latin typeface="Arial" charset="0"/>
              <a:cs typeface="Arial" charset="0"/>
            </a:endParaRPr>
          </a:p>
          <a:p>
            <a:pPr eaLnBrk="1" hangingPunct="1"/>
            <a:endParaRPr lang="en-US" dirty="0" smtClean="0">
              <a:latin typeface="Arial" charset="0"/>
              <a:cs typeface="Arial" charset="0"/>
            </a:endParaRPr>
          </a:p>
        </p:txBody>
      </p:sp>
      <p:sp>
        <p:nvSpPr>
          <p:cNvPr id="4" name="Text Box 15"/>
          <p:cNvSpPr txBox="1">
            <a:spLocks noChangeArrowheads="1"/>
          </p:cNvSpPr>
          <p:nvPr/>
        </p:nvSpPr>
        <p:spPr bwMode="auto">
          <a:xfrm>
            <a:off x="733425" y="6480175"/>
            <a:ext cx="1595438" cy="368300"/>
          </a:xfrm>
          <a:prstGeom prst="rect">
            <a:avLst/>
          </a:prstGeom>
          <a:noFill/>
          <a:ln w="9525">
            <a:noFill/>
            <a:miter lim="800000"/>
            <a:headEnd/>
            <a:tailEnd/>
          </a:ln>
        </p:spPr>
        <p:txBody>
          <a:bodyPr lIns="91388" tIns="45694" rIns="91388" bIns="45694">
            <a:spAutoFit/>
          </a:bodyPr>
          <a:lstStyle/>
          <a:p>
            <a:pPr eaLnBrk="0" hangingPunct="0">
              <a:defRPr/>
            </a:pPr>
            <a:r>
              <a:rPr lang="en-US" sz="600" dirty="0">
                <a:solidFill>
                  <a:schemeClr val="bg2"/>
                </a:solidFill>
                <a:cs typeface="Arial" charset="0"/>
              </a:rPr>
              <a:t/>
            </a:r>
            <a:br>
              <a:rPr lang="en-US" sz="600" dirty="0">
                <a:solidFill>
                  <a:schemeClr val="bg2"/>
                </a:solidFill>
                <a:cs typeface="Arial" charset="0"/>
              </a:rPr>
            </a:br>
            <a:r>
              <a:rPr lang="en-US" sz="600" dirty="0">
                <a:solidFill>
                  <a:schemeClr val="bg2"/>
                </a:solidFill>
                <a:cs typeface="Arial" charset="0"/>
              </a:rPr>
              <a:t>© Copyright </a:t>
            </a:r>
            <a:r>
              <a:rPr lang="en-US" sz="600" dirty="0" smtClean="0">
                <a:solidFill>
                  <a:schemeClr val="bg2"/>
                </a:solidFill>
                <a:cs typeface="Arial" charset="0"/>
              </a:rPr>
              <a:t>2012. </a:t>
            </a:r>
            <a:r>
              <a:rPr lang="en-US" sz="600" dirty="0">
                <a:solidFill>
                  <a:schemeClr val="bg2"/>
                </a:solidFill>
                <a:cs typeface="Arial" charset="0"/>
              </a:rPr>
              <a:t>Aruba Networks, Inc. </a:t>
            </a:r>
            <a:br>
              <a:rPr lang="en-US" sz="600" dirty="0">
                <a:solidFill>
                  <a:schemeClr val="bg2"/>
                </a:solidFill>
                <a:cs typeface="Arial" charset="0"/>
              </a:rPr>
            </a:br>
            <a:r>
              <a:rPr lang="en-US" sz="600" dirty="0">
                <a:solidFill>
                  <a:schemeClr val="bg2"/>
                </a:solidFill>
                <a:cs typeface="Arial" charset="0"/>
              </a:rPr>
              <a:t>All rights reserved</a:t>
            </a:r>
          </a:p>
        </p:txBody>
      </p:sp>
    </p:spTree>
    <p:extLst>
      <p:ext uri="{BB962C8B-B14F-4D97-AF65-F5344CB8AC3E}">
        <p14:creationId xmlns:p14="http://schemas.microsoft.com/office/powerpoint/2010/main" val="1971230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Expected Data Rates for 802.11ac</a:t>
            </a:r>
          </a:p>
        </p:txBody>
      </p:sp>
      <p:pic>
        <p:nvPicPr>
          <p:cNvPr id="3" name="Picture 2"/>
          <p:cNvPicPr>
            <a:picLocks noChangeAspect="1"/>
          </p:cNvPicPr>
          <p:nvPr/>
        </p:nvPicPr>
        <p:blipFill>
          <a:blip r:embed="rId3"/>
          <a:stretch>
            <a:fillRect/>
          </a:stretch>
        </p:blipFill>
        <p:spPr>
          <a:xfrm>
            <a:off x="225354" y="1086295"/>
            <a:ext cx="8532791" cy="5173800"/>
          </a:xfrm>
          <a:prstGeom prst="rect">
            <a:avLst/>
          </a:prstGeom>
        </p:spPr>
      </p:pic>
    </p:spTree>
    <p:extLst>
      <p:ext uri="{BB962C8B-B14F-4D97-AF65-F5344CB8AC3E}">
        <p14:creationId xmlns:p14="http://schemas.microsoft.com/office/powerpoint/2010/main" val="3542619245"/>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201316295"/>
              </p:ext>
            </p:extLst>
          </p:nvPr>
        </p:nvGraphicFramePr>
        <p:xfrm>
          <a:off x="381000" y="914400"/>
          <a:ext cx="8475054" cy="5791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chor="ctr">
            <a:normAutofit/>
          </a:bodyPr>
          <a:lstStyle/>
          <a:p>
            <a:r>
              <a:rPr lang="en-US" dirty="0" smtClean="0"/>
              <a:t>Phases of 802.11ac </a:t>
            </a:r>
            <a:endParaRPr lang="en-US" dirty="0"/>
          </a:p>
        </p:txBody>
      </p:sp>
    </p:spTree>
    <p:extLst>
      <p:ext uri="{BB962C8B-B14F-4D97-AF65-F5344CB8AC3E}">
        <p14:creationId xmlns:p14="http://schemas.microsoft.com/office/powerpoint/2010/main" val="1332104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Centralized / Distributed Architectures</a:t>
            </a:r>
            <a:endParaRPr lang="en-US" dirty="0"/>
          </a:p>
        </p:txBody>
      </p:sp>
    </p:spTree>
    <p:extLst>
      <p:ext uri="{BB962C8B-B14F-4D97-AF65-F5344CB8AC3E}">
        <p14:creationId xmlns:p14="http://schemas.microsoft.com/office/powerpoint/2010/main" val="2774423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298" name="Rectangle 2"/>
          <p:cNvSpPr>
            <a:spLocks noChangeArrowheads="1"/>
          </p:cNvSpPr>
          <p:nvPr/>
        </p:nvSpPr>
        <p:spPr bwMode="auto">
          <a:xfrm>
            <a:off x="6477000" y="1104900"/>
            <a:ext cx="2438400" cy="5181600"/>
          </a:xfrm>
          <a:prstGeom prst="rect">
            <a:avLst/>
          </a:prstGeom>
          <a:solidFill>
            <a:srgbClr val="5F8CAB">
              <a:alpha val="64999"/>
            </a:srgbClr>
          </a:solidFill>
          <a:ln w="9525" algn="ctr">
            <a:noFill/>
            <a:miter lim="800000"/>
            <a:headEnd/>
            <a:tailEnd/>
          </a:ln>
          <a:effectLst/>
        </p:spPr>
        <p:txBody>
          <a:bodyPr wrap="none" anchor="ctr"/>
          <a:lstStyle/>
          <a:p>
            <a:endParaRPr lang="en-US"/>
          </a:p>
        </p:txBody>
      </p:sp>
      <p:sp>
        <p:nvSpPr>
          <p:cNvPr id="951299" name="Text Box 3"/>
          <p:cNvSpPr txBox="1">
            <a:spLocks noChangeArrowheads="1"/>
          </p:cNvSpPr>
          <p:nvPr/>
        </p:nvSpPr>
        <p:spPr bwMode="auto">
          <a:xfrm>
            <a:off x="7027863" y="1104900"/>
            <a:ext cx="1333500" cy="304800"/>
          </a:xfrm>
          <a:prstGeom prst="rect">
            <a:avLst/>
          </a:prstGeom>
          <a:noFill/>
          <a:ln w="9525">
            <a:noFill/>
            <a:miter lim="800000"/>
            <a:headEnd/>
            <a:tailEnd/>
          </a:ln>
          <a:effectLst/>
        </p:spPr>
        <p:txBody>
          <a:bodyPr wrap="none">
            <a:spAutoFit/>
          </a:bodyPr>
          <a:lstStyle/>
          <a:p>
            <a:pPr eaLnBrk="0" hangingPunct="0"/>
            <a:r>
              <a:rPr lang="en-US" sz="1400" b="1" u="sng">
                <a:effectLst/>
                <a:cs typeface="Arial" charset="0"/>
              </a:rPr>
              <a:t>DATA CENTER</a:t>
            </a:r>
          </a:p>
        </p:txBody>
      </p:sp>
      <p:sp>
        <p:nvSpPr>
          <p:cNvPr id="951301" name="Rectangle 5"/>
          <p:cNvSpPr>
            <a:spLocks noChangeArrowheads="1"/>
          </p:cNvSpPr>
          <p:nvPr/>
        </p:nvSpPr>
        <p:spPr bwMode="auto">
          <a:xfrm>
            <a:off x="381000" y="1104900"/>
            <a:ext cx="3048000" cy="5181600"/>
          </a:xfrm>
          <a:prstGeom prst="rect">
            <a:avLst/>
          </a:prstGeom>
          <a:solidFill>
            <a:srgbClr val="5F8CAB">
              <a:alpha val="64999"/>
            </a:srgbClr>
          </a:solidFill>
          <a:ln w="9525" algn="ctr">
            <a:noFill/>
            <a:miter lim="800000"/>
            <a:headEnd/>
            <a:tailEnd/>
          </a:ln>
          <a:effectLst/>
        </p:spPr>
        <p:txBody>
          <a:bodyPr wrap="none" anchor="ctr"/>
          <a:lstStyle/>
          <a:p>
            <a:endParaRPr lang="en-US"/>
          </a:p>
        </p:txBody>
      </p:sp>
      <p:sp>
        <p:nvSpPr>
          <p:cNvPr id="951302" name="Line 6"/>
          <p:cNvSpPr>
            <a:spLocks noChangeShapeType="1"/>
          </p:cNvSpPr>
          <p:nvPr/>
        </p:nvSpPr>
        <p:spPr bwMode="auto">
          <a:xfrm>
            <a:off x="381000" y="4610100"/>
            <a:ext cx="3048000" cy="0"/>
          </a:xfrm>
          <a:prstGeom prst="line">
            <a:avLst/>
          </a:prstGeom>
          <a:noFill/>
          <a:ln w="9525">
            <a:solidFill>
              <a:schemeClr val="tx1"/>
            </a:solidFill>
            <a:round/>
            <a:headEnd/>
            <a:tailEnd/>
          </a:ln>
          <a:effectLst/>
        </p:spPr>
        <p:txBody>
          <a:bodyPr/>
          <a:lstStyle/>
          <a:p>
            <a:endParaRPr lang="en-US"/>
          </a:p>
        </p:txBody>
      </p:sp>
      <p:sp>
        <p:nvSpPr>
          <p:cNvPr id="951303" name="Line 7"/>
          <p:cNvSpPr>
            <a:spLocks noChangeShapeType="1"/>
          </p:cNvSpPr>
          <p:nvPr/>
        </p:nvSpPr>
        <p:spPr bwMode="auto">
          <a:xfrm>
            <a:off x="381000" y="3009900"/>
            <a:ext cx="3048000" cy="0"/>
          </a:xfrm>
          <a:prstGeom prst="line">
            <a:avLst/>
          </a:prstGeom>
          <a:noFill/>
          <a:ln w="9525">
            <a:solidFill>
              <a:schemeClr val="tx1"/>
            </a:solidFill>
            <a:round/>
            <a:headEnd/>
            <a:tailEnd/>
          </a:ln>
          <a:effectLst/>
        </p:spPr>
        <p:txBody>
          <a:bodyPr/>
          <a:lstStyle/>
          <a:p>
            <a:endParaRPr lang="en-US"/>
          </a:p>
        </p:txBody>
      </p:sp>
      <p:sp>
        <p:nvSpPr>
          <p:cNvPr id="951304" name="Rectangle 8"/>
          <p:cNvSpPr>
            <a:spLocks noChangeArrowheads="1"/>
          </p:cNvSpPr>
          <p:nvPr/>
        </p:nvSpPr>
        <p:spPr bwMode="auto">
          <a:xfrm>
            <a:off x="3810000" y="1104900"/>
            <a:ext cx="1371600" cy="5181600"/>
          </a:xfrm>
          <a:prstGeom prst="rect">
            <a:avLst/>
          </a:prstGeom>
          <a:solidFill>
            <a:srgbClr val="5F8CAB">
              <a:alpha val="64999"/>
            </a:srgbClr>
          </a:solidFill>
          <a:ln w="9525" algn="ctr">
            <a:noFill/>
            <a:miter lim="800000"/>
            <a:headEnd/>
            <a:tailEnd/>
          </a:ln>
          <a:effectLst/>
        </p:spPr>
        <p:txBody>
          <a:bodyPr wrap="none" anchor="ctr"/>
          <a:lstStyle/>
          <a:p>
            <a:endParaRPr lang="en-US"/>
          </a:p>
        </p:txBody>
      </p:sp>
      <p:sp>
        <p:nvSpPr>
          <p:cNvPr id="951305" name="Rectangle 9"/>
          <p:cNvSpPr>
            <a:spLocks noChangeArrowheads="1"/>
          </p:cNvSpPr>
          <p:nvPr/>
        </p:nvSpPr>
        <p:spPr bwMode="auto">
          <a:xfrm>
            <a:off x="5334000" y="1104900"/>
            <a:ext cx="990600" cy="5181600"/>
          </a:xfrm>
          <a:prstGeom prst="rect">
            <a:avLst/>
          </a:prstGeom>
          <a:solidFill>
            <a:srgbClr val="5F8CAB">
              <a:alpha val="64999"/>
            </a:srgbClr>
          </a:solidFill>
          <a:ln w="9525" algn="ctr">
            <a:noFill/>
            <a:miter lim="800000"/>
            <a:headEnd/>
            <a:tailEnd/>
          </a:ln>
          <a:effectLst/>
        </p:spPr>
        <p:txBody>
          <a:bodyPr wrap="none" anchor="ctr"/>
          <a:lstStyle/>
          <a:p>
            <a:endParaRPr lang="en-US"/>
          </a:p>
        </p:txBody>
      </p:sp>
      <p:sp>
        <p:nvSpPr>
          <p:cNvPr id="951306" name="Line 10"/>
          <p:cNvSpPr>
            <a:spLocks noChangeShapeType="1"/>
          </p:cNvSpPr>
          <p:nvPr/>
        </p:nvSpPr>
        <p:spPr bwMode="auto">
          <a:xfrm flipV="1">
            <a:off x="3276600" y="3162300"/>
            <a:ext cx="1447800" cy="2209800"/>
          </a:xfrm>
          <a:prstGeom prst="line">
            <a:avLst/>
          </a:prstGeom>
          <a:noFill/>
          <a:ln w="9525">
            <a:solidFill>
              <a:schemeClr val="tx1"/>
            </a:solidFill>
            <a:round/>
            <a:headEnd/>
            <a:tailEnd/>
          </a:ln>
          <a:effectLst/>
        </p:spPr>
        <p:txBody>
          <a:bodyPr/>
          <a:lstStyle/>
          <a:p>
            <a:endParaRPr lang="en-US"/>
          </a:p>
        </p:txBody>
      </p:sp>
      <p:sp>
        <p:nvSpPr>
          <p:cNvPr id="951307" name="Line 11"/>
          <p:cNvSpPr>
            <a:spLocks noChangeShapeType="1"/>
          </p:cNvSpPr>
          <p:nvPr/>
        </p:nvSpPr>
        <p:spPr bwMode="auto">
          <a:xfrm flipV="1">
            <a:off x="3276600" y="4305300"/>
            <a:ext cx="1447800" cy="1066800"/>
          </a:xfrm>
          <a:prstGeom prst="line">
            <a:avLst/>
          </a:prstGeom>
          <a:noFill/>
          <a:ln w="9525">
            <a:solidFill>
              <a:schemeClr val="tx1"/>
            </a:solidFill>
            <a:prstDash val="dash"/>
            <a:round/>
            <a:headEnd/>
            <a:tailEnd/>
          </a:ln>
          <a:effectLst/>
        </p:spPr>
        <p:txBody>
          <a:bodyPr/>
          <a:lstStyle/>
          <a:p>
            <a:endParaRPr lang="en-US"/>
          </a:p>
        </p:txBody>
      </p:sp>
      <p:sp>
        <p:nvSpPr>
          <p:cNvPr id="951308" name="Line 12"/>
          <p:cNvSpPr>
            <a:spLocks noChangeShapeType="1"/>
          </p:cNvSpPr>
          <p:nvPr/>
        </p:nvSpPr>
        <p:spPr bwMode="auto">
          <a:xfrm>
            <a:off x="3276600" y="3848100"/>
            <a:ext cx="1447800" cy="457200"/>
          </a:xfrm>
          <a:prstGeom prst="line">
            <a:avLst/>
          </a:prstGeom>
          <a:noFill/>
          <a:ln w="9525">
            <a:solidFill>
              <a:schemeClr val="tx1"/>
            </a:solidFill>
            <a:prstDash val="dash"/>
            <a:round/>
            <a:headEnd/>
            <a:tailEnd/>
          </a:ln>
          <a:effectLst/>
        </p:spPr>
        <p:txBody>
          <a:bodyPr/>
          <a:lstStyle/>
          <a:p>
            <a:endParaRPr lang="en-US"/>
          </a:p>
        </p:txBody>
      </p:sp>
      <p:sp>
        <p:nvSpPr>
          <p:cNvPr id="951309" name="Line 13"/>
          <p:cNvSpPr>
            <a:spLocks noChangeShapeType="1"/>
          </p:cNvSpPr>
          <p:nvPr/>
        </p:nvSpPr>
        <p:spPr bwMode="auto">
          <a:xfrm flipV="1">
            <a:off x="3276600" y="3086100"/>
            <a:ext cx="1447800" cy="762000"/>
          </a:xfrm>
          <a:prstGeom prst="line">
            <a:avLst/>
          </a:prstGeom>
          <a:noFill/>
          <a:ln w="9525">
            <a:solidFill>
              <a:schemeClr val="tx1"/>
            </a:solidFill>
            <a:round/>
            <a:headEnd/>
            <a:tailEnd/>
          </a:ln>
          <a:effectLst/>
        </p:spPr>
        <p:txBody>
          <a:bodyPr/>
          <a:lstStyle/>
          <a:p>
            <a:endParaRPr lang="en-US"/>
          </a:p>
        </p:txBody>
      </p:sp>
      <p:sp>
        <p:nvSpPr>
          <p:cNvPr id="951310" name="Line 14"/>
          <p:cNvSpPr>
            <a:spLocks noChangeShapeType="1"/>
          </p:cNvSpPr>
          <p:nvPr/>
        </p:nvSpPr>
        <p:spPr bwMode="auto">
          <a:xfrm>
            <a:off x="3276600" y="2324100"/>
            <a:ext cx="1447800" cy="1981200"/>
          </a:xfrm>
          <a:prstGeom prst="line">
            <a:avLst/>
          </a:prstGeom>
          <a:noFill/>
          <a:ln w="9525">
            <a:solidFill>
              <a:schemeClr val="tx1"/>
            </a:solidFill>
            <a:prstDash val="dash"/>
            <a:round/>
            <a:headEnd/>
            <a:tailEnd/>
          </a:ln>
          <a:effectLst/>
        </p:spPr>
        <p:txBody>
          <a:bodyPr/>
          <a:lstStyle/>
          <a:p>
            <a:endParaRPr lang="en-US"/>
          </a:p>
        </p:txBody>
      </p:sp>
      <p:sp>
        <p:nvSpPr>
          <p:cNvPr id="951311" name="Line 15"/>
          <p:cNvSpPr>
            <a:spLocks noChangeShapeType="1"/>
          </p:cNvSpPr>
          <p:nvPr/>
        </p:nvSpPr>
        <p:spPr bwMode="auto">
          <a:xfrm>
            <a:off x="3276600" y="2324100"/>
            <a:ext cx="1447800" cy="762000"/>
          </a:xfrm>
          <a:prstGeom prst="line">
            <a:avLst/>
          </a:prstGeom>
          <a:noFill/>
          <a:ln w="9525">
            <a:solidFill>
              <a:schemeClr val="tx1"/>
            </a:solidFill>
            <a:round/>
            <a:headEnd/>
            <a:tailEnd/>
          </a:ln>
          <a:effectLst/>
        </p:spPr>
        <p:txBody>
          <a:bodyPr/>
          <a:lstStyle/>
          <a:p>
            <a:endParaRPr lang="en-US"/>
          </a:p>
        </p:txBody>
      </p:sp>
      <p:sp>
        <p:nvSpPr>
          <p:cNvPr id="951312" name="Line 16"/>
          <p:cNvSpPr>
            <a:spLocks noChangeShapeType="1"/>
          </p:cNvSpPr>
          <p:nvPr/>
        </p:nvSpPr>
        <p:spPr bwMode="auto">
          <a:xfrm>
            <a:off x="4724400" y="3086100"/>
            <a:ext cx="0" cy="1295400"/>
          </a:xfrm>
          <a:prstGeom prst="line">
            <a:avLst/>
          </a:prstGeom>
          <a:noFill/>
          <a:ln w="9525">
            <a:solidFill>
              <a:schemeClr val="tx1"/>
            </a:solidFill>
            <a:round/>
            <a:headEnd/>
            <a:tailEnd/>
          </a:ln>
          <a:effectLst/>
        </p:spPr>
        <p:txBody>
          <a:bodyPr/>
          <a:lstStyle/>
          <a:p>
            <a:endParaRPr lang="en-US"/>
          </a:p>
        </p:txBody>
      </p:sp>
      <p:sp>
        <p:nvSpPr>
          <p:cNvPr id="951313" name="Oval 17"/>
          <p:cNvSpPr>
            <a:spLocks noChangeArrowheads="1"/>
          </p:cNvSpPr>
          <p:nvPr/>
        </p:nvSpPr>
        <p:spPr bwMode="auto">
          <a:xfrm>
            <a:off x="3505200" y="4738688"/>
            <a:ext cx="228600" cy="228600"/>
          </a:xfrm>
          <a:prstGeom prst="ellipse">
            <a:avLst/>
          </a:prstGeom>
          <a:solidFill>
            <a:srgbClr val="006600"/>
          </a:solidFill>
          <a:ln w="9525">
            <a:solidFill>
              <a:schemeClr val="tx1"/>
            </a:solidFill>
            <a:round/>
            <a:headEnd/>
            <a:tailEnd/>
          </a:ln>
          <a:effectLst/>
        </p:spPr>
        <p:txBody>
          <a:bodyPr wrap="none" anchor="ctr"/>
          <a:lstStyle/>
          <a:p>
            <a:pPr algn="ctr" eaLnBrk="0" hangingPunct="0"/>
            <a:r>
              <a:rPr lang="en-US" sz="1600" b="1">
                <a:solidFill>
                  <a:schemeClr val="bg1"/>
                </a:solidFill>
                <a:effectLst/>
                <a:cs typeface="Arial" charset="0"/>
              </a:rPr>
              <a:t>1</a:t>
            </a:r>
          </a:p>
        </p:txBody>
      </p:sp>
      <p:sp>
        <p:nvSpPr>
          <p:cNvPr id="951314" name="Oval 18"/>
          <p:cNvSpPr>
            <a:spLocks noChangeArrowheads="1"/>
          </p:cNvSpPr>
          <p:nvPr/>
        </p:nvSpPr>
        <p:spPr bwMode="auto">
          <a:xfrm>
            <a:off x="3505200" y="3543300"/>
            <a:ext cx="228600" cy="228600"/>
          </a:xfrm>
          <a:prstGeom prst="ellipse">
            <a:avLst/>
          </a:prstGeom>
          <a:solidFill>
            <a:srgbClr val="006600"/>
          </a:solidFill>
          <a:ln w="9525">
            <a:solidFill>
              <a:schemeClr val="tx1"/>
            </a:solidFill>
            <a:round/>
            <a:headEnd/>
            <a:tailEnd/>
          </a:ln>
          <a:effectLst/>
        </p:spPr>
        <p:txBody>
          <a:bodyPr wrap="none" anchor="ctr"/>
          <a:lstStyle/>
          <a:p>
            <a:pPr algn="ctr" eaLnBrk="0" hangingPunct="0"/>
            <a:r>
              <a:rPr lang="en-US" sz="1600" b="1">
                <a:solidFill>
                  <a:schemeClr val="bg1"/>
                </a:solidFill>
                <a:effectLst/>
                <a:cs typeface="Arial" charset="0"/>
              </a:rPr>
              <a:t>2</a:t>
            </a:r>
          </a:p>
        </p:txBody>
      </p:sp>
      <p:sp>
        <p:nvSpPr>
          <p:cNvPr id="951315" name="Oval 19"/>
          <p:cNvSpPr>
            <a:spLocks noChangeArrowheads="1"/>
          </p:cNvSpPr>
          <p:nvPr/>
        </p:nvSpPr>
        <p:spPr bwMode="auto">
          <a:xfrm>
            <a:off x="3505200" y="2347913"/>
            <a:ext cx="228600" cy="228600"/>
          </a:xfrm>
          <a:prstGeom prst="ellipse">
            <a:avLst/>
          </a:prstGeom>
          <a:solidFill>
            <a:srgbClr val="006600"/>
          </a:solidFill>
          <a:ln w="9525">
            <a:solidFill>
              <a:schemeClr val="tx1"/>
            </a:solidFill>
            <a:round/>
            <a:headEnd/>
            <a:tailEnd/>
          </a:ln>
          <a:effectLst/>
        </p:spPr>
        <p:txBody>
          <a:bodyPr wrap="none" anchor="ctr"/>
          <a:lstStyle/>
          <a:p>
            <a:pPr algn="ctr" eaLnBrk="0" hangingPunct="0"/>
            <a:r>
              <a:rPr lang="en-US" sz="1600" b="1">
                <a:solidFill>
                  <a:schemeClr val="bg1"/>
                </a:solidFill>
                <a:effectLst/>
                <a:cs typeface="Arial" charset="0"/>
              </a:rPr>
              <a:t>3</a:t>
            </a:r>
          </a:p>
        </p:txBody>
      </p:sp>
      <p:grpSp>
        <p:nvGrpSpPr>
          <p:cNvPr id="2" name="Group 20"/>
          <p:cNvGrpSpPr>
            <a:grpSpLocks/>
          </p:cNvGrpSpPr>
          <p:nvPr/>
        </p:nvGrpSpPr>
        <p:grpSpPr bwMode="auto">
          <a:xfrm>
            <a:off x="4724400" y="3162300"/>
            <a:ext cx="1066800" cy="1143000"/>
            <a:chOff x="2496" y="1920"/>
            <a:chExt cx="672" cy="720"/>
          </a:xfrm>
        </p:grpSpPr>
        <p:sp>
          <p:nvSpPr>
            <p:cNvPr id="951317" name="Line 21"/>
            <p:cNvSpPr>
              <a:spLocks noChangeShapeType="1"/>
            </p:cNvSpPr>
            <p:nvPr/>
          </p:nvSpPr>
          <p:spPr bwMode="auto">
            <a:xfrm>
              <a:off x="2544" y="1920"/>
              <a:ext cx="624" cy="288"/>
            </a:xfrm>
            <a:prstGeom prst="line">
              <a:avLst/>
            </a:prstGeom>
            <a:noFill/>
            <a:ln w="9525">
              <a:solidFill>
                <a:schemeClr val="tx1"/>
              </a:solidFill>
              <a:round/>
              <a:headEnd/>
              <a:tailEnd/>
            </a:ln>
            <a:effectLst/>
          </p:spPr>
          <p:txBody>
            <a:bodyPr/>
            <a:lstStyle/>
            <a:p>
              <a:endParaRPr lang="en-US"/>
            </a:p>
          </p:txBody>
        </p:sp>
        <p:sp>
          <p:nvSpPr>
            <p:cNvPr id="951318" name="Line 22"/>
            <p:cNvSpPr>
              <a:spLocks noChangeShapeType="1"/>
            </p:cNvSpPr>
            <p:nvPr/>
          </p:nvSpPr>
          <p:spPr bwMode="auto">
            <a:xfrm>
              <a:off x="2544" y="1920"/>
              <a:ext cx="624" cy="576"/>
            </a:xfrm>
            <a:prstGeom prst="line">
              <a:avLst/>
            </a:prstGeom>
            <a:noFill/>
            <a:ln w="9525">
              <a:solidFill>
                <a:schemeClr val="tx1"/>
              </a:solidFill>
              <a:round/>
              <a:headEnd/>
              <a:tailEnd/>
            </a:ln>
            <a:effectLst/>
          </p:spPr>
          <p:txBody>
            <a:bodyPr/>
            <a:lstStyle/>
            <a:p>
              <a:endParaRPr lang="en-US"/>
            </a:p>
          </p:txBody>
        </p:sp>
        <p:sp>
          <p:nvSpPr>
            <p:cNvPr id="951319" name="Line 23"/>
            <p:cNvSpPr>
              <a:spLocks noChangeShapeType="1"/>
            </p:cNvSpPr>
            <p:nvPr/>
          </p:nvSpPr>
          <p:spPr bwMode="auto">
            <a:xfrm flipV="1">
              <a:off x="2496" y="2256"/>
              <a:ext cx="672" cy="384"/>
            </a:xfrm>
            <a:prstGeom prst="line">
              <a:avLst/>
            </a:prstGeom>
            <a:noFill/>
            <a:ln w="9525">
              <a:solidFill>
                <a:schemeClr val="tx1"/>
              </a:solidFill>
              <a:round/>
              <a:headEnd/>
              <a:tailEnd/>
            </a:ln>
            <a:effectLst/>
          </p:spPr>
          <p:txBody>
            <a:bodyPr/>
            <a:lstStyle/>
            <a:p>
              <a:endParaRPr lang="en-US"/>
            </a:p>
          </p:txBody>
        </p:sp>
        <p:sp>
          <p:nvSpPr>
            <p:cNvPr id="951320" name="Line 24"/>
            <p:cNvSpPr>
              <a:spLocks noChangeShapeType="1"/>
            </p:cNvSpPr>
            <p:nvPr/>
          </p:nvSpPr>
          <p:spPr bwMode="auto">
            <a:xfrm flipV="1">
              <a:off x="2496" y="2496"/>
              <a:ext cx="672" cy="144"/>
            </a:xfrm>
            <a:prstGeom prst="line">
              <a:avLst/>
            </a:prstGeom>
            <a:noFill/>
            <a:ln w="9525">
              <a:solidFill>
                <a:schemeClr val="tx1"/>
              </a:solidFill>
              <a:round/>
              <a:headEnd/>
              <a:tailEnd/>
            </a:ln>
            <a:effectLst/>
          </p:spPr>
          <p:txBody>
            <a:bodyPr/>
            <a:lstStyle/>
            <a:p>
              <a:endParaRPr lang="en-US"/>
            </a:p>
          </p:txBody>
        </p:sp>
      </p:grpSp>
      <p:pic>
        <p:nvPicPr>
          <p:cNvPr id="951321" name="Picture 25" descr="DataCenterSwitch"/>
          <p:cNvPicPr>
            <a:picLocks noChangeAspect="1" noChangeArrowheads="1"/>
          </p:cNvPicPr>
          <p:nvPr/>
        </p:nvPicPr>
        <p:blipFill>
          <a:blip r:embed="rId2"/>
          <a:srcRect/>
          <a:stretch>
            <a:fillRect/>
          </a:stretch>
        </p:blipFill>
        <p:spPr bwMode="auto">
          <a:xfrm>
            <a:off x="4554538" y="4076700"/>
            <a:ext cx="474662" cy="685800"/>
          </a:xfrm>
          <a:prstGeom prst="rect">
            <a:avLst/>
          </a:prstGeom>
          <a:noFill/>
          <a:ln w="9525">
            <a:noFill/>
            <a:miter lim="800000"/>
            <a:headEnd/>
            <a:tailEnd/>
          </a:ln>
        </p:spPr>
      </p:pic>
      <p:grpSp>
        <p:nvGrpSpPr>
          <p:cNvPr id="3" name="Group 26"/>
          <p:cNvGrpSpPr>
            <a:grpSpLocks/>
          </p:cNvGrpSpPr>
          <p:nvPr/>
        </p:nvGrpSpPr>
        <p:grpSpPr bwMode="auto">
          <a:xfrm flipH="1">
            <a:off x="5791200" y="3162300"/>
            <a:ext cx="1066800" cy="1143000"/>
            <a:chOff x="2496" y="1920"/>
            <a:chExt cx="672" cy="720"/>
          </a:xfrm>
        </p:grpSpPr>
        <p:sp>
          <p:nvSpPr>
            <p:cNvPr id="951323" name="Line 27"/>
            <p:cNvSpPr>
              <a:spLocks noChangeShapeType="1"/>
            </p:cNvSpPr>
            <p:nvPr/>
          </p:nvSpPr>
          <p:spPr bwMode="auto">
            <a:xfrm>
              <a:off x="2544" y="1920"/>
              <a:ext cx="624" cy="288"/>
            </a:xfrm>
            <a:prstGeom prst="line">
              <a:avLst/>
            </a:prstGeom>
            <a:noFill/>
            <a:ln w="9525">
              <a:solidFill>
                <a:schemeClr val="tx1"/>
              </a:solidFill>
              <a:round/>
              <a:headEnd/>
              <a:tailEnd/>
            </a:ln>
            <a:effectLst/>
          </p:spPr>
          <p:txBody>
            <a:bodyPr/>
            <a:lstStyle/>
            <a:p>
              <a:endParaRPr lang="en-US"/>
            </a:p>
          </p:txBody>
        </p:sp>
        <p:sp>
          <p:nvSpPr>
            <p:cNvPr id="951324" name="Line 28"/>
            <p:cNvSpPr>
              <a:spLocks noChangeShapeType="1"/>
            </p:cNvSpPr>
            <p:nvPr/>
          </p:nvSpPr>
          <p:spPr bwMode="auto">
            <a:xfrm>
              <a:off x="2544" y="1920"/>
              <a:ext cx="624" cy="576"/>
            </a:xfrm>
            <a:prstGeom prst="line">
              <a:avLst/>
            </a:prstGeom>
            <a:noFill/>
            <a:ln w="9525">
              <a:solidFill>
                <a:schemeClr val="tx1"/>
              </a:solidFill>
              <a:round/>
              <a:headEnd/>
              <a:tailEnd/>
            </a:ln>
            <a:effectLst/>
          </p:spPr>
          <p:txBody>
            <a:bodyPr/>
            <a:lstStyle/>
            <a:p>
              <a:endParaRPr lang="en-US"/>
            </a:p>
          </p:txBody>
        </p:sp>
        <p:sp>
          <p:nvSpPr>
            <p:cNvPr id="951325" name="Line 29"/>
            <p:cNvSpPr>
              <a:spLocks noChangeShapeType="1"/>
            </p:cNvSpPr>
            <p:nvPr/>
          </p:nvSpPr>
          <p:spPr bwMode="auto">
            <a:xfrm flipV="1">
              <a:off x="2496" y="2256"/>
              <a:ext cx="672" cy="384"/>
            </a:xfrm>
            <a:prstGeom prst="line">
              <a:avLst/>
            </a:prstGeom>
            <a:noFill/>
            <a:ln w="9525">
              <a:solidFill>
                <a:schemeClr val="tx1"/>
              </a:solidFill>
              <a:round/>
              <a:headEnd/>
              <a:tailEnd/>
            </a:ln>
            <a:effectLst/>
          </p:spPr>
          <p:txBody>
            <a:bodyPr/>
            <a:lstStyle/>
            <a:p>
              <a:endParaRPr lang="en-US"/>
            </a:p>
          </p:txBody>
        </p:sp>
        <p:sp>
          <p:nvSpPr>
            <p:cNvPr id="951326" name="Line 30"/>
            <p:cNvSpPr>
              <a:spLocks noChangeShapeType="1"/>
            </p:cNvSpPr>
            <p:nvPr/>
          </p:nvSpPr>
          <p:spPr bwMode="auto">
            <a:xfrm flipV="1">
              <a:off x="2496" y="2496"/>
              <a:ext cx="672" cy="144"/>
            </a:xfrm>
            <a:prstGeom prst="line">
              <a:avLst/>
            </a:prstGeom>
            <a:noFill/>
            <a:ln w="9525">
              <a:solidFill>
                <a:schemeClr val="tx1"/>
              </a:solidFill>
              <a:round/>
              <a:headEnd/>
              <a:tailEnd/>
            </a:ln>
            <a:effectLst/>
          </p:spPr>
          <p:txBody>
            <a:bodyPr/>
            <a:lstStyle/>
            <a:p>
              <a:endParaRPr lang="en-US"/>
            </a:p>
          </p:txBody>
        </p:sp>
      </p:grpSp>
      <p:pic>
        <p:nvPicPr>
          <p:cNvPr id="951327" name="Picture 31"/>
          <p:cNvPicPr>
            <a:picLocks noChangeArrowheads="1"/>
          </p:cNvPicPr>
          <p:nvPr/>
        </p:nvPicPr>
        <p:blipFill>
          <a:blip r:embed="rId3"/>
          <a:srcRect/>
          <a:stretch>
            <a:fillRect/>
          </a:stretch>
        </p:blipFill>
        <p:spPr bwMode="auto">
          <a:xfrm>
            <a:off x="5715000" y="3924300"/>
            <a:ext cx="290513" cy="284163"/>
          </a:xfrm>
          <a:prstGeom prst="rect">
            <a:avLst/>
          </a:prstGeom>
          <a:noFill/>
          <a:ln w="9525">
            <a:noFill/>
            <a:miter lim="800000"/>
            <a:headEnd/>
            <a:tailEnd/>
          </a:ln>
          <a:effectLst/>
        </p:spPr>
      </p:pic>
      <p:pic>
        <p:nvPicPr>
          <p:cNvPr id="951328" name="Picture 32"/>
          <p:cNvPicPr>
            <a:picLocks noChangeArrowheads="1"/>
          </p:cNvPicPr>
          <p:nvPr/>
        </p:nvPicPr>
        <p:blipFill>
          <a:blip r:embed="rId3"/>
          <a:srcRect/>
          <a:stretch>
            <a:fillRect/>
          </a:stretch>
        </p:blipFill>
        <p:spPr bwMode="auto">
          <a:xfrm>
            <a:off x="5715000" y="3467100"/>
            <a:ext cx="290513" cy="284163"/>
          </a:xfrm>
          <a:prstGeom prst="rect">
            <a:avLst/>
          </a:prstGeom>
          <a:noFill/>
          <a:ln w="9525">
            <a:noFill/>
            <a:miter lim="800000"/>
            <a:headEnd/>
            <a:tailEnd/>
          </a:ln>
          <a:effectLst/>
        </p:spPr>
      </p:pic>
      <p:pic>
        <p:nvPicPr>
          <p:cNvPr id="951329" name="Picture 33" descr="DataCenterSwitch"/>
          <p:cNvPicPr>
            <a:picLocks noChangeAspect="1" noChangeArrowheads="1"/>
          </p:cNvPicPr>
          <p:nvPr/>
        </p:nvPicPr>
        <p:blipFill>
          <a:blip r:embed="rId2"/>
          <a:srcRect/>
          <a:stretch>
            <a:fillRect/>
          </a:stretch>
        </p:blipFill>
        <p:spPr bwMode="auto">
          <a:xfrm>
            <a:off x="4554538" y="2857500"/>
            <a:ext cx="474662" cy="685800"/>
          </a:xfrm>
          <a:prstGeom prst="rect">
            <a:avLst/>
          </a:prstGeom>
          <a:noFill/>
          <a:ln w="9525">
            <a:noFill/>
            <a:miter lim="800000"/>
            <a:headEnd/>
            <a:tailEnd/>
          </a:ln>
        </p:spPr>
      </p:pic>
      <p:sp>
        <p:nvSpPr>
          <p:cNvPr id="951330" name="Text Box 34"/>
          <p:cNvSpPr txBox="1">
            <a:spLocks noChangeArrowheads="1"/>
          </p:cNvSpPr>
          <p:nvPr/>
        </p:nvSpPr>
        <p:spPr bwMode="auto">
          <a:xfrm>
            <a:off x="5514975" y="1104900"/>
            <a:ext cx="627063" cy="304800"/>
          </a:xfrm>
          <a:prstGeom prst="rect">
            <a:avLst/>
          </a:prstGeom>
          <a:noFill/>
          <a:ln w="9525">
            <a:noFill/>
            <a:miter lim="800000"/>
            <a:headEnd/>
            <a:tailEnd/>
          </a:ln>
          <a:effectLst/>
        </p:spPr>
        <p:txBody>
          <a:bodyPr wrap="none">
            <a:spAutoFit/>
          </a:bodyPr>
          <a:lstStyle/>
          <a:p>
            <a:pPr eaLnBrk="0" hangingPunct="0"/>
            <a:r>
              <a:rPr lang="en-US" sz="1400" b="1" u="sng">
                <a:effectLst/>
                <a:cs typeface="Arial" charset="0"/>
              </a:rPr>
              <a:t>CORE</a:t>
            </a:r>
          </a:p>
        </p:txBody>
      </p:sp>
      <p:sp>
        <p:nvSpPr>
          <p:cNvPr id="951331" name="Text Box 35"/>
          <p:cNvSpPr txBox="1">
            <a:spLocks noChangeArrowheads="1"/>
          </p:cNvSpPr>
          <p:nvPr/>
        </p:nvSpPr>
        <p:spPr bwMode="auto">
          <a:xfrm>
            <a:off x="3829050" y="1104900"/>
            <a:ext cx="1335088" cy="304800"/>
          </a:xfrm>
          <a:prstGeom prst="rect">
            <a:avLst/>
          </a:prstGeom>
          <a:noFill/>
          <a:ln w="9525" algn="ctr">
            <a:noFill/>
            <a:miter lim="800000"/>
            <a:headEnd/>
            <a:tailEnd/>
          </a:ln>
          <a:effectLst/>
        </p:spPr>
        <p:txBody>
          <a:bodyPr wrap="none" anchor="ctr"/>
          <a:lstStyle/>
          <a:p>
            <a:pPr eaLnBrk="0" hangingPunct="0"/>
            <a:r>
              <a:rPr lang="en-US" sz="1400" b="1" u="sng">
                <a:effectLst/>
                <a:cs typeface="Arial" charset="0"/>
              </a:rPr>
              <a:t>DISTRIBUTION</a:t>
            </a:r>
          </a:p>
        </p:txBody>
      </p:sp>
      <p:sp>
        <p:nvSpPr>
          <p:cNvPr id="951332" name="Text Box 36"/>
          <p:cNvSpPr txBox="1">
            <a:spLocks noChangeArrowheads="1"/>
          </p:cNvSpPr>
          <p:nvPr/>
        </p:nvSpPr>
        <p:spPr bwMode="auto">
          <a:xfrm>
            <a:off x="381000" y="1181100"/>
            <a:ext cx="796925" cy="304800"/>
          </a:xfrm>
          <a:prstGeom prst="rect">
            <a:avLst/>
          </a:prstGeom>
          <a:noFill/>
          <a:ln w="9525">
            <a:noFill/>
            <a:miter lim="800000"/>
            <a:headEnd/>
            <a:tailEnd/>
          </a:ln>
          <a:effectLst/>
        </p:spPr>
        <p:txBody>
          <a:bodyPr wrap="none">
            <a:spAutoFit/>
          </a:bodyPr>
          <a:lstStyle/>
          <a:p>
            <a:pPr eaLnBrk="0" hangingPunct="0"/>
            <a:r>
              <a:rPr lang="en-US" sz="1400" b="1" u="sng" dirty="0">
                <a:effectLst/>
                <a:cs typeface="Arial" charset="0"/>
              </a:rPr>
              <a:t>ACCESS</a:t>
            </a:r>
          </a:p>
        </p:txBody>
      </p:sp>
      <p:sp>
        <p:nvSpPr>
          <p:cNvPr id="951333" name="Line 37"/>
          <p:cNvSpPr>
            <a:spLocks noChangeShapeType="1"/>
          </p:cNvSpPr>
          <p:nvPr/>
        </p:nvSpPr>
        <p:spPr bwMode="auto">
          <a:xfrm>
            <a:off x="2362200" y="2095500"/>
            <a:ext cx="533400" cy="152400"/>
          </a:xfrm>
          <a:prstGeom prst="line">
            <a:avLst/>
          </a:prstGeom>
          <a:noFill/>
          <a:ln w="9525">
            <a:solidFill>
              <a:schemeClr val="tx1"/>
            </a:solidFill>
            <a:round/>
            <a:headEnd/>
            <a:tailEnd/>
          </a:ln>
          <a:effectLst/>
        </p:spPr>
        <p:txBody>
          <a:bodyPr/>
          <a:lstStyle/>
          <a:p>
            <a:endParaRPr lang="en-US"/>
          </a:p>
        </p:txBody>
      </p:sp>
      <p:sp>
        <p:nvSpPr>
          <p:cNvPr id="951334" name="Line 38"/>
          <p:cNvSpPr>
            <a:spLocks noChangeShapeType="1"/>
          </p:cNvSpPr>
          <p:nvPr/>
        </p:nvSpPr>
        <p:spPr bwMode="auto">
          <a:xfrm>
            <a:off x="2667000" y="1866900"/>
            <a:ext cx="228600" cy="381000"/>
          </a:xfrm>
          <a:prstGeom prst="line">
            <a:avLst/>
          </a:prstGeom>
          <a:noFill/>
          <a:ln w="9525">
            <a:solidFill>
              <a:schemeClr val="tx1"/>
            </a:solidFill>
            <a:round/>
            <a:headEnd/>
            <a:tailEnd/>
          </a:ln>
          <a:effectLst/>
        </p:spPr>
        <p:txBody>
          <a:bodyPr/>
          <a:lstStyle/>
          <a:p>
            <a:endParaRPr lang="en-US"/>
          </a:p>
        </p:txBody>
      </p:sp>
      <p:pic>
        <p:nvPicPr>
          <p:cNvPr id="951335" name="Picture 39"/>
          <p:cNvPicPr>
            <a:picLocks noChangeAspect="1" noChangeArrowheads="1"/>
          </p:cNvPicPr>
          <p:nvPr/>
        </p:nvPicPr>
        <p:blipFill>
          <a:blip r:embed="rId4"/>
          <a:srcRect/>
          <a:stretch>
            <a:fillRect/>
          </a:stretch>
        </p:blipFill>
        <p:spPr bwMode="auto">
          <a:xfrm>
            <a:off x="2438400" y="1638300"/>
            <a:ext cx="381000" cy="376238"/>
          </a:xfrm>
          <a:prstGeom prst="rect">
            <a:avLst/>
          </a:prstGeom>
          <a:noFill/>
        </p:spPr>
      </p:pic>
      <p:pic>
        <p:nvPicPr>
          <p:cNvPr id="951336" name="Picture 40"/>
          <p:cNvPicPr>
            <a:picLocks noChangeAspect="1" noChangeArrowheads="1"/>
          </p:cNvPicPr>
          <p:nvPr/>
        </p:nvPicPr>
        <p:blipFill>
          <a:blip r:embed="rId4"/>
          <a:srcRect/>
          <a:stretch>
            <a:fillRect/>
          </a:stretch>
        </p:blipFill>
        <p:spPr bwMode="auto">
          <a:xfrm>
            <a:off x="2133600" y="1871663"/>
            <a:ext cx="381000" cy="376237"/>
          </a:xfrm>
          <a:prstGeom prst="rect">
            <a:avLst/>
          </a:prstGeom>
          <a:noFill/>
        </p:spPr>
      </p:pic>
      <p:sp>
        <p:nvSpPr>
          <p:cNvPr id="951337" name="Oval 41"/>
          <p:cNvSpPr>
            <a:spLocks noChangeArrowheads="1"/>
          </p:cNvSpPr>
          <p:nvPr/>
        </p:nvSpPr>
        <p:spPr bwMode="auto">
          <a:xfrm>
            <a:off x="2590800" y="2095500"/>
            <a:ext cx="138113" cy="138113"/>
          </a:xfrm>
          <a:prstGeom prst="ellipse">
            <a:avLst/>
          </a:prstGeom>
          <a:solidFill>
            <a:srgbClr val="006600"/>
          </a:solidFill>
          <a:ln w="9525">
            <a:solidFill>
              <a:schemeClr val="tx1"/>
            </a:solidFill>
            <a:round/>
            <a:headEnd/>
            <a:tailEnd/>
          </a:ln>
          <a:effectLst/>
        </p:spPr>
        <p:txBody>
          <a:bodyPr wrap="none" anchor="ctr"/>
          <a:lstStyle/>
          <a:p>
            <a:pPr algn="ctr" eaLnBrk="0" hangingPunct="0"/>
            <a:r>
              <a:rPr lang="en-US" sz="1000" b="1">
                <a:solidFill>
                  <a:schemeClr val="bg1"/>
                </a:solidFill>
                <a:effectLst/>
                <a:cs typeface="Arial" charset="0"/>
              </a:rPr>
              <a:t>3</a:t>
            </a:r>
          </a:p>
        </p:txBody>
      </p:sp>
      <p:sp>
        <p:nvSpPr>
          <p:cNvPr id="951338" name="Oval 42"/>
          <p:cNvSpPr>
            <a:spLocks noChangeArrowheads="1"/>
          </p:cNvSpPr>
          <p:nvPr/>
        </p:nvSpPr>
        <p:spPr bwMode="auto">
          <a:xfrm>
            <a:off x="2743200" y="2019300"/>
            <a:ext cx="138113" cy="138113"/>
          </a:xfrm>
          <a:prstGeom prst="ellipse">
            <a:avLst/>
          </a:prstGeom>
          <a:solidFill>
            <a:srgbClr val="006600"/>
          </a:solidFill>
          <a:ln w="9525">
            <a:solidFill>
              <a:schemeClr val="tx1"/>
            </a:solidFill>
            <a:round/>
            <a:headEnd/>
            <a:tailEnd/>
          </a:ln>
          <a:effectLst/>
        </p:spPr>
        <p:txBody>
          <a:bodyPr wrap="none" anchor="ctr"/>
          <a:lstStyle/>
          <a:p>
            <a:pPr algn="ctr" eaLnBrk="0" hangingPunct="0"/>
            <a:r>
              <a:rPr lang="en-US" sz="1000" b="1">
                <a:solidFill>
                  <a:schemeClr val="bg1"/>
                </a:solidFill>
                <a:effectLst/>
                <a:cs typeface="Arial" charset="0"/>
              </a:rPr>
              <a:t>3</a:t>
            </a:r>
          </a:p>
        </p:txBody>
      </p:sp>
      <p:sp>
        <p:nvSpPr>
          <p:cNvPr id="951339" name="Line 43"/>
          <p:cNvSpPr>
            <a:spLocks noChangeShapeType="1"/>
          </p:cNvSpPr>
          <p:nvPr/>
        </p:nvSpPr>
        <p:spPr bwMode="auto">
          <a:xfrm>
            <a:off x="2362200" y="3619500"/>
            <a:ext cx="533400" cy="152400"/>
          </a:xfrm>
          <a:prstGeom prst="line">
            <a:avLst/>
          </a:prstGeom>
          <a:noFill/>
          <a:ln w="9525">
            <a:solidFill>
              <a:schemeClr val="tx1"/>
            </a:solidFill>
            <a:round/>
            <a:headEnd/>
            <a:tailEnd/>
          </a:ln>
          <a:effectLst/>
        </p:spPr>
        <p:txBody>
          <a:bodyPr/>
          <a:lstStyle/>
          <a:p>
            <a:endParaRPr lang="en-US"/>
          </a:p>
        </p:txBody>
      </p:sp>
      <p:sp>
        <p:nvSpPr>
          <p:cNvPr id="951340" name="Line 44"/>
          <p:cNvSpPr>
            <a:spLocks noChangeShapeType="1"/>
          </p:cNvSpPr>
          <p:nvPr/>
        </p:nvSpPr>
        <p:spPr bwMode="auto">
          <a:xfrm>
            <a:off x="2667000" y="3390900"/>
            <a:ext cx="228600" cy="381000"/>
          </a:xfrm>
          <a:prstGeom prst="line">
            <a:avLst/>
          </a:prstGeom>
          <a:noFill/>
          <a:ln w="9525">
            <a:solidFill>
              <a:schemeClr val="tx1"/>
            </a:solidFill>
            <a:round/>
            <a:headEnd/>
            <a:tailEnd/>
          </a:ln>
          <a:effectLst/>
        </p:spPr>
        <p:txBody>
          <a:bodyPr/>
          <a:lstStyle/>
          <a:p>
            <a:endParaRPr lang="en-US"/>
          </a:p>
        </p:txBody>
      </p:sp>
      <p:pic>
        <p:nvPicPr>
          <p:cNvPr id="951341" name="Picture 45"/>
          <p:cNvPicPr>
            <a:picLocks noChangeAspect="1" noChangeArrowheads="1"/>
          </p:cNvPicPr>
          <p:nvPr/>
        </p:nvPicPr>
        <p:blipFill>
          <a:blip r:embed="rId4"/>
          <a:srcRect/>
          <a:stretch>
            <a:fillRect/>
          </a:stretch>
        </p:blipFill>
        <p:spPr bwMode="auto">
          <a:xfrm>
            <a:off x="2438400" y="3162300"/>
            <a:ext cx="381000" cy="376238"/>
          </a:xfrm>
          <a:prstGeom prst="rect">
            <a:avLst/>
          </a:prstGeom>
          <a:noFill/>
        </p:spPr>
      </p:pic>
      <p:pic>
        <p:nvPicPr>
          <p:cNvPr id="951342" name="Picture 46"/>
          <p:cNvPicPr>
            <a:picLocks noChangeAspect="1" noChangeArrowheads="1"/>
          </p:cNvPicPr>
          <p:nvPr/>
        </p:nvPicPr>
        <p:blipFill>
          <a:blip r:embed="rId4"/>
          <a:srcRect/>
          <a:stretch>
            <a:fillRect/>
          </a:stretch>
        </p:blipFill>
        <p:spPr bwMode="auto">
          <a:xfrm>
            <a:off x="2133600" y="3395663"/>
            <a:ext cx="381000" cy="376237"/>
          </a:xfrm>
          <a:prstGeom prst="rect">
            <a:avLst/>
          </a:prstGeom>
          <a:noFill/>
        </p:spPr>
      </p:pic>
      <p:sp>
        <p:nvSpPr>
          <p:cNvPr id="951343" name="Oval 47"/>
          <p:cNvSpPr>
            <a:spLocks noChangeArrowheads="1"/>
          </p:cNvSpPr>
          <p:nvPr/>
        </p:nvSpPr>
        <p:spPr bwMode="auto">
          <a:xfrm>
            <a:off x="2590800" y="3619500"/>
            <a:ext cx="138113" cy="138113"/>
          </a:xfrm>
          <a:prstGeom prst="ellipse">
            <a:avLst/>
          </a:prstGeom>
          <a:solidFill>
            <a:srgbClr val="006600"/>
          </a:solidFill>
          <a:ln w="9525">
            <a:solidFill>
              <a:schemeClr val="tx1"/>
            </a:solidFill>
            <a:round/>
            <a:headEnd/>
            <a:tailEnd/>
          </a:ln>
          <a:effectLst/>
        </p:spPr>
        <p:txBody>
          <a:bodyPr wrap="none" anchor="ctr"/>
          <a:lstStyle/>
          <a:p>
            <a:pPr algn="ctr" eaLnBrk="0" hangingPunct="0"/>
            <a:r>
              <a:rPr lang="en-US" sz="1000" b="1">
                <a:solidFill>
                  <a:schemeClr val="bg1"/>
                </a:solidFill>
                <a:effectLst/>
                <a:cs typeface="Arial" charset="0"/>
              </a:rPr>
              <a:t>2</a:t>
            </a:r>
          </a:p>
        </p:txBody>
      </p:sp>
      <p:sp>
        <p:nvSpPr>
          <p:cNvPr id="951344" name="Oval 48"/>
          <p:cNvSpPr>
            <a:spLocks noChangeArrowheads="1"/>
          </p:cNvSpPr>
          <p:nvPr/>
        </p:nvSpPr>
        <p:spPr bwMode="auto">
          <a:xfrm>
            <a:off x="2743200" y="3543300"/>
            <a:ext cx="138113" cy="138113"/>
          </a:xfrm>
          <a:prstGeom prst="ellipse">
            <a:avLst/>
          </a:prstGeom>
          <a:solidFill>
            <a:srgbClr val="006600"/>
          </a:solidFill>
          <a:ln w="9525">
            <a:solidFill>
              <a:schemeClr val="tx1"/>
            </a:solidFill>
            <a:round/>
            <a:headEnd/>
            <a:tailEnd/>
          </a:ln>
          <a:effectLst/>
        </p:spPr>
        <p:txBody>
          <a:bodyPr wrap="none" anchor="ctr"/>
          <a:lstStyle/>
          <a:p>
            <a:pPr algn="ctr" eaLnBrk="0" hangingPunct="0"/>
            <a:r>
              <a:rPr lang="en-US" sz="1000" b="1">
                <a:solidFill>
                  <a:schemeClr val="bg1"/>
                </a:solidFill>
                <a:effectLst/>
                <a:cs typeface="Arial" charset="0"/>
              </a:rPr>
              <a:t>2</a:t>
            </a:r>
          </a:p>
        </p:txBody>
      </p:sp>
      <p:sp>
        <p:nvSpPr>
          <p:cNvPr id="951345" name="Line 49"/>
          <p:cNvSpPr>
            <a:spLocks noChangeShapeType="1"/>
          </p:cNvSpPr>
          <p:nvPr/>
        </p:nvSpPr>
        <p:spPr bwMode="auto">
          <a:xfrm>
            <a:off x="2362200" y="5143500"/>
            <a:ext cx="533400" cy="152400"/>
          </a:xfrm>
          <a:prstGeom prst="line">
            <a:avLst/>
          </a:prstGeom>
          <a:noFill/>
          <a:ln w="9525">
            <a:solidFill>
              <a:schemeClr val="tx1"/>
            </a:solidFill>
            <a:round/>
            <a:headEnd/>
            <a:tailEnd/>
          </a:ln>
          <a:effectLst/>
        </p:spPr>
        <p:txBody>
          <a:bodyPr/>
          <a:lstStyle/>
          <a:p>
            <a:endParaRPr lang="en-US"/>
          </a:p>
        </p:txBody>
      </p:sp>
      <p:sp>
        <p:nvSpPr>
          <p:cNvPr id="951346" name="Line 50"/>
          <p:cNvSpPr>
            <a:spLocks noChangeShapeType="1"/>
          </p:cNvSpPr>
          <p:nvPr/>
        </p:nvSpPr>
        <p:spPr bwMode="auto">
          <a:xfrm>
            <a:off x="2667000" y="4914900"/>
            <a:ext cx="228600" cy="381000"/>
          </a:xfrm>
          <a:prstGeom prst="line">
            <a:avLst/>
          </a:prstGeom>
          <a:noFill/>
          <a:ln w="9525">
            <a:solidFill>
              <a:schemeClr val="tx1"/>
            </a:solidFill>
            <a:round/>
            <a:headEnd/>
            <a:tailEnd/>
          </a:ln>
          <a:effectLst/>
        </p:spPr>
        <p:txBody>
          <a:bodyPr/>
          <a:lstStyle/>
          <a:p>
            <a:endParaRPr lang="en-US"/>
          </a:p>
        </p:txBody>
      </p:sp>
      <p:pic>
        <p:nvPicPr>
          <p:cNvPr id="951347" name="Picture 51"/>
          <p:cNvPicPr>
            <a:picLocks noChangeAspect="1" noChangeArrowheads="1"/>
          </p:cNvPicPr>
          <p:nvPr/>
        </p:nvPicPr>
        <p:blipFill>
          <a:blip r:embed="rId4"/>
          <a:srcRect/>
          <a:stretch>
            <a:fillRect/>
          </a:stretch>
        </p:blipFill>
        <p:spPr bwMode="auto">
          <a:xfrm>
            <a:off x="2438400" y="4686300"/>
            <a:ext cx="381000" cy="376238"/>
          </a:xfrm>
          <a:prstGeom prst="rect">
            <a:avLst/>
          </a:prstGeom>
          <a:noFill/>
        </p:spPr>
      </p:pic>
      <p:pic>
        <p:nvPicPr>
          <p:cNvPr id="951348" name="Picture 52"/>
          <p:cNvPicPr>
            <a:picLocks noChangeAspect="1" noChangeArrowheads="1"/>
          </p:cNvPicPr>
          <p:nvPr/>
        </p:nvPicPr>
        <p:blipFill>
          <a:blip r:embed="rId4"/>
          <a:srcRect/>
          <a:stretch>
            <a:fillRect/>
          </a:stretch>
        </p:blipFill>
        <p:spPr bwMode="auto">
          <a:xfrm>
            <a:off x="2133600" y="4919663"/>
            <a:ext cx="381000" cy="376237"/>
          </a:xfrm>
          <a:prstGeom prst="rect">
            <a:avLst/>
          </a:prstGeom>
          <a:noFill/>
        </p:spPr>
      </p:pic>
      <p:sp>
        <p:nvSpPr>
          <p:cNvPr id="951349" name="Oval 53"/>
          <p:cNvSpPr>
            <a:spLocks noChangeArrowheads="1"/>
          </p:cNvSpPr>
          <p:nvPr/>
        </p:nvSpPr>
        <p:spPr bwMode="auto">
          <a:xfrm>
            <a:off x="2590800" y="5143500"/>
            <a:ext cx="138113" cy="138113"/>
          </a:xfrm>
          <a:prstGeom prst="ellipse">
            <a:avLst/>
          </a:prstGeom>
          <a:solidFill>
            <a:srgbClr val="006600"/>
          </a:solidFill>
          <a:ln w="9525">
            <a:solidFill>
              <a:schemeClr val="tx1"/>
            </a:solidFill>
            <a:round/>
            <a:headEnd/>
            <a:tailEnd/>
          </a:ln>
          <a:effectLst/>
        </p:spPr>
        <p:txBody>
          <a:bodyPr wrap="none" anchor="ctr"/>
          <a:lstStyle/>
          <a:p>
            <a:pPr algn="ctr" eaLnBrk="0" hangingPunct="0"/>
            <a:r>
              <a:rPr lang="en-US" sz="1000" b="1">
                <a:solidFill>
                  <a:schemeClr val="bg1"/>
                </a:solidFill>
                <a:effectLst/>
                <a:cs typeface="Arial" charset="0"/>
              </a:rPr>
              <a:t>1</a:t>
            </a:r>
          </a:p>
        </p:txBody>
      </p:sp>
      <p:sp>
        <p:nvSpPr>
          <p:cNvPr id="951350" name="Oval 54"/>
          <p:cNvSpPr>
            <a:spLocks noChangeArrowheads="1"/>
          </p:cNvSpPr>
          <p:nvPr/>
        </p:nvSpPr>
        <p:spPr bwMode="auto">
          <a:xfrm>
            <a:off x="2743200" y="5067300"/>
            <a:ext cx="138113" cy="138113"/>
          </a:xfrm>
          <a:prstGeom prst="ellipse">
            <a:avLst/>
          </a:prstGeom>
          <a:solidFill>
            <a:srgbClr val="006600"/>
          </a:solidFill>
          <a:ln w="9525">
            <a:solidFill>
              <a:schemeClr val="tx1"/>
            </a:solidFill>
            <a:round/>
            <a:headEnd/>
            <a:tailEnd/>
          </a:ln>
          <a:effectLst/>
        </p:spPr>
        <p:txBody>
          <a:bodyPr wrap="none" anchor="ctr"/>
          <a:lstStyle/>
          <a:p>
            <a:pPr algn="ctr" eaLnBrk="0" hangingPunct="0"/>
            <a:r>
              <a:rPr lang="en-US" sz="1000" b="1">
                <a:solidFill>
                  <a:schemeClr val="bg1"/>
                </a:solidFill>
                <a:effectLst/>
                <a:cs typeface="Arial" charset="0"/>
              </a:rPr>
              <a:t>1</a:t>
            </a:r>
          </a:p>
        </p:txBody>
      </p:sp>
      <p:sp>
        <p:nvSpPr>
          <p:cNvPr id="951351" name="Line 55"/>
          <p:cNvSpPr>
            <a:spLocks noChangeShapeType="1"/>
          </p:cNvSpPr>
          <p:nvPr/>
        </p:nvSpPr>
        <p:spPr bwMode="auto">
          <a:xfrm flipV="1">
            <a:off x="6781800" y="2476500"/>
            <a:ext cx="76200" cy="685800"/>
          </a:xfrm>
          <a:prstGeom prst="line">
            <a:avLst/>
          </a:prstGeom>
          <a:noFill/>
          <a:ln w="9525">
            <a:solidFill>
              <a:schemeClr val="tx1"/>
            </a:solidFill>
            <a:round/>
            <a:headEnd/>
            <a:tailEnd/>
          </a:ln>
          <a:effectLst/>
        </p:spPr>
        <p:txBody>
          <a:bodyPr/>
          <a:lstStyle/>
          <a:p>
            <a:endParaRPr lang="en-US"/>
          </a:p>
        </p:txBody>
      </p:sp>
      <p:sp>
        <p:nvSpPr>
          <p:cNvPr id="951352" name="Line 56"/>
          <p:cNvSpPr>
            <a:spLocks noChangeShapeType="1"/>
          </p:cNvSpPr>
          <p:nvPr/>
        </p:nvSpPr>
        <p:spPr bwMode="auto">
          <a:xfrm flipV="1">
            <a:off x="6781800" y="2400300"/>
            <a:ext cx="457200" cy="762000"/>
          </a:xfrm>
          <a:prstGeom prst="line">
            <a:avLst/>
          </a:prstGeom>
          <a:noFill/>
          <a:ln w="9525">
            <a:solidFill>
              <a:schemeClr val="tx1"/>
            </a:solidFill>
            <a:round/>
            <a:headEnd/>
            <a:tailEnd/>
          </a:ln>
          <a:effectLst/>
        </p:spPr>
        <p:txBody>
          <a:bodyPr/>
          <a:lstStyle/>
          <a:p>
            <a:endParaRPr lang="en-US"/>
          </a:p>
        </p:txBody>
      </p:sp>
      <p:sp>
        <p:nvSpPr>
          <p:cNvPr id="951353" name="Oval 57"/>
          <p:cNvSpPr>
            <a:spLocks noChangeArrowheads="1"/>
          </p:cNvSpPr>
          <p:nvPr/>
        </p:nvSpPr>
        <p:spPr bwMode="auto">
          <a:xfrm>
            <a:off x="6781800" y="2628900"/>
            <a:ext cx="138113" cy="138113"/>
          </a:xfrm>
          <a:prstGeom prst="ellipse">
            <a:avLst/>
          </a:prstGeom>
          <a:solidFill>
            <a:srgbClr val="006600"/>
          </a:solidFill>
          <a:ln w="9525">
            <a:solidFill>
              <a:schemeClr val="tx1"/>
            </a:solidFill>
            <a:round/>
            <a:headEnd/>
            <a:tailEnd/>
          </a:ln>
          <a:effectLst/>
        </p:spPr>
        <p:txBody>
          <a:bodyPr wrap="none" anchor="ctr"/>
          <a:lstStyle/>
          <a:p>
            <a:pPr algn="ctr" eaLnBrk="0" hangingPunct="0"/>
            <a:r>
              <a:rPr lang="en-US" sz="1000" b="1">
                <a:solidFill>
                  <a:schemeClr val="bg1"/>
                </a:solidFill>
                <a:effectLst/>
                <a:cs typeface="Arial" charset="0"/>
              </a:rPr>
              <a:t>4</a:t>
            </a:r>
          </a:p>
        </p:txBody>
      </p:sp>
      <p:sp>
        <p:nvSpPr>
          <p:cNvPr id="951354" name="Oval 58"/>
          <p:cNvSpPr>
            <a:spLocks noChangeArrowheads="1"/>
          </p:cNvSpPr>
          <p:nvPr/>
        </p:nvSpPr>
        <p:spPr bwMode="auto">
          <a:xfrm>
            <a:off x="6997700" y="2628900"/>
            <a:ext cx="138113" cy="138113"/>
          </a:xfrm>
          <a:prstGeom prst="ellipse">
            <a:avLst/>
          </a:prstGeom>
          <a:solidFill>
            <a:srgbClr val="006600"/>
          </a:solidFill>
          <a:ln w="9525">
            <a:solidFill>
              <a:schemeClr val="tx1"/>
            </a:solidFill>
            <a:round/>
            <a:headEnd/>
            <a:tailEnd/>
          </a:ln>
          <a:effectLst/>
        </p:spPr>
        <p:txBody>
          <a:bodyPr wrap="none" anchor="ctr"/>
          <a:lstStyle/>
          <a:p>
            <a:pPr algn="ctr" eaLnBrk="0" hangingPunct="0"/>
            <a:r>
              <a:rPr lang="en-US" sz="1000" b="1">
                <a:solidFill>
                  <a:schemeClr val="bg1"/>
                </a:solidFill>
                <a:effectLst/>
                <a:cs typeface="Arial" charset="0"/>
              </a:rPr>
              <a:t>4</a:t>
            </a:r>
          </a:p>
        </p:txBody>
      </p:sp>
      <p:sp>
        <p:nvSpPr>
          <p:cNvPr id="951355" name="Line 59"/>
          <p:cNvSpPr>
            <a:spLocks noChangeShapeType="1"/>
          </p:cNvSpPr>
          <p:nvPr/>
        </p:nvSpPr>
        <p:spPr bwMode="auto">
          <a:xfrm>
            <a:off x="6858000" y="4381500"/>
            <a:ext cx="381000" cy="838200"/>
          </a:xfrm>
          <a:prstGeom prst="line">
            <a:avLst/>
          </a:prstGeom>
          <a:noFill/>
          <a:ln w="9525">
            <a:solidFill>
              <a:schemeClr val="tx1"/>
            </a:solidFill>
            <a:round/>
            <a:headEnd/>
            <a:tailEnd/>
          </a:ln>
          <a:effectLst/>
        </p:spPr>
        <p:txBody>
          <a:bodyPr/>
          <a:lstStyle/>
          <a:p>
            <a:endParaRPr lang="en-US"/>
          </a:p>
        </p:txBody>
      </p:sp>
      <p:sp>
        <p:nvSpPr>
          <p:cNvPr id="951356" name="Line 60"/>
          <p:cNvSpPr>
            <a:spLocks noChangeShapeType="1"/>
          </p:cNvSpPr>
          <p:nvPr/>
        </p:nvSpPr>
        <p:spPr bwMode="auto">
          <a:xfrm>
            <a:off x="6781800" y="4381500"/>
            <a:ext cx="76200" cy="914400"/>
          </a:xfrm>
          <a:prstGeom prst="line">
            <a:avLst/>
          </a:prstGeom>
          <a:noFill/>
          <a:ln w="9525">
            <a:solidFill>
              <a:schemeClr val="tx1"/>
            </a:solidFill>
            <a:round/>
            <a:headEnd/>
            <a:tailEnd/>
          </a:ln>
          <a:effectLst/>
        </p:spPr>
        <p:txBody>
          <a:bodyPr/>
          <a:lstStyle/>
          <a:p>
            <a:endParaRPr lang="en-US"/>
          </a:p>
        </p:txBody>
      </p:sp>
      <p:sp>
        <p:nvSpPr>
          <p:cNvPr id="951357" name="Oval 61"/>
          <p:cNvSpPr>
            <a:spLocks noChangeArrowheads="1"/>
          </p:cNvSpPr>
          <p:nvPr/>
        </p:nvSpPr>
        <p:spPr bwMode="auto">
          <a:xfrm>
            <a:off x="6781800" y="4838700"/>
            <a:ext cx="138113" cy="138113"/>
          </a:xfrm>
          <a:prstGeom prst="ellipse">
            <a:avLst/>
          </a:prstGeom>
          <a:solidFill>
            <a:srgbClr val="006600"/>
          </a:solidFill>
          <a:ln w="9525">
            <a:solidFill>
              <a:schemeClr val="tx1"/>
            </a:solidFill>
            <a:round/>
            <a:headEnd/>
            <a:tailEnd/>
          </a:ln>
          <a:effectLst/>
        </p:spPr>
        <p:txBody>
          <a:bodyPr wrap="none" anchor="ctr"/>
          <a:lstStyle/>
          <a:p>
            <a:pPr algn="ctr" eaLnBrk="0" hangingPunct="0"/>
            <a:r>
              <a:rPr lang="en-US" sz="1000" b="1">
                <a:solidFill>
                  <a:schemeClr val="bg1"/>
                </a:solidFill>
                <a:effectLst/>
                <a:cs typeface="Arial" charset="0"/>
              </a:rPr>
              <a:t>5</a:t>
            </a:r>
          </a:p>
        </p:txBody>
      </p:sp>
      <p:sp>
        <p:nvSpPr>
          <p:cNvPr id="951358" name="Oval 62"/>
          <p:cNvSpPr>
            <a:spLocks noChangeArrowheads="1"/>
          </p:cNvSpPr>
          <p:nvPr/>
        </p:nvSpPr>
        <p:spPr bwMode="auto">
          <a:xfrm>
            <a:off x="7024688" y="4838700"/>
            <a:ext cx="138112" cy="138113"/>
          </a:xfrm>
          <a:prstGeom prst="ellipse">
            <a:avLst/>
          </a:prstGeom>
          <a:solidFill>
            <a:srgbClr val="006600"/>
          </a:solidFill>
          <a:ln w="9525">
            <a:solidFill>
              <a:schemeClr val="tx1"/>
            </a:solidFill>
            <a:round/>
            <a:headEnd/>
            <a:tailEnd/>
          </a:ln>
          <a:effectLst/>
        </p:spPr>
        <p:txBody>
          <a:bodyPr wrap="none" anchor="ctr"/>
          <a:lstStyle/>
          <a:p>
            <a:pPr algn="ctr" eaLnBrk="0" hangingPunct="0"/>
            <a:r>
              <a:rPr lang="en-US" sz="1000" b="1">
                <a:solidFill>
                  <a:schemeClr val="bg1"/>
                </a:solidFill>
                <a:effectLst/>
                <a:cs typeface="Arial" charset="0"/>
              </a:rPr>
              <a:t>5</a:t>
            </a:r>
          </a:p>
        </p:txBody>
      </p:sp>
      <p:pic>
        <p:nvPicPr>
          <p:cNvPr id="951359" name="Picture 63"/>
          <p:cNvPicPr>
            <a:picLocks noChangeAspect="1" noChangeArrowheads="1"/>
          </p:cNvPicPr>
          <p:nvPr/>
        </p:nvPicPr>
        <p:blipFill>
          <a:blip r:embed="rId5"/>
          <a:srcRect/>
          <a:stretch>
            <a:fillRect/>
          </a:stretch>
        </p:blipFill>
        <p:spPr bwMode="auto">
          <a:xfrm>
            <a:off x="6705600" y="2095500"/>
            <a:ext cx="327025" cy="457200"/>
          </a:xfrm>
          <a:prstGeom prst="rect">
            <a:avLst/>
          </a:prstGeom>
          <a:noFill/>
        </p:spPr>
      </p:pic>
      <p:pic>
        <p:nvPicPr>
          <p:cNvPr id="951360" name="Picture 64"/>
          <p:cNvPicPr>
            <a:picLocks noChangeAspect="1" noChangeArrowheads="1"/>
          </p:cNvPicPr>
          <p:nvPr/>
        </p:nvPicPr>
        <p:blipFill>
          <a:blip r:embed="rId5"/>
          <a:srcRect/>
          <a:stretch>
            <a:fillRect/>
          </a:stretch>
        </p:blipFill>
        <p:spPr bwMode="auto">
          <a:xfrm>
            <a:off x="7086600" y="2095500"/>
            <a:ext cx="327025" cy="457200"/>
          </a:xfrm>
          <a:prstGeom prst="rect">
            <a:avLst/>
          </a:prstGeom>
          <a:noFill/>
        </p:spPr>
      </p:pic>
      <p:pic>
        <p:nvPicPr>
          <p:cNvPr id="951361" name="Picture 65"/>
          <p:cNvPicPr>
            <a:picLocks noChangeAspect="1" noChangeArrowheads="1"/>
          </p:cNvPicPr>
          <p:nvPr/>
        </p:nvPicPr>
        <p:blipFill>
          <a:blip r:embed="rId5"/>
          <a:srcRect/>
          <a:stretch>
            <a:fillRect/>
          </a:stretch>
        </p:blipFill>
        <p:spPr bwMode="auto">
          <a:xfrm>
            <a:off x="6705600" y="5067300"/>
            <a:ext cx="327025" cy="457200"/>
          </a:xfrm>
          <a:prstGeom prst="rect">
            <a:avLst/>
          </a:prstGeom>
          <a:noFill/>
        </p:spPr>
      </p:pic>
      <p:pic>
        <p:nvPicPr>
          <p:cNvPr id="951362" name="Picture 66"/>
          <p:cNvPicPr>
            <a:picLocks noChangeAspect="1" noChangeArrowheads="1"/>
          </p:cNvPicPr>
          <p:nvPr/>
        </p:nvPicPr>
        <p:blipFill>
          <a:blip r:embed="rId5"/>
          <a:srcRect/>
          <a:stretch>
            <a:fillRect/>
          </a:stretch>
        </p:blipFill>
        <p:spPr bwMode="auto">
          <a:xfrm>
            <a:off x="7086600" y="5067300"/>
            <a:ext cx="327025" cy="457200"/>
          </a:xfrm>
          <a:prstGeom prst="rect">
            <a:avLst/>
          </a:prstGeom>
          <a:noFill/>
        </p:spPr>
      </p:pic>
      <p:grpSp>
        <p:nvGrpSpPr>
          <p:cNvPr id="4" name="Group 67"/>
          <p:cNvGrpSpPr>
            <a:grpSpLocks/>
          </p:cNvGrpSpPr>
          <p:nvPr/>
        </p:nvGrpSpPr>
        <p:grpSpPr bwMode="auto">
          <a:xfrm>
            <a:off x="1600200" y="2157413"/>
            <a:ext cx="1295400" cy="3824287"/>
            <a:chOff x="1008" y="1287"/>
            <a:chExt cx="816" cy="2409"/>
          </a:xfrm>
        </p:grpSpPr>
        <p:sp>
          <p:nvSpPr>
            <p:cNvPr id="951364" name="Line 68"/>
            <p:cNvSpPr>
              <a:spLocks noChangeShapeType="1"/>
            </p:cNvSpPr>
            <p:nvPr/>
          </p:nvSpPr>
          <p:spPr bwMode="auto">
            <a:xfrm>
              <a:off x="1104" y="2400"/>
              <a:ext cx="720" cy="0"/>
            </a:xfrm>
            <a:prstGeom prst="line">
              <a:avLst/>
            </a:prstGeom>
            <a:noFill/>
            <a:ln w="9525">
              <a:solidFill>
                <a:schemeClr val="tx1"/>
              </a:solidFill>
              <a:round/>
              <a:headEnd/>
              <a:tailEnd/>
            </a:ln>
            <a:effectLst/>
          </p:spPr>
          <p:txBody>
            <a:bodyPr/>
            <a:lstStyle/>
            <a:p>
              <a:endParaRPr lang="en-US"/>
            </a:p>
          </p:txBody>
        </p:sp>
        <p:sp>
          <p:nvSpPr>
            <p:cNvPr id="951365" name="Line 69"/>
            <p:cNvSpPr>
              <a:spLocks noChangeShapeType="1"/>
            </p:cNvSpPr>
            <p:nvPr/>
          </p:nvSpPr>
          <p:spPr bwMode="auto">
            <a:xfrm flipV="1">
              <a:off x="1104" y="2400"/>
              <a:ext cx="720" cy="288"/>
            </a:xfrm>
            <a:prstGeom prst="line">
              <a:avLst/>
            </a:prstGeom>
            <a:noFill/>
            <a:ln w="9525">
              <a:solidFill>
                <a:schemeClr val="tx1"/>
              </a:solidFill>
              <a:round/>
              <a:headEnd/>
              <a:tailEnd/>
            </a:ln>
            <a:effectLst/>
          </p:spPr>
          <p:txBody>
            <a:bodyPr/>
            <a:lstStyle/>
            <a:p>
              <a:endParaRPr lang="en-US"/>
            </a:p>
          </p:txBody>
        </p:sp>
        <p:grpSp>
          <p:nvGrpSpPr>
            <p:cNvPr id="5" name="Group 70"/>
            <p:cNvGrpSpPr>
              <a:grpSpLocks/>
            </p:cNvGrpSpPr>
            <p:nvPr/>
          </p:nvGrpSpPr>
          <p:grpSpPr bwMode="auto">
            <a:xfrm>
              <a:off x="1008" y="2256"/>
              <a:ext cx="146" cy="192"/>
              <a:chOff x="3824" y="2168"/>
              <a:chExt cx="384" cy="504"/>
            </a:xfrm>
          </p:grpSpPr>
          <p:pic>
            <p:nvPicPr>
              <p:cNvPr id="951367" name="Picture 71"/>
              <p:cNvPicPr>
                <a:picLocks noChangeAspect="1" noChangeArrowheads="1"/>
              </p:cNvPicPr>
              <p:nvPr/>
            </p:nvPicPr>
            <p:blipFill>
              <a:blip r:embed="rId6"/>
              <a:srcRect/>
              <a:stretch>
                <a:fillRect/>
              </a:stretch>
            </p:blipFill>
            <p:spPr bwMode="auto">
              <a:xfrm>
                <a:off x="3824" y="2336"/>
                <a:ext cx="384" cy="336"/>
              </a:xfrm>
              <a:prstGeom prst="rect">
                <a:avLst/>
              </a:prstGeom>
              <a:noFill/>
            </p:spPr>
          </p:pic>
          <p:sp>
            <p:nvSpPr>
              <p:cNvPr id="951368" name="Arc 72"/>
              <p:cNvSpPr>
                <a:spLocks/>
              </p:cNvSpPr>
              <p:nvPr/>
            </p:nvSpPr>
            <p:spPr bwMode="auto">
              <a:xfrm rot="7883437" flipH="1" flipV="1">
                <a:off x="3992" y="2264"/>
                <a:ext cx="96" cy="9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p:spPr>
            <p:txBody>
              <a:bodyPr anchor="ctr">
                <a:spAutoFit/>
              </a:bodyPr>
              <a:lstStyle/>
              <a:p>
                <a:endParaRPr lang="en-US"/>
              </a:p>
            </p:txBody>
          </p:sp>
          <p:sp>
            <p:nvSpPr>
              <p:cNvPr id="951369" name="Arc 73"/>
              <p:cNvSpPr>
                <a:spLocks/>
              </p:cNvSpPr>
              <p:nvPr/>
            </p:nvSpPr>
            <p:spPr bwMode="auto">
              <a:xfrm rot="7870416" flipH="1" flipV="1">
                <a:off x="3928" y="2168"/>
                <a:ext cx="208" cy="20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p:spPr>
            <p:txBody>
              <a:bodyPr anchor="ctr">
                <a:spAutoFit/>
              </a:bodyPr>
              <a:lstStyle/>
              <a:p>
                <a:endParaRPr lang="en-US"/>
              </a:p>
            </p:txBody>
          </p:sp>
        </p:grpSp>
        <p:grpSp>
          <p:nvGrpSpPr>
            <p:cNvPr id="6" name="Group 74"/>
            <p:cNvGrpSpPr>
              <a:grpSpLocks/>
            </p:cNvGrpSpPr>
            <p:nvPr/>
          </p:nvGrpSpPr>
          <p:grpSpPr bwMode="auto">
            <a:xfrm>
              <a:off x="1008" y="2544"/>
              <a:ext cx="146" cy="192"/>
              <a:chOff x="3824" y="2168"/>
              <a:chExt cx="384" cy="504"/>
            </a:xfrm>
          </p:grpSpPr>
          <p:pic>
            <p:nvPicPr>
              <p:cNvPr id="951371" name="Picture 75"/>
              <p:cNvPicPr>
                <a:picLocks noChangeAspect="1" noChangeArrowheads="1"/>
              </p:cNvPicPr>
              <p:nvPr/>
            </p:nvPicPr>
            <p:blipFill>
              <a:blip r:embed="rId6"/>
              <a:srcRect/>
              <a:stretch>
                <a:fillRect/>
              </a:stretch>
            </p:blipFill>
            <p:spPr bwMode="auto">
              <a:xfrm>
                <a:off x="3824" y="2336"/>
                <a:ext cx="384" cy="336"/>
              </a:xfrm>
              <a:prstGeom prst="rect">
                <a:avLst/>
              </a:prstGeom>
              <a:noFill/>
            </p:spPr>
          </p:pic>
          <p:sp>
            <p:nvSpPr>
              <p:cNvPr id="951372" name="Arc 76"/>
              <p:cNvSpPr>
                <a:spLocks/>
              </p:cNvSpPr>
              <p:nvPr/>
            </p:nvSpPr>
            <p:spPr bwMode="auto">
              <a:xfrm rot="7883437" flipH="1" flipV="1">
                <a:off x="3992" y="2264"/>
                <a:ext cx="96" cy="9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p:spPr>
            <p:txBody>
              <a:bodyPr anchor="ctr">
                <a:spAutoFit/>
              </a:bodyPr>
              <a:lstStyle/>
              <a:p>
                <a:endParaRPr lang="en-US"/>
              </a:p>
            </p:txBody>
          </p:sp>
          <p:sp>
            <p:nvSpPr>
              <p:cNvPr id="951373" name="Arc 77"/>
              <p:cNvSpPr>
                <a:spLocks/>
              </p:cNvSpPr>
              <p:nvPr/>
            </p:nvSpPr>
            <p:spPr bwMode="auto">
              <a:xfrm rot="7870416" flipH="1" flipV="1">
                <a:off x="3928" y="2168"/>
                <a:ext cx="208" cy="20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p:spPr>
            <p:txBody>
              <a:bodyPr anchor="ctr">
                <a:spAutoFit/>
              </a:bodyPr>
              <a:lstStyle/>
              <a:p>
                <a:endParaRPr lang="en-US"/>
              </a:p>
            </p:txBody>
          </p:sp>
        </p:grpSp>
        <p:sp>
          <p:nvSpPr>
            <p:cNvPr id="951374" name="Line 78"/>
            <p:cNvSpPr>
              <a:spLocks noChangeShapeType="1"/>
            </p:cNvSpPr>
            <p:nvPr/>
          </p:nvSpPr>
          <p:spPr bwMode="auto">
            <a:xfrm>
              <a:off x="1104" y="3360"/>
              <a:ext cx="720" cy="0"/>
            </a:xfrm>
            <a:prstGeom prst="line">
              <a:avLst/>
            </a:prstGeom>
            <a:noFill/>
            <a:ln w="9525">
              <a:solidFill>
                <a:schemeClr val="tx1"/>
              </a:solidFill>
              <a:round/>
              <a:headEnd/>
              <a:tailEnd/>
            </a:ln>
            <a:effectLst/>
          </p:spPr>
          <p:txBody>
            <a:bodyPr/>
            <a:lstStyle/>
            <a:p>
              <a:endParaRPr lang="en-US"/>
            </a:p>
          </p:txBody>
        </p:sp>
        <p:sp>
          <p:nvSpPr>
            <p:cNvPr id="951375" name="Line 79"/>
            <p:cNvSpPr>
              <a:spLocks noChangeShapeType="1"/>
            </p:cNvSpPr>
            <p:nvPr/>
          </p:nvSpPr>
          <p:spPr bwMode="auto">
            <a:xfrm flipV="1">
              <a:off x="1104" y="3360"/>
              <a:ext cx="720" cy="288"/>
            </a:xfrm>
            <a:prstGeom prst="line">
              <a:avLst/>
            </a:prstGeom>
            <a:noFill/>
            <a:ln w="9525">
              <a:solidFill>
                <a:schemeClr val="tx1"/>
              </a:solidFill>
              <a:round/>
              <a:headEnd/>
              <a:tailEnd/>
            </a:ln>
            <a:effectLst/>
          </p:spPr>
          <p:txBody>
            <a:bodyPr/>
            <a:lstStyle/>
            <a:p>
              <a:endParaRPr lang="en-US"/>
            </a:p>
          </p:txBody>
        </p:sp>
        <p:grpSp>
          <p:nvGrpSpPr>
            <p:cNvPr id="7" name="Group 80"/>
            <p:cNvGrpSpPr>
              <a:grpSpLocks/>
            </p:cNvGrpSpPr>
            <p:nvPr/>
          </p:nvGrpSpPr>
          <p:grpSpPr bwMode="auto">
            <a:xfrm>
              <a:off x="1008" y="3216"/>
              <a:ext cx="146" cy="192"/>
              <a:chOff x="3824" y="2168"/>
              <a:chExt cx="384" cy="504"/>
            </a:xfrm>
          </p:grpSpPr>
          <p:pic>
            <p:nvPicPr>
              <p:cNvPr id="951377" name="Picture 81"/>
              <p:cNvPicPr>
                <a:picLocks noChangeAspect="1" noChangeArrowheads="1"/>
              </p:cNvPicPr>
              <p:nvPr/>
            </p:nvPicPr>
            <p:blipFill>
              <a:blip r:embed="rId6"/>
              <a:srcRect/>
              <a:stretch>
                <a:fillRect/>
              </a:stretch>
            </p:blipFill>
            <p:spPr bwMode="auto">
              <a:xfrm>
                <a:off x="3824" y="2336"/>
                <a:ext cx="384" cy="336"/>
              </a:xfrm>
              <a:prstGeom prst="rect">
                <a:avLst/>
              </a:prstGeom>
              <a:noFill/>
            </p:spPr>
          </p:pic>
          <p:sp>
            <p:nvSpPr>
              <p:cNvPr id="951378" name="Arc 82"/>
              <p:cNvSpPr>
                <a:spLocks/>
              </p:cNvSpPr>
              <p:nvPr/>
            </p:nvSpPr>
            <p:spPr bwMode="auto">
              <a:xfrm rot="7883437" flipH="1" flipV="1">
                <a:off x="3992" y="2264"/>
                <a:ext cx="96" cy="9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p:spPr>
            <p:txBody>
              <a:bodyPr anchor="ctr">
                <a:spAutoFit/>
              </a:bodyPr>
              <a:lstStyle/>
              <a:p>
                <a:endParaRPr lang="en-US"/>
              </a:p>
            </p:txBody>
          </p:sp>
          <p:sp>
            <p:nvSpPr>
              <p:cNvPr id="951379" name="Arc 83"/>
              <p:cNvSpPr>
                <a:spLocks/>
              </p:cNvSpPr>
              <p:nvPr/>
            </p:nvSpPr>
            <p:spPr bwMode="auto">
              <a:xfrm rot="7870416" flipH="1" flipV="1">
                <a:off x="3928" y="2168"/>
                <a:ext cx="208" cy="20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p:spPr>
            <p:txBody>
              <a:bodyPr anchor="ctr">
                <a:spAutoFit/>
              </a:bodyPr>
              <a:lstStyle/>
              <a:p>
                <a:endParaRPr lang="en-US"/>
              </a:p>
            </p:txBody>
          </p:sp>
        </p:grpSp>
        <p:grpSp>
          <p:nvGrpSpPr>
            <p:cNvPr id="8" name="Group 84"/>
            <p:cNvGrpSpPr>
              <a:grpSpLocks/>
            </p:cNvGrpSpPr>
            <p:nvPr/>
          </p:nvGrpSpPr>
          <p:grpSpPr bwMode="auto">
            <a:xfrm>
              <a:off x="1008" y="3504"/>
              <a:ext cx="146" cy="192"/>
              <a:chOff x="3824" y="2168"/>
              <a:chExt cx="384" cy="504"/>
            </a:xfrm>
          </p:grpSpPr>
          <p:pic>
            <p:nvPicPr>
              <p:cNvPr id="951381" name="Picture 85"/>
              <p:cNvPicPr>
                <a:picLocks noChangeAspect="1" noChangeArrowheads="1"/>
              </p:cNvPicPr>
              <p:nvPr/>
            </p:nvPicPr>
            <p:blipFill>
              <a:blip r:embed="rId6"/>
              <a:srcRect/>
              <a:stretch>
                <a:fillRect/>
              </a:stretch>
            </p:blipFill>
            <p:spPr bwMode="auto">
              <a:xfrm>
                <a:off x="3824" y="2336"/>
                <a:ext cx="384" cy="336"/>
              </a:xfrm>
              <a:prstGeom prst="rect">
                <a:avLst/>
              </a:prstGeom>
              <a:noFill/>
            </p:spPr>
          </p:pic>
          <p:sp>
            <p:nvSpPr>
              <p:cNvPr id="951382" name="Arc 86"/>
              <p:cNvSpPr>
                <a:spLocks/>
              </p:cNvSpPr>
              <p:nvPr/>
            </p:nvSpPr>
            <p:spPr bwMode="auto">
              <a:xfrm rot="7883437" flipH="1" flipV="1">
                <a:off x="3992" y="2264"/>
                <a:ext cx="96" cy="9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p:spPr>
            <p:txBody>
              <a:bodyPr anchor="ctr">
                <a:spAutoFit/>
              </a:bodyPr>
              <a:lstStyle/>
              <a:p>
                <a:endParaRPr lang="en-US"/>
              </a:p>
            </p:txBody>
          </p:sp>
          <p:sp>
            <p:nvSpPr>
              <p:cNvPr id="951383" name="Arc 87"/>
              <p:cNvSpPr>
                <a:spLocks/>
              </p:cNvSpPr>
              <p:nvPr/>
            </p:nvSpPr>
            <p:spPr bwMode="auto">
              <a:xfrm rot="7870416" flipH="1" flipV="1">
                <a:off x="3928" y="2168"/>
                <a:ext cx="208" cy="20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p:spPr>
            <p:txBody>
              <a:bodyPr anchor="ctr">
                <a:spAutoFit/>
              </a:bodyPr>
              <a:lstStyle/>
              <a:p>
                <a:endParaRPr lang="en-US"/>
              </a:p>
            </p:txBody>
          </p:sp>
        </p:grpSp>
        <p:sp>
          <p:nvSpPr>
            <p:cNvPr id="951384" name="Line 88"/>
            <p:cNvSpPr>
              <a:spLocks noChangeShapeType="1"/>
            </p:cNvSpPr>
            <p:nvPr/>
          </p:nvSpPr>
          <p:spPr bwMode="auto">
            <a:xfrm>
              <a:off x="1104" y="1431"/>
              <a:ext cx="720" cy="0"/>
            </a:xfrm>
            <a:prstGeom prst="line">
              <a:avLst/>
            </a:prstGeom>
            <a:noFill/>
            <a:ln w="9525">
              <a:solidFill>
                <a:schemeClr val="tx1"/>
              </a:solidFill>
              <a:round/>
              <a:headEnd/>
              <a:tailEnd/>
            </a:ln>
            <a:effectLst/>
          </p:spPr>
          <p:txBody>
            <a:bodyPr/>
            <a:lstStyle/>
            <a:p>
              <a:endParaRPr lang="en-US"/>
            </a:p>
          </p:txBody>
        </p:sp>
        <p:sp>
          <p:nvSpPr>
            <p:cNvPr id="951385" name="Line 89"/>
            <p:cNvSpPr>
              <a:spLocks noChangeShapeType="1"/>
            </p:cNvSpPr>
            <p:nvPr/>
          </p:nvSpPr>
          <p:spPr bwMode="auto">
            <a:xfrm flipV="1">
              <a:off x="1104" y="1431"/>
              <a:ext cx="720" cy="288"/>
            </a:xfrm>
            <a:prstGeom prst="line">
              <a:avLst/>
            </a:prstGeom>
            <a:noFill/>
            <a:ln w="9525">
              <a:solidFill>
                <a:schemeClr val="tx1"/>
              </a:solidFill>
              <a:round/>
              <a:headEnd/>
              <a:tailEnd/>
            </a:ln>
            <a:effectLst/>
          </p:spPr>
          <p:txBody>
            <a:bodyPr/>
            <a:lstStyle/>
            <a:p>
              <a:endParaRPr lang="en-US"/>
            </a:p>
          </p:txBody>
        </p:sp>
        <p:grpSp>
          <p:nvGrpSpPr>
            <p:cNvPr id="9" name="Group 90"/>
            <p:cNvGrpSpPr>
              <a:grpSpLocks/>
            </p:cNvGrpSpPr>
            <p:nvPr/>
          </p:nvGrpSpPr>
          <p:grpSpPr bwMode="auto">
            <a:xfrm>
              <a:off x="1008" y="1287"/>
              <a:ext cx="146" cy="192"/>
              <a:chOff x="3824" y="2168"/>
              <a:chExt cx="384" cy="504"/>
            </a:xfrm>
          </p:grpSpPr>
          <p:pic>
            <p:nvPicPr>
              <p:cNvPr id="951387" name="Picture 91"/>
              <p:cNvPicPr>
                <a:picLocks noChangeAspect="1" noChangeArrowheads="1"/>
              </p:cNvPicPr>
              <p:nvPr/>
            </p:nvPicPr>
            <p:blipFill>
              <a:blip r:embed="rId6"/>
              <a:srcRect/>
              <a:stretch>
                <a:fillRect/>
              </a:stretch>
            </p:blipFill>
            <p:spPr bwMode="auto">
              <a:xfrm>
                <a:off x="3824" y="2336"/>
                <a:ext cx="384" cy="336"/>
              </a:xfrm>
              <a:prstGeom prst="rect">
                <a:avLst/>
              </a:prstGeom>
              <a:noFill/>
            </p:spPr>
          </p:pic>
          <p:sp>
            <p:nvSpPr>
              <p:cNvPr id="951388" name="Arc 92"/>
              <p:cNvSpPr>
                <a:spLocks/>
              </p:cNvSpPr>
              <p:nvPr/>
            </p:nvSpPr>
            <p:spPr bwMode="auto">
              <a:xfrm rot="7883437" flipH="1" flipV="1">
                <a:off x="3992" y="2264"/>
                <a:ext cx="96" cy="9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p:spPr>
            <p:txBody>
              <a:bodyPr anchor="ctr">
                <a:spAutoFit/>
              </a:bodyPr>
              <a:lstStyle/>
              <a:p>
                <a:endParaRPr lang="en-US"/>
              </a:p>
            </p:txBody>
          </p:sp>
          <p:sp>
            <p:nvSpPr>
              <p:cNvPr id="951389" name="Arc 93"/>
              <p:cNvSpPr>
                <a:spLocks/>
              </p:cNvSpPr>
              <p:nvPr/>
            </p:nvSpPr>
            <p:spPr bwMode="auto">
              <a:xfrm rot="7870416" flipH="1" flipV="1">
                <a:off x="3928" y="2168"/>
                <a:ext cx="208" cy="20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p:spPr>
            <p:txBody>
              <a:bodyPr anchor="ctr">
                <a:spAutoFit/>
              </a:bodyPr>
              <a:lstStyle/>
              <a:p>
                <a:endParaRPr lang="en-US"/>
              </a:p>
            </p:txBody>
          </p:sp>
        </p:grpSp>
        <p:grpSp>
          <p:nvGrpSpPr>
            <p:cNvPr id="10" name="Group 94"/>
            <p:cNvGrpSpPr>
              <a:grpSpLocks/>
            </p:cNvGrpSpPr>
            <p:nvPr/>
          </p:nvGrpSpPr>
          <p:grpSpPr bwMode="auto">
            <a:xfrm>
              <a:off x="1008" y="1575"/>
              <a:ext cx="146" cy="192"/>
              <a:chOff x="3824" y="2168"/>
              <a:chExt cx="384" cy="504"/>
            </a:xfrm>
          </p:grpSpPr>
          <p:pic>
            <p:nvPicPr>
              <p:cNvPr id="951391" name="Picture 95"/>
              <p:cNvPicPr>
                <a:picLocks noChangeAspect="1" noChangeArrowheads="1"/>
              </p:cNvPicPr>
              <p:nvPr/>
            </p:nvPicPr>
            <p:blipFill>
              <a:blip r:embed="rId6"/>
              <a:srcRect/>
              <a:stretch>
                <a:fillRect/>
              </a:stretch>
            </p:blipFill>
            <p:spPr bwMode="auto">
              <a:xfrm>
                <a:off x="3824" y="2336"/>
                <a:ext cx="384" cy="336"/>
              </a:xfrm>
              <a:prstGeom prst="rect">
                <a:avLst/>
              </a:prstGeom>
              <a:noFill/>
            </p:spPr>
          </p:pic>
          <p:sp>
            <p:nvSpPr>
              <p:cNvPr id="951392" name="Arc 96"/>
              <p:cNvSpPr>
                <a:spLocks/>
              </p:cNvSpPr>
              <p:nvPr/>
            </p:nvSpPr>
            <p:spPr bwMode="auto">
              <a:xfrm rot="7883437" flipH="1" flipV="1">
                <a:off x="3992" y="2264"/>
                <a:ext cx="96" cy="9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p:spPr>
            <p:txBody>
              <a:bodyPr anchor="ctr">
                <a:spAutoFit/>
              </a:bodyPr>
              <a:lstStyle/>
              <a:p>
                <a:endParaRPr lang="en-US"/>
              </a:p>
            </p:txBody>
          </p:sp>
          <p:sp>
            <p:nvSpPr>
              <p:cNvPr id="951393" name="Arc 97"/>
              <p:cNvSpPr>
                <a:spLocks/>
              </p:cNvSpPr>
              <p:nvPr/>
            </p:nvSpPr>
            <p:spPr bwMode="auto">
              <a:xfrm rot="7870416" flipH="1" flipV="1">
                <a:off x="3928" y="2168"/>
                <a:ext cx="208" cy="20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p:spPr>
            <p:txBody>
              <a:bodyPr anchor="ctr">
                <a:spAutoFit/>
              </a:bodyPr>
              <a:lstStyle/>
              <a:p>
                <a:endParaRPr lang="en-US"/>
              </a:p>
            </p:txBody>
          </p:sp>
        </p:grpSp>
      </p:grpSp>
      <p:pic>
        <p:nvPicPr>
          <p:cNvPr id="951394" name="Picture 98"/>
          <p:cNvPicPr>
            <a:picLocks noChangeAspect="1" noChangeArrowheads="1"/>
          </p:cNvPicPr>
          <p:nvPr/>
        </p:nvPicPr>
        <p:blipFill>
          <a:blip r:embed="rId7"/>
          <a:srcRect/>
          <a:stretch>
            <a:fillRect/>
          </a:stretch>
        </p:blipFill>
        <p:spPr bwMode="auto">
          <a:xfrm>
            <a:off x="2693988" y="2171700"/>
            <a:ext cx="658812" cy="280988"/>
          </a:xfrm>
          <a:prstGeom prst="rect">
            <a:avLst/>
          </a:prstGeom>
          <a:noFill/>
          <a:ln w="9525">
            <a:noFill/>
            <a:miter lim="800000"/>
            <a:headEnd/>
            <a:tailEnd/>
          </a:ln>
          <a:effectLst/>
        </p:spPr>
      </p:pic>
      <p:pic>
        <p:nvPicPr>
          <p:cNvPr id="951395" name="Picture 99"/>
          <p:cNvPicPr>
            <a:picLocks noChangeAspect="1" noChangeArrowheads="1"/>
          </p:cNvPicPr>
          <p:nvPr/>
        </p:nvPicPr>
        <p:blipFill>
          <a:blip r:embed="rId7"/>
          <a:srcRect/>
          <a:stretch>
            <a:fillRect/>
          </a:stretch>
        </p:blipFill>
        <p:spPr bwMode="auto">
          <a:xfrm>
            <a:off x="2693988" y="5219700"/>
            <a:ext cx="658812" cy="280988"/>
          </a:xfrm>
          <a:prstGeom prst="rect">
            <a:avLst/>
          </a:prstGeom>
          <a:noFill/>
          <a:ln w="9525">
            <a:noFill/>
            <a:miter lim="800000"/>
            <a:headEnd/>
            <a:tailEnd/>
          </a:ln>
          <a:effectLst/>
        </p:spPr>
      </p:pic>
      <p:grpSp>
        <p:nvGrpSpPr>
          <p:cNvPr id="11" name="Group 100"/>
          <p:cNvGrpSpPr>
            <a:grpSpLocks/>
          </p:cNvGrpSpPr>
          <p:nvPr/>
        </p:nvGrpSpPr>
        <p:grpSpPr bwMode="auto">
          <a:xfrm>
            <a:off x="304800" y="1790700"/>
            <a:ext cx="3795713" cy="4100513"/>
            <a:chOff x="192" y="1056"/>
            <a:chExt cx="2391" cy="2583"/>
          </a:xfrm>
        </p:grpSpPr>
        <p:sp>
          <p:nvSpPr>
            <p:cNvPr id="951397" name="Oval 101"/>
            <p:cNvSpPr>
              <a:spLocks noChangeArrowheads="1"/>
            </p:cNvSpPr>
            <p:nvPr/>
          </p:nvSpPr>
          <p:spPr bwMode="auto">
            <a:xfrm>
              <a:off x="2304" y="2736"/>
              <a:ext cx="231" cy="135"/>
            </a:xfrm>
            <a:prstGeom prst="ellipse">
              <a:avLst/>
            </a:prstGeom>
            <a:solidFill>
              <a:srgbClr val="000066"/>
            </a:solidFill>
            <a:ln w="9525" algn="ctr">
              <a:solidFill>
                <a:schemeClr val="tx1"/>
              </a:solidFill>
              <a:round/>
              <a:headEnd/>
              <a:tailEnd/>
            </a:ln>
            <a:effectLst/>
          </p:spPr>
          <p:txBody>
            <a:bodyPr wrap="none" anchor="ctr"/>
            <a:lstStyle/>
            <a:p>
              <a:pPr algn="ctr" eaLnBrk="0" hangingPunct="0"/>
              <a:r>
                <a:rPr lang="en-US" sz="1000" b="1">
                  <a:solidFill>
                    <a:schemeClr val="bg1"/>
                  </a:solidFill>
                  <a:effectLst/>
                  <a:cs typeface="Arial" charset="0"/>
                </a:rPr>
                <a:t>101</a:t>
              </a:r>
            </a:p>
          </p:txBody>
        </p:sp>
        <p:sp>
          <p:nvSpPr>
            <p:cNvPr id="951398" name="Oval 102"/>
            <p:cNvSpPr>
              <a:spLocks noChangeArrowheads="1"/>
            </p:cNvSpPr>
            <p:nvPr/>
          </p:nvSpPr>
          <p:spPr bwMode="auto">
            <a:xfrm>
              <a:off x="1161" y="2352"/>
              <a:ext cx="231" cy="135"/>
            </a:xfrm>
            <a:prstGeom prst="ellipse">
              <a:avLst/>
            </a:prstGeom>
            <a:solidFill>
              <a:srgbClr val="000066"/>
            </a:solidFill>
            <a:ln w="9525" algn="ctr">
              <a:solidFill>
                <a:schemeClr val="tx1"/>
              </a:solidFill>
              <a:round/>
              <a:headEnd/>
              <a:tailEnd/>
            </a:ln>
            <a:effectLst/>
          </p:spPr>
          <p:txBody>
            <a:bodyPr wrap="none" anchor="ctr"/>
            <a:lstStyle/>
            <a:p>
              <a:pPr algn="ctr" eaLnBrk="0" hangingPunct="0"/>
              <a:r>
                <a:rPr lang="en-US" sz="1000" b="1">
                  <a:solidFill>
                    <a:schemeClr val="bg1"/>
                  </a:solidFill>
                  <a:effectLst/>
                  <a:cs typeface="Arial" charset="0"/>
                </a:rPr>
                <a:t>102</a:t>
              </a:r>
            </a:p>
          </p:txBody>
        </p:sp>
        <p:sp>
          <p:nvSpPr>
            <p:cNvPr id="951399" name="Oval 103"/>
            <p:cNvSpPr>
              <a:spLocks noChangeArrowheads="1"/>
            </p:cNvSpPr>
            <p:nvPr/>
          </p:nvSpPr>
          <p:spPr bwMode="auto">
            <a:xfrm>
              <a:off x="1161" y="2544"/>
              <a:ext cx="231" cy="135"/>
            </a:xfrm>
            <a:prstGeom prst="ellipse">
              <a:avLst/>
            </a:prstGeom>
            <a:solidFill>
              <a:srgbClr val="000066"/>
            </a:solidFill>
            <a:ln w="9525" algn="ctr">
              <a:solidFill>
                <a:schemeClr val="tx1"/>
              </a:solidFill>
              <a:round/>
              <a:headEnd/>
              <a:tailEnd/>
            </a:ln>
            <a:effectLst/>
          </p:spPr>
          <p:txBody>
            <a:bodyPr wrap="none" anchor="ctr"/>
            <a:lstStyle/>
            <a:p>
              <a:pPr algn="ctr" eaLnBrk="0" hangingPunct="0"/>
              <a:r>
                <a:rPr lang="en-US" sz="1000" b="1">
                  <a:solidFill>
                    <a:schemeClr val="bg1"/>
                  </a:solidFill>
                  <a:effectLst/>
                  <a:cs typeface="Arial" charset="0"/>
                </a:rPr>
                <a:t>102</a:t>
              </a:r>
            </a:p>
          </p:txBody>
        </p:sp>
        <p:sp>
          <p:nvSpPr>
            <p:cNvPr id="951400" name="Oval 104"/>
            <p:cNvSpPr>
              <a:spLocks noChangeArrowheads="1"/>
            </p:cNvSpPr>
            <p:nvPr/>
          </p:nvSpPr>
          <p:spPr bwMode="auto">
            <a:xfrm>
              <a:off x="2352" y="2073"/>
              <a:ext cx="231" cy="135"/>
            </a:xfrm>
            <a:prstGeom prst="ellipse">
              <a:avLst/>
            </a:prstGeom>
            <a:solidFill>
              <a:srgbClr val="000066"/>
            </a:solidFill>
            <a:ln w="9525" algn="ctr">
              <a:solidFill>
                <a:schemeClr val="tx1"/>
              </a:solidFill>
              <a:round/>
              <a:headEnd/>
              <a:tailEnd/>
            </a:ln>
            <a:effectLst/>
          </p:spPr>
          <p:txBody>
            <a:bodyPr wrap="none" anchor="ctr"/>
            <a:lstStyle/>
            <a:p>
              <a:pPr algn="ctr" eaLnBrk="0" hangingPunct="0"/>
              <a:r>
                <a:rPr lang="en-US" sz="1000" b="1">
                  <a:solidFill>
                    <a:schemeClr val="bg1"/>
                  </a:solidFill>
                  <a:effectLst/>
                  <a:cs typeface="Arial" charset="0"/>
                </a:rPr>
                <a:t>102</a:t>
              </a:r>
            </a:p>
          </p:txBody>
        </p:sp>
        <p:sp>
          <p:nvSpPr>
            <p:cNvPr id="951401" name="Oval 105"/>
            <p:cNvSpPr>
              <a:spLocks noChangeArrowheads="1"/>
            </p:cNvSpPr>
            <p:nvPr/>
          </p:nvSpPr>
          <p:spPr bwMode="auto">
            <a:xfrm>
              <a:off x="1161" y="3312"/>
              <a:ext cx="231" cy="135"/>
            </a:xfrm>
            <a:prstGeom prst="ellipse">
              <a:avLst/>
            </a:prstGeom>
            <a:solidFill>
              <a:srgbClr val="000066"/>
            </a:solidFill>
            <a:ln w="9525" algn="ctr">
              <a:solidFill>
                <a:schemeClr val="tx1"/>
              </a:solidFill>
              <a:round/>
              <a:headEnd/>
              <a:tailEnd/>
            </a:ln>
            <a:effectLst/>
          </p:spPr>
          <p:txBody>
            <a:bodyPr wrap="none" anchor="ctr"/>
            <a:lstStyle/>
            <a:p>
              <a:pPr algn="ctr" eaLnBrk="0" hangingPunct="0"/>
              <a:r>
                <a:rPr lang="en-US" sz="1000" b="1">
                  <a:solidFill>
                    <a:schemeClr val="bg1"/>
                  </a:solidFill>
                  <a:effectLst/>
                  <a:cs typeface="Arial" charset="0"/>
                </a:rPr>
                <a:t>101</a:t>
              </a:r>
            </a:p>
          </p:txBody>
        </p:sp>
        <p:sp>
          <p:nvSpPr>
            <p:cNvPr id="951402" name="Oval 106"/>
            <p:cNvSpPr>
              <a:spLocks noChangeArrowheads="1"/>
            </p:cNvSpPr>
            <p:nvPr/>
          </p:nvSpPr>
          <p:spPr bwMode="auto">
            <a:xfrm>
              <a:off x="1161" y="3504"/>
              <a:ext cx="231" cy="135"/>
            </a:xfrm>
            <a:prstGeom prst="ellipse">
              <a:avLst/>
            </a:prstGeom>
            <a:solidFill>
              <a:srgbClr val="000066"/>
            </a:solidFill>
            <a:ln w="9525" algn="ctr">
              <a:solidFill>
                <a:schemeClr val="tx1"/>
              </a:solidFill>
              <a:round/>
              <a:headEnd/>
              <a:tailEnd/>
            </a:ln>
            <a:effectLst/>
          </p:spPr>
          <p:txBody>
            <a:bodyPr wrap="none" anchor="ctr"/>
            <a:lstStyle/>
            <a:p>
              <a:pPr algn="ctr" eaLnBrk="0" hangingPunct="0"/>
              <a:r>
                <a:rPr lang="en-US" sz="1000" b="1">
                  <a:solidFill>
                    <a:schemeClr val="bg1"/>
                  </a:solidFill>
                  <a:effectLst/>
                  <a:cs typeface="Arial" charset="0"/>
                </a:rPr>
                <a:t>101</a:t>
              </a:r>
            </a:p>
          </p:txBody>
        </p:sp>
        <p:sp>
          <p:nvSpPr>
            <p:cNvPr id="951403" name="Oval 107"/>
            <p:cNvSpPr>
              <a:spLocks noChangeArrowheads="1"/>
            </p:cNvSpPr>
            <p:nvPr/>
          </p:nvSpPr>
          <p:spPr bwMode="auto">
            <a:xfrm>
              <a:off x="1161" y="1383"/>
              <a:ext cx="231" cy="135"/>
            </a:xfrm>
            <a:prstGeom prst="ellipse">
              <a:avLst/>
            </a:prstGeom>
            <a:solidFill>
              <a:srgbClr val="000066"/>
            </a:solidFill>
            <a:ln w="9525" algn="ctr">
              <a:solidFill>
                <a:schemeClr val="tx1"/>
              </a:solidFill>
              <a:round/>
              <a:headEnd/>
              <a:tailEnd/>
            </a:ln>
            <a:effectLst/>
          </p:spPr>
          <p:txBody>
            <a:bodyPr wrap="none" anchor="ctr"/>
            <a:lstStyle/>
            <a:p>
              <a:pPr algn="ctr" eaLnBrk="0" hangingPunct="0"/>
              <a:r>
                <a:rPr lang="en-US" sz="1000" b="1">
                  <a:solidFill>
                    <a:schemeClr val="bg1"/>
                  </a:solidFill>
                  <a:effectLst/>
                  <a:cs typeface="Arial" charset="0"/>
                </a:rPr>
                <a:t>103</a:t>
              </a:r>
            </a:p>
          </p:txBody>
        </p:sp>
        <p:sp>
          <p:nvSpPr>
            <p:cNvPr id="951404" name="Oval 108"/>
            <p:cNvSpPr>
              <a:spLocks noChangeArrowheads="1"/>
            </p:cNvSpPr>
            <p:nvPr/>
          </p:nvSpPr>
          <p:spPr bwMode="auto">
            <a:xfrm>
              <a:off x="1161" y="1575"/>
              <a:ext cx="231" cy="135"/>
            </a:xfrm>
            <a:prstGeom prst="ellipse">
              <a:avLst/>
            </a:prstGeom>
            <a:solidFill>
              <a:srgbClr val="000066"/>
            </a:solidFill>
            <a:ln w="9525" algn="ctr">
              <a:solidFill>
                <a:schemeClr val="tx1"/>
              </a:solidFill>
              <a:round/>
              <a:headEnd/>
              <a:tailEnd/>
            </a:ln>
            <a:effectLst/>
          </p:spPr>
          <p:txBody>
            <a:bodyPr wrap="none" anchor="ctr"/>
            <a:lstStyle/>
            <a:p>
              <a:pPr algn="ctr" eaLnBrk="0" hangingPunct="0"/>
              <a:r>
                <a:rPr lang="en-US" sz="1000" b="1">
                  <a:solidFill>
                    <a:schemeClr val="bg1"/>
                  </a:solidFill>
                  <a:effectLst/>
                  <a:cs typeface="Arial" charset="0"/>
                </a:rPr>
                <a:t>103</a:t>
              </a:r>
            </a:p>
          </p:txBody>
        </p:sp>
        <p:sp>
          <p:nvSpPr>
            <p:cNvPr id="951405" name="Oval 109"/>
            <p:cNvSpPr>
              <a:spLocks noChangeArrowheads="1"/>
            </p:cNvSpPr>
            <p:nvPr/>
          </p:nvSpPr>
          <p:spPr bwMode="auto">
            <a:xfrm>
              <a:off x="2352" y="1536"/>
              <a:ext cx="231" cy="135"/>
            </a:xfrm>
            <a:prstGeom prst="ellipse">
              <a:avLst/>
            </a:prstGeom>
            <a:solidFill>
              <a:srgbClr val="000066"/>
            </a:solidFill>
            <a:ln w="9525" algn="ctr">
              <a:solidFill>
                <a:schemeClr val="tx1"/>
              </a:solidFill>
              <a:round/>
              <a:headEnd/>
              <a:tailEnd/>
            </a:ln>
            <a:effectLst/>
          </p:spPr>
          <p:txBody>
            <a:bodyPr wrap="none" anchor="ctr"/>
            <a:lstStyle/>
            <a:p>
              <a:pPr algn="ctr" eaLnBrk="0" hangingPunct="0"/>
              <a:r>
                <a:rPr lang="en-US" sz="1000" b="1">
                  <a:solidFill>
                    <a:schemeClr val="bg1"/>
                  </a:solidFill>
                  <a:effectLst/>
                  <a:cs typeface="Arial" charset="0"/>
                </a:rPr>
                <a:t>103</a:t>
              </a:r>
            </a:p>
          </p:txBody>
        </p:sp>
        <p:sp>
          <p:nvSpPr>
            <p:cNvPr id="951406" name="Oval 110"/>
            <p:cNvSpPr>
              <a:spLocks noChangeArrowheads="1"/>
            </p:cNvSpPr>
            <p:nvPr/>
          </p:nvSpPr>
          <p:spPr bwMode="auto">
            <a:xfrm>
              <a:off x="768" y="2208"/>
              <a:ext cx="231" cy="135"/>
            </a:xfrm>
            <a:prstGeom prst="ellipse">
              <a:avLst/>
            </a:prstGeom>
            <a:solidFill>
              <a:srgbClr val="000066"/>
            </a:solidFill>
            <a:ln w="9525" algn="ctr">
              <a:solidFill>
                <a:schemeClr val="tx1"/>
              </a:solidFill>
              <a:round/>
              <a:headEnd/>
              <a:tailEnd/>
            </a:ln>
            <a:effectLst/>
          </p:spPr>
          <p:txBody>
            <a:bodyPr wrap="none" anchor="ctr"/>
            <a:lstStyle/>
            <a:p>
              <a:pPr algn="ctr" eaLnBrk="0" hangingPunct="0"/>
              <a:r>
                <a:rPr lang="en-US" sz="1000" b="1">
                  <a:solidFill>
                    <a:schemeClr val="bg1"/>
                  </a:solidFill>
                  <a:effectLst/>
                  <a:cs typeface="Arial" charset="0"/>
                </a:rPr>
                <a:t>E</a:t>
              </a:r>
            </a:p>
          </p:txBody>
        </p:sp>
        <p:sp>
          <p:nvSpPr>
            <p:cNvPr id="951407" name="Oval 111"/>
            <p:cNvSpPr>
              <a:spLocks noChangeArrowheads="1"/>
            </p:cNvSpPr>
            <p:nvPr/>
          </p:nvSpPr>
          <p:spPr bwMode="auto">
            <a:xfrm>
              <a:off x="768" y="2505"/>
              <a:ext cx="231" cy="135"/>
            </a:xfrm>
            <a:prstGeom prst="ellipse">
              <a:avLst/>
            </a:prstGeom>
            <a:solidFill>
              <a:srgbClr val="000066"/>
            </a:solidFill>
            <a:ln w="9525" algn="ctr">
              <a:solidFill>
                <a:schemeClr val="tx1"/>
              </a:solidFill>
              <a:round/>
              <a:headEnd/>
              <a:tailEnd/>
            </a:ln>
            <a:effectLst/>
          </p:spPr>
          <p:txBody>
            <a:bodyPr wrap="none" anchor="ctr"/>
            <a:lstStyle/>
            <a:p>
              <a:pPr algn="ctr" eaLnBrk="0" hangingPunct="0"/>
              <a:r>
                <a:rPr lang="en-US" sz="1000" b="1">
                  <a:solidFill>
                    <a:schemeClr val="bg1"/>
                  </a:solidFill>
                  <a:effectLst/>
                  <a:cs typeface="Arial" charset="0"/>
                </a:rPr>
                <a:t>E</a:t>
              </a:r>
            </a:p>
          </p:txBody>
        </p:sp>
        <p:sp>
          <p:nvSpPr>
            <p:cNvPr id="951408" name="Oval 112"/>
            <p:cNvSpPr>
              <a:spLocks noChangeArrowheads="1"/>
            </p:cNvSpPr>
            <p:nvPr/>
          </p:nvSpPr>
          <p:spPr bwMode="auto">
            <a:xfrm>
              <a:off x="768" y="1248"/>
              <a:ext cx="231" cy="135"/>
            </a:xfrm>
            <a:prstGeom prst="ellipse">
              <a:avLst/>
            </a:prstGeom>
            <a:solidFill>
              <a:srgbClr val="000066"/>
            </a:solidFill>
            <a:ln w="9525" algn="ctr">
              <a:solidFill>
                <a:schemeClr val="tx1"/>
              </a:solidFill>
              <a:round/>
              <a:headEnd/>
              <a:tailEnd/>
            </a:ln>
            <a:effectLst/>
          </p:spPr>
          <p:txBody>
            <a:bodyPr wrap="none" anchor="ctr"/>
            <a:lstStyle/>
            <a:p>
              <a:pPr algn="ctr" eaLnBrk="0" hangingPunct="0"/>
              <a:r>
                <a:rPr lang="en-US" sz="1000" b="1">
                  <a:solidFill>
                    <a:schemeClr val="bg1"/>
                  </a:solidFill>
                  <a:effectLst/>
                  <a:cs typeface="Arial" charset="0"/>
                </a:rPr>
                <a:t>E</a:t>
              </a:r>
            </a:p>
          </p:txBody>
        </p:sp>
        <p:sp>
          <p:nvSpPr>
            <p:cNvPr id="951409" name="Oval 113"/>
            <p:cNvSpPr>
              <a:spLocks noChangeArrowheads="1"/>
            </p:cNvSpPr>
            <p:nvPr/>
          </p:nvSpPr>
          <p:spPr bwMode="auto">
            <a:xfrm>
              <a:off x="768" y="1536"/>
              <a:ext cx="231" cy="135"/>
            </a:xfrm>
            <a:prstGeom prst="ellipse">
              <a:avLst/>
            </a:prstGeom>
            <a:solidFill>
              <a:srgbClr val="000066"/>
            </a:solidFill>
            <a:ln w="9525" algn="ctr">
              <a:solidFill>
                <a:schemeClr val="tx1"/>
              </a:solidFill>
              <a:round/>
              <a:headEnd/>
              <a:tailEnd/>
            </a:ln>
            <a:effectLst/>
          </p:spPr>
          <p:txBody>
            <a:bodyPr wrap="none" anchor="ctr"/>
            <a:lstStyle/>
            <a:p>
              <a:pPr algn="ctr" eaLnBrk="0" hangingPunct="0"/>
              <a:r>
                <a:rPr lang="en-US" sz="1000" b="1">
                  <a:solidFill>
                    <a:schemeClr val="bg1"/>
                  </a:solidFill>
                  <a:effectLst/>
                  <a:cs typeface="Arial" charset="0"/>
                </a:rPr>
                <a:t>E</a:t>
              </a:r>
            </a:p>
          </p:txBody>
        </p:sp>
        <p:sp>
          <p:nvSpPr>
            <p:cNvPr id="951410" name="Oval 114"/>
            <p:cNvSpPr>
              <a:spLocks noChangeArrowheads="1"/>
            </p:cNvSpPr>
            <p:nvPr/>
          </p:nvSpPr>
          <p:spPr bwMode="auto">
            <a:xfrm>
              <a:off x="768" y="3168"/>
              <a:ext cx="231" cy="135"/>
            </a:xfrm>
            <a:prstGeom prst="ellipse">
              <a:avLst/>
            </a:prstGeom>
            <a:solidFill>
              <a:srgbClr val="000066"/>
            </a:solidFill>
            <a:ln w="9525" algn="ctr">
              <a:solidFill>
                <a:schemeClr val="tx1"/>
              </a:solidFill>
              <a:round/>
              <a:headEnd/>
              <a:tailEnd/>
            </a:ln>
            <a:effectLst/>
          </p:spPr>
          <p:txBody>
            <a:bodyPr wrap="none" anchor="ctr"/>
            <a:lstStyle/>
            <a:p>
              <a:pPr algn="ctr" eaLnBrk="0" hangingPunct="0"/>
              <a:r>
                <a:rPr lang="en-US" sz="1000" b="1">
                  <a:solidFill>
                    <a:schemeClr val="bg1"/>
                  </a:solidFill>
                  <a:effectLst/>
                  <a:cs typeface="Arial" charset="0"/>
                </a:rPr>
                <a:t>E</a:t>
              </a:r>
            </a:p>
          </p:txBody>
        </p:sp>
        <p:sp>
          <p:nvSpPr>
            <p:cNvPr id="951411" name="Oval 115"/>
            <p:cNvSpPr>
              <a:spLocks noChangeArrowheads="1"/>
            </p:cNvSpPr>
            <p:nvPr/>
          </p:nvSpPr>
          <p:spPr bwMode="auto">
            <a:xfrm>
              <a:off x="768" y="3465"/>
              <a:ext cx="231" cy="135"/>
            </a:xfrm>
            <a:prstGeom prst="ellipse">
              <a:avLst/>
            </a:prstGeom>
            <a:solidFill>
              <a:srgbClr val="000066"/>
            </a:solidFill>
            <a:ln w="9525" algn="ctr">
              <a:solidFill>
                <a:schemeClr val="tx1"/>
              </a:solidFill>
              <a:round/>
              <a:headEnd/>
              <a:tailEnd/>
            </a:ln>
            <a:effectLst/>
          </p:spPr>
          <p:txBody>
            <a:bodyPr wrap="none" anchor="ctr"/>
            <a:lstStyle/>
            <a:p>
              <a:pPr algn="ctr" eaLnBrk="0" hangingPunct="0"/>
              <a:r>
                <a:rPr lang="en-US" sz="1000" b="1">
                  <a:solidFill>
                    <a:schemeClr val="bg1"/>
                  </a:solidFill>
                  <a:effectLst/>
                  <a:cs typeface="Arial" charset="0"/>
                </a:rPr>
                <a:t>E</a:t>
              </a:r>
            </a:p>
          </p:txBody>
        </p:sp>
        <p:pic>
          <p:nvPicPr>
            <p:cNvPr id="951412" name="Picture 116"/>
            <p:cNvPicPr>
              <a:picLocks noChangeAspect="1" noChangeArrowheads="1"/>
            </p:cNvPicPr>
            <p:nvPr/>
          </p:nvPicPr>
          <p:blipFill>
            <a:blip r:embed="rId8"/>
            <a:srcRect/>
            <a:stretch>
              <a:fillRect/>
            </a:stretch>
          </p:blipFill>
          <p:spPr bwMode="auto">
            <a:xfrm>
              <a:off x="336" y="1200"/>
              <a:ext cx="228" cy="207"/>
            </a:xfrm>
            <a:prstGeom prst="rect">
              <a:avLst/>
            </a:prstGeom>
            <a:noFill/>
          </p:spPr>
        </p:pic>
        <p:sp>
          <p:nvSpPr>
            <p:cNvPr id="951413" name="Text Box 117"/>
            <p:cNvSpPr txBox="1">
              <a:spLocks noChangeArrowheads="1"/>
            </p:cNvSpPr>
            <p:nvPr/>
          </p:nvSpPr>
          <p:spPr bwMode="auto">
            <a:xfrm>
              <a:off x="192" y="1056"/>
              <a:ext cx="509" cy="154"/>
            </a:xfrm>
            <a:prstGeom prst="rect">
              <a:avLst/>
            </a:prstGeom>
            <a:noFill/>
            <a:ln w="9525" algn="ctr">
              <a:noFill/>
              <a:miter lim="800000"/>
              <a:headEnd/>
              <a:tailEnd/>
            </a:ln>
            <a:effectLst/>
          </p:spPr>
          <p:txBody>
            <a:bodyPr wrap="none">
              <a:spAutoFit/>
            </a:bodyPr>
            <a:lstStyle/>
            <a:p>
              <a:pPr eaLnBrk="0" hangingPunct="0"/>
              <a:r>
                <a:rPr lang="en-US" sz="1000" b="1">
                  <a:solidFill>
                    <a:srgbClr val="000066"/>
                  </a:solidFill>
                  <a:effectLst/>
                  <a:cs typeface="Arial" charset="0"/>
                </a:rPr>
                <a:t>EMPLOYEE</a:t>
              </a:r>
            </a:p>
          </p:txBody>
        </p:sp>
        <p:pic>
          <p:nvPicPr>
            <p:cNvPr id="951414" name="Picture 118"/>
            <p:cNvPicPr>
              <a:picLocks noChangeAspect="1" noChangeArrowheads="1"/>
            </p:cNvPicPr>
            <p:nvPr/>
          </p:nvPicPr>
          <p:blipFill>
            <a:blip r:embed="rId8"/>
            <a:srcRect/>
            <a:stretch>
              <a:fillRect/>
            </a:stretch>
          </p:blipFill>
          <p:spPr bwMode="auto">
            <a:xfrm>
              <a:off x="318" y="1953"/>
              <a:ext cx="228" cy="207"/>
            </a:xfrm>
            <a:prstGeom prst="rect">
              <a:avLst/>
            </a:prstGeom>
            <a:noFill/>
          </p:spPr>
        </p:pic>
        <p:sp>
          <p:nvSpPr>
            <p:cNvPr id="951415" name="Text Box 119"/>
            <p:cNvSpPr txBox="1">
              <a:spLocks noChangeArrowheads="1"/>
            </p:cNvSpPr>
            <p:nvPr/>
          </p:nvSpPr>
          <p:spPr bwMode="auto">
            <a:xfrm>
              <a:off x="192" y="1814"/>
              <a:ext cx="509" cy="154"/>
            </a:xfrm>
            <a:prstGeom prst="rect">
              <a:avLst/>
            </a:prstGeom>
            <a:noFill/>
            <a:ln w="9525" algn="ctr">
              <a:noFill/>
              <a:miter lim="800000"/>
              <a:headEnd/>
              <a:tailEnd/>
            </a:ln>
            <a:effectLst/>
          </p:spPr>
          <p:txBody>
            <a:bodyPr wrap="none">
              <a:spAutoFit/>
            </a:bodyPr>
            <a:lstStyle/>
            <a:p>
              <a:pPr eaLnBrk="0" hangingPunct="0"/>
              <a:r>
                <a:rPr lang="en-US" sz="1000" b="1">
                  <a:solidFill>
                    <a:srgbClr val="000066"/>
                  </a:solidFill>
                  <a:effectLst/>
                  <a:cs typeface="Arial" charset="0"/>
                </a:rPr>
                <a:t>EMPLOYEE</a:t>
              </a:r>
            </a:p>
          </p:txBody>
        </p:sp>
        <p:pic>
          <p:nvPicPr>
            <p:cNvPr id="951416" name="Picture 120"/>
            <p:cNvPicPr>
              <a:picLocks noChangeAspect="1" noChangeArrowheads="1"/>
            </p:cNvPicPr>
            <p:nvPr/>
          </p:nvPicPr>
          <p:blipFill>
            <a:blip r:embed="rId8"/>
            <a:srcRect/>
            <a:stretch>
              <a:fillRect/>
            </a:stretch>
          </p:blipFill>
          <p:spPr bwMode="auto">
            <a:xfrm>
              <a:off x="318" y="2976"/>
              <a:ext cx="228" cy="207"/>
            </a:xfrm>
            <a:prstGeom prst="rect">
              <a:avLst/>
            </a:prstGeom>
            <a:noFill/>
          </p:spPr>
        </p:pic>
        <p:sp>
          <p:nvSpPr>
            <p:cNvPr id="951417" name="Text Box 121"/>
            <p:cNvSpPr txBox="1">
              <a:spLocks noChangeArrowheads="1"/>
            </p:cNvSpPr>
            <p:nvPr/>
          </p:nvSpPr>
          <p:spPr bwMode="auto">
            <a:xfrm>
              <a:off x="192" y="2832"/>
              <a:ext cx="509" cy="154"/>
            </a:xfrm>
            <a:prstGeom prst="rect">
              <a:avLst/>
            </a:prstGeom>
            <a:noFill/>
            <a:ln w="9525" algn="ctr">
              <a:noFill/>
              <a:miter lim="800000"/>
              <a:headEnd/>
              <a:tailEnd/>
            </a:ln>
            <a:effectLst/>
          </p:spPr>
          <p:txBody>
            <a:bodyPr wrap="none">
              <a:spAutoFit/>
            </a:bodyPr>
            <a:lstStyle/>
            <a:p>
              <a:pPr eaLnBrk="0" hangingPunct="0"/>
              <a:r>
                <a:rPr lang="en-US" sz="1000" b="1">
                  <a:solidFill>
                    <a:srgbClr val="000066"/>
                  </a:solidFill>
                  <a:effectLst/>
                  <a:cs typeface="Arial" charset="0"/>
                </a:rPr>
                <a:t>EMPLOYEE</a:t>
              </a:r>
            </a:p>
          </p:txBody>
        </p:sp>
      </p:grpSp>
      <p:grpSp>
        <p:nvGrpSpPr>
          <p:cNvPr id="12" name="Group 122"/>
          <p:cNvGrpSpPr>
            <a:grpSpLocks/>
          </p:cNvGrpSpPr>
          <p:nvPr/>
        </p:nvGrpSpPr>
        <p:grpSpPr bwMode="auto">
          <a:xfrm>
            <a:off x="304800" y="2286000"/>
            <a:ext cx="4191000" cy="3871913"/>
            <a:chOff x="192" y="1368"/>
            <a:chExt cx="2640" cy="2439"/>
          </a:xfrm>
        </p:grpSpPr>
        <p:sp>
          <p:nvSpPr>
            <p:cNvPr id="951419" name="Oval 123"/>
            <p:cNvSpPr>
              <a:spLocks noChangeArrowheads="1"/>
            </p:cNvSpPr>
            <p:nvPr/>
          </p:nvSpPr>
          <p:spPr bwMode="auto">
            <a:xfrm>
              <a:off x="768" y="2352"/>
              <a:ext cx="231" cy="135"/>
            </a:xfrm>
            <a:prstGeom prst="ellipse">
              <a:avLst/>
            </a:prstGeom>
            <a:solidFill>
              <a:srgbClr val="D40902"/>
            </a:solidFill>
            <a:ln w="9525" algn="ctr">
              <a:solidFill>
                <a:schemeClr val="tx1"/>
              </a:solidFill>
              <a:round/>
              <a:headEnd/>
              <a:tailEnd/>
            </a:ln>
            <a:effectLst/>
          </p:spPr>
          <p:txBody>
            <a:bodyPr wrap="none" anchor="ctr"/>
            <a:lstStyle/>
            <a:p>
              <a:pPr algn="ctr" eaLnBrk="0" hangingPunct="0"/>
              <a:r>
                <a:rPr lang="en-US" sz="1000" b="1">
                  <a:solidFill>
                    <a:schemeClr val="bg1"/>
                  </a:solidFill>
                  <a:effectLst/>
                  <a:cs typeface="Arial" charset="0"/>
                </a:rPr>
                <a:t>G</a:t>
              </a:r>
            </a:p>
          </p:txBody>
        </p:sp>
        <p:sp>
          <p:nvSpPr>
            <p:cNvPr id="951420" name="Oval 124"/>
            <p:cNvSpPr>
              <a:spLocks noChangeArrowheads="1"/>
            </p:cNvSpPr>
            <p:nvPr/>
          </p:nvSpPr>
          <p:spPr bwMode="auto">
            <a:xfrm>
              <a:off x="768" y="2649"/>
              <a:ext cx="231" cy="135"/>
            </a:xfrm>
            <a:prstGeom prst="ellipse">
              <a:avLst/>
            </a:prstGeom>
            <a:solidFill>
              <a:srgbClr val="D40902"/>
            </a:solidFill>
            <a:ln w="9525" algn="ctr">
              <a:solidFill>
                <a:schemeClr val="tx1"/>
              </a:solidFill>
              <a:round/>
              <a:headEnd/>
              <a:tailEnd/>
            </a:ln>
            <a:effectLst/>
          </p:spPr>
          <p:txBody>
            <a:bodyPr wrap="none" anchor="ctr"/>
            <a:lstStyle/>
            <a:p>
              <a:pPr algn="ctr" eaLnBrk="0" hangingPunct="0"/>
              <a:r>
                <a:rPr lang="en-US" sz="1000" b="1">
                  <a:solidFill>
                    <a:schemeClr val="bg1"/>
                  </a:solidFill>
                  <a:effectLst/>
                  <a:cs typeface="Arial" charset="0"/>
                </a:rPr>
                <a:t>G</a:t>
              </a:r>
            </a:p>
          </p:txBody>
        </p:sp>
        <p:sp>
          <p:nvSpPr>
            <p:cNvPr id="951421" name="Oval 125"/>
            <p:cNvSpPr>
              <a:spLocks noChangeArrowheads="1"/>
            </p:cNvSpPr>
            <p:nvPr/>
          </p:nvSpPr>
          <p:spPr bwMode="auto">
            <a:xfrm>
              <a:off x="768" y="1392"/>
              <a:ext cx="231" cy="135"/>
            </a:xfrm>
            <a:prstGeom prst="ellipse">
              <a:avLst/>
            </a:prstGeom>
            <a:solidFill>
              <a:srgbClr val="D40902"/>
            </a:solidFill>
            <a:ln w="9525" algn="ctr">
              <a:solidFill>
                <a:schemeClr val="tx1"/>
              </a:solidFill>
              <a:round/>
              <a:headEnd/>
              <a:tailEnd/>
            </a:ln>
            <a:effectLst/>
          </p:spPr>
          <p:txBody>
            <a:bodyPr wrap="none" anchor="ctr"/>
            <a:lstStyle/>
            <a:p>
              <a:pPr algn="ctr" eaLnBrk="0" hangingPunct="0"/>
              <a:r>
                <a:rPr lang="en-US" sz="1000" b="1">
                  <a:solidFill>
                    <a:schemeClr val="bg1"/>
                  </a:solidFill>
                  <a:effectLst/>
                  <a:cs typeface="Arial" charset="0"/>
                </a:rPr>
                <a:t>G</a:t>
              </a:r>
            </a:p>
          </p:txBody>
        </p:sp>
        <p:sp>
          <p:nvSpPr>
            <p:cNvPr id="951422" name="Oval 126"/>
            <p:cNvSpPr>
              <a:spLocks noChangeArrowheads="1"/>
            </p:cNvSpPr>
            <p:nvPr/>
          </p:nvSpPr>
          <p:spPr bwMode="auto">
            <a:xfrm>
              <a:off x="768" y="1680"/>
              <a:ext cx="231" cy="135"/>
            </a:xfrm>
            <a:prstGeom prst="ellipse">
              <a:avLst/>
            </a:prstGeom>
            <a:solidFill>
              <a:srgbClr val="D40902"/>
            </a:solidFill>
            <a:ln w="9525" algn="ctr">
              <a:solidFill>
                <a:schemeClr val="tx1"/>
              </a:solidFill>
              <a:round/>
              <a:headEnd/>
              <a:tailEnd/>
            </a:ln>
            <a:effectLst/>
          </p:spPr>
          <p:txBody>
            <a:bodyPr wrap="none" anchor="ctr"/>
            <a:lstStyle/>
            <a:p>
              <a:pPr algn="ctr" eaLnBrk="0" hangingPunct="0"/>
              <a:r>
                <a:rPr lang="en-US" sz="1000" b="1">
                  <a:solidFill>
                    <a:schemeClr val="bg1"/>
                  </a:solidFill>
                  <a:effectLst/>
                  <a:cs typeface="Arial" charset="0"/>
                </a:rPr>
                <a:t>G</a:t>
              </a:r>
            </a:p>
          </p:txBody>
        </p:sp>
        <p:sp>
          <p:nvSpPr>
            <p:cNvPr id="951423" name="Oval 127"/>
            <p:cNvSpPr>
              <a:spLocks noChangeArrowheads="1"/>
            </p:cNvSpPr>
            <p:nvPr/>
          </p:nvSpPr>
          <p:spPr bwMode="auto">
            <a:xfrm>
              <a:off x="768" y="3312"/>
              <a:ext cx="231" cy="135"/>
            </a:xfrm>
            <a:prstGeom prst="ellipse">
              <a:avLst/>
            </a:prstGeom>
            <a:solidFill>
              <a:srgbClr val="D40902"/>
            </a:solidFill>
            <a:ln w="9525" algn="ctr">
              <a:solidFill>
                <a:schemeClr val="tx1"/>
              </a:solidFill>
              <a:round/>
              <a:headEnd/>
              <a:tailEnd/>
            </a:ln>
            <a:effectLst/>
          </p:spPr>
          <p:txBody>
            <a:bodyPr wrap="none" anchor="ctr"/>
            <a:lstStyle/>
            <a:p>
              <a:pPr algn="ctr" eaLnBrk="0" hangingPunct="0"/>
              <a:r>
                <a:rPr lang="en-US" sz="1000" b="1">
                  <a:solidFill>
                    <a:schemeClr val="bg1"/>
                  </a:solidFill>
                  <a:effectLst/>
                  <a:cs typeface="Arial" charset="0"/>
                </a:rPr>
                <a:t>G</a:t>
              </a:r>
            </a:p>
          </p:txBody>
        </p:sp>
        <p:sp>
          <p:nvSpPr>
            <p:cNvPr id="951424" name="Oval 128"/>
            <p:cNvSpPr>
              <a:spLocks noChangeArrowheads="1"/>
            </p:cNvSpPr>
            <p:nvPr/>
          </p:nvSpPr>
          <p:spPr bwMode="auto">
            <a:xfrm>
              <a:off x="768" y="3609"/>
              <a:ext cx="231" cy="135"/>
            </a:xfrm>
            <a:prstGeom prst="ellipse">
              <a:avLst/>
            </a:prstGeom>
            <a:solidFill>
              <a:srgbClr val="D40902"/>
            </a:solidFill>
            <a:ln w="9525" algn="ctr">
              <a:solidFill>
                <a:schemeClr val="tx1"/>
              </a:solidFill>
              <a:round/>
              <a:headEnd/>
              <a:tailEnd/>
            </a:ln>
            <a:effectLst/>
          </p:spPr>
          <p:txBody>
            <a:bodyPr wrap="none" anchor="ctr"/>
            <a:lstStyle/>
            <a:p>
              <a:pPr algn="ctr" eaLnBrk="0" hangingPunct="0"/>
              <a:r>
                <a:rPr lang="en-US" sz="1000" b="1">
                  <a:solidFill>
                    <a:schemeClr val="bg1"/>
                  </a:solidFill>
                  <a:effectLst/>
                  <a:cs typeface="Arial" charset="0"/>
                </a:rPr>
                <a:t>G</a:t>
              </a:r>
            </a:p>
          </p:txBody>
        </p:sp>
        <p:pic>
          <p:nvPicPr>
            <p:cNvPr id="951425" name="Picture 129"/>
            <p:cNvPicPr>
              <a:picLocks noChangeAspect="1" noChangeArrowheads="1"/>
            </p:cNvPicPr>
            <p:nvPr/>
          </p:nvPicPr>
          <p:blipFill>
            <a:blip r:embed="rId8"/>
            <a:srcRect/>
            <a:stretch>
              <a:fillRect/>
            </a:stretch>
          </p:blipFill>
          <p:spPr bwMode="auto">
            <a:xfrm>
              <a:off x="318" y="1584"/>
              <a:ext cx="228" cy="207"/>
            </a:xfrm>
            <a:prstGeom prst="rect">
              <a:avLst/>
            </a:prstGeom>
            <a:noFill/>
          </p:spPr>
        </p:pic>
        <p:sp>
          <p:nvSpPr>
            <p:cNvPr id="951426" name="Text Box 130"/>
            <p:cNvSpPr txBox="1">
              <a:spLocks noChangeArrowheads="1"/>
            </p:cNvSpPr>
            <p:nvPr/>
          </p:nvSpPr>
          <p:spPr bwMode="auto">
            <a:xfrm>
              <a:off x="192" y="1440"/>
              <a:ext cx="359" cy="154"/>
            </a:xfrm>
            <a:prstGeom prst="rect">
              <a:avLst/>
            </a:prstGeom>
            <a:noFill/>
            <a:ln w="9525">
              <a:noFill/>
              <a:miter lim="800000"/>
              <a:headEnd/>
              <a:tailEnd/>
            </a:ln>
            <a:effectLst/>
          </p:spPr>
          <p:txBody>
            <a:bodyPr wrap="none">
              <a:spAutoFit/>
            </a:bodyPr>
            <a:lstStyle/>
            <a:p>
              <a:pPr eaLnBrk="0" hangingPunct="0"/>
              <a:r>
                <a:rPr lang="en-US" sz="1000" b="1">
                  <a:solidFill>
                    <a:srgbClr val="FF0000"/>
                  </a:solidFill>
                  <a:effectLst/>
                  <a:cs typeface="Arial" charset="0"/>
                </a:rPr>
                <a:t>GUEST</a:t>
              </a:r>
            </a:p>
          </p:txBody>
        </p:sp>
        <p:pic>
          <p:nvPicPr>
            <p:cNvPr id="951427" name="Picture 131"/>
            <p:cNvPicPr>
              <a:picLocks noChangeAspect="1" noChangeArrowheads="1"/>
            </p:cNvPicPr>
            <p:nvPr/>
          </p:nvPicPr>
          <p:blipFill>
            <a:blip r:embed="rId8"/>
            <a:srcRect/>
            <a:stretch>
              <a:fillRect/>
            </a:stretch>
          </p:blipFill>
          <p:spPr bwMode="auto">
            <a:xfrm>
              <a:off x="318" y="2577"/>
              <a:ext cx="228" cy="207"/>
            </a:xfrm>
            <a:prstGeom prst="rect">
              <a:avLst/>
            </a:prstGeom>
            <a:noFill/>
          </p:spPr>
        </p:pic>
        <p:sp>
          <p:nvSpPr>
            <p:cNvPr id="951428" name="Text Box 132"/>
            <p:cNvSpPr txBox="1">
              <a:spLocks noChangeArrowheads="1"/>
            </p:cNvSpPr>
            <p:nvPr/>
          </p:nvSpPr>
          <p:spPr bwMode="auto">
            <a:xfrm>
              <a:off x="192" y="2438"/>
              <a:ext cx="359" cy="154"/>
            </a:xfrm>
            <a:prstGeom prst="rect">
              <a:avLst/>
            </a:prstGeom>
            <a:noFill/>
            <a:ln w="9525">
              <a:noFill/>
              <a:miter lim="800000"/>
              <a:headEnd/>
              <a:tailEnd/>
            </a:ln>
            <a:effectLst/>
          </p:spPr>
          <p:txBody>
            <a:bodyPr wrap="none">
              <a:spAutoFit/>
            </a:bodyPr>
            <a:lstStyle/>
            <a:p>
              <a:pPr eaLnBrk="0" hangingPunct="0"/>
              <a:r>
                <a:rPr lang="en-US" sz="1000" b="1">
                  <a:solidFill>
                    <a:srgbClr val="FF0000"/>
                  </a:solidFill>
                  <a:effectLst/>
                  <a:cs typeface="Arial" charset="0"/>
                </a:rPr>
                <a:t>GUEST</a:t>
              </a:r>
            </a:p>
          </p:txBody>
        </p:sp>
        <p:pic>
          <p:nvPicPr>
            <p:cNvPr id="951429" name="Picture 133"/>
            <p:cNvPicPr>
              <a:picLocks noChangeAspect="1" noChangeArrowheads="1"/>
            </p:cNvPicPr>
            <p:nvPr/>
          </p:nvPicPr>
          <p:blipFill>
            <a:blip r:embed="rId8"/>
            <a:srcRect/>
            <a:stretch>
              <a:fillRect/>
            </a:stretch>
          </p:blipFill>
          <p:spPr bwMode="auto">
            <a:xfrm>
              <a:off x="318" y="3600"/>
              <a:ext cx="228" cy="207"/>
            </a:xfrm>
            <a:prstGeom prst="rect">
              <a:avLst/>
            </a:prstGeom>
            <a:noFill/>
          </p:spPr>
        </p:pic>
        <p:sp>
          <p:nvSpPr>
            <p:cNvPr id="951430" name="Text Box 134"/>
            <p:cNvSpPr txBox="1">
              <a:spLocks noChangeArrowheads="1"/>
            </p:cNvSpPr>
            <p:nvPr/>
          </p:nvSpPr>
          <p:spPr bwMode="auto">
            <a:xfrm>
              <a:off x="192" y="3456"/>
              <a:ext cx="359" cy="154"/>
            </a:xfrm>
            <a:prstGeom prst="rect">
              <a:avLst/>
            </a:prstGeom>
            <a:noFill/>
            <a:ln w="9525">
              <a:noFill/>
              <a:miter lim="800000"/>
              <a:headEnd/>
              <a:tailEnd/>
            </a:ln>
            <a:effectLst/>
          </p:spPr>
          <p:txBody>
            <a:bodyPr wrap="none">
              <a:spAutoFit/>
            </a:bodyPr>
            <a:lstStyle/>
            <a:p>
              <a:pPr eaLnBrk="0" hangingPunct="0"/>
              <a:r>
                <a:rPr lang="en-US" sz="1000" b="1">
                  <a:solidFill>
                    <a:srgbClr val="FF0000"/>
                  </a:solidFill>
                  <a:effectLst/>
                  <a:cs typeface="Arial" charset="0"/>
                </a:rPr>
                <a:t>GUEST</a:t>
              </a:r>
            </a:p>
          </p:txBody>
        </p:sp>
        <p:sp>
          <p:nvSpPr>
            <p:cNvPr id="951431" name="Oval 135"/>
            <p:cNvSpPr>
              <a:spLocks noChangeArrowheads="1"/>
            </p:cNvSpPr>
            <p:nvPr/>
          </p:nvSpPr>
          <p:spPr bwMode="auto">
            <a:xfrm>
              <a:off x="1401" y="2489"/>
              <a:ext cx="231" cy="135"/>
            </a:xfrm>
            <a:prstGeom prst="ellipse">
              <a:avLst/>
            </a:prstGeom>
            <a:solidFill>
              <a:srgbClr val="D40902"/>
            </a:solidFill>
            <a:ln w="9525" algn="ctr">
              <a:solidFill>
                <a:schemeClr val="tx1"/>
              </a:solidFill>
              <a:round/>
              <a:headEnd/>
              <a:tailEnd/>
            </a:ln>
            <a:effectLst/>
          </p:spPr>
          <p:txBody>
            <a:bodyPr wrap="none" anchor="ctr"/>
            <a:lstStyle/>
            <a:p>
              <a:pPr algn="ctr" eaLnBrk="0" hangingPunct="0"/>
              <a:r>
                <a:rPr lang="en-US" sz="1000" b="1">
                  <a:solidFill>
                    <a:schemeClr val="bg1"/>
                  </a:solidFill>
                  <a:effectLst/>
                  <a:cs typeface="Arial" charset="0"/>
                </a:rPr>
                <a:t>202</a:t>
              </a:r>
            </a:p>
          </p:txBody>
        </p:sp>
        <p:sp>
          <p:nvSpPr>
            <p:cNvPr id="951432" name="Oval 136"/>
            <p:cNvSpPr>
              <a:spLocks noChangeArrowheads="1"/>
            </p:cNvSpPr>
            <p:nvPr/>
          </p:nvSpPr>
          <p:spPr bwMode="auto">
            <a:xfrm>
              <a:off x="1401" y="1520"/>
              <a:ext cx="231" cy="135"/>
            </a:xfrm>
            <a:prstGeom prst="ellipse">
              <a:avLst/>
            </a:prstGeom>
            <a:solidFill>
              <a:srgbClr val="D40902"/>
            </a:solidFill>
            <a:ln w="9525" algn="ctr">
              <a:solidFill>
                <a:schemeClr val="tx1"/>
              </a:solidFill>
              <a:round/>
              <a:headEnd/>
              <a:tailEnd/>
            </a:ln>
            <a:effectLst/>
          </p:spPr>
          <p:txBody>
            <a:bodyPr wrap="none" anchor="ctr"/>
            <a:lstStyle/>
            <a:p>
              <a:pPr algn="ctr" eaLnBrk="0" hangingPunct="0"/>
              <a:r>
                <a:rPr lang="en-US" sz="1000" b="1">
                  <a:solidFill>
                    <a:schemeClr val="bg1"/>
                  </a:solidFill>
                  <a:effectLst/>
                  <a:cs typeface="Arial" charset="0"/>
                </a:rPr>
                <a:t>203</a:t>
              </a:r>
            </a:p>
          </p:txBody>
        </p:sp>
        <p:sp>
          <p:nvSpPr>
            <p:cNvPr id="951433" name="Oval 137"/>
            <p:cNvSpPr>
              <a:spLocks noChangeArrowheads="1"/>
            </p:cNvSpPr>
            <p:nvPr/>
          </p:nvSpPr>
          <p:spPr bwMode="auto">
            <a:xfrm>
              <a:off x="1401" y="3449"/>
              <a:ext cx="231" cy="135"/>
            </a:xfrm>
            <a:prstGeom prst="ellipse">
              <a:avLst/>
            </a:prstGeom>
            <a:solidFill>
              <a:srgbClr val="D40902"/>
            </a:solidFill>
            <a:ln w="9525" algn="ctr">
              <a:solidFill>
                <a:schemeClr val="tx1"/>
              </a:solidFill>
              <a:round/>
              <a:headEnd/>
              <a:tailEnd/>
            </a:ln>
            <a:effectLst/>
          </p:spPr>
          <p:txBody>
            <a:bodyPr wrap="none" anchor="ctr"/>
            <a:lstStyle/>
            <a:p>
              <a:pPr algn="ctr" eaLnBrk="0" hangingPunct="0"/>
              <a:r>
                <a:rPr lang="en-US" sz="1000" b="1">
                  <a:solidFill>
                    <a:schemeClr val="bg1"/>
                  </a:solidFill>
                  <a:effectLst/>
                  <a:cs typeface="Arial" charset="0"/>
                </a:rPr>
                <a:t>201</a:t>
              </a:r>
            </a:p>
          </p:txBody>
        </p:sp>
        <p:sp>
          <p:nvSpPr>
            <p:cNvPr id="951434" name="Oval 138"/>
            <p:cNvSpPr>
              <a:spLocks noChangeArrowheads="1"/>
            </p:cNvSpPr>
            <p:nvPr/>
          </p:nvSpPr>
          <p:spPr bwMode="auto">
            <a:xfrm>
              <a:off x="1400" y="2337"/>
              <a:ext cx="231" cy="135"/>
            </a:xfrm>
            <a:prstGeom prst="ellipse">
              <a:avLst/>
            </a:prstGeom>
            <a:solidFill>
              <a:srgbClr val="D40902"/>
            </a:solidFill>
            <a:ln w="9525" algn="ctr">
              <a:solidFill>
                <a:schemeClr val="tx1"/>
              </a:solidFill>
              <a:round/>
              <a:headEnd/>
              <a:tailEnd/>
            </a:ln>
            <a:effectLst/>
          </p:spPr>
          <p:txBody>
            <a:bodyPr wrap="none" anchor="ctr"/>
            <a:lstStyle/>
            <a:p>
              <a:pPr algn="ctr" eaLnBrk="0" hangingPunct="0"/>
              <a:r>
                <a:rPr lang="en-US" sz="1000" b="1">
                  <a:solidFill>
                    <a:schemeClr val="bg1"/>
                  </a:solidFill>
                  <a:effectLst/>
                  <a:cs typeface="Arial" charset="0"/>
                </a:rPr>
                <a:t>202</a:t>
              </a:r>
            </a:p>
          </p:txBody>
        </p:sp>
        <p:sp>
          <p:nvSpPr>
            <p:cNvPr id="951435" name="Oval 139"/>
            <p:cNvSpPr>
              <a:spLocks noChangeArrowheads="1"/>
            </p:cNvSpPr>
            <p:nvPr/>
          </p:nvSpPr>
          <p:spPr bwMode="auto">
            <a:xfrm>
              <a:off x="1400" y="1368"/>
              <a:ext cx="231" cy="135"/>
            </a:xfrm>
            <a:prstGeom prst="ellipse">
              <a:avLst/>
            </a:prstGeom>
            <a:solidFill>
              <a:srgbClr val="D40902"/>
            </a:solidFill>
            <a:ln w="9525" algn="ctr">
              <a:solidFill>
                <a:schemeClr val="tx1"/>
              </a:solidFill>
              <a:round/>
              <a:headEnd/>
              <a:tailEnd/>
            </a:ln>
            <a:effectLst/>
          </p:spPr>
          <p:txBody>
            <a:bodyPr wrap="none" anchor="ctr"/>
            <a:lstStyle/>
            <a:p>
              <a:pPr algn="ctr" eaLnBrk="0" hangingPunct="0"/>
              <a:r>
                <a:rPr lang="en-US" sz="1000" b="1">
                  <a:solidFill>
                    <a:schemeClr val="bg1"/>
                  </a:solidFill>
                  <a:effectLst/>
                  <a:cs typeface="Arial" charset="0"/>
                </a:rPr>
                <a:t>203</a:t>
              </a:r>
            </a:p>
          </p:txBody>
        </p:sp>
        <p:sp>
          <p:nvSpPr>
            <p:cNvPr id="951436" name="Oval 140"/>
            <p:cNvSpPr>
              <a:spLocks noChangeArrowheads="1"/>
            </p:cNvSpPr>
            <p:nvPr/>
          </p:nvSpPr>
          <p:spPr bwMode="auto">
            <a:xfrm>
              <a:off x="1400" y="3297"/>
              <a:ext cx="231" cy="135"/>
            </a:xfrm>
            <a:prstGeom prst="ellipse">
              <a:avLst/>
            </a:prstGeom>
            <a:solidFill>
              <a:srgbClr val="D40902"/>
            </a:solidFill>
            <a:ln w="9525" algn="ctr">
              <a:solidFill>
                <a:schemeClr val="tx1"/>
              </a:solidFill>
              <a:round/>
              <a:headEnd/>
              <a:tailEnd/>
            </a:ln>
            <a:effectLst/>
          </p:spPr>
          <p:txBody>
            <a:bodyPr wrap="none" anchor="ctr"/>
            <a:lstStyle/>
            <a:p>
              <a:pPr algn="ctr" eaLnBrk="0" hangingPunct="0"/>
              <a:r>
                <a:rPr lang="en-US" sz="1000" b="1">
                  <a:solidFill>
                    <a:schemeClr val="bg1"/>
                  </a:solidFill>
                  <a:effectLst/>
                  <a:cs typeface="Arial" charset="0"/>
                </a:rPr>
                <a:t>201</a:t>
              </a:r>
            </a:p>
          </p:txBody>
        </p:sp>
        <p:sp>
          <p:nvSpPr>
            <p:cNvPr id="951437" name="Oval 141"/>
            <p:cNvSpPr>
              <a:spLocks noChangeArrowheads="1"/>
            </p:cNvSpPr>
            <p:nvPr/>
          </p:nvSpPr>
          <p:spPr bwMode="auto">
            <a:xfrm>
              <a:off x="2601" y="1977"/>
              <a:ext cx="231" cy="135"/>
            </a:xfrm>
            <a:prstGeom prst="ellipse">
              <a:avLst/>
            </a:prstGeom>
            <a:solidFill>
              <a:srgbClr val="D40902"/>
            </a:solidFill>
            <a:ln w="9525" algn="ctr">
              <a:solidFill>
                <a:schemeClr val="tx1"/>
              </a:solidFill>
              <a:round/>
              <a:headEnd/>
              <a:tailEnd/>
            </a:ln>
            <a:effectLst/>
          </p:spPr>
          <p:txBody>
            <a:bodyPr wrap="none" anchor="ctr"/>
            <a:lstStyle/>
            <a:p>
              <a:pPr algn="ctr" eaLnBrk="0" hangingPunct="0"/>
              <a:r>
                <a:rPr lang="en-US" sz="1000" b="1">
                  <a:solidFill>
                    <a:schemeClr val="bg1"/>
                  </a:solidFill>
                  <a:effectLst/>
                  <a:cs typeface="Arial" charset="0"/>
                </a:rPr>
                <a:t>202</a:t>
              </a:r>
            </a:p>
          </p:txBody>
        </p:sp>
        <p:sp>
          <p:nvSpPr>
            <p:cNvPr id="951438" name="Oval 142"/>
            <p:cNvSpPr>
              <a:spLocks noChangeArrowheads="1"/>
            </p:cNvSpPr>
            <p:nvPr/>
          </p:nvSpPr>
          <p:spPr bwMode="auto">
            <a:xfrm>
              <a:off x="2601" y="1641"/>
              <a:ext cx="231" cy="135"/>
            </a:xfrm>
            <a:prstGeom prst="ellipse">
              <a:avLst/>
            </a:prstGeom>
            <a:solidFill>
              <a:srgbClr val="D40902"/>
            </a:solidFill>
            <a:ln w="9525" algn="ctr">
              <a:solidFill>
                <a:schemeClr val="tx1"/>
              </a:solidFill>
              <a:round/>
              <a:headEnd/>
              <a:tailEnd/>
            </a:ln>
            <a:effectLst/>
          </p:spPr>
          <p:txBody>
            <a:bodyPr wrap="none" anchor="ctr"/>
            <a:lstStyle/>
            <a:p>
              <a:pPr algn="ctr" eaLnBrk="0" hangingPunct="0"/>
              <a:r>
                <a:rPr lang="en-US" sz="1000" b="1">
                  <a:solidFill>
                    <a:schemeClr val="bg1"/>
                  </a:solidFill>
                  <a:effectLst/>
                  <a:cs typeface="Arial" charset="0"/>
                </a:rPr>
                <a:t>203</a:t>
              </a:r>
            </a:p>
          </p:txBody>
        </p:sp>
        <p:sp>
          <p:nvSpPr>
            <p:cNvPr id="951439" name="Oval 143"/>
            <p:cNvSpPr>
              <a:spLocks noChangeArrowheads="1"/>
            </p:cNvSpPr>
            <p:nvPr/>
          </p:nvSpPr>
          <p:spPr bwMode="auto">
            <a:xfrm>
              <a:off x="2400" y="2553"/>
              <a:ext cx="231" cy="135"/>
            </a:xfrm>
            <a:prstGeom prst="ellipse">
              <a:avLst/>
            </a:prstGeom>
            <a:solidFill>
              <a:srgbClr val="D40902"/>
            </a:solidFill>
            <a:ln w="9525" algn="ctr">
              <a:solidFill>
                <a:schemeClr val="tx1"/>
              </a:solidFill>
              <a:round/>
              <a:headEnd/>
              <a:tailEnd/>
            </a:ln>
            <a:effectLst/>
          </p:spPr>
          <p:txBody>
            <a:bodyPr wrap="none" anchor="ctr"/>
            <a:lstStyle/>
            <a:p>
              <a:pPr algn="ctr" eaLnBrk="0" hangingPunct="0"/>
              <a:r>
                <a:rPr lang="en-US" sz="1000" b="1">
                  <a:solidFill>
                    <a:schemeClr val="bg1"/>
                  </a:solidFill>
                  <a:effectLst/>
                  <a:cs typeface="Arial" charset="0"/>
                </a:rPr>
                <a:t>201</a:t>
              </a:r>
            </a:p>
          </p:txBody>
        </p:sp>
      </p:grpSp>
      <p:sp>
        <p:nvSpPr>
          <p:cNvPr id="951440" name="Line 144"/>
          <p:cNvSpPr>
            <a:spLocks noChangeShapeType="1"/>
          </p:cNvSpPr>
          <p:nvPr/>
        </p:nvSpPr>
        <p:spPr bwMode="auto">
          <a:xfrm>
            <a:off x="6781800" y="3086100"/>
            <a:ext cx="0" cy="1295400"/>
          </a:xfrm>
          <a:prstGeom prst="line">
            <a:avLst/>
          </a:prstGeom>
          <a:noFill/>
          <a:ln w="9525">
            <a:solidFill>
              <a:schemeClr val="tx1"/>
            </a:solidFill>
            <a:round/>
            <a:headEnd/>
            <a:tailEnd/>
          </a:ln>
          <a:effectLst/>
        </p:spPr>
        <p:txBody>
          <a:bodyPr/>
          <a:lstStyle/>
          <a:p>
            <a:endParaRPr lang="en-US"/>
          </a:p>
        </p:txBody>
      </p:sp>
      <p:pic>
        <p:nvPicPr>
          <p:cNvPr id="951441" name="Picture 145" descr="DataCenterSwitch"/>
          <p:cNvPicPr>
            <a:picLocks noChangeAspect="1" noChangeArrowheads="1"/>
          </p:cNvPicPr>
          <p:nvPr/>
        </p:nvPicPr>
        <p:blipFill>
          <a:blip r:embed="rId2"/>
          <a:srcRect/>
          <a:stretch>
            <a:fillRect/>
          </a:stretch>
        </p:blipFill>
        <p:spPr bwMode="auto">
          <a:xfrm>
            <a:off x="6611938" y="2857500"/>
            <a:ext cx="474662" cy="685800"/>
          </a:xfrm>
          <a:prstGeom prst="rect">
            <a:avLst/>
          </a:prstGeom>
          <a:noFill/>
          <a:ln w="9525">
            <a:noFill/>
            <a:miter lim="800000"/>
            <a:headEnd/>
            <a:tailEnd/>
          </a:ln>
        </p:spPr>
      </p:pic>
      <p:pic>
        <p:nvPicPr>
          <p:cNvPr id="951442" name="Picture 146" descr="DataCenterSwitch"/>
          <p:cNvPicPr>
            <a:picLocks noChangeAspect="1" noChangeArrowheads="1"/>
          </p:cNvPicPr>
          <p:nvPr/>
        </p:nvPicPr>
        <p:blipFill>
          <a:blip r:embed="rId2"/>
          <a:srcRect/>
          <a:stretch>
            <a:fillRect/>
          </a:stretch>
        </p:blipFill>
        <p:spPr bwMode="auto">
          <a:xfrm>
            <a:off x="6611938" y="4076700"/>
            <a:ext cx="474662" cy="685800"/>
          </a:xfrm>
          <a:prstGeom prst="rect">
            <a:avLst/>
          </a:prstGeom>
          <a:noFill/>
          <a:ln w="9525">
            <a:noFill/>
            <a:miter lim="800000"/>
            <a:headEnd/>
            <a:tailEnd/>
          </a:ln>
        </p:spPr>
      </p:pic>
      <p:sp>
        <p:nvSpPr>
          <p:cNvPr id="951446" name="Text Box 150"/>
          <p:cNvSpPr txBox="1">
            <a:spLocks noChangeArrowheads="1"/>
          </p:cNvSpPr>
          <p:nvPr/>
        </p:nvSpPr>
        <p:spPr bwMode="auto">
          <a:xfrm>
            <a:off x="7391400" y="2247900"/>
            <a:ext cx="609600" cy="244475"/>
          </a:xfrm>
          <a:prstGeom prst="rect">
            <a:avLst/>
          </a:prstGeom>
          <a:noFill/>
          <a:ln w="9525">
            <a:noFill/>
            <a:miter lim="800000"/>
            <a:headEnd/>
            <a:tailEnd/>
          </a:ln>
          <a:effectLst/>
        </p:spPr>
        <p:txBody>
          <a:bodyPr wrap="none">
            <a:spAutoFit/>
          </a:bodyPr>
          <a:lstStyle/>
          <a:p>
            <a:pPr eaLnBrk="0" hangingPunct="0"/>
            <a:r>
              <a:rPr lang="en-US" sz="1000" b="1">
                <a:effectLst/>
                <a:cs typeface="Arial" charset="0"/>
              </a:rPr>
              <a:t>RADIUS</a:t>
            </a:r>
          </a:p>
        </p:txBody>
      </p:sp>
      <p:sp>
        <p:nvSpPr>
          <p:cNvPr id="951453" name="Text Box 157"/>
          <p:cNvSpPr txBox="1">
            <a:spLocks noChangeArrowheads="1"/>
          </p:cNvSpPr>
          <p:nvPr/>
        </p:nvSpPr>
        <p:spPr bwMode="auto">
          <a:xfrm>
            <a:off x="2286000" y="6042025"/>
            <a:ext cx="1163638" cy="244475"/>
          </a:xfrm>
          <a:prstGeom prst="rect">
            <a:avLst/>
          </a:prstGeom>
          <a:noFill/>
          <a:ln w="9525">
            <a:noFill/>
            <a:miter lim="800000"/>
            <a:headEnd/>
            <a:tailEnd/>
          </a:ln>
          <a:effectLst/>
        </p:spPr>
        <p:txBody>
          <a:bodyPr wrap="none">
            <a:spAutoFit/>
          </a:bodyPr>
          <a:lstStyle/>
          <a:p>
            <a:pPr eaLnBrk="0" hangingPunct="0"/>
            <a:r>
              <a:rPr lang="en-US" sz="1000" b="1">
                <a:effectLst/>
                <a:cs typeface="Arial" charset="0"/>
              </a:rPr>
              <a:t>ACCESS BLOCK 1</a:t>
            </a:r>
          </a:p>
        </p:txBody>
      </p:sp>
      <p:sp>
        <p:nvSpPr>
          <p:cNvPr id="951454" name="Text Box 158"/>
          <p:cNvSpPr txBox="1">
            <a:spLocks noChangeArrowheads="1"/>
          </p:cNvSpPr>
          <p:nvPr/>
        </p:nvSpPr>
        <p:spPr bwMode="auto">
          <a:xfrm>
            <a:off x="2286000" y="4365625"/>
            <a:ext cx="1163638" cy="244475"/>
          </a:xfrm>
          <a:prstGeom prst="rect">
            <a:avLst/>
          </a:prstGeom>
          <a:noFill/>
          <a:ln w="9525">
            <a:noFill/>
            <a:miter lim="800000"/>
            <a:headEnd/>
            <a:tailEnd/>
          </a:ln>
          <a:effectLst/>
        </p:spPr>
        <p:txBody>
          <a:bodyPr wrap="none">
            <a:spAutoFit/>
          </a:bodyPr>
          <a:lstStyle/>
          <a:p>
            <a:pPr eaLnBrk="0" hangingPunct="0"/>
            <a:r>
              <a:rPr lang="en-US" sz="1000" b="1">
                <a:effectLst/>
                <a:cs typeface="Arial" charset="0"/>
              </a:rPr>
              <a:t>ACCESS BLOCK 2</a:t>
            </a:r>
          </a:p>
        </p:txBody>
      </p:sp>
      <p:sp>
        <p:nvSpPr>
          <p:cNvPr id="951455" name="Text Box 159"/>
          <p:cNvSpPr txBox="1">
            <a:spLocks noChangeArrowheads="1"/>
          </p:cNvSpPr>
          <p:nvPr/>
        </p:nvSpPr>
        <p:spPr bwMode="auto">
          <a:xfrm>
            <a:off x="2286000" y="2781300"/>
            <a:ext cx="1163638" cy="244475"/>
          </a:xfrm>
          <a:prstGeom prst="rect">
            <a:avLst/>
          </a:prstGeom>
          <a:noFill/>
          <a:ln w="9525">
            <a:noFill/>
            <a:miter lim="800000"/>
            <a:headEnd/>
            <a:tailEnd/>
          </a:ln>
          <a:effectLst/>
        </p:spPr>
        <p:txBody>
          <a:bodyPr wrap="none">
            <a:spAutoFit/>
          </a:bodyPr>
          <a:lstStyle/>
          <a:p>
            <a:pPr eaLnBrk="0" hangingPunct="0"/>
            <a:r>
              <a:rPr lang="en-US" sz="1000" b="1">
                <a:effectLst/>
                <a:cs typeface="Arial" charset="0"/>
              </a:rPr>
              <a:t>ACCESS BLOCK 3</a:t>
            </a:r>
          </a:p>
        </p:txBody>
      </p:sp>
      <p:pic>
        <p:nvPicPr>
          <p:cNvPr id="951476" name="Picture 180"/>
          <p:cNvPicPr>
            <a:picLocks noChangeAspect="1" noChangeArrowheads="1"/>
          </p:cNvPicPr>
          <p:nvPr/>
        </p:nvPicPr>
        <p:blipFill>
          <a:blip r:embed="rId7"/>
          <a:srcRect/>
          <a:stretch>
            <a:fillRect/>
          </a:stretch>
        </p:blipFill>
        <p:spPr bwMode="auto">
          <a:xfrm>
            <a:off x="2693988" y="3695700"/>
            <a:ext cx="658812" cy="280988"/>
          </a:xfrm>
          <a:prstGeom prst="rect">
            <a:avLst/>
          </a:prstGeom>
          <a:noFill/>
          <a:ln w="9525">
            <a:noFill/>
            <a:miter lim="800000"/>
            <a:headEnd/>
            <a:tailEnd/>
          </a:ln>
          <a:effectLst/>
        </p:spPr>
      </p:pic>
      <p:sp>
        <p:nvSpPr>
          <p:cNvPr id="18" name="Title 17"/>
          <p:cNvSpPr>
            <a:spLocks noGrp="1"/>
          </p:cNvSpPr>
          <p:nvPr>
            <p:ph type="title"/>
          </p:nvPr>
        </p:nvSpPr>
        <p:spPr/>
        <p:txBody>
          <a:bodyPr/>
          <a:lstStyle/>
          <a:p>
            <a:r>
              <a:rPr lang="en-US" dirty="0" smtClean="0"/>
              <a:t>Distributed Architecture</a:t>
            </a:r>
            <a:endParaRPr lang="en-US" dirty="0"/>
          </a:p>
        </p:txBody>
      </p:sp>
    </p:spTree>
    <p:extLst>
      <p:ext uri="{BB962C8B-B14F-4D97-AF65-F5344CB8AC3E}">
        <p14:creationId xmlns:p14="http://schemas.microsoft.com/office/powerpoint/2010/main" val="33411499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Title 244"/>
          <p:cNvSpPr>
            <a:spLocks noGrp="1"/>
          </p:cNvSpPr>
          <p:nvPr>
            <p:ph type="title"/>
          </p:nvPr>
        </p:nvSpPr>
        <p:spPr/>
        <p:txBody>
          <a:bodyPr/>
          <a:lstStyle/>
          <a:p>
            <a:r>
              <a:rPr lang="en-US" dirty="0" smtClean="0"/>
              <a:t>Centralized Forwarding Architecture</a:t>
            </a:r>
            <a:br>
              <a:rPr lang="en-US" dirty="0" smtClean="0"/>
            </a:br>
            <a:r>
              <a:rPr lang="en-US" altLang="ja-JP" sz="2300" dirty="0" smtClean="0">
                <a:solidFill>
                  <a:srgbClr val="DE6F00"/>
                </a:solidFill>
              </a:rPr>
              <a:t>Overlay to existing wired infrastructure</a:t>
            </a:r>
            <a:endParaRPr lang="en-US" sz="2300" dirty="0"/>
          </a:p>
        </p:txBody>
      </p:sp>
      <p:sp>
        <p:nvSpPr>
          <p:cNvPr id="108" name="Rectangle 107"/>
          <p:cNvSpPr/>
          <p:nvPr/>
        </p:nvSpPr>
        <p:spPr bwMode="auto">
          <a:xfrm>
            <a:off x="5715000" y="1222744"/>
            <a:ext cx="3131288" cy="3730256"/>
          </a:xfrm>
          <a:prstGeom prst="rect">
            <a:avLst/>
          </a:prstGeom>
          <a:solidFill>
            <a:srgbClr val="BFBFBF">
              <a:alpha val="61000"/>
            </a:srgbClr>
          </a:solidFill>
          <a:ln w="9525" cap="flat" cmpd="sng" algn="ctr">
            <a:noFill/>
            <a:prstDash val="solid"/>
            <a:round/>
            <a:headEnd type="none" w="med" len="med"/>
            <a:tailEnd type="none" w="med" len="med"/>
          </a:ln>
          <a:effectLst>
            <a:softEdge rad="63500"/>
          </a:effectLst>
        </p:spPr>
        <p:txBody>
          <a:bodyPr vert="horz" wrap="square" lIns="91440" tIns="45720" rIns="91440" bIns="45720" numCol="1" rtlCol="0" anchor="t" anchorCtr="0" compatLnSpc="1">
            <a:prstTxWarp prst="textNoShape">
              <a:avLst/>
            </a:prstTxWarp>
          </a:bodyPr>
          <a:lstStyle/>
          <a:p>
            <a:endParaRPr lang="en-US" smtClean="0">
              <a:ea typeface="ＭＳ Ｐゴシック" pitchFamily="34" charset="-128"/>
            </a:endParaRPr>
          </a:p>
        </p:txBody>
      </p:sp>
      <p:grpSp>
        <p:nvGrpSpPr>
          <p:cNvPr id="2" name="Group 108"/>
          <p:cNvGrpSpPr/>
          <p:nvPr/>
        </p:nvGrpSpPr>
        <p:grpSpPr>
          <a:xfrm>
            <a:off x="5768789" y="3869134"/>
            <a:ext cx="1716116" cy="662525"/>
            <a:chOff x="5768789" y="3869134"/>
            <a:chExt cx="1716116" cy="662525"/>
          </a:xfrm>
        </p:grpSpPr>
        <p:sp>
          <p:nvSpPr>
            <p:cNvPr id="110" name="Oval 109"/>
            <p:cNvSpPr/>
            <p:nvPr/>
          </p:nvSpPr>
          <p:spPr bwMode="auto">
            <a:xfrm>
              <a:off x="5768789" y="3926541"/>
              <a:ext cx="1008529" cy="605118"/>
            </a:xfrm>
            <a:prstGeom prst="ellipse">
              <a:avLst/>
            </a:prstGeom>
            <a:gradFill flip="none" rotWithShape="1">
              <a:gsLst>
                <a:gs pos="41000">
                  <a:srgbClr val="FFC000">
                    <a:alpha val="40000"/>
                  </a:srgbClr>
                </a:gs>
                <a:gs pos="71000">
                  <a:srgbClr val="FFC000">
                    <a:alpha val="63000"/>
                  </a:srgbClr>
                </a:gs>
              </a:gsLst>
              <a:path path="circle">
                <a:fillToRect l="100000" t="100000"/>
              </a:path>
              <a:tileRect r="-100000" b="-10000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ea typeface="ＭＳ Ｐゴシック" pitchFamily="34" charset="-128"/>
              </a:endParaRPr>
            </a:p>
          </p:txBody>
        </p:sp>
        <p:pic>
          <p:nvPicPr>
            <p:cNvPr id="111" name="Picture 2"/>
            <p:cNvPicPr>
              <a:picLocks noChangeAspect="1" noChangeArrowheads="1"/>
            </p:cNvPicPr>
            <p:nvPr/>
          </p:nvPicPr>
          <p:blipFill>
            <a:blip r:embed="rId3" cstate="print"/>
            <a:srcRect/>
            <a:stretch>
              <a:fillRect/>
            </a:stretch>
          </p:blipFill>
          <p:spPr bwMode="auto">
            <a:xfrm>
              <a:off x="5941192" y="3869134"/>
              <a:ext cx="603172" cy="533641"/>
            </a:xfrm>
            <a:prstGeom prst="rect">
              <a:avLst/>
            </a:prstGeom>
            <a:noFill/>
            <a:ln w="9360">
              <a:noFill/>
              <a:miter lim="800000"/>
              <a:headEnd/>
              <a:tailEnd/>
            </a:ln>
            <a:effectLst>
              <a:outerShdw blurRad="50800" dist="38100" dir="2700000" algn="tl" rotWithShape="0">
                <a:prstClr val="black">
                  <a:alpha val="40000"/>
                </a:prstClr>
              </a:outerShdw>
            </a:effectLst>
          </p:spPr>
        </p:pic>
        <p:sp>
          <p:nvSpPr>
            <p:cNvPr id="112" name="Rectangle 111"/>
            <p:cNvSpPr/>
            <p:nvPr/>
          </p:nvSpPr>
          <p:spPr>
            <a:xfrm>
              <a:off x="6633691" y="3991065"/>
              <a:ext cx="851214" cy="276402"/>
            </a:xfrm>
            <a:prstGeom prst="rect">
              <a:avLst/>
            </a:prstGeom>
          </p:spPr>
          <p:txBody>
            <a:bodyPr wrap="square" lIns="0" tIns="0" rIns="0" bIns="0" anchor="ctr" anchorCtr="0">
              <a:noAutofit/>
            </a:bodyPr>
            <a:lstStyle/>
            <a:p>
              <a:pPr lvl="0"/>
              <a:r>
                <a:rPr lang="en-US" sz="1200" dirty="0" smtClean="0">
                  <a:solidFill>
                    <a:srgbClr val="000000"/>
                  </a:solidFill>
                </a:rPr>
                <a:t>Mobility </a:t>
              </a:r>
            </a:p>
            <a:p>
              <a:pPr lvl="0"/>
              <a:r>
                <a:rPr lang="en-US" sz="1200" dirty="0" smtClean="0">
                  <a:solidFill>
                    <a:srgbClr val="000000"/>
                  </a:solidFill>
                </a:rPr>
                <a:t>Controller</a:t>
              </a:r>
              <a:endParaRPr lang="en-US" sz="1200" dirty="0">
                <a:solidFill>
                  <a:srgbClr val="000000"/>
                </a:solidFill>
              </a:endParaRPr>
            </a:p>
          </p:txBody>
        </p:sp>
      </p:grpSp>
      <p:grpSp>
        <p:nvGrpSpPr>
          <p:cNvPr id="3" name="Group 112"/>
          <p:cNvGrpSpPr/>
          <p:nvPr/>
        </p:nvGrpSpPr>
        <p:grpSpPr>
          <a:xfrm>
            <a:off x="5773272" y="1681726"/>
            <a:ext cx="1711633" cy="670762"/>
            <a:chOff x="5773272" y="1681726"/>
            <a:chExt cx="1711633" cy="670762"/>
          </a:xfrm>
        </p:grpSpPr>
        <p:sp>
          <p:nvSpPr>
            <p:cNvPr id="116" name="Oval 115"/>
            <p:cNvSpPr/>
            <p:nvPr/>
          </p:nvSpPr>
          <p:spPr bwMode="auto">
            <a:xfrm>
              <a:off x="5773272" y="1747370"/>
              <a:ext cx="1008529" cy="605118"/>
            </a:xfrm>
            <a:prstGeom prst="ellipse">
              <a:avLst/>
            </a:prstGeom>
            <a:gradFill flip="none" rotWithShape="1">
              <a:gsLst>
                <a:gs pos="41000">
                  <a:srgbClr val="FFC000">
                    <a:alpha val="38000"/>
                  </a:srgbClr>
                </a:gs>
                <a:gs pos="71000">
                  <a:srgbClr val="FFC000">
                    <a:alpha val="63000"/>
                  </a:srgbClr>
                </a:gs>
              </a:gsLst>
              <a:path path="circle">
                <a:fillToRect l="100000" t="100000"/>
              </a:path>
              <a:tileRect r="-100000" b="-10000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ea typeface="ＭＳ Ｐゴシック" pitchFamily="34" charset="-128"/>
              </a:endParaRPr>
            </a:p>
          </p:txBody>
        </p:sp>
        <p:pic>
          <p:nvPicPr>
            <p:cNvPr id="117" name="Picture 2"/>
            <p:cNvPicPr>
              <a:picLocks noChangeAspect="1" noChangeArrowheads="1"/>
            </p:cNvPicPr>
            <p:nvPr/>
          </p:nvPicPr>
          <p:blipFill>
            <a:blip r:embed="rId3" cstate="print"/>
            <a:srcRect/>
            <a:stretch>
              <a:fillRect/>
            </a:stretch>
          </p:blipFill>
          <p:spPr bwMode="auto">
            <a:xfrm>
              <a:off x="5941192" y="1681726"/>
              <a:ext cx="603172" cy="533641"/>
            </a:xfrm>
            <a:prstGeom prst="rect">
              <a:avLst/>
            </a:prstGeom>
            <a:noFill/>
            <a:ln w="9360">
              <a:noFill/>
              <a:miter lim="800000"/>
              <a:headEnd/>
              <a:tailEnd/>
            </a:ln>
            <a:effectLst>
              <a:outerShdw blurRad="50800" dist="38100" dir="2700000" algn="tl" rotWithShape="0">
                <a:prstClr val="black">
                  <a:alpha val="40000"/>
                </a:prstClr>
              </a:outerShdw>
            </a:effectLst>
          </p:spPr>
        </p:pic>
        <p:sp>
          <p:nvSpPr>
            <p:cNvPr id="118" name="Rectangle 117"/>
            <p:cNvSpPr/>
            <p:nvPr/>
          </p:nvSpPr>
          <p:spPr>
            <a:xfrm>
              <a:off x="6633691" y="1765317"/>
              <a:ext cx="851214" cy="276402"/>
            </a:xfrm>
            <a:prstGeom prst="rect">
              <a:avLst/>
            </a:prstGeom>
          </p:spPr>
          <p:txBody>
            <a:bodyPr wrap="square" lIns="0" tIns="0" rIns="0" bIns="0" anchor="ctr" anchorCtr="0">
              <a:noAutofit/>
            </a:bodyPr>
            <a:lstStyle/>
            <a:p>
              <a:pPr lvl="0"/>
              <a:r>
                <a:rPr lang="en-US" sz="1200" dirty="0" smtClean="0">
                  <a:solidFill>
                    <a:srgbClr val="000000"/>
                  </a:solidFill>
                </a:rPr>
                <a:t>Mobility </a:t>
              </a:r>
            </a:p>
            <a:p>
              <a:pPr lvl="0"/>
              <a:r>
                <a:rPr lang="en-US" sz="1200" dirty="0" smtClean="0">
                  <a:solidFill>
                    <a:srgbClr val="000000"/>
                  </a:solidFill>
                </a:rPr>
                <a:t>Controller</a:t>
              </a:r>
              <a:endParaRPr lang="en-US" sz="1200" dirty="0">
                <a:solidFill>
                  <a:srgbClr val="000000"/>
                </a:solidFill>
              </a:endParaRPr>
            </a:p>
          </p:txBody>
        </p:sp>
      </p:grpSp>
      <p:cxnSp>
        <p:nvCxnSpPr>
          <p:cNvPr id="119" name="Straight Arrow Connector 118"/>
          <p:cNvCxnSpPr>
            <a:stCxn id="117" idx="2"/>
            <a:endCxn id="111" idx="0"/>
          </p:cNvCxnSpPr>
          <p:nvPr/>
        </p:nvCxnSpPr>
        <p:spPr bwMode="auto">
          <a:xfrm rot="5400000">
            <a:off x="5415895" y="3042250"/>
            <a:ext cx="1653767" cy="1588"/>
          </a:xfrm>
          <a:prstGeom prst="straightConnector1">
            <a:avLst/>
          </a:prstGeom>
          <a:noFill/>
          <a:ln w="19050" cap="flat" cmpd="sng" algn="ctr">
            <a:solidFill>
              <a:srgbClr val="969696"/>
            </a:solidFill>
            <a:prstDash val="solid"/>
            <a:round/>
            <a:headEnd type="none" w="med" len="med"/>
            <a:tailEnd type="none" w="med" len="med"/>
          </a:ln>
          <a:effectLst/>
        </p:spPr>
      </p:cxnSp>
      <p:sp>
        <p:nvSpPr>
          <p:cNvPr id="120" name="Rectangle 119"/>
          <p:cNvSpPr/>
          <p:nvPr/>
        </p:nvSpPr>
        <p:spPr bwMode="auto">
          <a:xfrm>
            <a:off x="340242" y="1222744"/>
            <a:ext cx="3359888" cy="3730256"/>
          </a:xfrm>
          <a:prstGeom prst="rect">
            <a:avLst/>
          </a:prstGeom>
          <a:solidFill>
            <a:srgbClr val="BFBFBF">
              <a:alpha val="61000"/>
            </a:srgbClr>
          </a:solidFill>
          <a:ln w="9525" cap="flat" cmpd="sng" algn="ctr">
            <a:noFill/>
            <a:prstDash val="solid"/>
            <a:round/>
            <a:headEnd type="none" w="med" len="med"/>
            <a:tailEnd type="none" w="med" len="med"/>
          </a:ln>
          <a:effectLst>
            <a:softEdge rad="63500"/>
          </a:effectLst>
        </p:spPr>
        <p:txBody>
          <a:bodyPr vert="horz" wrap="square" lIns="91440" tIns="45720" rIns="91440" bIns="45720" numCol="1" rtlCol="0" anchor="t" anchorCtr="0" compatLnSpc="1">
            <a:prstTxWarp prst="textNoShape">
              <a:avLst/>
            </a:prstTxWarp>
          </a:bodyPr>
          <a:lstStyle/>
          <a:p>
            <a:endParaRPr lang="en-US" smtClean="0">
              <a:ea typeface="ＭＳ Ｐゴシック" pitchFamily="34" charset="-128"/>
            </a:endParaRPr>
          </a:p>
        </p:txBody>
      </p:sp>
      <p:sp>
        <p:nvSpPr>
          <p:cNvPr id="121" name="Rectangle 120"/>
          <p:cNvSpPr/>
          <p:nvPr/>
        </p:nvSpPr>
        <p:spPr bwMode="auto">
          <a:xfrm>
            <a:off x="1010480" y="1382230"/>
            <a:ext cx="1471771" cy="1089507"/>
          </a:xfrm>
          <a:prstGeom prst="rect">
            <a:avLst/>
          </a:prstGeom>
          <a:solidFill>
            <a:srgbClr val="FFFFFF">
              <a:alpha val="61000"/>
            </a:srgbClr>
          </a:solidFill>
          <a:ln w="9525" cap="flat" cmpd="sng" algn="ctr">
            <a:noFill/>
            <a:prstDash val="solid"/>
            <a:round/>
            <a:headEnd type="none" w="med" len="med"/>
            <a:tailEnd type="none" w="med" len="med"/>
          </a:ln>
          <a:effectLst>
            <a:softEdge rad="63500"/>
          </a:effectLst>
        </p:spPr>
        <p:txBody>
          <a:bodyPr vert="horz" wrap="square" lIns="91440" tIns="45720" rIns="91440" bIns="45720" numCol="1" rtlCol="0" anchor="t" anchorCtr="0" compatLnSpc="1">
            <a:prstTxWarp prst="textNoShape">
              <a:avLst/>
            </a:prstTxWarp>
          </a:bodyPr>
          <a:lstStyle/>
          <a:p>
            <a:pPr marL="0" marR="0" indent="0" defTabSz="914400" latinLnBrk="0">
              <a:lnSpc>
                <a:spcPct val="100000"/>
              </a:lnSpc>
              <a:buClrTx/>
              <a:buSzTx/>
              <a:buFontTx/>
              <a:buNone/>
              <a:tabLst/>
            </a:pPr>
            <a:endParaRPr lang="en-US" smtClean="0">
              <a:ea typeface="ＭＳ Ｐゴシック" pitchFamily="34" charset="-128"/>
            </a:endParaRPr>
          </a:p>
        </p:txBody>
      </p:sp>
      <p:sp>
        <p:nvSpPr>
          <p:cNvPr id="122" name="Rectangle 121"/>
          <p:cNvSpPr/>
          <p:nvPr/>
        </p:nvSpPr>
        <p:spPr bwMode="auto">
          <a:xfrm>
            <a:off x="1010480" y="2458555"/>
            <a:ext cx="1471771" cy="1089507"/>
          </a:xfrm>
          <a:prstGeom prst="rect">
            <a:avLst/>
          </a:prstGeom>
          <a:solidFill>
            <a:srgbClr val="FFFFFF">
              <a:alpha val="61000"/>
            </a:srgbClr>
          </a:solidFill>
          <a:ln w="9525" cap="flat" cmpd="sng" algn="ctr">
            <a:noFill/>
            <a:prstDash val="solid"/>
            <a:round/>
            <a:headEnd type="none" w="med" len="med"/>
            <a:tailEnd type="none" w="med" len="med"/>
          </a:ln>
          <a:effectLst>
            <a:softEdge rad="63500"/>
          </a:effectLst>
        </p:spPr>
        <p:txBody>
          <a:bodyPr vert="horz" wrap="square" lIns="91440" tIns="45720" rIns="91440" bIns="45720" numCol="1" rtlCol="0" anchor="t" anchorCtr="0" compatLnSpc="1">
            <a:prstTxWarp prst="textNoShape">
              <a:avLst/>
            </a:prstTxWarp>
          </a:bodyPr>
          <a:lstStyle/>
          <a:p>
            <a:pPr marL="0" marR="0" indent="0" defTabSz="914400" latinLnBrk="0">
              <a:lnSpc>
                <a:spcPct val="100000"/>
              </a:lnSpc>
              <a:buClrTx/>
              <a:buSzTx/>
              <a:buFontTx/>
              <a:buNone/>
              <a:tabLst/>
            </a:pPr>
            <a:endParaRPr lang="en-US" smtClean="0">
              <a:ea typeface="ＭＳ Ｐゴシック" pitchFamily="34" charset="-128"/>
            </a:endParaRPr>
          </a:p>
        </p:txBody>
      </p:sp>
      <p:sp>
        <p:nvSpPr>
          <p:cNvPr id="123" name="Rectangle 122"/>
          <p:cNvSpPr/>
          <p:nvPr/>
        </p:nvSpPr>
        <p:spPr bwMode="auto">
          <a:xfrm>
            <a:off x="1010480" y="3534880"/>
            <a:ext cx="1471771" cy="1089507"/>
          </a:xfrm>
          <a:prstGeom prst="rect">
            <a:avLst/>
          </a:prstGeom>
          <a:solidFill>
            <a:srgbClr val="FFFFFF">
              <a:alpha val="61000"/>
            </a:srgbClr>
          </a:solidFill>
          <a:ln w="9525" cap="flat" cmpd="sng" algn="ctr">
            <a:noFill/>
            <a:prstDash val="solid"/>
            <a:round/>
            <a:headEnd type="none" w="med" len="med"/>
            <a:tailEnd type="none" w="med" len="med"/>
          </a:ln>
          <a:effectLst>
            <a:softEdge rad="63500"/>
          </a:effectLst>
        </p:spPr>
        <p:txBody>
          <a:bodyPr vert="horz" wrap="square" lIns="91440" tIns="45720" rIns="91440" bIns="45720" numCol="1" rtlCol="0" anchor="t" anchorCtr="0" compatLnSpc="1">
            <a:prstTxWarp prst="textNoShape">
              <a:avLst/>
            </a:prstTxWarp>
          </a:bodyPr>
          <a:lstStyle/>
          <a:p>
            <a:pPr marL="0" marR="0" indent="0" defTabSz="914400" latinLnBrk="0">
              <a:lnSpc>
                <a:spcPct val="100000"/>
              </a:lnSpc>
              <a:buClrTx/>
              <a:buSzTx/>
              <a:buFontTx/>
              <a:buNone/>
              <a:tabLst/>
            </a:pPr>
            <a:endParaRPr lang="en-US" smtClean="0">
              <a:ea typeface="ＭＳ Ｐゴシック" pitchFamily="34" charset="-128"/>
            </a:endParaRPr>
          </a:p>
        </p:txBody>
      </p:sp>
      <p:sp>
        <p:nvSpPr>
          <p:cNvPr id="124" name="Rectangle 123"/>
          <p:cNvSpPr/>
          <p:nvPr/>
        </p:nvSpPr>
        <p:spPr bwMode="auto">
          <a:xfrm>
            <a:off x="3794051" y="1226288"/>
            <a:ext cx="1756144" cy="3730256"/>
          </a:xfrm>
          <a:prstGeom prst="rect">
            <a:avLst/>
          </a:prstGeom>
          <a:solidFill>
            <a:srgbClr val="BFBFBF">
              <a:alpha val="61000"/>
            </a:srgbClr>
          </a:solidFill>
          <a:ln w="9525" cap="flat" cmpd="sng" algn="ctr">
            <a:noFill/>
            <a:prstDash val="solid"/>
            <a:round/>
            <a:headEnd type="none" w="med" len="med"/>
            <a:tailEnd type="none" w="med" len="med"/>
          </a:ln>
          <a:effectLst>
            <a:softEdge rad="63500"/>
          </a:effectLst>
        </p:spPr>
        <p:txBody>
          <a:bodyPr vert="horz" wrap="square" lIns="91440" tIns="45720" rIns="91440" bIns="45720" numCol="1" rtlCol="0" anchor="t" anchorCtr="0" compatLnSpc="1">
            <a:prstTxWarp prst="textNoShape">
              <a:avLst/>
            </a:prstTxWarp>
          </a:bodyPr>
          <a:lstStyle/>
          <a:p>
            <a:endParaRPr lang="en-US" smtClean="0">
              <a:ea typeface="ＭＳ Ｐゴシック" pitchFamily="34" charset="-128"/>
            </a:endParaRPr>
          </a:p>
        </p:txBody>
      </p:sp>
      <p:sp>
        <p:nvSpPr>
          <p:cNvPr id="125" name="TextBox 124"/>
          <p:cNvSpPr txBox="1"/>
          <p:nvPr/>
        </p:nvSpPr>
        <p:spPr>
          <a:xfrm>
            <a:off x="2275371" y="4561117"/>
            <a:ext cx="1355263" cy="338554"/>
          </a:xfrm>
          <a:prstGeom prst="rect">
            <a:avLst/>
          </a:prstGeom>
          <a:noFill/>
        </p:spPr>
        <p:txBody>
          <a:bodyPr wrap="square" rtlCol="0">
            <a:spAutoFit/>
          </a:bodyPr>
          <a:lstStyle/>
          <a:p>
            <a:pPr algn="ctr"/>
            <a:r>
              <a:rPr lang="en-US" sz="1600" b="1" dirty="0" smtClean="0">
                <a:solidFill>
                  <a:srgbClr val="DE6F00"/>
                </a:solidFill>
              </a:rPr>
              <a:t>Distribution</a:t>
            </a:r>
          </a:p>
        </p:txBody>
      </p:sp>
      <p:cxnSp>
        <p:nvCxnSpPr>
          <p:cNvPr id="126" name="Straight Connector 125"/>
          <p:cNvCxnSpPr>
            <a:stCxn id="223" idx="3"/>
            <a:endCxn id="201" idx="1"/>
          </p:cNvCxnSpPr>
          <p:nvPr/>
        </p:nvCxnSpPr>
        <p:spPr bwMode="auto">
          <a:xfrm>
            <a:off x="3398044" y="3431584"/>
            <a:ext cx="991704" cy="0"/>
          </a:xfrm>
          <a:prstGeom prst="line">
            <a:avLst/>
          </a:prstGeom>
          <a:noFill/>
          <a:ln w="19050" cap="flat" cmpd="sng" algn="ctr">
            <a:solidFill>
              <a:srgbClr val="969696"/>
            </a:solidFill>
            <a:prstDash val="solid"/>
            <a:round/>
            <a:headEnd type="none" w="med" len="med"/>
            <a:tailEnd type="none" w="med" len="med"/>
          </a:ln>
          <a:effectLst/>
        </p:spPr>
      </p:cxnSp>
      <p:cxnSp>
        <p:nvCxnSpPr>
          <p:cNvPr id="127" name="Straight Connector 126"/>
          <p:cNvCxnSpPr>
            <a:stCxn id="226" idx="3"/>
            <a:endCxn id="202" idx="1"/>
          </p:cNvCxnSpPr>
          <p:nvPr/>
        </p:nvCxnSpPr>
        <p:spPr bwMode="auto">
          <a:xfrm>
            <a:off x="3398044" y="2596060"/>
            <a:ext cx="991704" cy="0"/>
          </a:xfrm>
          <a:prstGeom prst="line">
            <a:avLst/>
          </a:prstGeom>
          <a:noFill/>
          <a:ln w="19050" cap="flat" cmpd="sng" algn="ctr">
            <a:solidFill>
              <a:srgbClr val="969696"/>
            </a:solidFill>
            <a:prstDash val="solid"/>
            <a:round/>
            <a:headEnd type="none" w="med" len="med"/>
            <a:tailEnd type="none" w="med" len="med"/>
          </a:ln>
          <a:effectLst/>
        </p:spPr>
      </p:cxnSp>
      <p:grpSp>
        <p:nvGrpSpPr>
          <p:cNvPr id="4" name="Group 212"/>
          <p:cNvGrpSpPr/>
          <p:nvPr/>
        </p:nvGrpSpPr>
        <p:grpSpPr>
          <a:xfrm>
            <a:off x="7917147" y="2278028"/>
            <a:ext cx="227609" cy="1483758"/>
            <a:chOff x="7917147" y="2278028"/>
            <a:chExt cx="227609" cy="1483758"/>
          </a:xfrm>
        </p:grpSpPr>
        <p:pic>
          <p:nvPicPr>
            <p:cNvPr id="132" name="Picture 6"/>
            <p:cNvPicPr>
              <a:picLocks noChangeAspect="1" noChangeArrowheads="1"/>
            </p:cNvPicPr>
            <p:nvPr/>
          </p:nvPicPr>
          <p:blipFill>
            <a:blip r:embed="rId4" cstate="print"/>
            <a:srcRect/>
            <a:stretch>
              <a:fillRect/>
            </a:stretch>
          </p:blipFill>
          <p:spPr bwMode="auto">
            <a:xfrm>
              <a:off x="7917147" y="3394200"/>
              <a:ext cx="227609" cy="367586"/>
            </a:xfrm>
            <a:prstGeom prst="rect">
              <a:avLst/>
            </a:prstGeom>
            <a:noFill/>
            <a:ln w="9360">
              <a:noFill/>
              <a:miter lim="800000"/>
              <a:headEnd/>
              <a:tailEnd/>
            </a:ln>
          </p:spPr>
        </p:pic>
        <p:pic>
          <p:nvPicPr>
            <p:cNvPr id="133" name="Picture 6"/>
            <p:cNvPicPr>
              <a:picLocks noChangeAspect="1" noChangeArrowheads="1"/>
            </p:cNvPicPr>
            <p:nvPr/>
          </p:nvPicPr>
          <p:blipFill>
            <a:blip r:embed="rId4" cstate="print"/>
            <a:srcRect/>
            <a:stretch>
              <a:fillRect/>
            </a:stretch>
          </p:blipFill>
          <p:spPr bwMode="auto">
            <a:xfrm>
              <a:off x="7917147" y="3022142"/>
              <a:ext cx="227609" cy="367586"/>
            </a:xfrm>
            <a:prstGeom prst="rect">
              <a:avLst/>
            </a:prstGeom>
            <a:noFill/>
            <a:ln w="9360">
              <a:noFill/>
              <a:miter lim="800000"/>
              <a:headEnd/>
              <a:tailEnd/>
            </a:ln>
          </p:spPr>
        </p:pic>
        <p:pic>
          <p:nvPicPr>
            <p:cNvPr id="135" name="Picture 6"/>
            <p:cNvPicPr>
              <a:picLocks noChangeAspect="1" noChangeArrowheads="1"/>
            </p:cNvPicPr>
            <p:nvPr/>
          </p:nvPicPr>
          <p:blipFill>
            <a:blip r:embed="rId4" cstate="print"/>
            <a:srcRect/>
            <a:stretch>
              <a:fillRect/>
            </a:stretch>
          </p:blipFill>
          <p:spPr bwMode="auto">
            <a:xfrm>
              <a:off x="7917147" y="2650085"/>
              <a:ext cx="227609" cy="367586"/>
            </a:xfrm>
            <a:prstGeom prst="rect">
              <a:avLst/>
            </a:prstGeom>
            <a:noFill/>
            <a:ln w="9360">
              <a:noFill/>
              <a:miter lim="800000"/>
              <a:headEnd/>
              <a:tailEnd/>
            </a:ln>
          </p:spPr>
        </p:pic>
        <p:pic>
          <p:nvPicPr>
            <p:cNvPr id="136" name="Picture 6"/>
            <p:cNvPicPr>
              <a:picLocks noChangeAspect="1" noChangeArrowheads="1"/>
            </p:cNvPicPr>
            <p:nvPr/>
          </p:nvPicPr>
          <p:blipFill>
            <a:blip r:embed="rId4" cstate="print"/>
            <a:srcRect/>
            <a:stretch>
              <a:fillRect/>
            </a:stretch>
          </p:blipFill>
          <p:spPr bwMode="auto">
            <a:xfrm>
              <a:off x="7917147" y="2278028"/>
              <a:ext cx="227609" cy="367586"/>
            </a:xfrm>
            <a:prstGeom prst="rect">
              <a:avLst/>
            </a:prstGeom>
            <a:noFill/>
            <a:ln w="9360">
              <a:noFill/>
              <a:miter lim="800000"/>
              <a:headEnd/>
              <a:tailEnd/>
            </a:ln>
          </p:spPr>
        </p:pic>
      </p:grpSp>
      <p:cxnSp>
        <p:nvCxnSpPr>
          <p:cNvPr id="137" name="Straight Arrow Connector 136"/>
          <p:cNvCxnSpPr/>
          <p:nvPr/>
        </p:nvCxnSpPr>
        <p:spPr bwMode="auto">
          <a:xfrm rot="5400000">
            <a:off x="5848426" y="2910174"/>
            <a:ext cx="790572" cy="397"/>
          </a:xfrm>
          <a:prstGeom prst="straightConnector1">
            <a:avLst/>
          </a:prstGeom>
          <a:noFill/>
          <a:ln w="19050" cap="flat" cmpd="sng" algn="ctr">
            <a:solidFill>
              <a:schemeClr val="tx1"/>
            </a:solidFill>
            <a:prstDash val="solid"/>
            <a:round/>
            <a:headEnd type="none" w="med" len="med"/>
            <a:tailEnd type="none" w="med" len="med"/>
          </a:ln>
          <a:effectLst/>
        </p:spPr>
      </p:cxnSp>
      <p:cxnSp>
        <p:nvCxnSpPr>
          <p:cNvPr id="138" name="Straight Arrow Connector 137"/>
          <p:cNvCxnSpPr/>
          <p:nvPr/>
        </p:nvCxnSpPr>
        <p:spPr bwMode="auto">
          <a:xfrm rot="5400000">
            <a:off x="5848426" y="2910174"/>
            <a:ext cx="790572" cy="397"/>
          </a:xfrm>
          <a:prstGeom prst="straightConnector1">
            <a:avLst/>
          </a:prstGeom>
          <a:noFill/>
          <a:ln w="19050" cap="flat" cmpd="sng" algn="ctr">
            <a:solidFill>
              <a:srgbClr val="969696"/>
            </a:solidFill>
            <a:prstDash val="solid"/>
            <a:round/>
            <a:headEnd type="none" w="med" len="med"/>
            <a:tailEnd type="none" w="med" len="med"/>
          </a:ln>
          <a:effectLst/>
        </p:spPr>
      </p:cxnSp>
      <p:sp>
        <p:nvSpPr>
          <p:cNvPr id="139" name="TextBox 138"/>
          <p:cNvSpPr txBox="1"/>
          <p:nvPr/>
        </p:nvSpPr>
        <p:spPr>
          <a:xfrm>
            <a:off x="393396" y="4561117"/>
            <a:ext cx="986649" cy="338554"/>
          </a:xfrm>
          <a:prstGeom prst="rect">
            <a:avLst/>
          </a:prstGeom>
          <a:noFill/>
        </p:spPr>
        <p:txBody>
          <a:bodyPr wrap="square" rtlCol="0">
            <a:spAutoFit/>
          </a:bodyPr>
          <a:lstStyle/>
          <a:p>
            <a:pPr algn="ctr"/>
            <a:r>
              <a:rPr lang="en-US" sz="1600" b="1" dirty="0" smtClean="0">
                <a:solidFill>
                  <a:srgbClr val="DE6F00"/>
                </a:solidFill>
              </a:rPr>
              <a:t>Access</a:t>
            </a:r>
          </a:p>
        </p:txBody>
      </p:sp>
      <p:sp>
        <p:nvSpPr>
          <p:cNvPr id="144" name="TextBox 143"/>
          <p:cNvSpPr txBox="1"/>
          <p:nvPr/>
        </p:nvSpPr>
        <p:spPr>
          <a:xfrm>
            <a:off x="3994290" y="4561117"/>
            <a:ext cx="1355273" cy="338554"/>
          </a:xfrm>
          <a:prstGeom prst="rect">
            <a:avLst/>
          </a:prstGeom>
          <a:noFill/>
        </p:spPr>
        <p:txBody>
          <a:bodyPr wrap="square" rtlCol="0">
            <a:spAutoFit/>
          </a:bodyPr>
          <a:lstStyle/>
          <a:p>
            <a:pPr algn="ctr"/>
            <a:r>
              <a:rPr lang="en-US" sz="1600" b="1" dirty="0" smtClean="0">
                <a:solidFill>
                  <a:srgbClr val="DE6F00"/>
                </a:solidFill>
              </a:rPr>
              <a:t>Core</a:t>
            </a:r>
          </a:p>
        </p:txBody>
      </p:sp>
      <p:cxnSp>
        <p:nvCxnSpPr>
          <p:cNvPr id="172" name="Straight Connector 171"/>
          <p:cNvCxnSpPr>
            <a:stCxn id="199" idx="3"/>
            <a:endCxn id="195" idx="1"/>
          </p:cNvCxnSpPr>
          <p:nvPr/>
        </p:nvCxnSpPr>
        <p:spPr bwMode="auto">
          <a:xfrm flipV="1">
            <a:off x="6542311" y="2461466"/>
            <a:ext cx="463829" cy="146732"/>
          </a:xfrm>
          <a:prstGeom prst="line">
            <a:avLst/>
          </a:prstGeom>
          <a:solidFill>
            <a:schemeClr val="accent1"/>
          </a:solidFill>
          <a:ln w="19050" cap="flat" cmpd="sng" algn="ctr">
            <a:solidFill>
              <a:srgbClr val="969696"/>
            </a:solidFill>
            <a:prstDash val="solid"/>
            <a:round/>
            <a:headEnd type="none" w="med" len="med"/>
            <a:tailEnd type="none" w="med" len="med"/>
          </a:ln>
          <a:effectLst/>
        </p:spPr>
      </p:cxnSp>
      <p:cxnSp>
        <p:nvCxnSpPr>
          <p:cNvPr id="175" name="Straight Connector 174"/>
          <p:cNvCxnSpPr>
            <a:stCxn id="198" idx="3"/>
            <a:endCxn id="184" idx="1"/>
          </p:cNvCxnSpPr>
          <p:nvPr/>
        </p:nvCxnSpPr>
        <p:spPr bwMode="auto">
          <a:xfrm>
            <a:off x="6542311" y="3419446"/>
            <a:ext cx="463829" cy="211312"/>
          </a:xfrm>
          <a:prstGeom prst="line">
            <a:avLst/>
          </a:prstGeom>
          <a:solidFill>
            <a:schemeClr val="accent1"/>
          </a:solidFill>
          <a:ln w="19050" cap="flat" cmpd="sng" algn="ctr">
            <a:solidFill>
              <a:srgbClr val="969696"/>
            </a:solidFill>
            <a:prstDash val="solid"/>
            <a:round/>
            <a:headEnd type="none" w="med" len="med"/>
            <a:tailEnd type="none" w="med" len="med"/>
          </a:ln>
          <a:effectLst/>
        </p:spPr>
      </p:cxnSp>
      <p:cxnSp>
        <p:nvCxnSpPr>
          <p:cNvPr id="176" name="Straight Connector 175"/>
          <p:cNvCxnSpPr>
            <a:stCxn id="193" idx="3"/>
            <a:endCxn id="136" idx="1"/>
          </p:cNvCxnSpPr>
          <p:nvPr/>
        </p:nvCxnSpPr>
        <p:spPr bwMode="auto">
          <a:xfrm flipV="1">
            <a:off x="7489087" y="2461821"/>
            <a:ext cx="428060" cy="333729"/>
          </a:xfrm>
          <a:prstGeom prst="line">
            <a:avLst/>
          </a:prstGeom>
          <a:solidFill>
            <a:schemeClr val="accent1"/>
          </a:solidFill>
          <a:ln w="19050" cap="flat" cmpd="sng" algn="ctr">
            <a:solidFill>
              <a:srgbClr val="969696"/>
            </a:solidFill>
            <a:prstDash val="solid"/>
            <a:round/>
            <a:headEnd type="none" w="med" len="med"/>
            <a:tailEnd type="none" w="med" len="med"/>
          </a:ln>
          <a:effectLst/>
        </p:spPr>
      </p:cxnSp>
      <p:cxnSp>
        <p:nvCxnSpPr>
          <p:cNvPr id="177" name="Straight Connector 176"/>
          <p:cNvCxnSpPr>
            <a:stCxn id="192" idx="3"/>
            <a:endCxn id="135" idx="1"/>
          </p:cNvCxnSpPr>
          <p:nvPr/>
        </p:nvCxnSpPr>
        <p:spPr bwMode="auto">
          <a:xfrm flipV="1">
            <a:off x="7489087" y="2833878"/>
            <a:ext cx="428060" cy="128714"/>
          </a:xfrm>
          <a:prstGeom prst="line">
            <a:avLst/>
          </a:prstGeom>
          <a:solidFill>
            <a:schemeClr val="accent1"/>
          </a:solidFill>
          <a:ln w="19050" cap="flat" cmpd="sng" algn="ctr">
            <a:solidFill>
              <a:srgbClr val="969696"/>
            </a:solidFill>
            <a:prstDash val="solid"/>
            <a:round/>
            <a:headEnd type="none" w="med" len="med"/>
            <a:tailEnd type="none" w="med" len="med"/>
          </a:ln>
          <a:effectLst/>
        </p:spPr>
      </p:cxnSp>
      <p:cxnSp>
        <p:nvCxnSpPr>
          <p:cNvPr id="178" name="Straight Connector 177"/>
          <p:cNvCxnSpPr>
            <a:stCxn id="190" idx="3"/>
            <a:endCxn id="133" idx="1"/>
          </p:cNvCxnSpPr>
          <p:nvPr/>
        </p:nvCxnSpPr>
        <p:spPr bwMode="auto">
          <a:xfrm>
            <a:off x="7489087" y="3129634"/>
            <a:ext cx="428060" cy="76301"/>
          </a:xfrm>
          <a:prstGeom prst="line">
            <a:avLst/>
          </a:prstGeom>
          <a:solidFill>
            <a:schemeClr val="accent1"/>
          </a:solidFill>
          <a:ln w="19050" cap="flat" cmpd="sng" algn="ctr">
            <a:solidFill>
              <a:srgbClr val="969696"/>
            </a:solidFill>
            <a:prstDash val="solid"/>
            <a:round/>
            <a:headEnd type="none" w="med" len="med"/>
            <a:tailEnd type="none" w="med" len="med"/>
          </a:ln>
          <a:effectLst/>
        </p:spPr>
      </p:cxnSp>
      <p:cxnSp>
        <p:nvCxnSpPr>
          <p:cNvPr id="179" name="Straight Connector 178"/>
          <p:cNvCxnSpPr>
            <a:stCxn id="186" idx="3"/>
            <a:endCxn id="132" idx="1"/>
          </p:cNvCxnSpPr>
          <p:nvPr/>
        </p:nvCxnSpPr>
        <p:spPr bwMode="auto">
          <a:xfrm>
            <a:off x="7489087" y="3296676"/>
            <a:ext cx="428060" cy="281317"/>
          </a:xfrm>
          <a:prstGeom prst="line">
            <a:avLst/>
          </a:prstGeom>
          <a:solidFill>
            <a:schemeClr val="accent1"/>
          </a:solidFill>
          <a:ln w="19050" cap="flat" cmpd="sng" algn="ctr">
            <a:solidFill>
              <a:srgbClr val="969696"/>
            </a:solidFill>
            <a:prstDash val="solid"/>
            <a:round/>
            <a:headEnd type="none" w="med" len="med"/>
            <a:tailEnd type="none" w="med" len="med"/>
          </a:ln>
          <a:effectLst/>
        </p:spPr>
      </p:cxnSp>
      <p:cxnSp>
        <p:nvCxnSpPr>
          <p:cNvPr id="180" name="Straight Connector 179"/>
          <p:cNvCxnSpPr>
            <a:stCxn id="186" idx="1"/>
            <a:endCxn id="198" idx="3"/>
          </p:cNvCxnSpPr>
          <p:nvPr/>
        </p:nvCxnSpPr>
        <p:spPr bwMode="auto">
          <a:xfrm rot="10800000" flipV="1">
            <a:off x="6542312" y="3296676"/>
            <a:ext cx="463829" cy="122770"/>
          </a:xfrm>
          <a:prstGeom prst="line">
            <a:avLst/>
          </a:prstGeom>
          <a:solidFill>
            <a:schemeClr val="accent1"/>
          </a:solidFill>
          <a:ln w="19050" cap="flat" cmpd="sng" algn="ctr">
            <a:solidFill>
              <a:srgbClr val="969696"/>
            </a:solidFill>
            <a:prstDash val="solid"/>
            <a:round/>
            <a:headEnd type="none" w="med" len="med"/>
            <a:tailEnd type="none" w="med" len="med"/>
          </a:ln>
          <a:effectLst/>
        </p:spPr>
      </p:cxnSp>
      <p:cxnSp>
        <p:nvCxnSpPr>
          <p:cNvPr id="182" name="Straight Connector 181"/>
          <p:cNvCxnSpPr>
            <a:stCxn id="193" idx="1"/>
            <a:endCxn id="199" idx="3"/>
          </p:cNvCxnSpPr>
          <p:nvPr/>
        </p:nvCxnSpPr>
        <p:spPr bwMode="auto">
          <a:xfrm rot="10800000">
            <a:off x="6542312" y="2608198"/>
            <a:ext cx="463829" cy="187352"/>
          </a:xfrm>
          <a:prstGeom prst="line">
            <a:avLst/>
          </a:prstGeom>
          <a:solidFill>
            <a:schemeClr val="accent1"/>
          </a:solidFill>
          <a:ln w="19050" cap="flat" cmpd="sng" algn="ctr">
            <a:solidFill>
              <a:srgbClr val="969696"/>
            </a:solidFill>
            <a:prstDash val="solid"/>
            <a:round/>
            <a:headEnd type="none" w="med" len="med"/>
            <a:tailEnd type="none" w="med" len="med"/>
          </a:ln>
          <a:effectLst/>
        </p:spPr>
      </p:cxnSp>
      <p:grpSp>
        <p:nvGrpSpPr>
          <p:cNvPr id="5" name="Group 204"/>
          <p:cNvGrpSpPr/>
          <p:nvPr/>
        </p:nvGrpSpPr>
        <p:grpSpPr>
          <a:xfrm>
            <a:off x="7006140" y="2280705"/>
            <a:ext cx="482947" cy="1530814"/>
            <a:chOff x="7006140" y="1972348"/>
            <a:chExt cx="482947" cy="1530814"/>
          </a:xfrm>
        </p:grpSpPr>
        <p:pic>
          <p:nvPicPr>
            <p:cNvPr id="184" name="Picture 5"/>
            <p:cNvPicPr>
              <a:picLocks noChangeAspect="1" noChangeArrowheads="1"/>
            </p:cNvPicPr>
            <p:nvPr/>
          </p:nvPicPr>
          <p:blipFill>
            <a:blip r:embed="rId5" cstate="print"/>
            <a:srcRect/>
            <a:stretch>
              <a:fillRect/>
            </a:stretch>
          </p:blipFill>
          <p:spPr bwMode="auto">
            <a:xfrm>
              <a:off x="7006140" y="3141640"/>
              <a:ext cx="482947" cy="361522"/>
            </a:xfrm>
            <a:prstGeom prst="rect">
              <a:avLst/>
            </a:prstGeom>
            <a:noFill/>
            <a:ln w="9360">
              <a:noFill/>
              <a:miter lim="800000"/>
              <a:headEnd/>
              <a:tailEnd/>
            </a:ln>
          </p:spPr>
        </p:pic>
        <p:pic>
          <p:nvPicPr>
            <p:cNvPr id="185" name="Picture 5"/>
            <p:cNvPicPr>
              <a:picLocks noChangeAspect="1" noChangeArrowheads="1"/>
            </p:cNvPicPr>
            <p:nvPr/>
          </p:nvPicPr>
          <p:blipFill>
            <a:blip r:embed="rId5" cstate="print"/>
            <a:srcRect/>
            <a:stretch>
              <a:fillRect/>
            </a:stretch>
          </p:blipFill>
          <p:spPr bwMode="auto">
            <a:xfrm>
              <a:off x="7006140" y="2974600"/>
              <a:ext cx="482947" cy="361522"/>
            </a:xfrm>
            <a:prstGeom prst="rect">
              <a:avLst/>
            </a:prstGeom>
            <a:noFill/>
            <a:ln w="9360">
              <a:noFill/>
              <a:miter lim="800000"/>
              <a:headEnd/>
              <a:tailEnd/>
            </a:ln>
          </p:spPr>
        </p:pic>
        <p:pic>
          <p:nvPicPr>
            <p:cNvPr id="186" name="Picture 5"/>
            <p:cNvPicPr>
              <a:picLocks noChangeAspect="1" noChangeArrowheads="1"/>
            </p:cNvPicPr>
            <p:nvPr/>
          </p:nvPicPr>
          <p:blipFill>
            <a:blip r:embed="rId5" cstate="print"/>
            <a:srcRect/>
            <a:stretch>
              <a:fillRect/>
            </a:stretch>
          </p:blipFill>
          <p:spPr bwMode="auto">
            <a:xfrm>
              <a:off x="7006140" y="2807558"/>
              <a:ext cx="482947" cy="361522"/>
            </a:xfrm>
            <a:prstGeom prst="rect">
              <a:avLst/>
            </a:prstGeom>
            <a:noFill/>
            <a:ln w="9360">
              <a:noFill/>
              <a:miter lim="800000"/>
              <a:headEnd/>
              <a:tailEnd/>
            </a:ln>
          </p:spPr>
        </p:pic>
        <p:pic>
          <p:nvPicPr>
            <p:cNvPr id="190" name="Picture 5"/>
            <p:cNvPicPr>
              <a:picLocks noChangeAspect="1" noChangeArrowheads="1"/>
            </p:cNvPicPr>
            <p:nvPr/>
          </p:nvPicPr>
          <p:blipFill>
            <a:blip r:embed="rId5" cstate="print"/>
            <a:srcRect/>
            <a:stretch>
              <a:fillRect/>
            </a:stretch>
          </p:blipFill>
          <p:spPr bwMode="auto">
            <a:xfrm>
              <a:off x="7006140" y="2640516"/>
              <a:ext cx="482947" cy="361522"/>
            </a:xfrm>
            <a:prstGeom prst="rect">
              <a:avLst/>
            </a:prstGeom>
            <a:noFill/>
            <a:ln w="9360">
              <a:noFill/>
              <a:miter lim="800000"/>
              <a:headEnd/>
              <a:tailEnd/>
            </a:ln>
          </p:spPr>
        </p:pic>
        <p:pic>
          <p:nvPicPr>
            <p:cNvPr id="192" name="Picture 5"/>
            <p:cNvPicPr>
              <a:picLocks noChangeAspect="1" noChangeArrowheads="1"/>
            </p:cNvPicPr>
            <p:nvPr/>
          </p:nvPicPr>
          <p:blipFill>
            <a:blip r:embed="rId5" cstate="print"/>
            <a:srcRect/>
            <a:stretch>
              <a:fillRect/>
            </a:stretch>
          </p:blipFill>
          <p:spPr bwMode="auto">
            <a:xfrm>
              <a:off x="7006140" y="2473474"/>
              <a:ext cx="482947" cy="361522"/>
            </a:xfrm>
            <a:prstGeom prst="rect">
              <a:avLst/>
            </a:prstGeom>
            <a:noFill/>
            <a:ln w="9360">
              <a:noFill/>
              <a:miter lim="800000"/>
              <a:headEnd/>
              <a:tailEnd/>
            </a:ln>
          </p:spPr>
        </p:pic>
        <p:pic>
          <p:nvPicPr>
            <p:cNvPr id="193" name="Picture 5"/>
            <p:cNvPicPr>
              <a:picLocks noChangeAspect="1" noChangeArrowheads="1"/>
            </p:cNvPicPr>
            <p:nvPr/>
          </p:nvPicPr>
          <p:blipFill>
            <a:blip r:embed="rId5" cstate="print"/>
            <a:srcRect/>
            <a:stretch>
              <a:fillRect/>
            </a:stretch>
          </p:blipFill>
          <p:spPr bwMode="auto">
            <a:xfrm>
              <a:off x="7006140" y="2306432"/>
              <a:ext cx="482947" cy="361522"/>
            </a:xfrm>
            <a:prstGeom prst="rect">
              <a:avLst/>
            </a:prstGeom>
            <a:noFill/>
            <a:ln w="9360">
              <a:noFill/>
              <a:miter lim="800000"/>
              <a:headEnd/>
              <a:tailEnd/>
            </a:ln>
          </p:spPr>
        </p:pic>
        <p:pic>
          <p:nvPicPr>
            <p:cNvPr id="194" name="Picture 5"/>
            <p:cNvPicPr>
              <a:picLocks noChangeAspect="1" noChangeArrowheads="1"/>
            </p:cNvPicPr>
            <p:nvPr/>
          </p:nvPicPr>
          <p:blipFill>
            <a:blip r:embed="rId5" cstate="print"/>
            <a:srcRect/>
            <a:stretch>
              <a:fillRect/>
            </a:stretch>
          </p:blipFill>
          <p:spPr bwMode="auto">
            <a:xfrm>
              <a:off x="7006140" y="2139390"/>
              <a:ext cx="482947" cy="361522"/>
            </a:xfrm>
            <a:prstGeom prst="rect">
              <a:avLst/>
            </a:prstGeom>
            <a:noFill/>
            <a:ln w="9360">
              <a:noFill/>
              <a:miter lim="800000"/>
              <a:headEnd/>
              <a:tailEnd/>
            </a:ln>
          </p:spPr>
        </p:pic>
        <p:pic>
          <p:nvPicPr>
            <p:cNvPr id="195" name="Picture 5"/>
            <p:cNvPicPr>
              <a:picLocks noChangeAspect="1" noChangeArrowheads="1"/>
            </p:cNvPicPr>
            <p:nvPr/>
          </p:nvPicPr>
          <p:blipFill>
            <a:blip r:embed="rId5" cstate="print"/>
            <a:srcRect/>
            <a:stretch>
              <a:fillRect/>
            </a:stretch>
          </p:blipFill>
          <p:spPr bwMode="auto">
            <a:xfrm>
              <a:off x="7006140" y="1972348"/>
              <a:ext cx="482947" cy="361522"/>
            </a:xfrm>
            <a:prstGeom prst="rect">
              <a:avLst/>
            </a:prstGeom>
            <a:noFill/>
            <a:ln w="9360">
              <a:noFill/>
              <a:miter lim="800000"/>
              <a:headEnd/>
              <a:tailEnd/>
            </a:ln>
          </p:spPr>
        </p:pic>
      </p:grpSp>
      <p:cxnSp>
        <p:nvCxnSpPr>
          <p:cNvPr id="196" name="Straight Connector 195"/>
          <p:cNvCxnSpPr/>
          <p:nvPr/>
        </p:nvCxnSpPr>
        <p:spPr bwMode="auto">
          <a:xfrm>
            <a:off x="4929051" y="2596060"/>
            <a:ext cx="1039126" cy="0"/>
          </a:xfrm>
          <a:prstGeom prst="line">
            <a:avLst/>
          </a:prstGeom>
          <a:noFill/>
          <a:ln w="19050" cap="flat" cmpd="sng" algn="ctr">
            <a:solidFill>
              <a:srgbClr val="969696"/>
            </a:solidFill>
            <a:prstDash val="solid"/>
            <a:round/>
            <a:headEnd type="none" w="med" len="med"/>
            <a:tailEnd type="none" w="med" len="med"/>
          </a:ln>
          <a:effectLst/>
        </p:spPr>
      </p:cxnSp>
      <p:cxnSp>
        <p:nvCxnSpPr>
          <p:cNvPr id="197" name="Straight Connector 196"/>
          <p:cNvCxnSpPr/>
          <p:nvPr/>
        </p:nvCxnSpPr>
        <p:spPr bwMode="auto">
          <a:xfrm>
            <a:off x="4928575" y="3431584"/>
            <a:ext cx="1045505" cy="0"/>
          </a:xfrm>
          <a:prstGeom prst="line">
            <a:avLst/>
          </a:prstGeom>
          <a:noFill/>
          <a:ln w="19050" cap="flat" cmpd="sng" algn="ctr">
            <a:solidFill>
              <a:srgbClr val="969696"/>
            </a:solidFill>
            <a:prstDash val="solid"/>
            <a:round/>
            <a:headEnd type="none" w="med" len="med"/>
            <a:tailEnd type="none" w="med" len="med"/>
          </a:ln>
          <a:effectLst/>
        </p:spPr>
      </p:cxnSp>
      <p:pic>
        <p:nvPicPr>
          <p:cNvPr id="198" name="Picture 5"/>
          <p:cNvPicPr>
            <a:picLocks noChangeAspect="1" noChangeArrowheads="1"/>
          </p:cNvPicPr>
          <p:nvPr/>
        </p:nvPicPr>
        <p:blipFill>
          <a:blip r:embed="rId6" cstate="print"/>
          <a:srcRect/>
          <a:stretch>
            <a:fillRect/>
          </a:stretch>
        </p:blipFill>
        <p:spPr bwMode="auto">
          <a:xfrm>
            <a:off x="5943600" y="3196820"/>
            <a:ext cx="598711" cy="445251"/>
          </a:xfrm>
          <a:prstGeom prst="rect">
            <a:avLst/>
          </a:prstGeom>
          <a:noFill/>
          <a:ln w="9360">
            <a:noFill/>
            <a:miter lim="800000"/>
            <a:headEnd/>
            <a:tailEnd/>
          </a:ln>
        </p:spPr>
      </p:pic>
      <p:pic>
        <p:nvPicPr>
          <p:cNvPr id="199" name="Picture 5"/>
          <p:cNvPicPr>
            <a:picLocks noChangeAspect="1" noChangeArrowheads="1"/>
          </p:cNvPicPr>
          <p:nvPr/>
        </p:nvPicPr>
        <p:blipFill>
          <a:blip r:embed="rId6" cstate="print"/>
          <a:srcRect/>
          <a:stretch>
            <a:fillRect/>
          </a:stretch>
        </p:blipFill>
        <p:spPr bwMode="auto">
          <a:xfrm>
            <a:off x="5943600" y="2385572"/>
            <a:ext cx="598711" cy="445251"/>
          </a:xfrm>
          <a:prstGeom prst="rect">
            <a:avLst/>
          </a:prstGeom>
          <a:noFill/>
          <a:ln w="9360">
            <a:noFill/>
            <a:miter lim="800000"/>
            <a:headEnd/>
            <a:tailEnd/>
          </a:ln>
        </p:spPr>
      </p:pic>
      <p:pic>
        <p:nvPicPr>
          <p:cNvPr id="201" name="Picture 5"/>
          <p:cNvPicPr>
            <a:picLocks noChangeAspect="1" noChangeArrowheads="1"/>
          </p:cNvPicPr>
          <p:nvPr/>
        </p:nvPicPr>
        <p:blipFill>
          <a:blip r:embed="rId6" cstate="print"/>
          <a:srcRect/>
          <a:stretch>
            <a:fillRect/>
          </a:stretch>
        </p:blipFill>
        <p:spPr bwMode="auto">
          <a:xfrm>
            <a:off x="4389748" y="3221096"/>
            <a:ext cx="564356" cy="420975"/>
          </a:xfrm>
          <a:prstGeom prst="rect">
            <a:avLst/>
          </a:prstGeom>
          <a:noFill/>
          <a:ln w="9360">
            <a:noFill/>
            <a:miter lim="800000"/>
            <a:headEnd/>
            <a:tailEnd/>
          </a:ln>
        </p:spPr>
      </p:pic>
      <p:pic>
        <p:nvPicPr>
          <p:cNvPr id="202" name="Picture 5"/>
          <p:cNvPicPr>
            <a:picLocks noChangeAspect="1" noChangeArrowheads="1"/>
          </p:cNvPicPr>
          <p:nvPr/>
        </p:nvPicPr>
        <p:blipFill>
          <a:blip r:embed="rId6" cstate="print"/>
          <a:srcRect/>
          <a:stretch>
            <a:fillRect/>
          </a:stretch>
        </p:blipFill>
        <p:spPr bwMode="auto">
          <a:xfrm>
            <a:off x="4389748" y="2385572"/>
            <a:ext cx="564356" cy="420975"/>
          </a:xfrm>
          <a:prstGeom prst="rect">
            <a:avLst/>
          </a:prstGeom>
          <a:noFill/>
          <a:ln w="9360">
            <a:noFill/>
            <a:miter lim="800000"/>
            <a:headEnd/>
            <a:tailEnd/>
          </a:ln>
        </p:spPr>
      </p:pic>
      <p:sp>
        <p:nvSpPr>
          <p:cNvPr id="203" name="Oval 202"/>
          <p:cNvSpPr/>
          <p:nvPr/>
        </p:nvSpPr>
        <p:spPr bwMode="auto">
          <a:xfrm>
            <a:off x="404039" y="1488559"/>
            <a:ext cx="680483" cy="3062176"/>
          </a:xfrm>
          <a:prstGeom prst="ellipse">
            <a:avLst/>
          </a:prstGeom>
          <a:gradFill flip="none" rotWithShape="1">
            <a:gsLst>
              <a:gs pos="0">
                <a:schemeClr val="bg1">
                  <a:lumMod val="95000"/>
                  <a:alpha val="0"/>
                </a:schemeClr>
              </a:gs>
              <a:gs pos="100000">
                <a:schemeClr val="bg1">
                  <a:lumMod val="85000"/>
                </a:schemeClr>
              </a:gs>
            </a:gsLst>
            <a:lin ang="16200000" scaled="1"/>
            <a:tileRect/>
          </a:gradFill>
          <a:ln w="44450" cap="flat" cmpd="sng" algn="ctr">
            <a:gradFill flip="none" rotWithShape="1">
              <a:gsLst>
                <a:gs pos="0">
                  <a:srgbClr val="DE6F00"/>
                </a:gs>
                <a:gs pos="100000">
                  <a:srgbClr val="FF9933"/>
                </a:gs>
              </a:gsLst>
              <a:lin ang="5400000" scaled="1"/>
              <a:tileRect/>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4" charset="-128"/>
            </a:endParaRPr>
          </a:p>
        </p:txBody>
      </p:sp>
      <p:sp>
        <p:nvSpPr>
          <p:cNvPr id="204" name="TextBox 203"/>
          <p:cNvSpPr txBox="1"/>
          <p:nvPr/>
        </p:nvSpPr>
        <p:spPr>
          <a:xfrm rot="16200000">
            <a:off x="-157509" y="2850370"/>
            <a:ext cx="1803579" cy="338554"/>
          </a:xfrm>
          <a:prstGeom prst="rect">
            <a:avLst/>
          </a:prstGeom>
          <a:noFill/>
        </p:spPr>
        <p:txBody>
          <a:bodyPr wrap="square" rtlCol="0">
            <a:spAutoFit/>
          </a:bodyPr>
          <a:lstStyle/>
          <a:p>
            <a:pPr algn="ctr"/>
            <a:r>
              <a:rPr lang="en-US" sz="1600" dirty="0" smtClean="0"/>
              <a:t>Wireless LAN</a:t>
            </a:r>
          </a:p>
        </p:txBody>
      </p:sp>
      <p:sp>
        <p:nvSpPr>
          <p:cNvPr id="214" name="TextBox 213"/>
          <p:cNvSpPr txBox="1"/>
          <p:nvPr/>
        </p:nvSpPr>
        <p:spPr>
          <a:xfrm>
            <a:off x="5794745" y="4561117"/>
            <a:ext cx="2945843" cy="338554"/>
          </a:xfrm>
          <a:prstGeom prst="rect">
            <a:avLst/>
          </a:prstGeom>
          <a:noFill/>
        </p:spPr>
        <p:txBody>
          <a:bodyPr wrap="square" rtlCol="0">
            <a:spAutoFit/>
          </a:bodyPr>
          <a:lstStyle/>
          <a:p>
            <a:pPr algn="ctr"/>
            <a:r>
              <a:rPr lang="en-US" sz="1600" b="1" dirty="0" smtClean="0">
                <a:solidFill>
                  <a:srgbClr val="DE6F00"/>
                </a:solidFill>
              </a:rPr>
              <a:t>Data Center</a:t>
            </a:r>
          </a:p>
        </p:txBody>
      </p:sp>
      <p:cxnSp>
        <p:nvCxnSpPr>
          <p:cNvPr id="215" name="Straight Connector 214"/>
          <p:cNvCxnSpPr>
            <a:stCxn id="244" idx="3"/>
            <a:endCxn id="223" idx="1"/>
          </p:cNvCxnSpPr>
          <p:nvPr/>
        </p:nvCxnSpPr>
        <p:spPr bwMode="auto">
          <a:xfrm flipV="1">
            <a:off x="2307487" y="3431584"/>
            <a:ext cx="526201" cy="934548"/>
          </a:xfrm>
          <a:prstGeom prst="line">
            <a:avLst/>
          </a:prstGeom>
          <a:noFill/>
          <a:ln w="19050" cap="flat" cmpd="sng" algn="ctr">
            <a:solidFill>
              <a:srgbClr val="969696"/>
            </a:solidFill>
            <a:prstDash val="solid"/>
            <a:round/>
            <a:headEnd type="none" w="med" len="med"/>
            <a:tailEnd type="none" w="med" len="med"/>
          </a:ln>
          <a:effectLst/>
        </p:spPr>
      </p:cxnSp>
      <p:cxnSp>
        <p:nvCxnSpPr>
          <p:cNvPr id="217" name="Straight Connector 216"/>
          <p:cNvCxnSpPr>
            <a:stCxn id="305" idx="3"/>
            <a:endCxn id="223" idx="1"/>
          </p:cNvCxnSpPr>
          <p:nvPr/>
        </p:nvCxnSpPr>
        <p:spPr bwMode="auto">
          <a:xfrm>
            <a:off x="2307487" y="3276346"/>
            <a:ext cx="526201" cy="155238"/>
          </a:xfrm>
          <a:prstGeom prst="line">
            <a:avLst/>
          </a:prstGeom>
          <a:noFill/>
          <a:ln w="19050" cap="flat" cmpd="sng" algn="ctr">
            <a:solidFill>
              <a:srgbClr val="969696"/>
            </a:solidFill>
            <a:prstDash val="solid"/>
            <a:round/>
            <a:headEnd type="none" w="med" len="med"/>
            <a:tailEnd type="none" w="med" len="med"/>
          </a:ln>
          <a:effectLst/>
        </p:spPr>
      </p:cxnSp>
      <p:cxnSp>
        <p:nvCxnSpPr>
          <p:cNvPr id="219" name="Straight Connector 218"/>
          <p:cNvCxnSpPr>
            <a:stCxn id="308" idx="3"/>
            <a:endCxn id="226" idx="1"/>
          </p:cNvCxnSpPr>
          <p:nvPr/>
        </p:nvCxnSpPr>
        <p:spPr bwMode="auto">
          <a:xfrm flipV="1">
            <a:off x="2307487" y="2596060"/>
            <a:ext cx="526201" cy="175461"/>
          </a:xfrm>
          <a:prstGeom prst="line">
            <a:avLst/>
          </a:prstGeom>
          <a:noFill/>
          <a:ln w="19050" cap="flat" cmpd="sng" algn="ctr">
            <a:solidFill>
              <a:srgbClr val="969696"/>
            </a:solidFill>
            <a:prstDash val="solid"/>
            <a:round/>
            <a:headEnd type="none" w="med" len="med"/>
            <a:tailEnd type="none" w="med" len="med"/>
          </a:ln>
          <a:effectLst/>
        </p:spPr>
      </p:cxnSp>
      <p:cxnSp>
        <p:nvCxnSpPr>
          <p:cNvPr id="220" name="Straight Arrow Connector 219"/>
          <p:cNvCxnSpPr>
            <a:stCxn id="226" idx="2"/>
            <a:endCxn id="223" idx="0"/>
          </p:cNvCxnSpPr>
          <p:nvPr/>
        </p:nvCxnSpPr>
        <p:spPr bwMode="auto">
          <a:xfrm rot="5400000">
            <a:off x="2908592" y="3013821"/>
            <a:ext cx="414549" cy="1588"/>
          </a:xfrm>
          <a:prstGeom prst="straightConnector1">
            <a:avLst/>
          </a:prstGeom>
          <a:noFill/>
          <a:ln w="19050" cap="flat" cmpd="sng" algn="ctr">
            <a:solidFill>
              <a:srgbClr val="969696"/>
            </a:solidFill>
            <a:prstDash val="solid"/>
            <a:round/>
            <a:headEnd type="none" w="med" len="med"/>
            <a:tailEnd type="none" w="med" len="med"/>
          </a:ln>
          <a:effectLst/>
        </p:spPr>
      </p:cxnSp>
      <p:cxnSp>
        <p:nvCxnSpPr>
          <p:cNvPr id="221" name="Straight Connector 220"/>
          <p:cNvCxnSpPr>
            <a:stCxn id="304" idx="3"/>
            <a:endCxn id="226" idx="1"/>
          </p:cNvCxnSpPr>
          <p:nvPr/>
        </p:nvCxnSpPr>
        <p:spPr bwMode="auto">
          <a:xfrm flipV="1">
            <a:off x="2307487" y="2596060"/>
            <a:ext cx="526201" cy="1265247"/>
          </a:xfrm>
          <a:prstGeom prst="line">
            <a:avLst/>
          </a:prstGeom>
          <a:noFill/>
          <a:ln w="19050" cap="flat" cmpd="sng" algn="ctr">
            <a:solidFill>
              <a:srgbClr val="969696"/>
            </a:solidFill>
            <a:prstDash val="solid"/>
            <a:round/>
            <a:headEnd type="none" w="med" len="med"/>
            <a:tailEnd type="none" w="med" len="med"/>
          </a:ln>
          <a:effectLst/>
        </p:spPr>
      </p:cxnSp>
      <p:pic>
        <p:nvPicPr>
          <p:cNvPr id="244" name="Picture 5"/>
          <p:cNvPicPr>
            <a:picLocks noChangeAspect="1" noChangeArrowheads="1"/>
          </p:cNvPicPr>
          <p:nvPr/>
        </p:nvPicPr>
        <p:blipFill>
          <a:blip r:embed="rId5" cstate="print"/>
          <a:srcRect/>
          <a:stretch>
            <a:fillRect/>
          </a:stretch>
        </p:blipFill>
        <p:spPr bwMode="auto">
          <a:xfrm>
            <a:off x="1824540" y="4185371"/>
            <a:ext cx="482947" cy="361522"/>
          </a:xfrm>
          <a:prstGeom prst="rect">
            <a:avLst/>
          </a:prstGeom>
          <a:noFill/>
          <a:ln w="9360">
            <a:noFill/>
            <a:miter lim="800000"/>
            <a:headEnd/>
            <a:tailEnd/>
          </a:ln>
        </p:spPr>
      </p:pic>
      <p:cxnSp>
        <p:nvCxnSpPr>
          <p:cNvPr id="252" name="Straight Connector 251"/>
          <p:cNvCxnSpPr/>
          <p:nvPr/>
        </p:nvCxnSpPr>
        <p:spPr bwMode="auto">
          <a:xfrm>
            <a:off x="2307487" y="2186559"/>
            <a:ext cx="526201" cy="1245025"/>
          </a:xfrm>
          <a:prstGeom prst="line">
            <a:avLst/>
          </a:prstGeom>
          <a:noFill/>
          <a:ln w="19050" cap="flat" cmpd="sng" algn="ctr">
            <a:solidFill>
              <a:srgbClr val="969696"/>
            </a:solidFill>
            <a:prstDash val="solid"/>
            <a:round/>
            <a:headEnd type="none" w="med" len="med"/>
            <a:tailEnd type="none" w="med" len="med"/>
          </a:ln>
          <a:effectLst/>
        </p:spPr>
      </p:cxnSp>
      <p:cxnSp>
        <p:nvCxnSpPr>
          <p:cNvPr id="253" name="Straight Connector 252"/>
          <p:cNvCxnSpPr/>
          <p:nvPr/>
        </p:nvCxnSpPr>
        <p:spPr bwMode="auto">
          <a:xfrm>
            <a:off x="2307487" y="1681734"/>
            <a:ext cx="526201" cy="914326"/>
          </a:xfrm>
          <a:prstGeom prst="line">
            <a:avLst/>
          </a:prstGeom>
          <a:noFill/>
          <a:ln w="19050" cap="flat" cmpd="sng" algn="ctr">
            <a:solidFill>
              <a:srgbClr val="969696"/>
            </a:solidFill>
            <a:prstDash val="solid"/>
            <a:round/>
            <a:headEnd type="none" w="med" len="med"/>
            <a:tailEnd type="none" w="med" len="med"/>
          </a:ln>
          <a:effectLst/>
        </p:spPr>
      </p:cxnSp>
      <p:pic>
        <p:nvPicPr>
          <p:cNvPr id="302" name="Picture 5"/>
          <p:cNvPicPr>
            <a:picLocks noChangeAspect="1" noChangeArrowheads="1"/>
          </p:cNvPicPr>
          <p:nvPr/>
        </p:nvPicPr>
        <p:blipFill>
          <a:blip r:embed="rId5" cstate="print"/>
          <a:srcRect/>
          <a:stretch>
            <a:fillRect/>
          </a:stretch>
        </p:blipFill>
        <p:spPr bwMode="auto">
          <a:xfrm>
            <a:off x="1824540" y="4017096"/>
            <a:ext cx="482947" cy="361522"/>
          </a:xfrm>
          <a:prstGeom prst="rect">
            <a:avLst/>
          </a:prstGeom>
          <a:noFill/>
          <a:ln w="9360">
            <a:noFill/>
            <a:miter lim="800000"/>
            <a:headEnd/>
            <a:tailEnd/>
          </a:ln>
        </p:spPr>
      </p:pic>
      <p:pic>
        <p:nvPicPr>
          <p:cNvPr id="303" name="Picture 5"/>
          <p:cNvPicPr>
            <a:picLocks noChangeAspect="1" noChangeArrowheads="1"/>
          </p:cNvPicPr>
          <p:nvPr/>
        </p:nvPicPr>
        <p:blipFill>
          <a:blip r:embed="rId5" cstate="print"/>
          <a:srcRect/>
          <a:stretch>
            <a:fillRect/>
          </a:stretch>
        </p:blipFill>
        <p:spPr bwMode="auto">
          <a:xfrm>
            <a:off x="1824540" y="3848821"/>
            <a:ext cx="482947" cy="361522"/>
          </a:xfrm>
          <a:prstGeom prst="rect">
            <a:avLst/>
          </a:prstGeom>
          <a:noFill/>
          <a:ln w="9360">
            <a:noFill/>
            <a:miter lim="800000"/>
            <a:headEnd/>
            <a:tailEnd/>
          </a:ln>
        </p:spPr>
      </p:pic>
      <p:pic>
        <p:nvPicPr>
          <p:cNvPr id="304" name="Picture 5"/>
          <p:cNvPicPr>
            <a:picLocks noChangeAspect="1" noChangeArrowheads="1"/>
          </p:cNvPicPr>
          <p:nvPr/>
        </p:nvPicPr>
        <p:blipFill>
          <a:blip r:embed="rId5" cstate="print"/>
          <a:srcRect/>
          <a:stretch>
            <a:fillRect/>
          </a:stretch>
        </p:blipFill>
        <p:spPr bwMode="auto">
          <a:xfrm>
            <a:off x="1824540" y="3680546"/>
            <a:ext cx="482947" cy="361522"/>
          </a:xfrm>
          <a:prstGeom prst="rect">
            <a:avLst/>
          </a:prstGeom>
          <a:noFill/>
          <a:ln w="9360">
            <a:noFill/>
            <a:miter lim="800000"/>
            <a:headEnd/>
            <a:tailEnd/>
          </a:ln>
        </p:spPr>
      </p:pic>
      <p:pic>
        <p:nvPicPr>
          <p:cNvPr id="305" name="Picture 5"/>
          <p:cNvPicPr>
            <a:picLocks noChangeAspect="1" noChangeArrowheads="1"/>
          </p:cNvPicPr>
          <p:nvPr/>
        </p:nvPicPr>
        <p:blipFill>
          <a:blip r:embed="rId5" cstate="print"/>
          <a:srcRect/>
          <a:stretch>
            <a:fillRect/>
          </a:stretch>
        </p:blipFill>
        <p:spPr bwMode="auto">
          <a:xfrm>
            <a:off x="1824540" y="3095585"/>
            <a:ext cx="482947" cy="361522"/>
          </a:xfrm>
          <a:prstGeom prst="rect">
            <a:avLst/>
          </a:prstGeom>
          <a:noFill/>
          <a:ln w="9360">
            <a:noFill/>
            <a:miter lim="800000"/>
            <a:headEnd/>
            <a:tailEnd/>
          </a:ln>
        </p:spPr>
      </p:pic>
      <p:pic>
        <p:nvPicPr>
          <p:cNvPr id="306" name="Picture 5"/>
          <p:cNvPicPr>
            <a:picLocks noChangeAspect="1" noChangeArrowheads="1"/>
          </p:cNvPicPr>
          <p:nvPr/>
        </p:nvPicPr>
        <p:blipFill>
          <a:blip r:embed="rId5" cstate="print"/>
          <a:srcRect/>
          <a:stretch>
            <a:fillRect/>
          </a:stretch>
        </p:blipFill>
        <p:spPr bwMode="auto">
          <a:xfrm>
            <a:off x="1824540" y="2927310"/>
            <a:ext cx="482947" cy="361522"/>
          </a:xfrm>
          <a:prstGeom prst="rect">
            <a:avLst/>
          </a:prstGeom>
          <a:noFill/>
          <a:ln w="9360">
            <a:noFill/>
            <a:miter lim="800000"/>
            <a:headEnd/>
            <a:tailEnd/>
          </a:ln>
        </p:spPr>
      </p:pic>
      <p:pic>
        <p:nvPicPr>
          <p:cNvPr id="307" name="Picture 5"/>
          <p:cNvPicPr>
            <a:picLocks noChangeAspect="1" noChangeArrowheads="1"/>
          </p:cNvPicPr>
          <p:nvPr/>
        </p:nvPicPr>
        <p:blipFill>
          <a:blip r:embed="rId5" cstate="print"/>
          <a:srcRect/>
          <a:stretch>
            <a:fillRect/>
          </a:stretch>
        </p:blipFill>
        <p:spPr bwMode="auto">
          <a:xfrm>
            <a:off x="1824540" y="2759035"/>
            <a:ext cx="482947" cy="361522"/>
          </a:xfrm>
          <a:prstGeom prst="rect">
            <a:avLst/>
          </a:prstGeom>
          <a:noFill/>
          <a:ln w="9360">
            <a:noFill/>
            <a:miter lim="800000"/>
            <a:headEnd/>
            <a:tailEnd/>
          </a:ln>
        </p:spPr>
      </p:pic>
      <p:pic>
        <p:nvPicPr>
          <p:cNvPr id="308" name="Picture 5"/>
          <p:cNvPicPr>
            <a:picLocks noChangeAspect="1" noChangeArrowheads="1"/>
          </p:cNvPicPr>
          <p:nvPr/>
        </p:nvPicPr>
        <p:blipFill>
          <a:blip r:embed="rId5" cstate="print"/>
          <a:srcRect/>
          <a:stretch>
            <a:fillRect/>
          </a:stretch>
        </p:blipFill>
        <p:spPr bwMode="auto">
          <a:xfrm>
            <a:off x="1824540" y="2590760"/>
            <a:ext cx="482947" cy="361522"/>
          </a:xfrm>
          <a:prstGeom prst="rect">
            <a:avLst/>
          </a:prstGeom>
          <a:noFill/>
          <a:ln w="9360">
            <a:noFill/>
            <a:miter lim="800000"/>
            <a:headEnd/>
            <a:tailEnd/>
          </a:ln>
        </p:spPr>
      </p:pic>
      <p:pic>
        <p:nvPicPr>
          <p:cNvPr id="309" name="Picture 5"/>
          <p:cNvPicPr>
            <a:picLocks noChangeAspect="1" noChangeArrowheads="1"/>
          </p:cNvPicPr>
          <p:nvPr/>
        </p:nvPicPr>
        <p:blipFill>
          <a:blip r:embed="rId5" cstate="print"/>
          <a:srcRect/>
          <a:stretch>
            <a:fillRect/>
          </a:stretch>
        </p:blipFill>
        <p:spPr bwMode="auto">
          <a:xfrm>
            <a:off x="1824540" y="2005798"/>
            <a:ext cx="482947" cy="361522"/>
          </a:xfrm>
          <a:prstGeom prst="rect">
            <a:avLst/>
          </a:prstGeom>
          <a:noFill/>
          <a:ln w="9360">
            <a:noFill/>
            <a:miter lim="800000"/>
            <a:headEnd/>
            <a:tailEnd/>
          </a:ln>
        </p:spPr>
      </p:pic>
      <p:pic>
        <p:nvPicPr>
          <p:cNvPr id="310" name="Picture 5"/>
          <p:cNvPicPr>
            <a:picLocks noChangeAspect="1" noChangeArrowheads="1"/>
          </p:cNvPicPr>
          <p:nvPr/>
        </p:nvPicPr>
        <p:blipFill>
          <a:blip r:embed="rId5" cstate="print"/>
          <a:srcRect/>
          <a:stretch>
            <a:fillRect/>
          </a:stretch>
        </p:blipFill>
        <p:spPr bwMode="auto">
          <a:xfrm>
            <a:off x="1824540" y="1837523"/>
            <a:ext cx="482947" cy="361522"/>
          </a:xfrm>
          <a:prstGeom prst="rect">
            <a:avLst/>
          </a:prstGeom>
          <a:noFill/>
          <a:ln w="9360">
            <a:noFill/>
            <a:miter lim="800000"/>
            <a:headEnd/>
            <a:tailEnd/>
          </a:ln>
        </p:spPr>
      </p:pic>
      <p:pic>
        <p:nvPicPr>
          <p:cNvPr id="311" name="Picture 5"/>
          <p:cNvPicPr>
            <a:picLocks noChangeAspect="1" noChangeArrowheads="1"/>
          </p:cNvPicPr>
          <p:nvPr/>
        </p:nvPicPr>
        <p:blipFill>
          <a:blip r:embed="rId5" cstate="print"/>
          <a:srcRect/>
          <a:stretch>
            <a:fillRect/>
          </a:stretch>
        </p:blipFill>
        <p:spPr bwMode="auto">
          <a:xfrm>
            <a:off x="1824540" y="1669248"/>
            <a:ext cx="482947" cy="361522"/>
          </a:xfrm>
          <a:prstGeom prst="rect">
            <a:avLst/>
          </a:prstGeom>
          <a:noFill/>
          <a:ln w="9360">
            <a:noFill/>
            <a:miter lim="800000"/>
            <a:headEnd/>
            <a:tailEnd/>
          </a:ln>
        </p:spPr>
      </p:pic>
      <p:pic>
        <p:nvPicPr>
          <p:cNvPr id="312" name="Picture 5"/>
          <p:cNvPicPr>
            <a:picLocks noChangeAspect="1" noChangeArrowheads="1"/>
          </p:cNvPicPr>
          <p:nvPr/>
        </p:nvPicPr>
        <p:blipFill>
          <a:blip r:embed="rId5" cstate="print"/>
          <a:srcRect/>
          <a:stretch>
            <a:fillRect/>
          </a:stretch>
        </p:blipFill>
        <p:spPr bwMode="auto">
          <a:xfrm>
            <a:off x="1824540" y="1500973"/>
            <a:ext cx="482947" cy="361522"/>
          </a:xfrm>
          <a:prstGeom prst="rect">
            <a:avLst/>
          </a:prstGeom>
          <a:noFill/>
          <a:ln w="9360">
            <a:noFill/>
            <a:miter lim="800000"/>
            <a:headEnd/>
            <a:tailEnd/>
          </a:ln>
        </p:spPr>
      </p:pic>
      <p:grpSp>
        <p:nvGrpSpPr>
          <p:cNvPr id="6" name="Group 359"/>
          <p:cNvGrpSpPr/>
          <p:nvPr/>
        </p:nvGrpSpPr>
        <p:grpSpPr>
          <a:xfrm>
            <a:off x="1114426" y="1450196"/>
            <a:ext cx="737246" cy="3074178"/>
            <a:chOff x="1114426" y="1450196"/>
            <a:chExt cx="737246" cy="3074178"/>
          </a:xfrm>
        </p:grpSpPr>
        <p:grpSp>
          <p:nvGrpSpPr>
            <p:cNvPr id="7" name="Group 130"/>
            <p:cNvGrpSpPr/>
            <p:nvPr/>
          </p:nvGrpSpPr>
          <p:grpSpPr>
            <a:xfrm>
              <a:off x="1114426" y="1450196"/>
              <a:ext cx="361950" cy="873903"/>
              <a:chOff x="7991475" y="712137"/>
              <a:chExt cx="419100" cy="1011887"/>
            </a:xfrm>
          </p:grpSpPr>
          <p:grpSp>
            <p:nvGrpSpPr>
              <p:cNvPr id="8" name="Group 205"/>
              <p:cNvGrpSpPr/>
              <p:nvPr/>
            </p:nvGrpSpPr>
            <p:grpSpPr>
              <a:xfrm>
                <a:off x="7991475" y="1388412"/>
                <a:ext cx="419100" cy="335612"/>
                <a:chOff x="6791325" y="1521762"/>
                <a:chExt cx="419100" cy="335612"/>
              </a:xfrm>
            </p:grpSpPr>
            <p:sp>
              <p:nvSpPr>
                <p:cNvPr id="148" name="Oval 147"/>
                <p:cNvSpPr/>
                <p:nvPr/>
              </p:nvSpPr>
              <p:spPr bwMode="auto">
                <a:xfrm>
                  <a:off x="6791325" y="1711733"/>
                  <a:ext cx="419100" cy="145641"/>
                </a:xfrm>
                <a:prstGeom prst="ellipse">
                  <a:avLst/>
                </a:prstGeom>
                <a:gradFill flip="none" rotWithShape="1">
                  <a:gsLst>
                    <a:gs pos="41000">
                      <a:srgbClr val="FFC000">
                        <a:alpha val="36000"/>
                      </a:srgbClr>
                    </a:gs>
                    <a:gs pos="71000">
                      <a:srgbClr val="FFC000">
                        <a:alpha val="63000"/>
                      </a:srgbClr>
                    </a:gs>
                  </a:gsLst>
                  <a:path path="circle">
                    <a:fillToRect l="100000" t="100000"/>
                  </a:path>
                  <a:tileRect r="-100000" b="-10000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ea typeface="ＭＳ Ｐゴシック" pitchFamily="34" charset="-128"/>
                  </a:endParaRPr>
                </a:p>
              </p:txBody>
            </p:sp>
            <p:pic>
              <p:nvPicPr>
                <p:cNvPr id="149" name="Picture 39" descr="651"/>
                <p:cNvPicPr>
                  <a:picLocks noChangeAspect="1" noChangeArrowheads="1"/>
                </p:cNvPicPr>
                <p:nvPr/>
              </p:nvPicPr>
              <p:blipFill>
                <a:blip r:embed="rId7" cstate="print"/>
                <a:srcRect/>
                <a:stretch>
                  <a:fillRect/>
                </a:stretch>
              </p:blipFill>
              <p:spPr bwMode="auto">
                <a:xfrm>
                  <a:off x="6835201" y="1521762"/>
                  <a:ext cx="289402" cy="318424"/>
                </a:xfrm>
                <a:prstGeom prst="rect">
                  <a:avLst/>
                </a:prstGeom>
                <a:noFill/>
                <a:ln w="9525">
                  <a:noFill/>
                  <a:miter lim="800000"/>
                  <a:headEnd/>
                  <a:tailEnd/>
                </a:ln>
                <a:effectLst>
                  <a:outerShdw blurRad="50800" dist="38100" dir="2700000" algn="tl" rotWithShape="0">
                    <a:prstClr val="black">
                      <a:alpha val="40000"/>
                    </a:prstClr>
                  </a:outerShdw>
                </a:effectLst>
              </p:spPr>
            </p:pic>
          </p:grpSp>
          <p:grpSp>
            <p:nvGrpSpPr>
              <p:cNvPr id="9" name="Group 215"/>
              <p:cNvGrpSpPr/>
              <p:nvPr/>
            </p:nvGrpSpPr>
            <p:grpSpPr>
              <a:xfrm>
                <a:off x="7991475" y="712137"/>
                <a:ext cx="419100" cy="335612"/>
                <a:chOff x="6791325" y="1521762"/>
                <a:chExt cx="419100" cy="335612"/>
              </a:xfrm>
            </p:grpSpPr>
            <p:sp>
              <p:nvSpPr>
                <p:cNvPr id="143" name="Oval 142"/>
                <p:cNvSpPr/>
                <p:nvPr/>
              </p:nvSpPr>
              <p:spPr bwMode="auto">
                <a:xfrm>
                  <a:off x="6791325" y="1711733"/>
                  <a:ext cx="419100" cy="145641"/>
                </a:xfrm>
                <a:prstGeom prst="ellipse">
                  <a:avLst/>
                </a:prstGeom>
                <a:gradFill flip="none" rotWithShape="1">
                  <a:gsLst>
                    <a:gs pos="41000">
                      <a:srgbClr val="FFC000">
                        <a:alpha val="36000"/>
                      </a:srgbClr>
                    </a:gs>
                    <a:gs pos="71000">
                      <a:srgbClr val="FFC000">
                        <a:alpha val="63000"/>
                      </a:srgbClr>
                    </a:gs>
                  </a:gsLst>
                  <a:path path="circle">
                    <a:fillToRect l="100000" t="100000"/>
                  </a:path>
                  <a:tileRect r="-100000" b="-10000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ea typeface="ＭＳ Ｐゴシック" pitchFamily="34" charset="-128"/>
                  </a:endParaRPr>
                </a:p>
              </p:txBody>
            </p:sp>
            <p:pic>
              <p:nvPicPr>
                <p:cNvPr id="145" name="Picture 39" descr="651"/>
                <p:cNvPicPr>
                  <a:picLocks noChangeAspect="1" noChangeArrowheads="1"/>
                </p:cNvPicPr>
                <p:nvPr/>
              </p:nvPicPr>
              <p:blipFill>
                <a:blip r:embed="rId7" cstate="print"/>
                <a:srcRect/>
                <a:stretch>
                  <a:fillRect/>
                </a:stretch>
              </p:blipFill>
              <p:spPr bwMode="auto">
                <a:xfrm>
                  <a:off x="6835201" y="1521762"/>
                  <a:ext cx="289402" cy="318424"/>
                </a:xfrm>
                <a:prstGeom prst="rect">
                  <a:avLst/>
                </a:prstGeom>
                <a:noFill/>
                <a:ln w="9525">
                  <a:noFill/>
                  <a:miter lim="800000"/>
                  <a:headEnd/>
                  <a:tailEnd/>
                </a:ln>
                <a:effectLst>
                  <a:outerShdw blurRad="50800" dist="38100" dir="2700000" algn="tl" rotWithShape="0">
                    <a:prstClr val="black">
                      <a:alpha val="40000"/>
                    </a:prstClr>
                  </a:outerShdw>
                </a:effectLst>
              </p:spPr>
            </p:pic>
          </p:grpSp>
        </p:grpSp>
        <p:grpSp>
          <p:nvGrpSpPr>
            <p:cNvPr id="10" name="Group 151"/>
            <p:cNvGrpSpPr/>
            <p:nvPr/>
          </p:nvGrpSpPr>
          <p:grpSpPr>
            <a:xfrm>
              <a:off x="1114426" y="2516996"/>
              <a:ext cx="361950" cy="873903"/>
              <a:chOff x="7991475" y="712137"/>
              <a:chExt cx="419100" cy="1011887"/>
            </a:xfrm>
          </p:grpSpPr>
          <p:grpSp>
            <p:nvGrpSpPr>
              <p:cNvPr id="11" name="Group 205"/>
              <p:cNvGrpSpPr/>
              <p:nvPr/>
            </p:nvGrpSpPr>
            <p:grpSpPr>
              <a:xfrm>
                <a:off x="7991475" y="1388412"/>
                <a:ext cx="419100" cy="335612"/>
                <a:chOff x="6791325" y="1521762"/>
                <a:chExt cx="419100" cy="335612"/>
              </a:xfrm>
            </p:grpSpPr>
            <p:sp>
              <p:nvSpPr>
                <p:cNvPr id="161" name="Oval 160"/>
                <p:cNvSpPr/>
                <p:nvPr/>
              </p:nvSpPr>
              <p:spPr bwMode="auto">
                <a:xfrm>
                  <a:off x="6791325" y="1711733"/>
                  <a:ext cx="419100" cy="145641"/>
                </a:xfrm>
                <a:prstGeom prst="ellipse">
                  <a:avLst/>
                </a:prstGeom>
                <a:gradFill flip="none" rotWithShape="1">
                  <a:gsLst>
                    <a:gs pos="41000">
                      <a:srgbClr val="FFC000">
                        <a:alpha val="36000"/>
                      </a:srgbClr>
                    </a:gs>
                    <a:gs pos="71000">
                      <a:srgbClr val="FFC000">
                        <a:alpha val="63000"/>
                      </a:srgbClr>
                    </a:gs>
                  </a:gsLst>
                  <a:path path="circle">
                    <a:fillToRect l="100000" t="100000"/>
                  </a:path>
                  <a:tileRect r="-100000" b="-10000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ea typeface="ＭＳ Ｐゴシック" pitchFamily="34" charset="-128"/>
                  </a:endParaRPr>
                </a:p>
              </p:txBody>
            </p:sp>
            <p:pic>
              <p:nvPicPr>
                <p:cNvPr id="162" name="Picture 39" descr="651"/>
                <p:cNvPicPr>
                  <a:picLocks noChangeAspect="1" noChangeArrowheads="1"/>
                </p:cNvPicPr>
                <p:nvPr/>
              </p:nvPicPr>
              <p:blipFill>
                <a:blip r:embed="rId7" cstate="print"/>
                <a:srcRect/>
                <a:stretch>
                  <a:fillRect/>
                </a:stretch>
              </p:blipFill>
              <p:spPr bwMode="auto">
                <a:xfrm>
                  <a:off x="6835201" y="1521762"/>
                  <a:ext cx="289402" cy="318424"/>
                </a:xfrm>
                <a:prstGeom prst="rect">
                  <a:avLst/>
                </a:prstGeom>
                <a:noFill/>
                <a:ln w="9525">
                  <a:noFill/>
                  <a:miter lim="800000"/>
                  <a:headEnd/>
                  <a:tailEnd/>
                </a:ln>
                <a:effectLst>
                  <a:outerShdw blurRad="50800" dist="38100" dir="2700000" algn="tl" rotWithShape="0">
                    <a:prstClr val="black">
                      <a:alpha val="40000"/>
                    </a:prstClr>
                  </a:outerShdw>
                </a:effectLst>
              </p:spPr>
            </p:pic>
          </p:grpSp>
          <p:grpSp>
            <p:nvGrpSpPr>
              <p:cNvPr id="12" name="Group 215"/>
              <p:cNvGrpSpPr/>
              <p:nvPr/>
            </p:nvGrpSpPr>
            <p:grpSpPr>
              <a:xfrm>
                <a:off x="7991475" y="712137"/>
                <a:ext cx="419100" cy="335612"/>
                <a:chOff x="6791325" y="1521762"/>
                <a:chExt cx="419100" cy="335612"/>
              </a:xfrm>
            </p:grpSpPr>
            <p:sp>
              <p:nvSpPr>
                <p:cNvPr id="157" name="Oval 156"/>
                <p:cNvSpPr/>
                <p:nvPr/>
              </p:nvSpPr>
              <p:spPr bwMode="auto">
                <a:xfrm>
                  <a:off x="6791325" y="1711733"/>
                  <a:ext cx="419100" cy="145641"/>
                </a:xfrm>
                <a:prstGeom prst="ellipse">
                  <a:avLst/>
                </a:prstGeom>
                <a:gradFill flip="none" rotWithShape="1">
                  <a:gsLst>
                    <a:gs pos="41000">
                      <a:srgbClr val="FFC000">
                        <a:alpha val="36000"/>
                      </a:srgbClr>
                    </a:gs>
                    <a:gs pos="71000">
                      <a:srgbClr val="FFC000">
                        <a:alpha val="63000"/>
                      </a:srgbClr>
                    </a:gs>
                  </a:gsLst>
                  <a:path path="circle">
                    <a:fillToRect l="100000" t="100000"/>
                  </a:path>
                  <a:tileRect r="-100000" b="-10000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ea typeface="ＭＳ Ｐゴシック" pitchFamily="34" charset="-128"/>
                  </a:endParaRPr>
                </a:p>
              </p:txBody>
            </p:sp>
            <p:pic>
              <p:nvPicPr>
                <p:cNvPr id="158" name="Picture 39" descr="651"/>
                <p:cNvPicPr>
                  <a:picLocks noChangeAspect="1" noChangeArrowheads="1"/>
                </p:cNvPicPr>
                <p:nvPr/>
              </p:nvPicPr>
              <p:blipFill>
                <a:blip r:embed="rId7" cstate="print"/>
                <a:srcRect/>
                <a:stretch>
                  <a:fillRect/>
                </a:stretch>
              </p:blipFill>
              <p:spPr bwMode="auto">
                <a:xfrm>
                  <a:off x="6835201" y="1521762"/>
                  <a:ext cx="289402" cy="318424"/>
                </a:xfrm>
                <a:prstGeom prst="rect">
                  <a:avLst/>
                </a:prstGeom>
                <a:noFill/>
                <a:ln w="9525">
                  <a:noFill/>
                  <a:miter lim="800000"/>
                  <a:headEnd/>
                  <a:tailEnd/>
                </a:ln>
                <a:effectLst>
                  <a:outerShdw blurRad="50800" dist="38100" dir="2700000" algn="tl" rotWithShape="0">
                    <a:prstClr val="black">
                      <a:alpha val="40000"/>
                    </a:prstClr>
                  </a:outerShdw>
                </a:effectLst>
              </p:spPr>
            </p:pic>
          </p:grpSp>
        </p:grpSp>
        <p:grpSp>
          <p:nvGrpSpPr>
            <p:cNvPr id="13" name="Group 164"/>
            <p:cNvGrpSpPr/>
            <p:nvPr/>
          </p:nvGrpSpPr>
          <p:grpSpPr>
            <a:xfrm>
              <a:off x="1114426" y="3650471"/>
              <a:ext cx="361950" cy="873903"/>
              <a:chOff x="7991475" y="712137"/>
              <a:chExt cx="419100" cy="1011887"/>
            </a:xfrm>
          </p:grpSpPr>
          <p:grpSp>
            <p:nvGrpSpPr>
              <p:cNvPr id="14" name="Group 205"/>
              <p:cNvGrpSpPr/>
              <p:nvPr/>
            </p:nvGrpSpPr>
            <p:grpSpPr>
              <a:xfrm>
                <a:off x="7991475" y="1388412"/>
                <a:ext cx="419100" cy="335612"/>
                <a:chOff x="6791325" y="1521762"/>
                <a:chExt cx="419100" cy="335612"/>
              </a:xfrm>
            </p:grpSpPr>
            <p:sp>
              <p:nvSpPr>
                <p:cNvPr id="181" name="Oval 180"/>
                <p:cNvSpPr/>
                <p:nvPr/>
              </p:nvSpPr>
              <p:spPr bwMode="auto">
                <a:xfrm>
                  <a:off x="6791325" y="1711733"/>
                  <a:ext cx="419100" cy="145641"/>
                </a:xfrm>
                <a:prstGeom prst="ellipse">
                  <a:avLst/>
                </a:prstGeom>
                <a:gradFill flip="none" rotWithShape="1">
                  <a:gsLst>
                    <a:gs pos="41000">
                      <a:srgbClr val="FFC000">
                        <a:alpha val="36000"/>
                      </a:srgbClr>
                    </a:gs>
                    <a:gs pos="71000">
                      <a:srgbClr val="FFC000">
                        <a:alpha val="63000"/>
                      </a:srgbClr>
                    </a:gs>
                  </a:gsLst>
                  <a:path path="circle">
                    <a:fillToRect l="100000" t="100000"/>
                  </a:path>
                  <a:tileRect r="-100000" b="-10000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ea typeface="ＭＳ Ｐゴシック" pitchFamily="34" charset="-128"/>
                  </a:endParaRPr>
                </a:p>
              </p:txBody>
            </p:sp>
            <p:pic>
              <p:nvPicPr>
                <p:cNvPr id="187" name="Picture 39" descr="651"/>
                <p:cNvPicPr>
                  <a:picLocks noChangeAspect="1" noChangeArrowheads="1"/>
                </p:cNvPicPr>
                <p:nvPr/>
              </p:nvPicPr>
              <p:blipFill>
                <a:blip r:embed="rId7" cstate="print"/>
                <a:srcRect/>
                <a:stretch>
                  <a:fillRect/>
                </a:stretch>
              </p:blipFill>
              <p:spPr bwMode="auto">
                <a:xfrm>
                  <a:off x="6835201" y="1521762"/>
                  <a:ext cx="289402" cy="318424"/>
                </a:xfrm>
                <a:prstGeom prst="rect">
                  <a:avLst/>
                </a:prstGeom>
                <a:noFill/>
                <a:ln w="9525">
                  <a:noFill/>
                  <a:miter lim="800000"/>
                  <a:headEnd/>
                  <a:tailEnd/>
                </a:ln>
                <a:effectLst>
                  <a:outerShdw blurRad="50800" dist="38100" dir="2700000" algn="tl" rotWithShape="0">
                    <a:prstClr val="black">
                      <a:alpha val="40000"/>
                    </a:prstClr>
                  </a:outerShdw>
                </a:effectLst>
              </p:spPr>
            </p:pic>
          </p:grpSp>
          <p:grpSp>
            <p:nvGrpSpPr>
              <p:cNvPr id="15" name="Group 215"/>
              <p:cNvGrpSpPr/>
              <p:nvPr/>
            </p:nvGrpSpPr>
            <p:grpSpPr>
              <a:xfrm>
                <a:off x="7991475" y="712137"/>
                <a:ext cx="419100" cy="335612"/>
                <a:chOff x="6791325" y="1521762"/>
                <a:chExt cx="419100" cy="335612"/>
              </a:xfrm>
            </p:grpSpPr>
            <p:sp>
              <p:nvSpPr>
                <p:cNvPr id="170" name="Oval 169"/>
                <p:cNvSpPr/>
                <p:nvPr/>
              </p:nvSpPr>
              <p:spPr bwMode="auto">
                <a:xfrm>
                  <a:off x="6791325" y="1711733"/>
                  <a:ext cx="419100" cy="145641"/>
                </a:xfrm>
                <a:prstGeom prst="ellipse">
                  <a:avLst/>
                </a:prstGeom>
                <a:gradFill flip="none" rotWithShape="1">
                  <a:gsLst>
                    <a:gs pos="41000">
                      <a:srgbClr val="FFC000">
                        <a:alpha val="36000"/>
                      </a:srgbClr>
                    </a:gs>
                    <a:gs pos="71000">
                      <a:srgbClr val="FFC000">
                        <a:alpha val="63000"/>
                      </a:srgbClr>
                    </a:gs>
                  </a:gsLst>
                  <a:path path="circle">
                    <a:fillToRect l="100000" t="100000"/>
                  </a:path>
                  <a:tileRect r="-100000" b="-10000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ea typeface="ＭＳ Ｐゴシック" pitchFamily="34" charset="-128"/>
                  </a:endParaRPr>
                </a:p>
              </p:txBody>
            </p:sp>
            <p:pic>
              <p:nvPicPr>
                <p:cNvPr id="171" name="Picture 39" descr="651"/>
                <p:cNvPicPr>
                  <a:picLocks noChangeAspect="1" noChangeArrowheads="1"/>
                </p:cNvPicPr>
                <p:nvPr/>
              </p:nvPicPr>
              <p:blipFill>
                <a:blip r:embed="rId7" cstate="print"/>
                <a:srcRect/>
                <a:stretch>
                  <a:fillRect/>
                </a:stretch>
              </p:blipFill>
              <p:spPr bwMode="auto">
                <a:xfrm>
                  <a:off x="6835201" y="1521762"/>
                  <a:ext cx="289402" cy="318424"/>
                </a:xfrm>
                <a:prstGeom prst="rect">
                  <a:avLst/>
                </a:prstGeom>
                <a:noFill/>
                <a:ln w="9525">
                  <a:noFill/>
                  <a:miter lim="800000"/>
                  <a:headEnd/>
                  <a:tailEnd/>
                </a:ln>
                <a:effectLst>
                  <a:outerShdw blurRad="50800" dist="38100" dir="2700000" algn="tl" rotWithShape="0">
                    <a:prstClr val="black">
                      <a:alpha val="40000"/>
                    </a:prstClr>
                  </a:outerShdw>
                </a:effectLst>
              </p:spPr>
            </p:pic>
          </p:grpSp>
        </p:grpSp>
        <p:grpSp>
          <p:nvGrpSpPr>
            <p:cNvPr id="16" name="Group 170"/>
            <p:cNvGrpSpPr/>
            <p:nvPr/>
          </p:nvGrpSpPr>
          <p:grpSpPr>
            <a:xfrm>
              <a:off x="1403350" y="1670050"/>
              <a:ext cx="427540" cy="514857"/>
              <a:chOff x="1403350" y="3860800"/>
              <a:chExt cx="427540" cy="514857"/>
            </a:xfrm>
          </p:grpSpPr>
          <p:cxnSp>
            <p:nvCxnSpPr>
              <p:cNvPr id="200" name="Straight Connector 199"/>
              <p:cNvCxnSpPr/>
              <p:nvPr/>
            </p:nvCxnSpPr>
            <p:spPr bwMode="auto">
              <a:xfrm>
                <a:off x="1403350" y="3860800"/>
                <a:ext cx="427540" cy="507"/>
              </a:xfrm>
              <a:prstGeom prst="line">
                <a:avLst/>
              </a:prstGeom>
              <a:solidFill>
                <a:schemeClr val="accent1"/>
              </a:solidFill>
              <a:ln w="19050" cap="flat" cmpd="sng" algn="ctr">
                <a:solidFill>
                  <a:srgbClr val="969696"/>
                </a:solidFill>
                <a:prstDash val="solid"/>
                <a:round/>
                <a:headEnd type="none" w="med" len="med"/>
                <a:tailEnd type="none" w="med" len="med"/>
              </a:ln>
              <a:effectLst/>
            </p:spPr>
          </p:cxnSp>
          <p:cxnSp>
            <p:nvCxnSpPr>
              <p:cNvPr id="208" name="Straight Connector 207"/>
              <p:cNvCxnSpPr/>
              <p:nvPr/>
            </p:nvCxnSpPr>
            <p:spPr bwMode="auto">
              <a:xfrm>
                <a:off x="1403350" y="4375150"/>
                <a:ext cx="427540" cy="507"/>
              </a:xfrm>
              <a:prstGeom prst="line">
                <a:avLst/>
              </a:prstGeom>
              <a:solidFill>
                <a:schemeClr val="accent1"/>
              </a:solidFill>
              <a:ln w="19050" cap="flat" cmpd="sng" algn="ctr">
                <a:solidFill>
                  <a:srgbClr val="969696"/>
                </a:solidFill>
                <a:prstDash val="solid"/>
                <a:round/>
                <a:headEnd type="none" w="med" len="med"/>
                <a:tailEnd type="none" w="med" len="med"/>
              </a:ln>
              <a:effectLst/>
            </p:spPr>
          </p:cxnSp>
        </p:grpSp>
        <p:grpSp>
          <p:nvGrpSpPr>
            <p:cNvPr id="17" name="Group 170"/>
            <p:cNvGrpSpPr/>
            <p:nvPr/>
          </p:nvGrpSpPr>
          <p:grpSpPr>
            <a:xfrm>
              <a:off x="1424132" y="2787073"/>
              <a:ext cx="427540" cy="514857"/>
              <a:chOff x="1403350" y="3860800"/>
              <a:chExt cx="427540" cy="514857"/>
            </a:xfrm>
          </p:grpSpPr>
          <p:cxnSp>
            <p:nvCxnSpPr>
              <p:cNvPr id="218" name="Straight Connector 217"/>
              <p:cNvCxnSpPr/>
              <p:nvPr/>
            </p:nvCxnSpPr>
            <p:spPr bwMode="auto">
              <a:xfrm>
                <a:off x="1403350" y="3860800"/>
                <a:ext cx="427540" cy="507"/>
              </a:xfrm>
              <a:prstGeom prst="line">
                <a:avLst/>
              </a:prstGeom>
              <a:solidFill>
                <a:schemeClr val="accent1"/>
              </a:solidFill>
              <a:ln w="19050" cap="flat" cmpd="sng" algn="ctr">
                <a:solidFill>
                  <a:srgbClr val="969696"/>
                </a:solidFill>
                <a:prstDash val="solid"/>
                <a:round/>
                <a:headEnd type="none" w="med" len="med"/>
                <a:tailEnd type="none" w="med" len="med"/>
              </a:ln>
              <a:effectLst/>
            </p:spPr>
          </p:cxnSp>
          <p:cxnSp>
            <p:nvCxnSpPr>
              <p:cNvPr id="225" name="Straight Connector 224"/>
              <p:cNvCxnSpPr/>
              <p:nvPr/>
            </p:nvCxnSpPr>
            <p:spPr bwMode="auto">
              <a:xfrm>
                <a:off x="1403350" y="4375150"/>
                <a:ext cx="427540" cy="507"/>
              </a:xfrm>
              <a:prstGeom prst="line">
                <a:avLst/>
              </a:prstGeom>
              <a:solidFill>
                <a:schemeClr val="accent1"/>
              </a:solidFill>
              <a:ln w="19050" cap="flat" cmpd="sng" algn="ctr">
                <a:solidFill>
                  <a:srgbClr val="969696"/>
                </a:solidFill>
                <a:prstDash val="solid"/>
                <a:round/>
                <a:headEnd type="none" w="med" len="med"/>
                <a:tailEnd type="none" w="med" len="med"/>
              </a:ln>
              <a:effectLst/>
            </p:spPr>
          </p:cxnSp>
        </p:grpSp>
        <p:grpSp>
          <p:nvGrpSpPr>
            <p:cNvPr id="18" name="Group 170"/>
            <p:cNvGrpSpPr/>
            <p:nvPr/>
          </p:nvGrpSpPr>
          <p:grpSpPr>
            <a:xfrm>
              <a:off x="1403350" y="3860800"/>
              <a:ext cx="427540" cy="514857"/>
              <a:chOff x="1403350" y="3860800"/>
              <a:chExt cx="427540" cy="514857"/>
            </a:xfrm>
          </p:grpSpPr>
          <p:cxnSp>
            <p:nvCxnSpPr>
              <p:cNvPr id="228" name="Straight Connector 227"/>
              <p:cNvCxnSpPr/>
              <p:nvPr/>
            </p:nvCxnSpPr>
            <p:spPr bwMode="auto">
              <a:xfrm>
                <a:off x="1403350" y="3860800"/>
                <a:ext cx="427540" cy="507"/>
              </a:xfrm>
              <a:prstGeom prst="line">
                <a:avLst/>
              </a:prstGeom>
              <a:solidFill>
                <a:schemeClr val="accent1"/>
              </a:solidFill>
              <a:ln w="19050" cap="flat" cmpd="sng" algn="ctr">
                <a:solidFill>
                  <a:srgbClr val="969696"/>
                </a:solidFill>
                <a:prstDash val="solid"/>
                <a:round/>
                <a:headEnd type="none" w="med" len="med"/>
                <a:tailEnd type="none" w="med" len="med"/>
              </a:ln>
              <a:effectLst/>
            </p:spPr>
          </p:cxnSp>
          <p:cxnSp>
            <p:nvCxnSpPr>
              <p:cNvPr id="231" name="Straight Connector 230"/>
              <p:cNvCxnSpPr/>
              <p:nvPr/>
            </p:nvCxnSpPr>
            <p:spPr bwMode="auto">
              <a:xfrm>
                <a:off x="1403350" y="4375150"/>
                <a:ext cx="427540" cy="507"/>
              </a:xfrm>
              <a:prstGeom prst="line">
                <a:avLst/>
              </a:prstGeom>
              <a:solidFill>
                <a:schemeClr val="accent1"/>
              </a:solidFill>
              <a:ln w="19050" cap="flat" cmpd="sng" algn="ctr">
                <a:solidFill>
                  <a:srgbClr val="969696"/>
                </a:solidFill>
                <a:prstDash val="solid"/>
                <a:round/>
                <a:headEnd type="none" w="med" len="med"/>
                <a:tailEnd type="none" w="med" len="med"/>
              </a:ln>
              <a:effectLst/>
            </p:spPr>
          </p:cxnSp>
        </p:grpSp>
      </p:grpSp>
      <p:cxnSp>
        <p:nvCxnSpPr>
          <p:cNvPr id="207" name="Straight Connector 206"/>
          <p:cNvCxnSpPr>
            <a:stCxn id="162" idx="3"/>
            <a:endCxn id="111" idx="1"/>
          </p:cNvCxnSpPr>
          <p:nvPr/>
        </p:nvCxnSpPr>
        <p:spPr bwMode="auto">
          <a:xfrm>
            <a:off x="1402257" y="3238554"/>
            <a:ext cx="4538935" cy="897401"/>
          </a:xfrm>
          <a:prstGeom prst="line">
            <a:avLst/>
          </a:prstGeom>
          <a:solidFill>
            <a:schemeClr val="accent1"/>
          </a:solidFill>
          <a:ln w="9525" cap="flat" cmpd="sng" algn="ctr">
            <a:solidFill>
              <a:schemeClr val="tx1">
                <a:lumMod val="50000"/>
                <a:lumOff val="50000"/>
              </a:schemeClr>
            </a:solidFill>
            <a:prstDash val="dash"/>
            <a:round/>
            <a:headEnd type="none" w="med" len="med"/>
            <a:tailEnd type="none" w="med" len="med"/>
          </a:ln>
          <a:effectLst/>
        </p:spPr>
      </p:cxnSp>
      <p:cxnSp>
        <p:nvCxnSpPr>
          <p:cNvPr id="209" name="Straight Connector 208"/>
          <p:cNvCxnSpPr>
            <a:stCxn id="171" idx="3"/>
            <a:endCxn id="111" idx="1"/>
          </p:cNvCxnSpPr>
          <p:nvPr/>
        </p:nvCxnSpPr>
        <p:spPr bwMode="auto">
          <a:xfrm>
            <a:off x="1402257" y="3787973"/>
            <a:ext cx="4538935" cy="347982"/>
          </a:xfrm>
          <a:prstGeom prst="line">
            <a:avLst/>
          </a:prstGeom>
          <a:solidFill>
            <a:schemeClr val="accent1"/>
          </a:solidFill>
          <a:ln w="9525" cap="flat" cmpd="sng" algn="ctr">
            <a:solidFill>
              <a:schemeClr val="tx1">
                <a:lumMod val="50000"/>
                <a:lumOff val="50000"/>
              </a:schemeClr>
            </a:solidFill>
            <a:prstDash val="dash"/>
            <a:round/>
            <a:headEnd type="none" w="med" len="med"/>
            <a:tailEnd type="none" w="med" len="med"/>
          </a:ln>
          <a:effectLst/>
        </p:spPr>
      </p:cxnSp>
      <p:cxnSp>
        <p:nvCxnSpPr>
          <p:cNvPr id="210" name="Straight Connector 209"/>
          <p:cNvCxnSpPr>
            <a:stCxn id="187" idx="3"/>
            <a:endCxn id="111" idx="1"/>
          </p:cNvCxnSpPr>
          <p:nvPr/>
        </p:nvCxnSpPr>
        <p:spPr bwMode="auto">
          <a:xfrm flipV="1">
            <a:off x="1402257" y="4135955"/>
            <a:ext cx="4538935" cy="236074"/>
          </a:xfrm>
          <a:prstGeom prst="line">
            <a:avLst/>
          </a:prstGeom>
          <a:solidFill>
            <a:schemeClr val="accent1"/>
          </a:solidFill>
          <a:ln w="9525" cap="flat" cmpd="sng" algn="ctr">
            <a:solidFill>
              <a:schemeClr val="tx1">
                <a:lumMod val="50000"/>
                <a:lumOff val="50000"/>
              </a:schemeClr>
            </a:solidFill>
            <a:prstDash val="dash"/>
            <a:round/>
            <a:headEnd type="none" w="med" len="med"/>
            <a:tailEnd type="none" w="med" len="med"/>
          </a:ln>
          <a:effectLst/>
        </p:spPr>
      </p:cxnSp>
      <p:cxnSp>
        <p:nvCxnSpPr>
          <p:cNvPr id="211" name="Straight Connector 210"/>
          <p:cNvCxnSpPr>
            <a:stCxn id="149" idx="3"/>
          </p:cNvCxnSpPr>
          <p:nvPr/>
        </p:nvCxnSpPr>
        <p:spPr bwMode="auto">
          <a:xfrm flipV="1">
            <a:off x="1402257" y="1948547"/>
            <a:ext cx="4538935" cy="223207"/>
          </a:xfrm>
          <a:prstGeom prst="line">
            <a:avLst/>
          </a:prstGeom>
          <a:solidFill>
            <a:schemeClr val="accent1"/>
          </a:solidFill>
          <a:ln w="9525" cap="flat" cmpd="sng" algn="ctr">
            <a:solidFill>
              <a:schemeClr val="tx1">
                <a:lumMod val="50000"/>
                <a:lumOff val="50000"/>
              </a:schemeClr>
            </a:solidFill>
            <a:prstDash val="dash"/>
            <a:round/>
            <a:headEnd type="none" w="med" len="med"/>
            <a:tailEnd type="none" w="med" len="med"/>
          </a:ln>
          <a:effectLst/>
        </p:spPr>
      </p:cxnSp>
      <p:cxnSp>
        <p:nvCxnSpPr>
          <p:cNvPr id="212" name="Straight Connector 211"/>
          <p:cNvCxnSpPr>
            <a:stCxn id="158" idx="3"/>
          </p:cNvCxnSpPr>
          <p:nvPr/>
        </p:nvCxnSpPr>
        <p:spPr bwMode="auto">
          <a:xfrm flipV="1">
            <a:off x="1402257" y="1948548"/>
            <a:ext cx="4538935" cy="705950"/>
          </a:xfrm>
          <a:prstGeom prst="line">
            <a:avLst/>
          </a:prstGeom>
          <a:solidFill>
            <a:schemeClr val="accent1"/>
          </a:solidFill>
          <a:ln w="9525" cap="flat" cmpd="sng" algn="ctr">
            <a:solidFill>
              <a:schemeClr val="tx1">
                <a:lumMod val="50000"/>
                <a:lumOff val="50000"/>
              </a:schemeClr>
            </a:solidFill>
            <a:prstDash val="dash"/>
            <a:round/>
            <a:headEnd type="none" w="med" len="med"/>
            <a:tailEnd type="none" w="med" len="med"/>
          </a:ln>
          <a:effectLst/>
        </p:spPr>
      </p:cxnSp>
      <p:cxnSp>
        <p:nvCxnSpPr>
          <p:cNvPr id="213" name="Straight Connector 212"/>
          <p:cNvCxnSpPr>
            <a:stCxn id="145" idx="3"/>
          </p:cNvCxnSpPr>
          <p:nvPr/>
        </p:nvCxnSpPr>
        <p:spPr bwMode="auto">
          <a:xfrm>
            <a:off x="1402257" y="1587698"/>
            <a:ext cx="4538935" cy="360849"/>
          </a:xfrm>
          <a:prstGeom prst="line">
            <a:avLst/>
          </a:prstGeom>
          <a:solidFill>
            <a:schemeClr val="accent1"/>
          </a:solidFill>
          <a:ln w="9525" cap="flat" cmpd="sng" algn="ctr">
            <a:solidFill>
              <a:schemeClr val="tx1">
                <a:lumMod val="50000"/>
                <a:lumOff val="50000"/>
              </a:schemeClr>
            </a:solidFill>
            <a:prstDash val="dash"/>
            <a:round/>
            <a:headEnd type="none" w="med" len="med"/>
            <a:tailEnd type="none" w="med" len="med"/>
          </a:ln>
          <a:effectLst/>
        </p:spPr>
      </p:cxnSp>
      <p:pic>
        <p:nvPicPr>
          <p:cNvPr id="223" name="Picture 5"/>
          <p:cNvPicPr>
            <a:picLocks noChangeAspect="1" noChangeArrowheads="1"/>
          </p:cNvPicPr>
          <p:nvPr/>
        </p:nvPicPr>
        <p:blipFill>
          <a:blip r:embed="rId6" cstate="print"/>
          <a:srcRect/>
          <a:stretch>
            <a:fillRect/>
          </a:stretch>
        </p:blipFill>
        <p:spPr bwMode="auto">
          <a:xfrm>
            <a:off x="2833688" y="3221096"/>
            <a:ext cx="564356" cy="420975"/>
          </a:xfrm>
          <a:prstGeom prst="rect">
            <a:avLst/>
          </a:prstGeom>
          <a:noFill/>
          <a:ln w="9360">
            <a:noFill/>
            <a:miter lim="800000"/>
            <a:headEnd/>
            <a:tailEnd/>
          </a:ln>
        </p:spPr>
      </p:pic>
      <p:pic>
        <p:nvPicPr>
          <p:cNvPr id="226" name="Picture 5"/>
          <p:cNvPicPr>
            <a:picLocks noChangeAspect="1" noChangeArrowheads="1"/>
          </p:cNvPicPr>
          <p:nvPr/>
        </p:nvPicPr>
        <p:blipFill>
          <a:blip r:embed="rId6" cstate="print"/>
          <a:srcRect/>
          <a:stretch>
            <a:fillRect/>
          </a:stretch>
        </p:blipFill>
        <p:spPr bwMode="auto">
          <a:xfrm>
            <a:off x="2833688" y="2385572"/>
            <a:ext cx="564356" cy="420975"/>
          </a:xfrm>
          <a:prstGeom prst="rect">
            <a:avLst/>
          </a:prstGeom>
          <a:noFill/>
          <a:ln w="9360">
            <a:noFill/>
            <a:miter lim="800000"/>
            <a:headEnd/>
            <a:tailEnd/>
          </a:ln>
        </p:spPr>
      </p:pic>
    </p:spTree>
    <p:extLst>
      <p:ext uri="{BB962C8B-B14F-4D97-AF65-F5344CB8AC3E}">
        <p14:creationId xmlns:p14="http://schemas.microsoft.com/office/powerpoint/2010/main" val="276180123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 presetClass="entr" presetSubtype="32" fill="hold" nodeType="afterEffect">
                                  <p:stCondLst>
                                    <p:cond delay="0"/>
                                  </p:stCondLst>
                                  <p:childTnLst>
                                    <p:set>
                                      <p:cBhvr>
                                        <p:cTn id="17" dur="1" fill="hold">
                                          <p:stCondLst>
                                            <p:cond delay="0"/>
                                          </p:stCondLst>
                                        </p:cTn>
                                        <p:tgtEl>
                                          <p:spTgt spid="119"/>
                                        </p:tgtEl>
                                        <p:attrNameLst>
                                          <p:attrName>style.visibility</p:attrName>
                                        </p:attrNameLst>
                                      </p:cBhvr>
                                      <p:to>
                                        <p:strVal val="visible"/>
                                      </p:to>
                                    </p:set>
                                    <p:animEffect transition="in" filter="box(out)">
                                      <p:cBhvr>
                                        <p:cTn id="18" dur="1000"/>
                                        <p:tgtEl>
                                          <p:spTgt spid="119"/>
                                        </p:tgtEl>
                                      </p:cBhvr>
                                    </p:animEffect>
                                  </p:childTnLst>
                                </p:cTn>
                              </p:par>
                            </p:childTnLst>
                          </p:cTn>
                        </p:par>
                        <p:par>
                          <p:cTn id="19" fill="hold">
                            <p:stCondLst>
                              <p:cond delay="2000"/>
                            </p:stCondLst>
                            <p:childTnLst>
                              <p:par>
                                <p:cTn id="20" presetID="22" presetClass="entr" presetSubtype="2" fill="hold" nodeType="afterEffect">
                                  <p:stCondLst>
                                    <p:cond delay="500"/>
                                  </p:stCondLst>
                                  <p:childTnLst>
                                    <p:set>
                                      <p:cBhvr>
                                        <p:cTn id="21" dur="1" fill="hold">
                                          <p:stCondLst>
                                            <p:cond delay="0"/>
                                          </p:stCondLst>
                                        </p:cTn>
                                        <p:tgtEl>
                                          <p:spTgt spid="213"/>
                                        </p:tgtEl>
                                        <p:attrNameLst>
                                          <p:attrName>style.visibility</p:attrName>
                                        </p:attrNameLst>
                                      </p:cBhvr>
                                      <p:to>
                                        <p:strVal val="visible"/>
                                      </p:to>
                                    </p:set>
                                    <p:animEffect transition="in" filter="wipe(right)">
                                      <p:cBhvr>
                                        <p:cTn id="22" dur="1000"/>
                                        <p:tgtEl>
                                          <p:spTgt spid="213"/>
                                        </p:tgtEl>
                                      </p:cBhvr>
                                    </p:animEffect>
                                  </p:childTnLst>
                                </p:cTn>
                              </p:par>
                              <p:par>
                                <p:cTn id="23" presetID="22" presetClass="entr" presetSubtype="2" fill="hold" nodeType="withEffect">
                                  <p:stCondLst>
                                    <p:cond delay="500"/>
                                  </p:stCondLst>
                                  <p:childTnLst>
                                    <p:set>
                                      <p:cBhvr>
                                        <p:cTn id="24" dur="1" fill="hold">
                                          <p:stCondLst>
                                            <p:cond delay="0"/>
                                          </p:stCondLst>
                                        </p:cTn>
                                        <p:tgtEl>
                                          <p:spTgt spid="211"/>
                                        </p:tgtEl>
                                        <p:attrNameLst>
                                          <p:attrName>style.visibility</p:attrName>
                                        </p:attrNameLst>
                                      </p:cBhvr>
                                      <p:to>
                                        <p:strVal val="visible"/>
                                      </p:to>
                                    </p:set>
                                    <p:animEffect transition="in" filter="wipe(right)">
                                      <p:cBhvr>
                                        <p:cTn id="25" dur="1000"/>
                                        <p:tgtEl>
                                          <p:spTgt spid="211"/>
                                        </p:tgtEl>
                                      </p:cBhvr>
                                    </p:animEffect>
                                  </p:childTnLst>
                                </p:cTn>
                              </p:par>
                              <p:par>
                                <p:cTn id="26" presetID="22" presetClass="entr" presetSubtype="2" fill="hold" nodeType="withEffect">
                                  <p:stCondLst>
                                    <p:cond delay="500"/>
                                  </p:stCondLst>
                                  <p:childTnLst>
                                    <p:set>
                                      <p:cBhvr>
                                        <p:cTn id="27" dur="1" fill="hold">
                                          <p:stCondLst>
                                            <p:cond delay="0"/>
                                          </p:stCondLst>
                                        </p:cTn>
                                        <p:tgtEl>
                                          <p:spTgt spid="212"/>
                                        </p:tgtEl>
                                        <p:attrNameLst>
                                          <p:attrName>style.visibility</p:attrName>
                                        </p:attrNameLst>
                                      </p:cBhvr>
                                      <p:to>
                                        <p:strVal val="visible"/>
                                      </p:to>
                                    </p:set>
                                    <p:animEffect transition="in" filter="wipe(right)">
                                      <p:cBhvr>
                                        <p:cTn id="28" dur="1000"/>
                                        <p:tgtEl>
                                          <p:spTgt spid="212"/>
                                        </p:tgtEl>
                                      </p:cBhvr>
                                    </p:animEffect>
                                  </p:childTnLst>
                                </p:cTn>
                              </p:par>
                              <p:par>
                                <p:cTn id="29" presetID="22" presetClass="entr" presetSubtype="2" fill="hold" nodeType="withEffect">
                                  <p:stCondLst>
                                    <p:cond delay="500"/>
                                  </p:stCondLst>
                                  <p:childTnLst>
                                    <p:set>
                                      <p:cBhvr>
                                        <p:cTn id="30" dur="1" fill="hold">
                                          <p:stCondLst>
                                            <p:cond delay="0"/>
                                          </p:stCondLst>
                                        </p:cTn>
                                        <p:tgtEl>
                                          <p:spTgt spid="207"/>
                                        </p:tgtEl>
                                        <p:attrNameLst>
                                          <p:attrName>style.visibility</p:attrName>
                                        </p:attrNameLst>
                                      </p:cBhvr>
                                      <p:to>
                                        <p:strVal val="visible"/>
                                      </p:to>
                                    </p:set>
                                    <p:animEffect transition="in" filter="wipe(right)">
                                      <p:cBhvr>
                                        <p:cTn id="31" dur="1000"/>
                                        <p:tgtEl>
                                          <p:spTgt spid="207"/>
                                        </p:tgtEl>
                                      </p:cBhvr>
                                    </p:animEffect>
                                  </p:childTnLst>
                                </p:cTn>
                              </p:par>
                              <p:par>
                                <p:cTn id="32" presetID="22" presetClass="entr" presetSubtype="2" fill="hold" nodeType="withEffect">
                                  <p:stCondLst>
                                    <p:cond delay="500"/>
                                  </p:stCondLst>
                                  <p:childTnLst>
                                    <p:set>
                                      <p:cBhvr>
                                        <p:cTn id="33" dur="1" fill="hold">
                                          <p:stCondLst>
                                            <p:cond delay="0"/>
                                          </p:stCondLst>
                                        </p:cTn>
                                        <p:tgtEl>
                                          <p:spTgt spid="209"/>
                                        </p:tgtEl>
                                        <p:attrNameLst>
                                          <p:attrName>style.visibility</p:attrName>
                                        </p:attrNameLst>
                                      </p:cBhvr>
                                      <p:to>
                                        <p:strVal val="visible"/>
                                      </p:to>
                                    </p:set>
                                    <p:animEffect transition="in" filter="wipe(right)">
                                      <p:cBhvr>
                                        <p:cTn id="34" dur="1000"/>
                                        <p:tgtEl>
                                          <p:spTgt spid="209"/>
                                        </p:tgtEl>
                                      </p:cBhvr>
                                    </p:animEffect>
                                  </p:childTnLst>
                                </p:cTn>
                              </p:par>
                              <p:par>
                                <p:cTn id="35" presetID="22" presetClass="entr" presetSubtype="2" fill="hold" nodeType="withEffect">
                                  <p:stCondLst>
                                    <p:cond delay="500"/>
                                  </p:stCondLst>
                                  <p:childTnLst>
                                    <p:set>
                                      <p:cBhvr>
                                        <p:cTn id="36" dur="1" fill="hold">
                                          <p:stCondLst>
                                            <p:cond delay="0"/>
                                          </p:stCondLst>
                                        </p:cTn>
                                        <p:tgtEl>
                                          <p:spTgt spid="210"/>
                                        </p:tgtEl>
                                        <p:attrNameLst>
                                          <p:attrName>style.visibility</p:attrName>
                                        </p:attrNameLst>
                                      </p:cBhvr>
                                      <p:to>
                                        <p:strVal val="visible"/>
                                      </p:to>
                                    </p:set>
                                    <p:animEffect transition="in" filter="wipe(right)">
                                      <p:cBhvr>
                                        <p:cTn id="37" dur="1000"/>
                                        <p:tgtEl>
                                          <p:spTgt spid="210"/>
                                        </p:tgtEl>
                                      </p:cBhvr>
                                    </p:animEffect>
                                  </p:childTnLst>
                                </p:cTn>
                              </p:par>
                            </p:childTnLst>
                          </p:cTn>
                        </p:par>
                        <p:par>
                          <p:cTn id="38" fill="hold">
                            <p:stCondLst>
                              <p:cond delay="3500"/>
                            </p:stCondLst>
                            <p:childTnLst>
                              <p:par>
                                <p:cTn id="39" presetID="53" presetClass="entr" presetSubtype="0"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fltVal val="0"/>
                                          </p:val>
                                        </p:tav>
                                        <p:tav tm="100000">
                                          <p:val>
                                            <p:strVal val="#ppt_w"/>
                                          </p:val>
                                        </p:tav>
                                      </p:tavLst>
                                    </p:anim>
                                    <p:anim calcmode="lin" valueType="num">
                                      <p:cBhvr>
                                        <p:cTn id="42" dur="500" fill="hold"/>
                                        <p:tgtEl>
                                          <p:spTgt spid="6"/>
                                        </p:tgtEl>
                                        <p:attrNameLst>
                                          <p:attrName>ppt_h</p:attrName>
                                        </p:attrNameLst>
                                      </p:cBhvr>
                                      <p:tavLst>
                                        <p:tav tm="0">
                                          <p:val>
                                            <p:fltVal val="0"/>
                                          </p:val>
                                        </p:tav>
                                        <p:tav tm="100000">
                                          <p:val>
                                            <p:strVal val="#ppt_h"/>
                                          </p:val>
                                        </p:tav>
                                      </p:tavLst>
                                    </p:anim>
                                    <p:animEffect transition="in" filter="fade">
                                      <p:cBhvr>
                                        <p:cTn id="43" dur="500"/>
                                        <p:tgtEl>
                                          <p:spTgt spid="6"/>
                                        </p:tgtEl>
                                      </p:cBhvr>
                                    </p:animEffect>
                                  </p:childTnLst>
                                </p:cTn>
                              </p:par>
                            </p:childTnLst>
                          </p:cTn>
                        </p:par>
                        <p:par>
                          <p:cTn id="44" fill="hold">
                            <p:stCondLst>
                              <p:cond delay="4000"/>
                            </p:stCondLst>
                            <p:childTnLst>
                              <p:par>
                                <p:cTn id="45" presetID="53" presetClass="entr" presetSubtype="0" fill="hold" grpId="0" nodeType="afterEffect">
                                  <p:stCondLst>
                                    <p:cond delay="0"/>
                                  </p:stCondLst>
                                  <p:childTnLst>
                                    <p:set>
                                      <p:cBhvr>
                                        <p:cTn id="46" dur="1" fill="hold">
                                          <p:stCondLst>
                                            <p:cond delay="0"/>
                                          </p:stCondLst>
                                        </p:cTn>
                                        <p:tgtEl>
                                          <p:spTgt spid="203"/>
                                        </p:tgtEl>
                                        <p:attrNameLst>
                                          <p:attrName>style.visibility</p:attrName>
                                        </p:attrNameLst>
                                      </p:cBhvr>
                                      <p:to>
                                        <p:strVal val="visible"/>
                                      </p:to>
                                    </p:set>
                                    <p:anim calcmode="lin" valueType="num">
                                      <p:cBhvr>
                                        <p:cTn id="47" dur="500" fill="hold"/>
                                        <p:tgtEl>
                                          <p:spTgt spid="203"/>
                                        </p:tgtEl>
                                        <p:attrNameLst>
                                          <p:attrName>ppt_w</p:attrName>
                                        </p:attrNameLst>
                                      </p:cBhvr>
                                      <p:tavLst>
                                        <p:tav tm="0">
                                          <p:val>
                                            <p:fltVal val="0"/>
                                          </p:val>
                                        </p:tav>
                                        <p:tav tm="100000">
                                          <p:val>
                                            <p:strVal val="#ppt_w"/>
                                          </p:val>
                                        </p:tav>
                                      </p:tavLst>
                                    </p:anim>
                                    <p:anim calcmode="lin" valueType="num">
                                      <p:cBhvr>
                                        <p:cTn id="48" dur="500" fill="hold"/>
                                        <p:tgtEl>
                                          <p:spTgt spid="203"/>
                                        </p:tgtEl>
                                        <p:attrNameLst>
                                          <p:attrName>ppt_h</p:attrName>
                                        </p:attrNameLst>
                                      </p:cBhvr>
                                      <p:tavLst>
                                        <p:tav tm="0">
                                          <p:val>
                                            <p:fltVal val="0"/>
                                          </p:val>
                                        </p:tav>
                                        <p:tav tm="100000">
                                          <p:val>
                                            <p:strVal val="#ppt_h"/>
                                          </p:val>
                                        </p:tav>
                                      </p:tavLst>
                                    </p:anim>
                                    <p:animEffect transition="in" filter="fade">
                                      <p:cBhvr>
                                        <p:cTn id="49" dur="5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ounded Rectangle 51"/>
          <p:cNvSpPr/>
          <p:nvPr/>
        </p:nvSpPr>
        <p:spPr>
          <a:xfrm>
            <a:off x="3637052" y="1823720"/>
            <a:ext cx="3727142" cy="4673600"/>
          </a:xfrm>
          <a:prstGeom prst="roundRect">
            <a:avLst/>
          </a:prstGeom>
          <a:solidFill>
            <a:schemeClr val="bg1">
              <a:lumMod val="7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65" name="Rectangle 7"/>
          <p:cNvSpPr>
            <a:spLocks noGrp="1" noChangeAspect="1" noChangeArrowheads="1"/>
          </p:cNvSpPr>
          <p:nvPr>
            <p:ph type="title"/>
          </p:nvPr>
        </p:nvSpPr>
        <p:spPr/>
        <p:txBody>
          <a:bodyPr/>
          <a:lstStyle/>
          <a:p>
            <a:r>
              <a:rPr lang="en-US" sz="2800" dirty="0" smtClean="0"/>
              <a:t>Centralized Encryption Architecture</a:t>
            </a:r>
          </a:p>
        </p:txBody>
      </p:sp>
      <p:sp>
        <p:nvSpPr>
          <p:cNvPr id="75" name="Rounded Rectangle 74"/>
          <p:cNvSpPr/>
          <p:nvPr/>
        </p:nvSpPr>
        <p:spPr>
          <a:xfrm>
            <a:off x="3796704" y="2147755"/>
            <a:ext cx="1371600" cy="3295465"/>
          </a:xfrm>
          <a:prstGeom prst="roundRect">
            <a:avLst/>
          </a:prstGeom>
          <a:solidFill>
            <a:schemeClr val="bg1">
              <a:lumMod val="8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7" name="Straight Connector 76"/>
          <p:cNvCxnSpPr/>
          <p:nvPr/>
        </p:nvCxnSpPr>
        <p:spPr>
          <a:xfrm rot="10800000" flipV="1">
            <a:off x="4423238" y="2740387"/>
            <a:ext cx="1044574" cy="336796"/>
          </a:xfrm>
          <a:prstGeom prst="line">
            <a:avLst/>
          </a:prstGeom>
          <a:ln w="25400" cap="flat" cmpd="sng" algn="ctr">
            <a:solidFill>
              <a:srgbClr val="32C6E4"/>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rot="10800000">
            <a:off x="4423239" y="3003242"/>
            <a:ext cx="1066799" cy="248321"/>
          </a:xfrm>
          <a:prstGeom prst="line">
            <a:avLst/>
          </a:prstGeom>
          <a:ln w="25400" cap="flat" cmpd="sng" algn="ctr">
            <a:solidFill>
              <a:srgbClr val="86C658"/>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rot="10800000">
            <a:off x="4423237" y="3003242"/>
            <a:ext cx="935633" cy="915747"/>
          </a:xfrm>
          <a:prstGeom prst="line">
            <a:avLst/>
          </a:prstGeom>
          <a:ln w="25400" cap="flat" cmpd="sng" algn="ctr">
            <a:solidFill>
              <a:srgbClr val="FF66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rot="10800000">
            <a:off x="4735296" y="4211320"/>
            <a:ext cx="710370" cy="212846"/>
          </a:xfrm>
          <a:prstGeom prst="line">
            <a:avLst/>
          </a:prstGeom>
          <a:ln w="254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1" name="Rounded Rectangle 90"/>
          <p:cNvSpPr/>
          <p:nvPr/>
        </p:nvSpPr>
        <p:spPr>
          <a:xfrm>
            <a:off x="5529548" y="2147755"/>
            <a:ext cx="1680921" cy="4283642"/>
          </a:xfrm>
          <a:prstGeom prst="roundRect">
            <a:avLst/>
          </a:prstGeom>
          <a:solidFill>
            <a:schemeClr val="bg1">
              <a:lumMod val="85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4" name="Straight Connector 93"/>
          <p:cNvCxnSpPr/>
          <p:nvPr/>
        </p:nvCxnSpPr>
        <p:spPr>
          <a:xfrm>
            <a:off x="6374077" y="2719857"/>
            <a:ext cx="1174244" cy="931361"/>
          </a:xfrm>
          <a:prstGeom prst="line">
            <a:avLst/>
          </a:prstGeom>
          <a:ln w="25400" cap="flat" cmpd="sng" algn="ctr">
            <a:solidFill>
              <a:srgbClr val="32C6E4"/>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a:off x="6365321" y="3451940"/>
            <a:ext cx="1183000" cy="125335"/>
          </a:xfrm>
          <a:prstGeom prst="line">
            <a:avLst/>
          </a:prstGeom>
          <a:ln w="25400" cap="flat" cmpd="sng" algn="ctr">
            <a:solidFill>
              <a:srgbClr val="86C658"/>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p:cNvCxnSpPr>
            <a:stCxn id="113" idx="3"/>
          </p:cNvCxnSpPr>
          <p:nvPr/>
        </p:nvCxnSpPr>
        <p:spPr>
          <a:xfrm flipV="1">
            <a:off x="6853547" y="3577275"/>
            <a:ext cx="1010468" cy="499672"/>
          </a:xfrm>
          <a:prstGeom prst="line">
            <a:avLst/>
          </a:prstGeom>
          <a:ln w="25400" cap="flat" cmpd="sng" algn="ctr">
            <a:solidFill>
              <a:srgbClr val="FF66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a:stCxn id="126" idx="3"/>
          </p:cNvCxnSpPr>
          <p:nvPr/>
        </p:nvCxnSpPr>
        <p:spPr>
          <a:xfrm flipV="1">
            <a:off x="6853547" y="3498252"/>
            <a:ext cx="1010468" cy="1161194"/>
          </a:xfrm>
          <a:prstGeom prst="line">
            <a:avLst/>
          </a:prstGeom>
          <a:ln w="254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10" name="Picture 109" descr="firewall.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6411" y="2456020"/>
            <a:ext cx="377136" cy="621164"/>
          </a:xfrm>
          <a:prstGeom prst="rect">
            <a:avLst/>
          </a:prstGeom>
        </p:spPr>
      </p:pic>
      <p:pic>
        <p:nvPicPr>
          <p:cNvPr id="111" name="Picture 110" descr="firewall.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6411" y="3117543"/>
            <a:ext cx="377136" cy="621164"/>
          </a:xfrm>
          <a:prstGeom prst="rect">
            <a:avLst/>
          </a:prstGeom>
        </p:spPr>
      </p:pic>
      <p:pic>
        <p:nvPicPr>
          <p:cNvPr id="113" name="Picture 112" descr="firewall.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6411" y="3766365"/>
            <a:ext cx="377136" cy="621164"/>
          </a:xfrm>
          <a:prstGeom prst="rect">
            <a:avLst/>
          </a:prstGeom>
        </p:spPr>
      </p:pic>
      <p:pic>
        <p:nvPicPr>
          <p:cNvPr id="126" name="Picture 125" descr="firewall.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6411" y="4348864"/>
            <a:ext cx="377136" cy="621164"/>
          </a:xfrm>
          <a:prstGeom prst="rect">
            <a:avLst/>
          </a:prstGeom>
        </p:spPr>
      </p:pic>
      <p:pic>
        <p:nvPicPr>
          <p:cNvPr id="127" name="Picture 126" descr="CPU.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05923" y="1988505"/>
            <a:ext cx="556820" cy="833283"/>
          </a:xfrm>
          <a:prstGeom prst="rect">
            <a:avLst/>
          </a:prstGeom>
        </p:spPr>
      </p:pic>
      <p:grpSp>
        <p:nvGrpSpPr>
          <p:cNvPr id="128" name="Group 93"/>
          <p:cNvGrpSpPr/>
          <p:nvPr/>
        </p:nvGrpSpPr>
        <p:grpSpPr>
          <a:xfrm>
            <a:off x="7076972" y="3158869"/>
            <a:ext cx="1747713" cy="1068779"/>
            <a:chOff x="4949550" y="3806825"/>
            <a:chExt cx="1786304" cy="1067228"/>
          </a:xfrm>
        </p:grpSpPr>
        <p:pic>
          <p:nvPicPr>
            <p:cNvPr id="129" name="Picture 128" descr="cloud.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49550" y="3806825"/>
              <a:ext cx="1786304" cy="1067228"/>
            </a:xfrm>
            <a:prstGeom prst="rect">
              <a:avLst/>
            </a:prstGeom>
          </p:spPr>
        </p:pic>
        <p:sp>
          <p:nvSpPr>
            <p:cNvPr id="131" name="TextBox 130"/>
            <p:cNvSpPr txBox="1"/>
            <p:nvPr/>
          </p:nvSpPr>
          <p:spPr>
            <a:xfrm>
              <a:off x="5226954" y="4091529"/>
              <a:ext cx="1454483" cy="713459"/>
            </a:xfrm>
            <a:prstGeom prst="rect">
              <a:avLst/>
            </a:prstGeom>
            <a:noFill/>
          </p:spPr>
          <p:txBody>
            <a:bodyPr wrap="square" rtlCol="0">
              <a:spAutoFit/>
            </a:bodyPr>
            <a:lstStyle/>
            <a:p>
              <a:pPr algn="ctr"/>
              <a:r>
                <a:rPr lang="en-US" sz="1200" dirty="0" smtClean="0">
                  <a:solidFill>
                    <a:srgbClr val="FFFFFF"/>
                  </a:solidFill>
                  <a:latin typeface="Verdana"/>
                </a:rPr>
                <a:t>Applications</a:t>
              </a:r>
            </a:p>
            <a:p>
              <a:pPr algn="ctr"/>
              <a:r>
                <a:rPr lang="en-US" sz="1200" dirty="0" smtClean="0">
                  <a:solidFill>
                    <a:srgbClr val="FFFFFF"/>
                  </a:solidFill>
                  <a:latin typeface="Verdana"/>
                </a:rPr>
                <a:t>Services</a:t>
              </a:r>
              <a:endParaRPr lang="en-US" sz="1200" dirty="0">
                <a:solidFill>
                  <a:srgbClr val="FFFFFF"/>
                </a:solidFill>
                <a:latin typeface="Verdana"/>
              </a:endParaRPr>
            </a:p>
          </p:txBody>
        </p:sp>
      </p:grpSp>
      <p:pic>
        <p:nvPicPr>
          <p:cNvPr id="140" name="Picture 139" descr="b.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03769" y="2616847"/>
            <a:ext cx="1282707" cy="431800"/>
          </a:xfrm>
          <a:prstGeom prst="rect">
            <a:avLst/>
          </a:prstGeom>
        </p:spPr>
      </p:pic>
      <p:pic>
        <p:nvPicPr>
          <p:cNvPr id="141" name="Picture 140" descr="gre.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303769" y="3157454"/>
            <a:ext cx="1282707" cy="431800"/>
          </a:xfrm>
          <a:prstGeom prst="rect">
            <a:avLst/>
          </a:prstGeom>
        </p:spPr>
      </p:pic>
      <p:pic>
        <p:nvPicPr>
          <p:cNvPr id="142" name="Picture 141" descr="o.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03769" y="3804689"/>
            <a:ext cx="1282707" cy="431800"/>
          </a:xfrm>
          <a:prstGeom prst="rect">
            <a:avLst/>
          </a:prstGeom>
        </p:spPr>
      </p:pic>
      <p:pic>
        <p:nvPicPr>
          <p:cNvPr id="143" name="Picture 142" descr="r.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303769" y="4362848"/>
            <a:ext cx="1282707" cy="431800"/>
          </a:xfrm>
          <a:prstGeom prst="rect">
            <a:avLst/>
          </a:prstGeom>
        </p:spPr>
      </p:pic>
      <p:sp>
        <p:nvSpPr>
          <p:cNvPr id="145" name="Text Box 20"/>
          <p:cNvSpPr txBox="1">
            <a:spLocks noChangeArrowheads="1"/>
          </p:cNvSpPr>
          <p:nvPr/>
        </p:nvSpPr>
        <p:spPr bwMode="auto">
          <a:xfrm>
            <a:off x="5506238" y="3230707"/>
            <a:ext cx="774571" cy="276999"/>
          </a:xfrm>
          <a:prstGeom prst="rect">
            <a:avLst/>
          </a:prstGeom>
          <a:noFill/>
          <a:ln w="12700">
            <a:noFill/>
            <a:miter lim="800000"/>
            <a:headEnd/>
            <a:tailEnd/>
          </a:ln>
        </p:spPr>
        <p:txBody>
          <a:bodyPr wrap="square">
            <a:spAutoFit/>
          </a:bodyPr>
          <a:lstStyle/>
          <a:p>
            <a:pPr eaLnBrk="1" hangingPunct="1"/>
            <a:r>
              <a:rPr lang="en-US" sz="1200" dirty="0" smtClean="0">
                <a:solidFill>
                  <a:srgbClr val="FFFFFF"/>
                </a:solidFill>
                <a:latin typeface="Verdana"/>
              </a:rPr>
              <a:t>Staff</a:t>
            </a:r>
            <a:endParaRPr lang="en-US" sz="1200" dirty="0">
              <a:solidFill>
                <a:srgbClr val="FFFFFF"/>
              </a:solidFill>
              <a:latin typeface="Verdana"/>
            </a:endParaRPr>
          </a:p>
        </p:txBody>
      </p:sp>
      <p:sp>
        <p:nvSpPr>
          <p:cNvPr id="147" name="Text Box 21"/>
          <p:cNvSpPr txBox="1">
            <a:spLocks noChangeArrowheads="1"/>
          </p:cNvSpPr>
          <p:nvPr/>
        </p:nvSpPr>
        <p:spPr bwMode="auto">
          <a:xfrm>
            <a:off x="5395424" y="3874285"/>
            <a:ext cx="996200" cy="276999"/>
          </a:xfrm>
          <a:prstGeom prst="rect">
            <a:avLst/>
          </a:prstGeom>
          <a:noFill/>
          <a:ln w="12700">
            <a:noFill/>
            <a:miter lim="800000"/>
            <a:headEnd/>
            <a:tailEnd/>
          </a:ln>
        </p:spPr>
        <p:txBody>
          <a:bodyPr wrap="square">
            <a:spAutoFit/>
          </a:bodyPr>
          <a:lstStyle/>
          <a:p>
            <a:pPr eaLnBrk="1" hangingPunct="1"/>
            <a:r>
              <a:rPr lang="en-US" sz="1200" dirty="0" smtClean="0">
                <a:solidFill>
                  <a:srgbClr val="FFFFFF"/>
                </a:solidFill>
                <a:latin typeface="Verdana"/>
              </a:rPr>
              <a:t>Partner</a:t>
            </a:r>
            <a:endParaRPr lang="en-US" sz="1200" dirty="0">
              <a:solidFill>
                <a:srgbClr val="FFFFFF"/>
              </a:solidFill>
              <a:latin typeface="Verdana"/>
            </a:endParaRPr>
          </a:p>
        </p:txBody>
      </p:sp>
      <p:sp>
        <p:nvSpPr>
          <p:cNvPr id="157" name="Text Box 22"/>
          <p:cNvSpPr txBox="1">
            <a:spLocks noChangeArrowheads="1"/>
          </p:cNvSpPr>
          <p:nvPr/>
        </p:nvSpPr>
        <p:spPr bwMode="auto">
          <a:xfrm>
            <a:off x="5445665" y="4438066"/>
            <a:ext cx="895716" cy="276999"/>
          </a:xfrm>
          <a:prstGeom prst="rect">
            <a:avLst/>
          </a:prstGeom>
          <a:noFill/>
          <a:ln w="12700">
            <a:noFill/>
            <a:miter lim="800000"/>
            <a:headEnd/>
            <a:tailEnd/>
          </a:ln>
        </p:spPr>
        <p:txBody>
          <a:bodyPr wrap="square">
            <a:spAutoFit/>
          </a:bodyPr>
          <a:lstStyle/>
          <a:p>
            <a:pPr eaLnBrk="1" hangingPunct="1"/>
            <a:r>
              <a:rPr lang="en-US" sz="1200" dirty="0" smtClean="0">
                <a:solidFill>
                  <a:srgbClr val="FFFFFF"/>
                </a:solidFill>
                <a:latin typeface="Verdana"/>
              </a:rPr>
              <a:t>Guest</a:t>
            </a:r>
            <a:endParaRPr lang="en-US" sz="1200" dirty="0">
              <a:solidFill>
                <a:srgbClr val="FFFFFF"/>
              </a:solidFill>
              <a:latin typeface="Verdana"/>
            </a:endParaRPr>
          </a:p>
        </p:txBody>
      </p:sp>
      <p:sp>
        <p:nvSpPr>
          <p:cNvPr id="162" name="Text Box 38"/>
          <p:cNvSpPr txBox="1">
            <a:spLocks noChangeArrowheads="1"/>
          </p:cNvSpPr>
          <p:nvPr/>
        </p:nvSpPr>
        <p:spPr bwMode="auto">
          <a:xfrm>
            <a:off x="5429294" y="2688730"/>
            <a:ext cx="1032667" cy="276999"/>
          </a:xfrm>
          <a:prstGeom prst="rect">
            <a:avLst/>
          </a:prstGeom>
          <a:noFill/>
          <a:ln w="12700">
            <a:noFill/>
            <a:miter lim="800000"/>
            <a:headEnd/>
            <a:tailEnd/>
          </a:ln>
        </p:spPr>
        <p:txBody>
          <a:bodyPr wrap="square">
            <a:spAutoFit/>
          </a:bodyPr>
          <a:lstStyle/>
          <a:p>
            <a:pPr eaLnBrk="1" hangingPunct="1"/>
            <a:r>
              <a:rPr lang="en-US" sz="1200" dirty="0" smtClean="0">
                <a:solidFill>
                  <a:srgbClr val="FFFFFF"/>
                </a:solidFill>
                <a:latin typeface="Verdana"/>
              </a:rPr>
              <a:t>Command</a:t>
            </a:r>
            <a:endParaRPr lang="en-US" sz="1200" dirty="0">
              <a:solidFill>
                <a:srgbClr val="FFFFFF"/>
              </a:solidFill>
              <a:latin typeface="Verdana"/>
            </a:endParaRPr>
          </a:p>
        </p:txBody>
      </p:sp>
      <p:sp>
        <p:nvSpPr>
          <p:cNvPr id="163" name="Text Box 30"/>
          <p:cNvSpPr txBox="1">
            <a:spLocks noChangeArrowheads="1"/>
          </p:cNvSpPr>
          <p:nvPr/>
        </p:nvSpPr>
        <p:spPr bwMode="auto">
          <a:xfrm>
            <a:off x="7313446" y="1692915"/>
            <a:ext cx="1274763" cy="261610"/>
          </a:xfrm>
          <a:prstGeom prst="rect">
            <a:avLst/>
          </a:prstGeom>
          <a:noFill/>
          <a:ln w="12700">
            <a:noFill/>
            <a:miter lim="800000"/>
            <a:headEnd/>
            <a:tailEnd/>
          </a:ln>
        </p:spPr>
        <p:txBody>
          <a:bodyPr wrap="square">
            <a:spAutoFit/>
          </a:bodyPr>
          <a:lstStyle/>
          <a:p>
            <a:pPr algn="ctr" eaLnBrk="1" hangingPunct="1"/>
            <a:r>
              <a:rPr lang="en-US" sz="1100" b="1" dirty="0" smtClean="0">
                <a:solidFill>
                  <a:schemeClr val="tx1">
                    <a:lumMod val="75000"/>
                    <a:lumOff val="25000"/>
                  </a:schemeClr>
                </a:solidFill>
                <a:latin typeface="Verdana"/>
              </a:rPr>
              <a:t>AAA</a:t>
            </a:r>
            <a:endParaRPr lang="en-US" sz="1100" b="1" dirty="0">
              <a:solidFill>
                <a:schemeClr val="tx1">
                  <a:lumMod val="75000"/>
                  <a:lumOff val="25000"/>
                </a:schemeClr>
              </a:solidFill>
              <a:latin typeface="Verdana"/>
            </a:endParaRPr>
          </a:p>
        </p:txBody>
      </p:sp>
      <p:sp>
        <p:nvSpPr>
          <p:cNvPr id="164" name="Text Box 64"/>
          <p:cNvSpPr txBox="1">
            <a:spLocks noChangeArrowheads="1"/>
          </p:cNvSpPr>
          <p:nvPr/>
        </p:nvSpPr>
        <p:spPr bwMode="auto">
          <a:xfrm>
            <a:off x="8312250" y="2093167"/>
            <a:ext cx="695811" cy="707886"/>
          </a:xfrm>
          <a:prstGeom prst="rect">
            <a:avLst/>
          </a:prstGeom>
          <a:noFill/>
          <a:ln w="12700">
            <a:noFill/>
            <a:miter lim="800000"/>
            <a:headEnd/>
            <a:tailEnd/>
          </a:ln>
        </p:spPr>
        <p:txBody>
          <a:bodyPr wrap="square">
            <a:spAutoFit/>
          </a:bodyPr>
          <a:lstStyle/>
          <a:p>
            <a:pPr eaLnBrk="1" hangingPunct="1"/>
            <a:r>
              <a:rPr lang="en-US" sz="1000" dirty="0">
                <a:solidFill>
                  <a:schemeClr val="tx1">
                    <a:lumMod val="75000"/>
                    <a:lumOff val="25000"/>
                  </a:schemeClr>
                </a:solidFill>
                <a:latin typeface="Verdana"/>
              </a:rPr>
              <a:t>RADIUS</a:t>
            </a:r>
          </a:p>
          <a:p>
            <a:pPr eaLnBrk="1" hangingPunct="1"/>
            <a:r>
              <a:rPr lang="en-US" sz="1000" dirty="0">
                <a:solidFill>
                  <a:schemeClr val="tx1">
                    <a:lumMod val="75000"/>
                    <a:lumOff val="25000"/>
                  </a:schemeClr>
                </a:solidFill>
                <a:latin typeface="Verdana"/>
              </a:rPr>
              <a:t>LDAP</a:t>
            </a:r>
          </a:p>
          <a:p>
            <a:pPr eaLnBrk="1" hangingPunct="1"/>
            <a:r>
              <a:rPr lang="en-US" sz="1000" dirty="0" smtClean="0">
                <a:solidFill>
                  <a:schemeClr val="tx1">
                    <a:lumMod val="75000"/>
                    <a:lumOff val="25000"/>
                  </a:schemeClr>
                </a:solidFill>
                <a:latin typeface="Verdana"/>
              </a:rPr>
              <a:t>AD</a:t>
            </a:r>
          </a:p>
          <a:p>
            <a:pPr eaLnBrk="1" hangingPunct="1"/>
            <a:r>
              <a:rPr lang="en-US" sz="1000" dirty="0" smtClean="0">
                <a:solidFill>
                  <a:schemeClr val="tx1">
                    <a:lumMod val="75000"/>
                    <a:lumOff val="25000"/>
                  </a:schemeClr>
                </a:solidFill>
                <a:latin typeface="Verdana"/>
              </a:rPr>
              <a:t>PKI</a:t>
            </a:r>
            <a:endParaRPr lang="en-US" sz="1000" dirty="0">
              <a:solidFill>
                <a:schemeClr val="tx1">
                  <a:lumMod val="75000"/>
                  <a:lumOff val="25000"/>
                </a:schemeClr>
              </a:solidFill>
              <a:latin typeface="Verdana"/>
            </a:endParaRPr>
          </a:p>
        </p:txBody>
      </p:sp>
      <p:sp>
        <p:nvSpPr>
          <p:cNvPr id="165" name="Text Box 59"/>
          <p:cNvSpPr txBox="1">
            <a:spLocks noChangeArrowheads="1"/>
          </p:cNvSpPr>
          <p:nvPr/>
        </p:nvSpPr>
        <p:spPr bwMode="auto">
          <a:xfrm>
            <a:off x="5518260" y="5742196"/>
            <a:ext cx="1731394" cy="523220"/>
          </a:xfrm>
          <a:prstGeom prst="rect">
            <a:avLst/>
          </a:prstGeom>
          <a:noFill/>
          <a:ln w="12700">
            <a:noFill/>
            <a:miter lim="800000"/>
            <a:headEnd/>
            <a:tailEnd/>
          </a:ln>
        </p:spPr>
        <p:txBody>
          <a:bodyPr wrap="square">
            <a:spAutoFit/>
          </a:bodyPr>
          <a:lstStyle/>
          <a:p>
            <a:pPr algn="ctr" eaLnBrk="1" hangingPunct="1"/>
            <a:r>
              <a:rPr lang="en-US" sz="1400" b="1" dirty="0">
                <a:solidFill>
                  <a:srgbClr val="FF0000"/>
                </a:solidFill>
                <a:latin typeface="Verdana"/>
              </a:rPr>
              <a:t>Role</a:t>
            </a:r>
            <a:r>
              <a:rPr lang="en-US" sz="1400" b="1" dirty="0" smtClean="0">
                <a:solidFill>
                  <a:srgbClr val="FF0000"/>
                </a:solidFill>
                <a:latin typeface="Verdana"/>
              </a:rPr>
              <a:t>-Based </a:t>
            </a:r>
            <a:r>
              <a:rPr lang="en-US" sz="1400" b="1" dirty="0">
                <a:solidFill>
                  <a:srgbClr val="FF0000"/>
                </a:solidFill>
                <a:latin typeface="Verdana"/>
              </a:rPr>
              <a:t>Access Control</a:t>
            </a:r>
          </a:p>
        </p:txBody>
      </p:sp>
      <p:sp>
        <p:nvSpPr>
          <p:cNvPr id="166" name="Text Box 66"/>
          <p:cNvSpPr txBox="1">
            <a:spLocks noChangeArrowheads="1"/>
          </p:cNvSpPr>
          <p:nvPr/>
        </p:nvSpPr>
        <p:spPr bwMode="auto">
          <a:xfrm>
            <a:off x="5597282" y="4959559"/>
            <a:ext cx="1547304" cy="707886"/>
          </a:xfrm>
          <a:prstGeom prst="rect">
            <a:avLst/>
          </a:prstGeom>
          <a:noFill/>
          <a:ln w="12700">
            <a:noFill/>
            <a:miter lim="800000"/>
            <a:headEnd/>
            <a:tailEnd/>
          </a:ln>
        </p:spPr>
        <p:txBody>
          <a:bodyPr wrap="square">
            <a:spAutoFit/>
          </a:bodyPr>
          <a:lstStyle/>
          <a:p>
            <a:pPr algn="ctr" eaLnBrk="1" hangingPunct="1"/>
            <a:r>
              <a:rPr lang="en-US" sz="1000" dirty="0" smtClean="0">
                <a:latin typeface="Verdana"/>
              </a:rPr>
              <a:t>Flow / Application Classification </a:t>
            </a:r>
          </a:p>
          <a:p>
            <a:pPr algn="ctr" eaLnBrk="1" hangingPunct="1"/>
            <a:endParaRPr lang="en-US" sz="1000" b="0" dirty="0" smtClean="0">
              <a:latin typeface="Verdana"/>
            </a:endParaRPr>
          </a:p>
          <a:p>
            <a:pPr algn="ctr" eaLnBrk="1" hangingPunct="1"/>
            <a:r>
              <a:rPr lang="en-US" sz="1000" b="0" dirty="0" smtClean="0">
                <a:latin typeface="Verdana"/>
              </a:rPr>
              <a:t>Role-based Firewalls</a:t>
            </a:r>
            <a:endParaRPr lang="en-US" sz="1000" b="0" dirty="0">
              <a:latin typeface="Verdana"/>
            </a:endParaRPr>
          </a:p>
        </p:txBody>
      </p:sp>
      <p:sp>
        <p:nvSpPr>
          <p:cNvPr id="169" name="Text Box 59"/>
          <p:cNvSpPr txBox="1">
            <a:spLocks noChangeArrowheads="1"/>
          </p:cNvSpPr>
          <p:nvPr/>
        </p:nvSpPr>
        <p:spPr bwMode="auto">
          <a:xfrm>
            <a:off x="3824926" y="4707374"/>
            <a:ext cx="1315156" cy="738664"/>
          </a:xfrm>
          <a:prstGeom prst="rect">
            <a:avLst/>
          </a:prstGeom>
          <a:noFill/>
          <a:ln w="12700">
            <a:noFill/>
            <a:miter lim="800000"/>
            <a:headEnd/>
            <a:tailEnd/>
          </a:ln>
        </p:spPr>
        <p:txBody>
          <a:bodyPr wrap="square">
            <a:spAutoFit/>
          </a:bodyPr>
          <a:lstStyle/>
          <a:p>
            <a:pPr algn="ctr" eaLnBrk="1" hangingPunct="1"/>
            <a:r>
              <a:rPr lang="en-US" sz="1400" b="1" dirty="0" smtClean="0">
                <a:solidFill>
                  <a:srgbClr val="FF0000"/>
                </a:solidFill>
                <a:latin typeface="Verdana"/>
              </a:rPr>
              <a:t>Centralized Crypto</a:t>
            </a:r>
          </a:p>
          <a:p>
            <a:pPr algn="ctr" eaLnBrk="1" hangingPunct="1"/>
            <a:r>
              <a:rPr lang="en-US" sz="1400" b="1" dirty="0" smtClean="0">
                <a:solidFill>
                  <a:srgbClr val="FF0000"/>
                </a:solidFill>
                <a:latin typeface="Verdana"/>
              </a:rPr>
              <a:t>Sessions</a:t>
            </a:r>
            <a:endParaRPr lang="en-US" sz="1400" b="1" dirty="0">
              <a:solidFill>
                <a:srgbClr val="FF0000"/>
              </a:solidFill>
              <a:latin typeface="Verdana"/>
            </a:endParaRPr>
          </a:p>
        </p:txBody>
      </p:sp>
      <p:cxnSp>
        <p:nvCxnSpPr>
          <p:cNvPr id="170" name="Straight Connector 169"/>
          <p:cNvCxnSpPr/>
          <p:nvPr/>
        </p:nvCxnSpPr>
        <p:spPr bwMode="auto">
          <a:xfrm flipV="1">
            <a:off x="3170170" y="3090695"/>
            <a:ext cx="1253067" cy="304801"/>
          </a:xfrm>
          <a:prstGeom prst="line">
            <a:avLst/>
          </a:prstGeom>
          <a:solidFill>
            <a:schemeClr val="accent1"/>
          </a:solidFill>
          <a:ln w="38100" cap="flat" cmpd="sng" algn="ctr">
            <a:solidFill>
              <a:srgbClr val="7030A0"/>
            </a:solidFill>
            <a:prstDash val="solid"/>
            <a:round/>
            <a:headEnd type="none" w="med" len="med"/>
            <a:tailEnd type="none" w="med" len="med"/>
          </a:ln>
          <a:effectLst/>
        </p:spPr>
      </p:cxnSp>
      <p:sp>
        <p:nvSpPr>
          <p:cNvPr id="173" name="Sun 172"/>
          <p:cNvSpPr/>
          <p:nvPr/>
        </p:nvSpPr>
        <p:spPr bwMode="auto">
          <a:xfrm>
            <a:off x="4098683" y="2661719"/>
            <a:ext cx="767642" cy="767642"/>
          </a:xfrm>
          <a:prstGeom prst="sun">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p:txBody>
      </p:sp>
      <p:cxnSp>
        <p:nvCxnSpPr>
          <p:cNvPr id="174" name="Straight Connector 173"/>
          <p:cNvCxnSpPr/>
          <p:nvPr/>
        </p:nvCxnSpPr>
        <p:spPr bwMode="auto">
          <a:xfrm flipV="1">
            <a:off x="3262094" y="4192773"/>
            <a:ext cx="1161143" cy="82047"/>
          </a:xfrm>
          <a:prstGeom prst="line">
            <a:avLst/>
          </a:prstGeom>
          <a:solidFill>
            <a:schemeClr val="accent1"/>
          </a:solidFill>
          <a:ln w="38100" cap="flat" cmpd="sng" algn="ctr">
            <a:solidFill>
              <a:srgbClr val="7030A0"/>
            </a:solidFill>
            <a:prstDash val="solid"/>
            <a:round/>
            <a:headEnd type="none" w="med" len="med"/>
            <a:tailEnd type="none" w="med" len="med"/>
          </a:ln>
          <a:effectLst/>
        </p:spPr>
      </p:cxnSp>
      <p:sp>
        <p:nvSpPr>
          <p:cNvPr id="177" name="Sun 176"/>
          <p:cNvSpPr/>
          <p:nvPr/>
        </p:nvSpPr>
        <p:spPr bwMode="auto">
          <a:xfrm>
            <a:off x="4098683" y="3756741"/>
            <a:ext cx="767642" cy="767642"/>
          </a:xfrm>
          <a:prstGeom prst="sun">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p:txBody>
      </p:sp>
      <p:sp>
        <p:nvSpPr>
          <p:cNvPr id="76" name="Rounded Rectangle 75"/>
          <p:cNvSpPr/>
          <p:nvPr/>
        </p:nvSpPr>
        <p:spPr>
          <a:xfrm>
            <a:off x="1871946" y="2899941"/>
            <a:ext cx="1613634" cy="2527557"/>
          </a:xfrm>
          <a:prstGeom prst="roundRect">
            <a:avLst/>
          </a:prstGeom>
          <a:solidFill>
            <a:schemeClr val="accent1">
              <a:lumMod val="40000"/>
              <a:lumOff val="60000"/>
            </a:schemeClr>
          </a:solidFill>
          <a:ln w="19050">
            <a:solidFill>
              <a:schemeClr val="bg1">
                <a:lumMod val="50000"/>
              </a:schemeClr>
            </a:solidFill>
            <a:prstDash val="sys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Text Box 34"/>
          <p:cNvSpPr txBox="1">
            <a:spLocks noChangeArrowheads="1"/>
          </p:cNvSpPr>
          <p:nvPr/>
        </p:nvSpPr>
        <p:spPr bwMode="auto">
          <a:xfrm>
            <a:off x="1831726" y="4815096"/>
            <a:ext cx="1694072" cy="523220"/>
          </a:xfrm>
          <a:prstGeom prst="rect">
            <a:avLst/>
          </a:prstGeom>
          <a:noFill/>
          <a:ln w="12700">
            <a:noFill/>
            <a:miter lim="800000"/>
            <a:headEnd/>
            <a:tailEnd/>
          </a:ln>
        </p:spPr>
        <p:txBody>
          <a:bodyPr wrap="square">
            <a:spAutoFit/>
          </a:bodyPr>
          <a:lstStyle/>
          <a:p>
            <a:pPr algn="ctr" eaLnBrk="1" hangingPunct="1"/>
            <a:r>
              <a:rPr lang="en-US" sz="1400" b="1" dirty="0" smtClean="0">
                <a:solidFill>
                  <a:srgbClr val="FF0000"/>
                </a:solidFill>
                <a:latin typeface="Verdana"/>
              </a:rPr>
              <a:t>AP is Untrusted</a:t>
            </a:r>
            <a:endParaRPr lang="en-US" sz="1400" b="1" dirty="0">
              <a:solidFill>
                <a:srgbClr val="FF0000"/>
              </a:solidFill>
              <a:latin typeface="Verdana"/>
            </a:endParaRPr>
          </a:p>
        </p:txBody>
      </p:sp>
      <p:pic>
        <p:nvPicPr>
          <p:cNvPr id="171" name="Picture 170" descr="gray.pn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996124" y="2964441"/>
            <a:ext cx="1365276" cy="894112"/>
          </a:xfrm>
          <a:prstGeom prst="rect">
            <a:avLst/>
          </a:prstGeom>
          <a:ln w="28575">
            <a:noFill/>
          </a:ln>
        </p:spPr>
      </p:pic>
      <p:sp>
        <p:nvSpPr>
          <p:cNvPr id="172" name="TextBox 171"/>
          <p:cNvSpPr txBox="1"/>
          <p:nvPr/>
        </p:nvSpPr>
        <p:spPr>
          <a:xfrm>
            <a:off x="1885191" y="3101867"/>
            <a:ext cx="1587143" cy="523220"/>
          </a:xfrm>
          <a:prstGeom prst="rect">
            <a:avLst/>
          </a:prstGeom>
          <a:noFill/>
        </p:spPr>
        <p:txBody>
          <a:bodyPr wrap="square" rtlCol="0">
            <a:spAutoFit/>
          </a:bodyPr>
          <a:lstStyle/>
          <a:p>
            <a:pPr algn="ctr"/>
            <a:r>
              <a:rPr lang="en-US" sz="1400" dirty="0" smtClean="0">
                <a:latin typeface="Verdana"/>
              </a:rPr>
              <a:t>Virtual AP 1</a:t>
            </a:r>
          </a:p>
          <a:p>
            <a:pPr algn="ctr"/>
            <a:r>
              <a:rPr lang="en-US" sz="1400" dirty="0" smtClean="0">
                <a:latin typeface="Verdana"/>
              </a:rPr>
              <a:t>SSID: </a:t>
            </a:r>
            <a:r>
              <a:rPr lang="en-US" sz="1400" b="1" dirty="0" smtClean="0">
                <a:latin typeface="Verdana"/>
              </a:rPr>
              <a:t>Secure</a:t>
            </a:r>
            <a:endParaRPr lang="en-US" sz="1400" b="1" dirty="0">
              <a:latin typeface="Verdana"/>
            </a:endParaRPr>
          </a:p>
        </p:txBody>
      </p:sp>
      <p:pic>
        <p:nvPicPr>
          <p:cNvPr id="175" name="Picture 174" descr="gray.pn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996124" y="3969841"/>
            <a:ext cx="1365276" cy="894112"/>
          </a:xfrm>
          <a:prstGeom prst="rect">
            <a:avLst/>
          </a:prstGeom>
        </p:spPr>
      </p:pic>
      <p:sp>
        <p:nvSpPr>
          <p:cNvPr id="176" name="TextBox 175"/>
          <p:cNvSpPr txBox="1"/>
          <p:nvPr/>
        </p:nvSpPr>
        <p:spPr>
          <a:xfrm>
            <a:off x="1885191" y="4107267"/>
            <a:ext cx="1587143" cy="523220"/>
          </a:xfrm>
          <a:prstGeom prst="rect">
            <a:avLst/>
          </a:prstGeom>
          <a:noFill/>
        </p:spPr>
        <p:txBody>
          <a:bodyPr wrap="square" rtlCol="0">
            <a:spAutoFit/>
          </a:bodyPr>
          <a:lstStyle/>
          <a:p>
            <a:pPr algn="ctr"/>
            <a:r>
              <a:rPr lang="en-US" sz="1400" dirty="0" smtClean="0">
                <a:latin typeface="Verdana"/>
              </a:rPr>
              <a:t>Virtual AP 2</a:t>
            </a:r>
          </a:p>
          <a:p>
            <a:pPr algn="ctr"/>
            <a:r>
              <a:rPr lang="en-US" sz="1400" dirty="0" smtClean="0">
                <a:latin typeface="Verdana"/>
              </a:rPr>
              <a:t>SSID: </a:t>
            </a:r>
            <a:r>
              <a:rPr lang="en-US" sz="1400" b="1" dirty="0" smtClean="0">
                <a:latin typeface="Verdana"/>
              </a:rPr>
              <a:t>Guest</a:t>
            </a:r>
            <a:endParaRPr lang="en-US" sz="1400" b="1" dirty="0">
              <a:latin typeface="Verdana"/>
            </a:endParaRPr>
          </a:p>
        </p:txBody>
      </p:sp>
      <p:sp>
        <p:nvSpPr>
          <p:cNvPr id="55" name="Text Box 34"/>
          <p:cNvSpPr txBox="1">
            <a:spLocks noChangeArrowheads="1"/>
          </p:cNvSpPr>
          <p:nvPr/>
        </p:nvSpPr>
        <p:spPr bwMode="auto">
          <a:xfrm>
            <a:off x="3658495" y="5600788"/>
            <a:ext cx="1887417" cy="523220"/>
          </a:xfrm>
          <a:prstGeom prst="rect">
            <a:avLst/>
          </a:prstGeom>
          <a:noFill/>
          <a:ln w="12700">
            <a:noFill/>
            <a:miter lim="800000"/>
            <a:headEnd/>
            <a:tailEnd/>
          </a:ln>
        </p:spPr>
        <p:txBody>
          <a:bodyPr wrap="square">
            <a:spAutoFit/>
          </a:bodyPr>
          <a:lstStyle/>
          <a:p>
            <a:pPr algn="ctr" eaLnBrk="1" hangingPunct="1"/>
            <a:r>
              <a:rPr lang="en-US" sz="1400" b="1" dirty="0" smtClean="0">
                <a:solidFill>
                  <a:schemeClr val="accent2">
                    <a:lumMod val="75000"/>
                  </a:schemeClr>
                </a:solidFill>
                <a:latin typeface="Verdana"/>
              </a:rPr>
              <a:t>Security</a:t>
            </a:r>
          </a:p>
          <a:p>
            <a:pPr algn="ctr" eaLnBrk="1" hangingPunct="1"/>
            <a:r>
              <a:rPr lang="en-US" sz="1400" b="1" dirty="0" smtClean="0">
                <a:solidFill>
                  <a:schemeClr val="accent2">
                    <a:lumMod val="75000"/>
                  </a:schemeClr>
                </a:solidFill>
                <a:latin typeface="Verdana"/>
              </a:rPr>
              <a:t>Boundary</a:t>
            </a:r>
            <a:endParaRPr lang="en-US" sz="1400" b="1" dirty="0">
              <a:solidFill>
                <a:schemeClr val="accent2">
                  <a:lumMod val="75000"/>
                </a:schemeClr>
              </a:solidFill>
              <a:latin typeface="Verdana"/>
            </a:endParaRPr>
          </a:p>
        </p:txBody>
      </p:sp>
      <p:cxnSp>
        <p:nvCxnSpPr>
          <p:cNvPr id="3" name="Elbow Connector 2"/>
          <p:cNvCxnSpPr>
            <a:stCxn id="127" idx="1"/>
            <a:endCxn id="168" idx="3"/>
          </p:cNvCxnSpPr>
          <p:nvPr/>
        </p:nvCxnSpPr>
        <p:spPr bwMode="auto">
          <a:xfrm rot="10800000">
            <a:off x="6956821" y="1765659"/>
            <a:ext cx="749102" cy="639489"/>
          </a:xfrm>
          <a:prstGeom prst="bentConnector3">
            <a:avLst>
              <a:gd name="adj1" fmla="val 50000"/>
            </a:avLst>
          </a:prstGeom>
          <a:solidFill>
            <a:schemeClr val="accent1"/>
          </a:solidFill>
          <a:ln w="19050" cap="flat" cmpd="sng" algn="ctr">
            <a:solidFill>
              <a:schemeClr val="tx1">
                <a:lumMod val="50000"/>
                <a:lumOff val="50000"/>
              </a:schemeClr>
            </a:solidFill>
            <a:prstDash val="dash"/>
            <a:round/>
            <a:headEnd type="none" w="med" len="med"/>
            <a:tailEnd type="none" w="med" len="med"/>
          </a:ln>
          <a:effectLst/>
        </p:spPr>
      </p:cxnSp>
      <p:cxnSp>
        <p:nvCxnSpPr>
          <p:cNvPr id="8" name="Elbow Connector 7"/>
          <p:cNvCxnSpPr>
            <a:stCxn id="54" idx="0"/>
            <a:endCxn id="168" idx="0"/>
          </p:cNvCxnSpPr>
          <p:nvPr/>
        </p:nvCxnSpPr>
        <p:spPr bwMode="auto">
          <a:xfrm rot="5400000" flipH="1" flipV="1">
            <a:off x="2130097" y="-385441"/>
            <a:ext cx="2184537" cy="5560235"/>
          </a:xfrm>
          <a:prstGeom prst="bentConnector3">
            <a:avLst>
              <a:gd name="adj1" fmla="val 110464"/>
            </a:avLst>
          </a:prstGeom>
          <a:ln w="38100">
            <a:solidFill>
              <a:srgbClr val="00B050"/>
            </a:solidFill>
            <a:headEnd type="arrow"/>
            <a:tailEnd type="arrow"/>
          </a:ln>
        </p:spPr>
        <p:style>
          <a:lnRef idx="2">
            <a:schemeClr val="accent2"/>
          </a:lnRef>
          <a:fillRef idx="0">
            <a:schemeClr val="accent2"/>
          </a:fillRef>
          <a:effectRef idx="1">
            <a:schemeClr val="accent2"/>
          </a:effectRef>
          <a:fontRef idx="minor">
            <a:schemeClr val="tx1"/>
          </a:fontRef>
        </p:style>
      </p:cxnSp>
      <p:sp>
        <p:nvSpPr>
          <p:cNvPr id="10" name="TextBox 9"/>
          <p:cNvSpPr txBox="1"/>
          <p:nvPr/>
        </p:nvSpPr>
        <p:spPr>
          <a:xfrm>
            <a:off x="982175" y="1355826"/>
            <a:ext cx="3028393" cy="523220"/>
          </a:xfrm>
          <a:prstGeom prst="rect">
            <a:avLst/>
          </a:prstGeom>
          <a:noFill/>
        </p:spPr>
        <p:txBody>
          <a:bodyPr wrap="none" rtlCol="0">
            <a:spAutoFit/>
          </a:bodyPr>
          <a:lstStyle/>
          <a:p>
            <a:r>
              <a:rPr lang="en-US" sz="1400" b="1" dirty="0">
                <a:solidFill>
                  <a:srgbClr val="FF0000"/>
                </a:solidFill>
                <a:latin typeface="Verdana"/>
              </a:rPr>
              <a:t>E</a:t>
            </a:r>
            <a:r>
              <a:rPr lang="en-US" sz="1400" b="1" dirty="0" smtClean="0">
                <a:solidFill>
                  <a:srgbClr val="FF0000"/>
                </a:solidFill>
                <a:latin typeface="Verdana"/>
              </a:rPr>
              <a:t>nd-to-end </a:t>
            </a:r>
            <a:r>
              <a:rPr lang="en-US" sz="1400" b="1" dirty="0">
                <a:solidFill>
                  <a:srgbClr val="FF0000"/>
                </a:solidFill>
                <a:latin typeface="Verdana"/>
              </a:rPr>
              <a:t>crypto </a:t>
            </a:r>
            <a:r>
              <a:rPr lang="en-US" sz="1400" b="1" dirty="0" smtClean="0">
                <a:solidFill>
                  <a:srgbClr val="FF0000"/>
                </a:solidFill>
                <a:latin typeface="Verdana"/>
              </a:rPr>
              <a:t>boundary</a:t>
            </a:r>
          </a:p>
          <a:p>
            <a:r>
              <a:rPr lang="en-US" sz="1400" b="1" dirty="0" smtClean="0">
                <a:solidFill>
                  <a:srgbClr val="FF0000"/>
                </a:solidFill>
                <a:latin typeface="Verdana"/>
              </a:rPr>
              <a:t>Per-user virtual connection</a:t>
            </a:r>
            <a:endParaRPr lang="en-US" sz="1400" b="1" dirty="0">
              <a:solidFill>
                <a:srgbClr val="FF0000"/>
              </a:solidFill>
              <a:latin typeface="Verdana"/>
            </a:endParaRPr>
          </a:p>
        </p:txBody>
      </p:sp>
      <p:pic>
        <p:nvPicPr>
          <p:cNvPr id="63" name="Picture 12" descr="j0432625"/>
          <p:cNvPicPr>
            <a:picLocks noChangeAspect="1" noChangeArrowheads="1"/>
          </p:cNvPicPr>
          <p:nvPr/>
        </p:nvPicPr>
        <p:blipFill>
          <a:blip r:embed="rId11" cstate="screen"/>
          <a:srcRect/>
          <a:stretch>
            <a:fillRect/>
          </a:stretch>
        </p:blipFill>
        <p:spPr bwMode="auto">
          <a:xfrm flipH="1">
            <a:off x="111631" y="4565023"/>
            <a:ext cx="369123" cy="369123"/>
          </a:xfrm>
          <a:prstGeom prst="rect">
            <a:avLst/>
          </a:prstGeom>
          <a:noFill/>
          <a:ln w="9525">
            <a:noFill/>
            <a:miter lim="800000"/>
            <a:headEnd/>
            <a:tailEnd/>
          </a:ln>
        </p:spPr>
      </p:pic>
      <p:pic>
        <p:nvPicPr>
          <p:cNvPr id="168" name="Picture 167" descr="6000_front_crop_trim_small"/>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5048145" y="1302407"/>
            <a:ext cx="1908676" cy="926502"/>
          </a:xfrm>
          <a:prstGeom prst="rect">
            <a:avLst/>
          </a:prstGeom>
          <a:noFill/>
          <a:ln w="9525">
            <a:noFill/>
            <a:miter lim="800000"/>
            <a:headEnd/>
            <a:tailEnd/>
          </a:ln>
          <a:effectLst>
            <a:outerShdw blurRad="50800" dist="38100" dir="16200000">
              <a:srgbClr val="000000">
                <a:alpha val="43000"/>
              </a:srgbClr>
            </a:outerShdw>
            <a:reflection stA="50000" endPos="23000" dist="12700" dir="5400000" sy="-100000" algn="bl" rotWithShape="0"/>
          </a:effectLst>
        </p:spPr>
      </p:pic>
      <p:cxnSp>
        <p:nvCxnSpPr>
          <p:cNvPr id="64" name="Elbow Connector 63"/>
          <p:cNvCxnSpPr/>
          <p:nvPr/>
        </p:nvCxnSpPr>
        <p:spPr bwMode="auto">
          <a:xfrm rot="5400000" flipH="1" flipV="1">
            <a:off x="1605219" y="665496"/>
            <a:ext cx="2964972" cy="4714926"/>
          </a:xfrm>
          <a:prstGeom prst="bentConnector3">
            <a:avLst>
              <a:gd name="adj1" fmla="val 113193"/>
            </a:avLst>
          </a:prstGeom>
          <a:ln w="38100">
            <a:solidFill>
              <a:srgbClr val="00B0F0"/>
            </a:solidFill>
            <a:headEnd type="arrow"/>
            <a:tailEnd type="arrow"/>
          </a:ln>
        </p:spPr>
        <p:style>
          <a:lnRef idx="2">
            <a:schemeClr val="accent2"/>
          </a:lnRef>
          <a:fillRef idx="0">
            <a:schemeClr val="accent2"/>
          </a:fillRef>
          <a:effectRef idx="1">
            <a:schemeClr val="accent2"/>
          </a:effectRef>
          <a:fontRef idx="minor">
            <a:schemeClr val="tx1"/>
          </a:fontRef>
        </p:style>
      </p:cxnSp>
      <p:pic>
        <p:nvPicPr>
          <p:cNvPr id="54" name="Picture 7"/>
          <p:cNvPicPr>
            <a:picLocks noChangeAspect="1" noChangeArrowheads="1"/>
          </p:cNvPicPr>
          <p:nvPr/>
        </p:nvPicPr>
        <p:blipFill>
          <a:blip r:embed="rId13" cstate="screen"/>
          <a:srcRect/>
          <a:stretch>
            <a:fillRect/>
          </a:stretch>
        </p:blipFill>
        <p:spPr bwMode="auto">
          <a:xfrm flipH="1">
            <a:off x="136170" y="3486944"/>
            <a:ext cx="612156" cy="601710"/>
          </a:xfrm>
          <a:prstGeom prst="rect">
            <a:avLst/>
          </a:prstGeom>
          <a:noFill/>
          <a:ln w="9525">
            <a:noFill/>
            <a:miter lim="800000"/>
            <a:headEnd/>
            <a:tailEnd/>
          </a:ln>
        </p:spPr>
      </p:pic>
      <p:pic>
        <p:nvPicPr>
          <p:cNvPr id="56" name="Picture 2" descr="C:\Files\My Pictures\Microsoft Clip Organizer\j0433950.png"/>
          <p:cNvPicPr>
            <a:picLocks noChangeAspect="1" noChangeArrowheads="1"/>
          </p:cNvPicPr>
          <p:nvPr/>
        </p:nvPicPr>
        <p:blipFill>
          <a:blip r:embed="rId14" cstate="screen"/>
          <a:srcRect/>
          <a:stretch>
            <a:fillRect/>
          </a:stretch>
        </p:blipFill>
        <p:spPr bwMode="auto">
          <a:xfrm>
            <a:off x="54655" y="3543808"/>
            <a:ext cx="312449" cy="419854"/>
          </a:xfrm>
          <a:prstGeom prst="rect">
            <a:avLst/>
          </a:prstGeom>
          <a:noFill/>
          <a:ln w="9525">
            <a:noFill/>
            <a:miter lim="800000"/>
            <a:headEnd/>
            <a:tailEnd/>
          </a:ln>
        </p:spPr>
      </p:pic>
      <p:pic>
        <p:nvPicPr>
          <p:cNvPr id="178" name="Picture 7" descr="AP125.png"/>
          <p:cNvPicPr>
            <a:picLocks noChangeAspect="1"/>
          </p:cNvPicPr>
          <p:nvPr/>
        </p:nvPicPr>
        <p:blipFill>
          <a:blip r:embed="rId15" cstate="email">
            <a:extLst>
              <a:ext uri="{28A0092B-C50C-407E-A947-70E740481C1C}">
                <a14:useLocalDpi xmlns:a14="http://schemas.microsoft.com/office/drawing/2010/main"/>
              </a:ext>
            </a:extLst>
          </a:blip>
          <a:srcRect/>
          <a:stretch>
            <a:fillRect/>
          </a:stretch>
        </p:blipFill>
        <p:spPr bwMode="auto">
          <a:xfrm>
            <a:off x="2114080" y="2046420"/>
            <a:ext cx="929630" cy="1001425"/>
          </a:xfrm>
          <a:prstGeom prst="rect">
            <a:avLst/>
          </a:prstGeom>
          <a:noFill/>
          <a:ln w="9525">
            <a:noFill/>
            <a:miter lim="800000"/>
            <a:headEnd/>
            <a:tailEnd/>
          </a:ln>
        </p:spPr>
      </p:pic>
      <p:grpSp>
        <p:nvGrpSpPr>
          <p:cNvPr id="65" name="Group 64"/>
          <p:cNvGrpSpPr/>
          <p:nvPr/>
        </p:nvGrpSpPr>
        <p:grpSpPr>
          <a:xfrm>
            <a:off x="532510" y="4571315"/>
            <a:ext cx="355196" cy="718303"/>
            <a:chOff x="6060923" y="1190638"/>
            <a:chExt cx="866650" cy="1752602"/>
          </a:xfrm>
        </p:grpSpPr>
        <p:pic>
          <p:nvPicPr>
            <p:cNvPr id="66" name="Picture 6" descr="http://www.google.com/mobile/voice/hero.jpg"/>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a:stretch/>
          </p:blipFill>
          <p:spPr bwMode="auto">
            <a:xfrm>
              <a:off x="6060923" y="1190638"/>
              <a:ext cx="866650" cy="1752602"/>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4" descr="http://t0.gstatic.com/images?q=tbn:ANd9GcTJGxGj4l2SttLUikhOWLoUM0lO1FUv4h9saolGQ-HGcnpqG-q9"/>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6115574" y="1501187"/>
              <a:ext cx="786584" cy="113150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078656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fade">
                                      <p:cBhvr>
                                        <p:cTn id="7" dur="1000"/>
                                        <p:tgtEl>
                                          <p:spTgt spid="168"/>
                                        </p:tgtEl>
                                      </p:cBhvr>
                                    </p:animEffect>
                                    <p:anim calcmode="lin" valueType="num">
                                      <p:cBhvr>
                                        <p:cTn id="8" dur="1000" fill="hold"/>
                                        <p:tgtEl>
                                          <p:spTgt spid="168"/>
                                        </p:tgtEl>
                                        <p:attrNameLst>
                                          <p:attrName>ppt_x</p:attrName>
                                        </p:attrNameLst>
                                      </p:cBhvr>
                                      <p:tavLst>
                                        <p:tav tm="0">
                                          <p:val>
                                            <p:strVal val="#ppt_x"/>
                                          </p:val>
                                        </p:tav>
                                        <p:tav tm="100000">
                                          <p:val>
                                            <p:strVal val="#ppt_x"/>
                                          </p:val>
                                        </p:tav>
                                      </p:tavLst>
                                    </p:anim>
                                    <p:anim calcmode="lin" valueType="num">
                                      <p:cBhvr>
                                        <p:cTn id="9" dur="1000" fill="hold"/>
                                        <p:tgtEl>
                                          <p:spTgt spid="1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Wi-Fi for Classified</a:t>
            </a:r>
            <a:endParaRPr lang="en-US" dirty="0"/>
          </a:p>
        </p:txBody>
      </p:sp>
    </p:spTree>
    <p:extLst>
      <p:ext uri="{BB962C8B-B14F-4D97-AF65-F5344CB8AC3E}">
        <p14:creationId xmlns:p14="http://schemas.microsoft.com/office/powerpoint/2010/main" val="1105291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ounded Rectangle 43"/>
          <p:cNvSpPr/>
          <p:nvPr/>
        </p:nvSpPr>
        <p:spPr bwMode="auto">
          <a:xfrm>
            <a:off x="97569" y="2727173"/>
            <a:ext cx="754762" cy="401888"/>
          </a:xfrm>
          <a:prstGeom prst="roundRect">
            <a:avLst/>
          </a:prstGeom>
          <a:solidFill>
            <a:schemeClr val="bg1"/>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0000"/>
                </a:solidFill>
                <a:effectLst/>
                <a:latin typeface="Arial" pitchFamily="-111" charset="0"/>
                <a:ea typeface="ＭＳ Ｐゴシック" pitchFamily="-111" charset="-128"/>
                <a:cs typeface="ＭＳ Ｐゴシック" pitchFamily="-111" charset="-128"/>
              </a:rPr>
              <a:t>TYPE-1</a:t>
            </a:r>
            <a:r>
              <a:rPr kumimoji="0" lang="en-US" sz="1000" b="1" i="0" u="none" strike="noStrike" cap="none" normalizeH="0" dirty="0" smtClean="0">
                <a:ln>
                  <a:noFill/>
                </a:ln>
                <a:solidFill>
                  <a:srgbClr val="FF0000"/>
                </a:solidFill>
                <a:effectLst/>
                <a:latin typeface="Arial" pitchFamily="-111" charset="0"/>
                <a:ea typeface="ＭＳ Ｐゴシック" pitchFamily="-111" charset="-128"/>
                <a:cs typeface="ＭＳ Ｐゴシック" pitchFamily="-111" charset="-128"/>
              </a:rPr>
              <a:t> Adapter</a:t>
            </a:r>
            <a:endParaRPr kumimoji="0" lang="en-US" sz="1000" b="1" i="0" u="none" strike="noStrike" cap="none" normalizeH="0" baseline="0" dirty="0">
              <a:ln>
                <a:noFill/>
              </a:ln>
              <a:solidFill>
                <a:srgbClr val="FF0000"/>
              </a:solidFill>
              <a:effectLst/>
              <a:latin typeface="Arial" pitchFamily="-111" charset="0"/>
              <a:ea typeface="ＭＳ Ｐゴシック" pitchFamily="-111" charset="-128"/>
              <a:cs typeface="ＭＳ Ｐゴシック" pitchFamily="-111" charset="-128"/>
            </a:endParaRPr>
          </a:p>
        </p:txBody>
      </p:sp>
      <p:cxnSp>
        <p:nvCxnSpPr>
          <p:cNvPr id="16400" name="Straight Connector 35"/>
          <p:cNvCxnSpPr>
            <a:cxnSpLocks noChangeShapeType="1"/>
          </p:cNvCxnSpPr>
          <p:nvPr/>
        </p:nvCxnSpPr>
        <p:spPr bwMode="auto">
          <a:xfrm rot="10800000" flipH="1">
            <a:off x="4339345" y="2490264"/>
            <a:ext cx="2590393" cy="9432"/>
          </a:xfrm>
          <a:prstGeom prst="line">
            <a:avLst/>
          </a:prstGeom>
          <a:noFill/>
          <a:ln w="28575" algn="ctr">
            <a:solidFill>
              <a:schemeClr val="tx1"/>
            </a:solidFill>
            <a:round/>
            <a:headEnd/>
            <a:tailEnd/>
          </a:ln>
        </p:spPr>
      </p:cxnSp>
      <p:sp>
        <p:nvSpPr>
          <p:cNvPr id="40" name="Cloud 39"/>
          <p:cNvSpPr/>
          <p:nvPr/>
        </p:nvSpPr>
        <p:spPr bwMode="auto">
          <a:xfrm flipH="1">
            <a:off x="4882271" y="2157510"/>
            <a:ext cx="1054100" cy="685800"/>
          </a:xfrm>
          <a:prstGeom prst="cloud">
            <a:avLst/>
          </a:prstGeom>
          <a:solidFill>
            <a:schemeClr val="bg1"/>
          </a:solidFill>
          <a:ln w="28575" cap="flat" cmpd="sng" algn="ctr">
            <a:solidFill>
              <a:schemeClr val="tx1"/>
            </a:solidFill>
            <a:prstDash val="solid"/>
            <a:round/>
            <a:headEnd type="none" w="med" len="med"/>
            <a:tailEnd type="none" w="med" len="med"/>
          </a:ln>
          <a:effectLst/>
        </p:spPr>
        <p:txBody>
          <a:bodyPr/>
          <a:lstStyle/>
          <a:p>
            <a:pPr eaLnBrk="0" hangingPunct="0">
              <a:defRPr/>
            </a:pPr>
            <a:endParaRPr lang="en-US" sz="2400">
              <a:latin typeface="Arial" charset="0"/>
              <a:ea typeface="ＭＳ Ｐゴシック" pitchFamily="34" charset="-128"/>
              <a:cs typeface="+mn-cs"/>
            </a:endParaRPr>
          </a:p>
        </p:txBody>
      </p:sp>
      <p:sp>
        <p:nvSpPr>
          <p:cNvPr id="2" name="Title 1"/>
          <p:cNvSpPr>
            <a:spLocks noGrp="1"/>
          </p:cNvSpPr>
          <p:nvPr>
            <p:ph type="title"/>
          </p:nvPr>
        </p:nvSpPr>
        <p:spPr/>
        <p:txBody>
          <a:bodyPr/>
          <a:lstStyle/>
          <a:p>
            <a:r>
              <a:rPr lang="en-US" dirty="0" smtClean="0"/>
              <a:t>Classified Wi-Fi Networks</a:t>
            </a:r>
            <a:br>
              <a:rPr lang="en-US" dirty="0" smtClean="0"/>
            </a:br>
            <a:r>
              <a:rPr lang="en-US" altLang="ja-JP" sz="2400" dirty="0" smtClean="0">
                <a:solidFill>
                  <a:srgbClr val="DE6F00"/>
                </a:solidFill>
              </a:rPr>
              <a:t>Today’s Legacy Architecture based on Type 1 / Suite A</a:t>
            </a:r>
            <a:endParaRPr lang="en-US" sz="2400" dirty="0"/>
          </a:p>
        </p:txBody>
      </p:sp>
      <p:pic>
        <p:nvPicPr>
          <p:cNvPr id="16389" name="Picture 7" descr="AP_ceiling"/>
          <p:cNvPicPr>
            <a:picLocks noChangeAspect="1" noChangeArrowheads="1"/>
          </p:cNvPicPr>
          <p:nvPr/>
        </p:nvPicPr>
        <p:blipFill>
          <a:blip r:embed="rId2" cstate="print"/>
          <a:srcRect/>
          <a:stretch>
            <a:fillRect/>
          </a:stretch>
        </p:blipFill>
        <p:spPr bwMode="auto">
          <a:xfrm>
            <a:off x="1834271" y="2348010"/>
            <a:ext cx="531813" cy="482600"/>
          </a:xfrm>
          <a:prstGeom prst="rect">
            <a:avLst/>
          </a:prstGeom>
          <a:noFill/>
          <a:ln w="9525">
            <a:noFill/>
            <a:miter lim="800000"/>
            <a:headEnd/>
            <a:tailEnd/>
          </a:ln>
        </p:spPr>
      </p:pic>
      <p:pic>
        <p:nvPicPr>
          <p:cNvPr id="16391" name="Picture 5" descr="laptop_right"/>
          <p:cNvPicPr>
            <a:picLocks noChangeAspect="1" noChangeArrowheads="1"/>
          </p:cNvPicPr>
          <p:nvPr/>
        </p:nvPicPr>
        <p:blipFill>
          <a:blip r:embed="rId3" cstate="print">
            <a:grayscl/>
          </a:blip>
          <a:srcRect/>
          <a:stretch>
            <a:fillRect/>
          </a:stretch>
        </p:blipFill>
        <p:spPr bwMode="auto">
          <a:xfrm>
            <a:off x="538871" y="2267048"/>
            <a:ext cx="612775" cy="538162"/>
          </a:xfrm>
          <a:prstGeom prst="rect">
            <a:avLst/>
          </a:prstGeom>
          <a:noFill/>
          <a:ln w="9525">
            <a:noFill/>
            <a:miter lim="800000"/>
            <a:headEnd/>
            <a:tailEnd/>
          </a:ln>
        </p:spPr>
      </p:pic>
      <p:pic>
        <p:nvPicPr>
          <p:cNvPr id="16393" name="Picture 9"/>
          <p:cNvPicPr>
            <a:picLocks noChangeAspect="1" noChangeArrowheads="1"/>
          </p:cNvPicPr>
          <p:nvPr/>
        </p:nvPicPr>
        <p:blipFill>
          <a:blip r:embed="rId4" cstate="print"/>
          <a:srcRect/>
          <a:stretch>
            <a:fillRect/>
          </a:stretch>
        </p:blipFill>
        <p:spPr bwMode="auto">
          <a:xfrm>
            <a:off x="3586871" y="2348010"/>
            <a:ext cx="838200" cy="328613"/>
          </a:xfrm>
          <a:prstGeom prst="rect">
            <a:avLst/>
          </a:prstGeom>
          <a:noFill/>
          <a:ln w="9525">
            <a:noFill/>
            <a:miter lim="800000"/>
            <a:headEnd/>
            <a:tailEnd/>
          </a:ln>
        </p:spPr>
      </p:pic>
      <p:cxnSp>
        <p:nvCxnSpPr>
          <p:cNvPr id="23" name="Straight Connector 22"/>
          <p:cNvCxnSpPr/>
          <p:nvPr/>
        </p:nvCxnSpPr>
        <p:spPr bwMode="auto">
          <a:xfrm flipV="1">
            <a:off x="1151646" y="2513110"/>
            <a:ext cx="2435225" cy="22225"/>
          </a:xfrm>
          <a:prstGeom prst="line">
            <a:avLst/>
          </a:prstGeom>
          <a:solidFill>
            <a:schemeClr val="accent1"/>
          </a:solidFill>
          <a:ln w="9525" cap="flat" cmpd="sng" algn="ctr">
            <a:solidFill>
              <a:schemeClr val="bg1">
                <a:lumMod val="65000"/>
              </a:schemeClr>
            </a:solidFill>
            <a:prstDash val="sysDash"/>
            <a:round/>
            <a:headEnd type="none" w="med" len="med"/>
            <a:tailEnd type="none" w="med" len="med"/>
          </a:ln>
          <a:effectLst/>
        </p:spPr>
      </p:cxnSp>
      <p:sp>
        <p:nvSpPr>
          <p:cNvPr id="16395" name="Left Brace 28"/>
          <p:cNvSpPr>
            <a:spLocks/>
          </p:cNvSpPr>
          <p:nvPr/>
        </p:nvSpPr>
        <p:spPr bwMode="auto">
          <a:xfrm rot="5400000">
            <a:off x="2177171" y="147735"/>
            <a:ext cx="304800" cy="3429000"/>
          </a:xfrm>
          <a:prstGeom prst="leftBrace">
            <a:avLst>
              <a:gd name="adj1" fmla="val 15729"/>
              <a:gd name="adj2" fmla="val 50537"/>
            </a:avLst>
          </a:prstGeom>
          <a:noFill/>
          <a:ln w="28575" algn="ctr">
            <a:solidFill>
              <a:schemeClr val="tx1"/>
            </a:solidFill>
            <a:round/>
            <a:headEnd/>
            <a:tailEnd/>
          </a:ln>
        </p:spPr>
        <p:txBody>
          <a:bodyPr/>
          <a:lstStyle/>
          <a:p>
            <a:pPr eaLnBrk="0" hangingPunct="0"/>
            <a:endParaRPr lang="en-US" sz="2400">
              <a:solidFill>
                <a:srgbClr val="FF0000"/>
              </a:solidFill>
            </a:endParaRPr>
          </a:p>
        </p:txBody>
      </p:sp>
      <p:sp>
        <p:nvSpPr>
          <p:cNvPr id="16396" name="Rectangle 29"/>
          <p:cNvSpPr>
            <a:spLocks noChangeArrowheads="1"/>
          </p:cNvSpPr>
          <p:nvPr/>
        </p:nvSpPr>
        <p:spPr bwMode="auto">
          <a:xfrm>
            <a:off x="1086471" y="1519335"/>
            <a:ext cx="2448106" cy="261610"/>
          </a:xfrm>
          <a:prstGeom prst="rect">
            <a:avLst/>
          </a:prstGeom>
          <a:noFill/>
          <a:ln w="9525">
            <a:noFill/>
            <a:miter lim="800000"/>
            <a:headEnd/>
            <a:tailEnd/>
          </a:ln>
        </p:spPr>
        <p:txBody>
          <a:bodyPr wrap="none">
            <a:spAutoFit/>
          </a:bodyPr>
          <a:lstStyle/>
          <a:p>
            <a:pPr algn="ctr"/>
            <a:r>
              <a:rPr lang="en-US" sz="1100" b="1" dirty="0" smtClean="0">
                <a:cs typeface="Arial" pitchFamily="34" charset="0"/>
              </a:rPr>
              <a:t>802.11i </a:t>
            </a:r>
            <a:r>
              <a:rPr lang="en-US" sz="1100" b="1" dirty="0">
                <a:cs typeface="Arial" pitchFamily="34" charset="0"/>
              </a:rPr>
              <a:t>/ WPA2 </a:t>
            </a:r>
            <a:r>
              <a:rPr lang="en-US" sz="1100" b="1" dirty="0" smtClean="0">
                <a:cs typeface="Arial" pitchFamily="34" charset="0"/>
              </a:rPr>
              <a:t>Crypto Boundary</a:t>
            </a:r>
            <a:endParaRPr lang="en-US" sz="1100" b="1" dirty="0">
              <a:cs typeface="Arial" pitchFamily="34" charset="0"/>
            </a:endParaRPr>
          </a:p>
        </p:txBody>
      </p:sp>
      <p:sp>
        <p:nvSpPr>
          <p:cNvPr id="16399" name="TextBox 32"/>
          <p:cNvSpPr txBox="1">
            <a:spLocks noChangeArrowheads="1"/>
          </p:cNvSpPr>
          <p:nvPr/>
        </p:nvSpPr>
        <p:spPr bwMode="auto">
          <a:xfrm>
            <a:off x="4977521" y="2304668"/>
            <a:ext cx="958850" cy="276999"/>
          </a:xfrm>
          <a:prstGeom prst="rect">
            <a:avLst/>
          </a:prstGeom>
          <a:noFill/>
          <a:ln w="9525">
            <a:noFill/>
            <a:miter lim="800000"/>
            <a:headEnd/>
            <a:tailEnd/>
          </a:ln>
        </p:spPr>
        <p:txBody>
          <a:bodyPr wrap="square">
            <a:spAutoFit/>
          </a:bodyPr>
          <a:lstStyle/>
          <a:p>
            <a:pPr algn="ctr"/>
            <a:r>
              <a:rPr lang="en-US" sz="1200" b="1" dirty="0" smtClean="0"/>
              <a:t>UNCLASS</a:t>
            </a:r>
            <a:endParaRPr lang="en-US" sz="1200" b="1" dirty="0"/>
          </a:p>
        </p:txBody>
      </p:sp>
      <p:sp>
        <p:nvSpPr>
          <p:cNvPr id="34" name="Rectangle 33"/>
          <p:cNvSpPr/>
          <p:nvPr/>
        </p:nvSpPr>
        <p:spPr>
          <a:xfrm>
            <a:off x="1574861" y="2957610"/>
            <a:ext cx="922047" cy="246221"/>
          </a:xfrm>
          <a:prstGeom prst="rect">
            <a:avLst/>
          </a:prstGeom>
        </p:spPr>
        <p:txBody>
          <a:bodyPr wrap="none">
            <a:spAutoFit/>
          </a:bodyPr>
          <a:lstStyle/>
          <a:p>
            <a:pPr algn="ctr">
              <a:defRPr/>
            </a:pPr>
            <a:r>
              <a:rPr lang="en-US" sz="1000" b="1" dirty="0" smtClean="0">
                <a:solidFill>
                  <a:schemeClr val="bg1">
                    <a:lumMod val="50000"/>
                  </a:schemeClr>
                </a:solidFill>
                <a:ea typeface="ＭＳ Ｐゴシック" pitchFamily="34" charset="-128"/>
                <a:cs typeface="Arial" pitchFamily="34" charset="0"/>
              </a:rPr>
              <a:t>Wireless AP</a:t>
            </a:r>
            <a:endParaRPr lang="en-US" sz="1000" b="1" dirty="0">
              <a:solidFill>
                <a:schemeClr val="bg1">
                  <a:lumMod val="50000"/>
                </a:schemeClr>
              </a:solidFill>
              <a:ea typeface="ＭＳ Ｐゴシック" pitchFamily="34" charset="-128"/>
              <a:cs typeface="Arial" pitchFamily="34" charset="0"/>
            </a:endParaRPr>
          </a:p>
        </p:txBody>
      </p:sp>
      <p:sp>
        <p:nvSpPr>
          <p:cNvPr id="30" name="Rectangle 29"/>
          <p:cNvSpPr/>
          <p:nvPr/>
        </p:nvSpPr>
        <p:spPr>
          <a:xfrm>
            <a:off x="3426837" y="2100360"/>
            <a:ext cx="1218603" cy="246221"/>
          </a:xfrm>
          <a:prstGeom prst="rect">
            <a:avLst/>
          </a:prstGeom>
        </p:spPr>
        <p:txBody>
          <a:bodyPr wrap="none">
            <a:spAutoFit/>
          </a:bodyPr>
          <a:lstStyle/>
          <a:p>
            <a:pPr algn="ctr">
              <a:defRPr/>
            </a:pPr>
            <a:r>
              <a:rPr lang="en-US" sz="1000" b="1" dirty="0" smtClean="0">
                <a:solidFill>
                  <a:schemeClr val="bg1">
                    <a:lumMod val="50000"/>
                  </a:schemeClr>
                </a:solidFill>
                <a:ea typeface="ＭＳ Ｐゴシック" pitchFamily="34" charset="-128"/>
                <a:cs typeface="Arial" pitchFamily="34" charset="0"/>
              </a:rPr>
              <a:t>WLAN Controller</a:t>
            </a:r>
            <a:endParaRPr lang="en-US" sz="1000" b="1" dirty="0">
              <a:solidFill>
                <a:schemeClr val="bg1">
                  <a:lumMod val="50000"/>
                </a:schemeClr>
              </a:solidFill>
              <a:ea typeface="ＭＳ Ｐゴシック" pitchFamily="34" charset="-128"/>
              <a:cs typeface="Arial" pitchFamily="34" charset="0"/>
            </a:endParaRPr>
          </a:p>
        </p:txBody>
      </p:sp>
      <p:pic>
        <p:nvPicPr>
          <p:cNvPr id="26" name="Picture 7" descr="firewall"/>
          <p:cNvPicPr>
            <a:picLocks noChangeAspect="1" noChangeArrowheads="1"/>
          </p:cNvPicPr>
          <p:nvPr/>
        </p:nvPicPr>
        <p:blipFill>
          <a:blip r:embed="rId5" cstate="print">
            <a:grayscl/>
          </a:blip>
          <a:srcRect/>
          <a:stretch>
            <a:fillRect/>
          </a:stretch>
        </p:blipFill>
        <p:spPr bwMode="auto">
          <a:xfrm>
            <a:off x="6101471" y="2186085"/>
            <a:ext cx="576970" cy="530225"/>
          </a:xfrm>
          <a:prstGeom prst="rect">
            <a:avLst/>
          </a:prstGeom>
          <a:noFill/>
          <a:ln w="9525">
            <a:noFill/>
            <a:miter lim="800000"/>
            <a:headEnd/>
            <a:tailEnd/>
          </a:ln>
        </p:spPr>
      </p:pic>
      <p:sp>
        <p:nvSpPr>
          <p:cNvPr id="31" name="Rectangle 30"/>
          <p:cNvSpPr/>
          <p:nvPr/>
        </p:nvSpPr>
        <p:spPr>
          <a:xfrm>
            <a:off x="6050671" y="1855885"/>
            <a:ext cx="623888" cy="246063"/>
          </a:xfrm>
          <a:prstGeom prst="rect">
            <a:avLst/>
          </a:prstGeom>
        </p:spPr>
        <p:txBody>
          <a:bodyPr wrap="none">
            <a:spAutoFit/>
          </a:bodyPr>
          <a:lstStyle/>
          <a:p>
            <a:pPr algn="ctr">
              <a:defRPr/>
            </a:pPr>
            <a:r>
              <a:rPr lang="en-US" sz="1000" b="1" dirty="0">
                <a:solidFill>
                  <a:schemeClr val="bg1">
                    <a:lumMod val="50000"/>
                  </a:schemeClr>
                </a:solidFill>
                <a:ea typeface="ＭＳ Ｐゴシック" pitchFamily="34" charset="-128"/>
                <a:cs typeface="Arial" pitchFamily="34" charset="0"/>
              </a:rPr>
              <a:t>firewall</a:t>
            </a:r>
          </a:p>
        </p:txBody>
      </p:sp>
      <p:sp>
        <p:nvSpPr>
          <p:cNvPr id="32" name="Cloud 31"/>
          <p:cNvSpPr/>
          <p:nvPr/>
        </p:nvSpPr>
        <p:spPr bwMode="auto">
          <a:xfrm flipH="1">
            <a:off x="7536571" y="2033685"/>
            <a:ext cx="1600200" cy="914400"/>
          </a:xfrm>
          <a:prstGeom prst="cloud">
            <a:avLst/>
          </a:prstGeom>
          <a:noFill/>
          <a:ln w="28575" cap="flat" cmpd="sng" algn="ctr">
            <a:solidFill>
              <a:srgbClr val="FF0000"/>
            </a:solidFill>
            <a:prstDash val="solid"/>
            <a:round/>
            <a:headEnd type="none" w="med" len="med"/>
            <a:tailEnd type="none" w="med" len="med"/>
          </a:ln>
          <a:effectLst/>
        </p:spPr>
        <p:txBody>
          <a:bodyPr/>
          <a:lstStyle/>
          <a:p>
            <a:pPr eaLnBrk="0" hangingPunct="0">
              <a:defRPr/>
            </a:pPr>
            <a:endParaRPr lang="en-US" sz="2400">
              <a:latin typeface="Arial" charset="0"/>
              <a:ea typeface="ＭＳ Ｐゴシック" pitchFamily="34" charset="-128"/>
              <a:cs typeface="+mn-cs"/>
            </a:endParaRPr>
          </a:p>
        </p:txBody>
      </p:sp>
      <p:sp>
        <p:nvSpPr>
          <p:cNvPr id="35" name="TextBox 32"/>
          <p:cNvSpPr txBox="1">
            <a:spLocks noChangeArrowheads="1"/>
          </p:cNvSpPr>
          <p:nvPr/>
        </p:nvSpPr>
        <p:spPr bwMode="auto">
          <a:xfrm>
            <a:off x="7866771" y="2246410"/>
            <a:ext cx="1013419" cy="338554"/>
          </a:xfrm>
          <a:prstGeom prst="rect">
            <a:avLst/>
          </a:prstGeom>
          <a:noFill/>
          <a:ln w="9525">
            <a:noFill/>
            <a:miter lim="800000"/>
            <a:headEnd/>
            <a:tailEnd/>
          </a:ln>
        </p:spPr>
        <p:txBody>
          <a:bodyPr wrap="none">
            <a:spAutoFit/>
          </a:bodyPr>
          <a:lstStyle/>
          <a:p>
            <a:r>
              <a:rPr lang="en-US" sz="1600" b="1" dirty="0" smtClean="0">
                <a:solidFill>
                  <a:srgbClr val="FF0000"/>
                </a:solidFill>
              </a:rPr>
              <a:t>SECRET</a:t>
            </a:r>
            <a:endParaRPr lang="en-US" sz="1600" b="1" dirty="0">
              <a:solidFill>
                <a:srgbClr val="FF0000"/>
              </a:solidFill>
            </a:endParaRPr>
          </a:p>
        </p:txBody>
      </p:sp>
      <p:cxnSp>
        <p:nvCxnSpPr>
          <p:cNvPr id="36" name="Straight Connector 36"/>
          <p:cNvCxnSpPr>
            <a:cxnSpLocks noChangeShapeType="1"/>
            <a:endCxn id="32" idx="0"/>
          </p:cNvCxnSpPr>
          <p:nvPr/>
        </p:nvCxnSpPr>
        <p:spPr bwMode="auto">
          <a:xfrm>
            <a:off x="7307971" y="2490264"/>
            <a:ext cx="229933" cy="621"/>
          </a:xfrm>
          <a:prstGeom prst="line">
            <a:avLst/>
          </a:prstGeom>
          <a:noFill/>
          <a:ln w="28575" algn="ctr">
            <a:solidFill>
              <a:srgbClr val="FF0000"/>
            </a:solidFill>
            <a:round/>
            <a:headEnd/>
            <a:tailEnd/>
          </a:ln>
        </p:spPr>
      </p:cxnSp>
      <p:sp>
        <p:nvSpPr>
          <p:cNvPr id="41" name="Rectangle 50"/>
          <p:cNvSpPr>
            <a:spLocks noChangeArrowheads="1"/>
          </p:cNvSpPr>
          <p:nvPr/>
        </p:nvSpPr>
        <p:spPr bwMode="auto">
          <a:xfrm>
            <a:off x="6038937" y="2860773"/>
            <a:ext cx="2230098" cy="600164"/>
          </a:xfrm>
          <a:prstGeom prst="rect">
            <a:avLst/>
          </a:prstGeom>
          <a:noFill/>
          <a:ln w="9525">
            <a:noFill/>
            <a:miter lim="800000"/>
            <a:headEnd/>
            <a:tailEnd/>
          </a:ln>
        </p:spPr>
        <p:txBody>
          <a:bodyPr wrap="none">
            <a:spAutoFit/>
          </a:bodyPr>
          <a:lstStyle/>
          <a:p>
            <a:pPr algn="ctr"/>
            <a:r>
              <a:rPr lang="en-US" sz="1100" b="1" dirty="0" smtClean="0">
                <a:solidFill>
                  <a:srgbClr val="FF0000"/>
                </a:solidFill>
                <a:cs typeface="Arial" pitchFamily="34" charset="0"/>
              </a:rPr>
              <a:t>HAIPE</a:t>
            </a:r>
          </a:p>
          <a:p>
            <a:pPr algn="ctr"/>
            <a:r>
              <a:rPr lang="en-US" sz="1100" b="1" dirty="0" smtClean="0">
                <a:solidFill>
                  <a:srgbClr val="FF0000"/>
                </a:solidFill>
                <a:cs typeface="Arial" pitchFamily="34" charset="0"/>
              </a:rPr>
              <a:t>(High Assurance IP </a:t>
            </a:r>
            <a:r>
              <a:rPr lang="en-US" sz="1100" b="1" dirty="0" err="1" smtClean="0">
                <a:solidFill>
                  <a:srgbClr val="FF0000"/>
                </a:solidFill>
                <a:cs typeface="Arial" pitchFamily="34" charset="0"/>
              </a:rPr>
              <a:t>Encryptor</a:t>
            </a:r>
            <a:r>
              <a:rPr lang="en-US" sz="1100" b="1" dirty="0" smtClean="0">
                <a:solidFill>
                  <a:srgbClr val="FF0000"/>
                </a:solidFill>
                <a:cs typeface="Arial" pitchFamily="34" charset="0"/>
              </a:rPr>
              <a:t>)</a:t>
            </a:r>
            <a:r>
              <a:rPr lang="en-US" sz="1100" b="1" dirty="0">
                <a:solidFill>
                  <a:srgbClr val="FF0000"/>
                </a:solidFill>
                <a:cs typeface="Arial" pitchFamily="34" charset="0"/>
              </a:rPr>
              <a:t/>
            </a:r>
            <a:br>
              <a:rPr lang="en-US" sz="1100" b="1" dirty="0">
                <a:solidFill>
                  <a:srgbClr val="FF0000"/>
                </a:solidFill>
                <a:cs typeface="Arial" pitchFamily="34" charset="0"/>
              </a:rPr>
            </a:br>
            <a:endParaRPr lang="en-US" sz="1100" b="1" dirty="0">
              <a:solidFill>
                <a:srgbClr val="FF0000"/>
              </a:solidFill>
              <a:cs typeface="Arial" pitchFamily="34" charset="0"/>
            </a:endParaRPr>
          </a:p>
        </p:txBody>
      </p:sp>
      <p:sp>
        <p:nvSpPr>
          <p:cNvPr id="70" name="Left Brace 30"/>
          <p:cNvSpPr>
            <a:spLocks/>
          </p:cNvSpPr>
          <p:nvPr/>
        </p:nvSpPr>
        <p:spPr bwMode="auto">
          <a:xfrm rot="5400000">
            <a:off x="3587750" y="-2128740"/>
            <a:ext cx="355600" cy="7073900"/>
          </a:xfrm>
          <a:prstGeom prst="leftBrace">
            <a:avLst>
              <a:gd name="adj1" fmla="val 15715"/>
              <a:gd name="adj2" fmla="val 50537"/>
            </a:avLst>
          </a:prstGeom>
          <a:noFill/>
          <a:ln w="28575" algn="ctr">
            <a:solidFill>
              <a:srgbClr val="FF0000"/>
            </a:solidFill>
            <a:round/>
            <a:headEnd/>
            <a:tailEnd/>
          </a:ln>
        </p:spPr>
        <p:txBody>
          <a:bodyPr/>
          <a:lstStyle/>
          <a:p>
            <a:pPr eaLnBrk="0" hangingPunct="0"/>
            <a:endParaRPr lang="en-US" sz="2400"/>
          </a:p>
        </p:txBody>
      </p:sp>
      <p:sp>
        <p:nvSpPr>
          <p:cNvPr id="71" name="Rectangle 31"/>
          <p:cNvSpPr>
            <a:spLocks noChangeArrowheads="1"/>
          </p:cNvSpPr>
          <p:nvPr/>
        </p:nvSpPr>
        <p:spPr bwMode="auto">
          <a:xfrm>
            <a:off x="2769496" y="976410"/>
            <a:ext cx="1872629" cy="261610"/>
          </a:xfrm>
          <a:prstGeom prst="rect">
            <a:avLst/>
          </a:prstGeom>
          <a:noFill/>
          <a:ln w="9525">
            <a:noFill/>
            <a:miter lim="800000"/>
            <a:headEnd/>
            <a:tailEnd/>
          </a:ln>
        </p:spPr>
        <p:txBody>
          <a:bodyPr wrap="none">
            <a:spAutoFit/>
          </a:bodyPr>
          <a:lstStyle/>
          <a:p>
            <a:pPr algn="ctr"/>
            <a:r>
              <a:rPr lang="en-US" sz="1100" b="1" dirty="0" smtClean="0">
                <a:solidFill>
                  <a:srgbClr val="FF0000"/>
                </a:solidFill>
                <a:cs typeface="Arial" pitchFamily="34" charset="0"/>
              </a:rPr>
              <a:t>TYPE-1 Crypto Boundary</a:t>
            </a:r>
            <a:endParaRPr lang="en-US" sz="1100" b="1" dirty="0">
              <a:solidFill>
                <a:srgbClr val="FF0000"/>
              </a:solidFill>
              <a:cs typeface="Arial" pitchFamily="34" charset="0"/>
            </a:endParaRPr>
          </a:p>
        </p:txBody>
      </p:sp>
      <p:pic>
        <p:nvPicPr>
          <p:cNvPr id="2051" name="Picture 3" descr="C:\Files\Aruba\Marketing\Graphics\Aruba VRD Icon Art Library\Aruba VRD Icons - PNG Format\switch.png"/>
          <p:cNvPicPr>
            <a:picLocks noChangeAspect="1" noChangeArrowheads="1"/>
          </p:cNvPicPr>
          <p:nvPr/>
        </p:nvPicPr>
        <p:blipFill>
          <a:blip r:embed="rId6" cstate="print">
            <a:duotone>
              <a:prstClr val="black"/>
              <a:schemeClr val="accent2">
                <a:tint val="45000"/>
                <a:satMod val="400000"/>
              </a:schemeClr>
            </a:duotone>
          </a:blip>
          <a:srcRect/>
          <a:stretch>
            <a:fillRect/>
          </a:stretch>
        </p:blipFill>
        <p:spPr bwMode="auto">
          <a:xfrm>
            <a:off x="6838950" y="2306384"/>
            <a:ext cx="571500" cy="426154"/>
          </a:xfrm>
          <a:prstGeom prst="rect">
            <a:avLst/>
          </a:prstGeom>
          <a:noFill/>
        </p:spPr>
      </p:pic>
      <p:sp>
        <p:nvSpPr>
          <p:cNvPr id="4" name="Rectangle 3"/>
          <p:cNvSpPr/>
          <p:nvPr/>
        </p:nvSpPr>
        <p:spPr>
          <a:xfrm>
            <a:off x="356196" y="3577158"/>
            <a:ext cx="8458199" cy="2289858"/>
          </a:xfrm>
          <a:prstGeom prst="rect">
            <a:avLst/>
          </a:prstGeom>
          <a:ln/>
        </p:spPr>
        <p:style>
          <a:lnRef idx="1">
            <a:schemeClr val="dk1"/>
          </a:lnRef>
          <a:fillRef idx="2">
            <a:schemeClr val="dk1"/>
          </a:fillRef>
          <a:effectRef idx="1">
            <a:schemeClr val="dk1"/>
          </a:effectRef>
          <a:fontRef idx="minor">
            <a:schemeClr val="dk1"/>
          </a:fontRef>
        </p:style>
        <p:txBody>
          <a:bodyPr wrap="square" numCol="2">
            <a:spAutoFit/>
          </a:bodyPr>
          <a:lstStyle/>
          <a:p>
            <a:pPr marL="342900" lvl="0" indent="-342900" eaLnBrk="0" hangingPunct="0">
              <a:lnSpc>
                <a:spcPct val="95000"/>
              </a:lnSpc>
              <a:spcBef>
                <a:spcPts val="600"/>
              </a:spcBef>
              <a:buClr>
                <a:srgbClr val="FF9933"/>
              </a:buClr>
              <a:buFont typeface="Arial"/>
              <a:buChar char="•"/>
            </a:pPr>
            <a:r>
              <a:rPr lang="en-US" b="1" kern="0" dirty="0" smtClean="0">
                <a:solidFill>
                  <a:srgbClr val="000000"/>
                </a:solidFill>
                <a:latin typeface="Arial" pitchFamily="34" charset="0"/>
                <a:cs typeface="Arial" pitchFamily="34" charset="0"/>
              </a:rPr>
              <a:t>Advantages:</a:t>
            </a:r>
          </a:p>
          <a:p>
            <a:pPr marL="798513" lvl="1" indent="-342900" eaLnBrk="0" hangingPunct="0">
              <a:lnSpc>
                <a:spcPct val="95000"/>
              </a:lnSpc>
              <a:spcBef>
                <a:spcPts val="600"/>
              </a:spcBef>
              <a:buClr>
                <a:srgbClr val="FF9933"/>
              </a:buClr>
              <a:buFont typeface="Arial"/>
              <a:buChar char="•"/>
            </a:pPr>
            <a:r>
              <a:rPr lang="en-US" sz="2000" kern="0" dirty="0">
                <a:solidFill>
                  <a:srgbClr val="000000"/>
                </a:solidFill>
                <a:latin typeface="Arial" pitchFamily="34" charset="0"/>
                <a:cs typeface="Arial" pitchFamily="34" charset="0"/>
              </a:rPr>
              <a:t>S</a:t>
            </a:r>
            <a:r>
              <a:rPr lang="en-US" sz="2000" kern="0" dirty="0" smtClean="0">
                <a:solidFill>
                  <a:srgbClr val="000000"/>
                </a:solidFill>
                <a:latin typeface="Arial" pitchFamily="34" charset="0"/>
                <a:cs typeface="Arial" pitchFamily="34" charset="0"/>
              </a:rPr>
              <a:t>trong security</a:t>
            </a:r>
          </a:p>
          <a:p>
            <a:pPr marL="798513" lvl="1" indent="-342900" eaLnBrk="0" hangingPunct="0">
              <a:lnSpc>
                <a:spcPct val="95000"/>
              </a:lnSpc>
              <a:spcBef>
                <a:spcPts val="600"/>
              </a:spcBef>
              <a:buClr>
                <a:srgbClr val="FF9933"/>
              </a:buClr>
              <a:buFont typeface="Arial"/>
              <a:buChar char="•"/>
            </a:pPr>
            <a:r>
              <a:rPr lang="en-US" sz="2000" kern="0" dirty="0" smtClean="0">
                <a:solidFill>
                  <a:srgbClr val="000000"/>
                </a:solidFill>
                <a:latin typeface="Arial" pitchFamily="34" charset="0"/>
                <a:cs typeface="Arial" pitchFamily="34" charset="0"/>
              </a:rPr>
              <a:t>Well understood</a:t>
            </a:r>
          </a:p>
          <a:p>
            <a:pPr marL="798513" lvl="1" indent="-342900" eaLnBrk="0" hangingPunct="0">
              <a:lnSpc>
                <a:spcPct val="95000"/>
              </a:lnSpc>
              <a:spcBef>
                <a:spcPts val="600"/>
              </a:spcBef>
              <a:buClr>
                <a:srgbClr val="FF9933"/>
              </a:buClr>
              <a:buFont typeface="Arial"/>
              <a:buChar char="•"/>
            </a:pPr>
            <a:r>
              <a:rPr lang="en-US" sz="2000" kern="0" dirty="0" smtClean="0">
                <a:solidFill>
                  <a:srgbClr val="000000"/>
                </a:solidFill>
                <a:latin typeface="Arial" pitchFamily="34" charset="0"/>
                <a:cs typeface="Arial" pitchFamily="34" charset="0"/>
              </a:rPr>
              <a:t>Covered by existing policy</a:t>
            </a:r>
          </a:p>
          <a:p>
            <a:pPr marL="342900" indent="-342900" eaLnBrk="0" hangingPunct="0">
              <a:lnSpc>
                <a:spcPct val="95000"/>
              </a:lnSpc>
              <a:spcBef>
                <a:spcPts val="600"/>
              </a:spcBef>
              <a:buClr>
                <a:srgbClr val="FF9933"/>
              </a:buClr>
              <a:buFont typeface="Arial" pitchFamily="34" charset="0"/>
              <a:buChar char="•"/>
            </a:pPr>
            <a:endParaRPr lang="en-US" sz="2000" b="1" kern="0" dirty="0" smtClean="0">
              <a:solidFill>
                <a:srgbClr val="000000"/>
              </a:solidFill>
              <a:latin typeface="Arial" pitchFamily="34" charset="0"/>
              <a:cs typeface="Arial" pitchFamily="34" charset="0"/>
            </a:endParaRPr>
          </a:p>
          <a:p>
            <a:pPr marL="342900" indent="-342900" eaLnBrk="0" hangingPunct="0">
              <a:lnSpc>
                <a:spcPct val="95000"/>
              </a:lnSpc>
              <a:spcBef>
                <a:spcPts val="600"/>
              </a:spcBef>
              <a:buClr>
                <a:srgbClr val="FF9933"/>
              </a:buClr>
              <a:buFont typeface="Arial" pitchFamily="34" charset="0"/>
              <a:buChar char="•"/>
            </a:pPr>
            <a:endParaRPr lang="en-US" sz="2000" b="1" kern="0" dirty="0">
              <a:solidFill>
                <a:srgbClr val="000000"/>
              </a:solidFill>
              <a:latin typeface="Arial" pitchFamily="34" charset="0"/>
              <a:cs typeface="Arial" pitchFamily="34" charset="0"/>
            </a:endParaRPr>
          </a:p>
          <a:p>
            <a:pPr marL="342900" indent="-342900" eaLnBrk="0" hangingPunct="0">
              <a:lnSpc>
                <a:spcPct val="95000"/>
              </a:lnSpc>
              <a:spcBef>
                <a:spcPts val="600"/>
              </a:spcBef>
              <a:buClr>
                <a:srgbClr val="FF9933"/>
              </a:buClr>
              <a:buFont typeface="Arial" pitchFamily="34" charset="0"/>
              <a:buChar char="•"/>
            </a:pPr>
            <a:r>
              <a:rPr lang="en-US" b="1" kern="0" dirty="0" smtClean="0">
                <a:solidFill>
                  <a:srgbClr val="000000"/>
                </a:solidFill>
                <a:latin typeface="Arial" pitchFamily="34" charset="0"/>
                <a:cs typeface="Arial" pitchFamily="34" charset="0"/>
              </a:rPr>
              <a:t>Disadvantages:</a:t>
            </a:r>
          </a:p>
          <a:p>
            <a:pPr marL="798513" lvl="1" indent="-342900" eaLnBrk="0" hangingPunct="0">
              <a:lnSpc>
                <a:spcPct val="95000"/>
              </a:lnSpc>
              <a:spcBef>
                <a:spcPts val="600"/>
              </a:spcBef>
              <a:buClr>
                <a:srgbClr val="FF9933"/>
              </a:buClr>
              <a:buFont typeface="Arial" pitchFamily="34" charset="0"/>
              <a:buChar char="•"/>
            </a:pPr>
            <a:r>
              <a:rPr lang="en-US" sz="2000" kern="0" dirty="0" smtClean="0">
                <a:solidFill>
                  <a:srgbClr val="000000"/>
                </a:solidFill>
                <a:latin typeface="Arial" pitchFamily="34" charset="0"/>
                <a:cs typeface="Arial" pitchFamily="34" charset="0"/>
              </a:rPr>
              <a:t>Very expensive</a:t>
            </a:r>
          </a:p>
          <a:p>
            <a:pPr marL="798513" lvl="1" indent="-342900" eaLnBrk="0" hangingPunct="0">
              <a:lnSpc>
                <a:spcPct val="95000"/>
              </a:lnSpc>
              <a:spcBef>
                <a:spcPts val="600"/>
              </a:spcBef>
              <a:buClr>
                <a:srgbClr val="FF9933"/>
              </a:buClr>
              <a:buFont typeface="Arial" pitchFamily="34" charset="0"/>
              <a:buChar char="•"/>
            </a:pPr>
            <a:r>
              <a:rPr lang="en-US" sz="2000" kern="0" dirty="0" smtClean="0">
                <a:solidFill>
                  <a:srgbClr val="000000"/>
                </a:solidFill>
                <a:latin typeface="Arial" pitchFamily="34" charset="0"/>
                <a:cs typeface="Arial" pitchFamily="34" charset="0"/>
              </a:rPr>
              <a:t>Doesn’t support modern  COTS devices</a:t>
            </a:r>
          </a:p>
          <a:p>
            <a:pPr marL="798513" lvl="1" indent="-342900" eaLnBrk="0" hangingPunct="0">
              <a:lnSpc>
                <a:spcPct val="95000"/>
              </a:lnSpc>
              <a:spcBef>
                <a:spcPts val="600"/>
              </a:spcBef>
              <a:buClr>
                <a:srgbClr val="FF9933"/>
              </a:buClr>
              <a:buFont typeface="Arial" pitchFamily="34" charset="0"/>
              <a:buChar char="•"/>
            </a:pPr>
            <a:r>
              <a:rPr lang="en-US" sz="2000" kern="0" dirty="0" smtClean="0">
                <a:solidFill>
                  <a:srgbClr val="000000"/>
                </a:solidFill>
                <a:latin typeface="Arial" pitchFamily="34" charset="0"/>
                <a:cs typeface="Arial" pitchFamily="34" charset="0"/>
              </a:rPr>
              <a:t>Usability challenges with CCI</a:t>
            </a:r>
          </a:p>
        </p:txBody>
      </p:sp>
      <p:sp>
        <p:nvSpPr>
          <p:cNvPr id="27" name="TextBox 26"/>
          <p:cNvSpPr txBox="1"/>
          <p:nvPr/>
        </p:nvSpPr>
        <p:spPr>
          <a:xfrm>
            <a:off x="838200" y="5438585"/>
            <a:ext cx="7667761" cy="884246"/>
          </a:xfrm>
          <a:prstGeom prst="roundRect">
            <a:avLst/>
          </a:prstGeom>
          <a:gradFill flip="none" rotWithShape="1">
            <a:gsLst>
              <a:gs pos="0">
                <a:schemeClr val="tx2">
                  <a:lumMod val="75000"/>
                  <a:lumOff val="25000"/>
                  <a:shade val="30000"/>
                  <a:satMod val="115000"/>
                </a:schemeClr>
              </a:gs>
              <a:gs pos="50000">
                <a:schemeClr val="tx2">
                  <a:lumMod val="75000"/>
                  <a:lumOff val="25000"/>
                  <a:shade val="67500"/>
                  <a:satMod val="115000"/>
                </a:schemeClr>
              </a:gs>
              <a:gs pos="100000">
                <a:schemeClr val="tx2">
                  <a:lumMod val="75000"/>
                  <a:lumOff val="25000"/>
                  <a:shade val="100000"/>
                  <a:satMod val="115000"/>
                </a:schemeClr>
              </a:gs>
            </a:gsLst>
            <a:lin ang="2700000" scaled="1"/>
            <a:tileRect/>
          </a:gradFill>
          <a:ln w="38100">
            <a:solidFill>
              <a:schemeClr val="accent1">
                <a:lumMod val="75000"/>
              </a:schemeClr>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hangingPunct="0"/>
            <a:r>
              <a:rPr lang="en-US" sz="2800" b="1" dirty="0" smtClean="0">
                <a:solidFill>
                  <a:schemeClr val="bg1"/>
                </a:solidFill>
                <a:effectLst>
                  <a:outerShdw blurRad="38100" dist="38100" dir="2700000" algn="tl">
                    <a:srgbClr val="000000">
                      <a:alpha val="43137"/>
                    </a:srgbClr>
                  </a:outerShdw>
                </a:effectLst>
                <a:latin typeface="Arial" pitchFamily="-111" charset="0"/>
                <a:ea typeface="ＭＳ Ｐゴシック" pitchFamily="-111" charset="-128"/>
                <a:cs typeface="ＭＳ Ｐゴシック" pitchFamily="-111" charset="-128"/>
              </a:rPr>
              <a:t>Under-utilization of mission-critical networks and applications</a:t>
            </a:r>
            <a:endParaRPr lang="en-US" sz="2800" b="1" dirty="0">
              <a:solidFill>
                <a:schemeClr val="bg1"/>
              </a:solidFill>
              <a:effectLst>
                <a:outerShdw blurRad="38100" dist="38100" dir="2700000" algn="tl">
                  <a:srgbClr val="000000">
                    <a:alpha val="43137"/>
                  </a:srgbClr>
                </a:outerShdw>
              </a:effectLst>
              <a:latin typeface="Arial" pitchFamily="-111" charset="0"/>
              <a:ea typeface="ＭＳ Ｐゴシック" pitchFamily="-111" charset="-128"/>
              <a:cs typeface="ＭＳ Ｐゴシック" pitchFamily="-111" charset="-128"/>
            </a:endParaRPr>
          </a:p>
        </p:txBody>
      </p:sp>
      <p:pic>
        <p:nvPicPr>
          <p:cNvPr id="28" name="Picture 27"/>
          <p:cNvPicPr>
            <a:picLocks noChangeAspect="1"/>
          </p:cNvPicPr>
          <p:nvPr/>
        </p:nvPicPr>
        <p:blipFill>
          <a:blip r:embed="rId7" cstate="print">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46503" y="2712301"/>
            <a:ext cx="410285" cy="736838"/>
          </a:xfrm>
          <a:prstGeom prst="rect">
            <a:avLst/>
          </a:prstGeom>
        </p:spPr>
      </p:pic>
    </p:spTree>
    <p:extLst>
      <p:ext uri="{BB962C8B-B14F-4D97-AF65-F5344CB8AC3E}">
        <p14:creationId xmlns:p14="http://schemas.microsoft.com/office/powerpoint/2010/main" val="240252407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of Both Worlds: Suite B</a:t>
            </a:r>
            <a:endParaRPr lang="en-US" dirty="0"/>
          </a:p>
        </p:txBody>
      </p:sp>
      <p:sp>
        <p:nvSpPr>
          <p:cNvPr id="3" name="Text Placeholder 2"/>
          <p:cNvSpPr>
            <a:spLocks noGrp="1"/>
          </p:cNvSpPr>
          <p:nvPr>
            <p:ph type="body" sz="quarter" idx="10"/>
          </p:nvPr>
        </p:nvSpPr>
        <p:spPr>
          <a:xfrm>
            <a:off x="542925" y="923925"/>
            <a:ext cx="5676899" cy="4559300"/>
          </a:xfrm>
        </p:spPr>
        <p:txBody>
          <a:bodyPr/>
          <a:lstStyle/>
          <a:p>
            <a:r>
              <a:rPr lang="en-US" dirty="0"/>
              <a:t>Suite B</a:t>
            </a:r>
            <a:r>
              <a:rPr lang="en-US" b="0" dirty="0"/>
              <a:t> is a set of </a:t>
            </a:r>
            <a:r>
              <a:rPr lang="en-US" b="0" i="1" dirty="0"/>
              <a:t>public </a:t>
            </a:r>
            <a:r>
              <a:rPr lang="en-US" b="0" dirty="0" smtClean="0"/>
              <a:t>cryptographic </a:t>
            </a:r>
            <a:r>
              <a:rPr lang="en-US" b="0" dirty="0"/>
              <a:t>algorithms promulgated by the National Security Agency as part of its Cryptographic Modernization </a:t>
            </a:r>
            <a:r>
              <a:rPr lang="en-US" b="0" dirty="0" smtClean="0"/>
              <a:t>Program </a:t>
            </a:r>
          </a:p>
          <a:p>
            <a:r>
              <a:rPr lang="en-US" dirty="0" smtClean="0"/>
              <a:t>Three goals:</a:t>
            </a:r>
          </a:p>
          <a:p>
            <a:pPr lvl="1"/>
            <a:r>
              <a:rPr lang="en-US" dirty="0" smtClean="0"/>
              <a:t>Information sharing with partners</a:t>
            </a:r>
          </a:p>
          <a:p>
            <a:pPr lvl="1"/>
            <a:r>
              <a:rPr lang="en-US" b="0" dirty="0" smtClean="0"/>
              <a:t>Enable rapid adoption of new technology</a:t>
            </a:r>
          </a:p>
          <a:p>
            <a:pPr lvl="1"/>
            <a:r>
              <a:rPr lang="en-US" dirty="0" smtClean="0"/>
              <a:t>Lower cost/complexity of CCI</a:t>
            </a:r>
            <a:endParaRPr lang="en-US" b="0" dirty="0" smtClean="0"/>
          </a:p>
          <a:p>
            <a:r>
              <a:rPr lang="en-US" b="0" dirty="0" smtClean="0"/>
              <a:t>In the US, authority to use Suite B granted by CNSSP-15</a:t>
            </a:r>
          </a:p>
          <a:p>
            <a:r>
              <a:rPr lang="en-US" b="0" dirty="0"/>
              <a:t>Suite B does NOT, by itself, permit commercial devices in classified networks</a:t>
            </a:r>
          </a:p>
          <a:p>
            <a:endParaRPr lang="en-US" dirty="0"/>
          </a:p>
        </p:txBody>
      </p:sp>
      <p:pic>
        <p:nvPicPr>
          <p:cNvPr id="1026" name="Picture 2" descr="C:\Users\mbuch\Desktop\AFSPC Presentation\nsa_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9978" y="2062716"/>
            <a:ext cx="3110836" cy="28495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524486"/>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p:txBody>
          <a:bodyPr/>
          <a:lstStyle/>
          <a:p>
            <a:r>
              <a:rPr lang="en-US" dirty="0" smtClean="0"/>
              <a:t>802.11ac/ad</a:t>
            </a:r>
          </a:p>
          <a:p>
            <a:r>
              <a:rPr lang="en-US" dirty="0" smtClean="0"/>
              <a:t>Centralized vs. Distributed Architectures</a:t>
            </a:r>
          </a:p>
          <a:p>
            <a:r>
              <a:rPr lang="en-US" dirty="0" smtClean="0"/>
              <a:t>Wi-Fi for High Security / Classified</a:t>
            </a:r>
          </a:p>
          <a:p>
            <a:r>
              <a:rPr lang="en-US" dirty="0" smtClean="0"/>
              <a:t>Wi-Fi and Cellular Data</a:t>
            </a:r>
            <a:endParaRPr lang="en-US" dirty="0"/>
          </a:p>
        </p:txBody>
      </p:sp>
    </p:spTree>
    <p:extLst>
      <p:ext uri="{BB962C8B-B14F-4D97-AF65-F5344CB8AC3E}">
        <p14:creationId xmlns:p14="http://schemas.microsoft.com/office/powerpoint/2010/main" val="2474690540"/>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smtClean="0"/>
              <a:t>How do we accredit COTS products?</a:t>
            </a:r>
            <a:endParaRPr lang="en-US" dirty="0"/>
          </a:p>
        </p:txBody>
      </p:sp>
      <p:sp>
        <p:nvSpPr>
          <p:cNvPr id="15" name="Text Placeholder 14"/>
          <p:cNvSpPr>
            <a:spLocks noGrp="1"/>
          </p:cNvSpPr>
          <p:nvPr>
            <p:ph type="body" sz="quarter" idx="4294967295"/>
          </p:nvPr>
        </p:nvSpPr>
        <p:spPr>
          <a:xfrm>
            <a:off x="4057650" y="2881313"/>
            <a:ext cx="5086350" cy="3636962"/>
          </a:xfrm>
        </p:spPr>
        <p:txBody>
          <a:bodyPr>
            <a:normAutofit fontScale="77500" lnSpcReduction="20000"/>
          </a:bodyPr>
          <a:lstStyle/>
          <a:p>
            <a:pPr>
              <a:lnSpc>
                <a:spcPct val="120000"/>
              </a:lnSpc>
              <a:spcAft>
                <a:spcPts val="0"/>
              </a:spcAft>
            </a:pPr>
            <a:r>
              <a:rPr lang="en-US" sz="2600" dirty="0" smtClean="0"/>
              <a:t>“Commercial Solutions for Classified”</a:t>
            </a:r>
          </a:p>
          <a:p>
            <a:pPr>
              <a:lnSpc>
                <a:spcPct val="120000"/>
              </a:lnSpc>
              <a:spcAft>
                <a:spcPts val="0"/>
              </a:spcAft>
            </a:pPr>
            <a:r>
              <a:rPr lang="en-US" sz="2600" dirty="0" smtClean="0"/>
              <a:t>NSA Program to enable Commercial rather than Government-designed products</a:t>
            </a:r>
            <a:endParaRPr lang="en-US" sz="2600" dirty="0"/>
          </a:p>
          <a:p>
            <a:pPr>
              <a:lnSpc>
                <a:spcPct val="120000"/>
              </a:lnSpc>
              <a:spcAft>
                <a:spcPts val="0"/>
              </a:spcAft>
            </a:pPr>
            <a:r>
              <a:rPr lang="en-US" sz="2600" dirty="0" smtClean="0"/>
              <a:t>Requirements:</a:t>
            </a:r>
          </a:p>
          <a:p>
            <a:pPr lvl="1">
              <a:lnSpc>
                <a:spcPct val="120000"/>
              </a:lnSpc>
              <a:spcAft>
                <a:spcPts val="0"/>
              </a:spcAft>
            </a:pPr>
            <a:r>
              <a:rPr lang="en-US" sz="2100" dirty="0" smtClean="0"/>
              <a:t>Suite B support</a:t>
            </a:r>
          </a:p>
          <a:p>
            <a:pPr lvl="1">
              <a:lnSpc>
                <a:spcPct val="120000"/>
              </a:lnSpc>
              <a:spcAft>
                <a:spcPts val="0"/>
              </a:spcAft>
            </a:pPr>
            <a:r>
              <a:rPr lang="en-US" sz="2100" dirty="0" smtClean="0"/>
              <a:t>FIPS 140-2 and Common Criteria validation</a:t>
            </a:r>
          </a:p>
          <a:p>
            <a:pPr lvl="1">
              <a:lnSpc>
                <a:spcPct val="120000"/>
              </a:lnSpc>
              <a:spcAft>
                <a:spcPts val="0"/>
              </a:spcAft>
            </a:pPr>
            <a:r>
              <a:rPr lang="en-US" sz="2100" dirty="0" smtClean="0"/>
              <a:t>Signed agreement with NSA</a:t>
            </a:r>
          </a:p>
          <a:p>
            <a:pPr>
              <a:lnSpc>
                <a:spcPct val="120000"/>
              </a:lnSpc>
              <a:spcAft>
                <a:spcPts val="0"/>
              </a:spcAft>
            </a:pPr>
            <a:r>
              <a:rPr lang="en-US" sz="2500" dirty="0" smtClean="0"/>
              <a:t>Other countries planning similar programs, but watching NSA first</a:t>
            </a:r>
            <a:endParaRPr lang="en-US" sz="2500" dirty="0"/>
          </a:p>
        </p:txBody>
      </p:sp>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771" y="3030279"/>
            <a:ext cx="3546229" cy="3130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22" descr="laptop-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090263"/>
            <a:ext cx="1981200"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8" descr="https://encrypted-tbn0.google.com/images?q=tbn:ANd9GcSYInFpPeXQbKFbpzD1JNX0SJFfkcm13ur_5DbB0zCoQ7NcCR-d4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9264" y="1079529"/>
            <a:ext cx="1233377" cy="1569753"/>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0" descr="3600_front_crop_trim_smal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8911" y="1743740"/>
            <a:ext cx="2397566" cy="659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2" descr="AP125"/>
          <p:cNvPicPr>
            <a:picLocks noChangeAspect="1" noChangeArrowheads="1"/>
          </p:cNvPicPr>
          <p:nvPr/>
        </p:nvPicPr>
        <p:blipFill>
          <a:blip r:embed="rId7" cstate="print">
            <a:extLst>
              <a:ext uri="{28A0092B-C50C-407E-A947-70E740481C1C}">
                <a14:useLocalDpi xmlns:a14="http://schemas.microsoft.com/office/drawing/2010/main" val="0"/>
              </a:ext>
            </a:extLst>
          </a:blip>
          <a:srcRect t="19720" b="3575"/>
          <a:stretch>
            <a:fillRect/>
          </a:stretch>
        </p:blipFill>
        <p:spPr bwMode="auto">
          <a:xfrm>
            <a:off x="5029200" y="1201938"/>
            <a:ext cx="1414572" cy="1447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3065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400" name="Straight Connector 35"/>
          <p:cNvCxnSpPr>
            <a:cxnSpLocks noChangeShapeType="1"/>
          </p:cNvCxnSpPr>
          <p:nvPr/>
        </p:nvCxnSpPr>
        <p:spPr bwMode="auto">
          <a:xfrm rot="10800000" flipH="1">
            <a:off x="4339345" y="2862419"/>
            <a:ext cx="2590393" cy="9432"/>
          </a:xfrm>
          <a:prstGeom prst="line">
            <a:avLst/>
          </a:prstGeom>
          <a:noFill/>
          <a:ln w="28575" algn="ctr">
            <a:solidFill>
              <a:schemeClr val="tx1"/>
            </a:solidFill>
            <a:round/>
            <a:headEnd/>
            <a:tailEnd/>
          </a:ln>
        </p:spPr>
      </p:cxnSp>
      <p:sp>
        <p:nvSpPr>
          <p:cNvPr id="2" name="Title 1"/>
          <p:cNvSpPr>
            <a:spLocks noGrp="1"/>
          </p:cNvSpPr>
          <p:nvPr>
            <p:ph type="title"/>
          </p:nvPr>
        </p:nvSpPr>
        <p:spPr/>
        <p:txBody>
          <a:bodyPr/>
          <a:lstStyle/>
          <a:p>
            <a:r>
              <a:rPr lang="en-US" dirty="0" smtClean="0"/>
              <a:t>Example: Suite B at L2 and L3</a:t>
            </a:r>
            <a:endParaRPr lang="en-US" sz="3600" dirty="0"/>
          </a:p>
        </p:txBody>
      </p:sp>
      <p:sp>
        <p:nvSpPr>
          <p:cNvPr id="3" name="Text Placeholder 2"/>
          <p:cNvSpPr>
            <a:spLocks noGrp="1"/>
          </p:cNvSpPr>
          <p:nvPr>
            <p:ph type="body" sz="quarter" idx="10"/>
          </p:nvPr>
        </p:nvSpPr>
        <p:spPr>
          <a:xfrm>
            <a:off x="808038" y="4742120"/>
            <a:ext cx="7543800" cy="1424763"/>
          </a:xfrm>
        </p:spPr>
        <p:txBody>
          <a:bodyPr/>
          <a:lstStyle/>
          <a:p>
            <a:r>
              <a:rPr lang="en-US" dirty="0" smtClean="0"/>
              <a:t>Follows NSA WLAN Capabilities Package</a:t>
            </a:r>
          </a:p>
          <a:p>
            <a:r>
              <a:rPr lang="en-US" dirty="0" smtClean="0"/>
              <a:t>Cannot mix NIPR and SIPR on same WLAN equipment (controller is red)</a:t>
            </a:r>
            <a:endParaRPr lang="en-US" dirty="0"/>
          </a:p>
        </p:txBody>
      </p:sp>
      <p:pic>
        <p:nvPicPr>
          <p:cNvPr id="16389" name="Picture 7" descr="AP_ceiling"/>
          <p:cNvPicPr>
            <a:picLocks noChangeAspect="1" noChangeArrowheads="1"/>
          </p:cNvPicPr>
          <p:nvPr/>
        </p:nvPicPr>
        <p:blipFill>
          <a:blip r:embed="rId2" cstate="print"/>
          <a:srcRect/>
          <a:stretch>
            <a:fillRect/>
          </a:stretch>
        </p:blipFill>
        <p:spPr bwMode="auto">
          <a:xfrm>
            <a:off x="1834271" y="2720165"/>
            <a:ext cx="531813" cy="482600"/>
          </a:xfrm>
          <a:prstGeom prst="rect">
            <a:avLst/>
          </a:prstGeom>
          <a:noFill/>
          <a:ln w="9525">
            <a:noFill/>
            <a:miter lim="800000"/>
            <a:headEnd/>
            <a:tailEnd/>
          </a:ln>
        </p:spPr>
      </p:pic>
      <p:pic>
        <p:nvPicPr>
          <p:cNvPr id="16391" name="Picture 5" descr="laptop_right"/>
          <p:cNvPicPr>
            <a:picLocks noChangeAspect="1" noChangeArrowheads="1"/>
          </p:cNvPicPr>
          <p:nvPr/>
        </p:nvPicPr>
        <p:blipFill>
          <a:blip r:embed="rId3" cstate="print">
            <a:grayscl/>
          </a:blip>
          <a:srcRect/>
          <a:stretch>
            <a:fillRect/>
          </a:stretch>
        </p:blipFill>
        <p:spPr bwMode="auto">
          <a:xfrm>
            <a:off x="538871" y="2639203"/>
            <a:ext cx="612775" cy="538162"/>
          </a:xfrm>
          <a:prstGeom prst="rect">
            <a:avLst/>
          </a:prstGeom>
          <a:noFill/>
          <a:ln w="9525">
            <a:noFill/>
            <a:miter lim="800000"/>
            <a:headEnd/>
            <a:tailEnd/>
          </a:ln>
        </p:spPr>
      </p:pic>
      <p:pic>
        <p:nvPicPr>
          <p:cNvPr id="16393" name="Picture 9"/>
          <p:cNvPicPr>
            <a:picLocks noChangeAspect="1" noChangeArrowheads="1"/>
          </p:cNvPicPr>
          <p:nvPr/>
        </p:nvPicPr>
        <p:blipFill>
          <a:blip r:embed="rId4" cstate="print"/>
          <a:srcRect/>
          <a:stretch>
            <a:fillRect/>
          </a:stretch>
        </p:blipFill>
        <p:spPr bwMode="auto">
          <a:xfrm>
            <a:off x="3586871" y="2720165"/>
            <a:ext cx="838200" cy="328613"/>
          </a:xfrm>
          <a:prstGeom prst="rect">
            <a:avLst/>
          </a:prstGeom>
          <a:noFill/>
          <a:ln w="9525">
            <a:noFill/>
            <a:miter lim="800000"/>
            <a:headEnd/>
            <a:tailEnd/>
          </a:ln>
        </p:spPr>
      </p:pic>
      <p:cxnSp>
        <p:nvCxnSpPr>
          <p:cNvPr id="23" name="Straight Connector 22"/>
          <p:cNvCxnSpPr/>
          <p:nvPr/>
        </p:nvCxnSpPr>
        <p:spPr bwMode="auto">
          <a:xfrm flipV="1">
            <a:off x="1151646" y="2885265"/>
            <a:ext cx="2435225" cy="22225"/>
          </a:xfrm>
          <a:prstGeom prst="line">
            <a:avLst/>
          </a:prstGeom>
          <a:solidFill>
            <a:schemeClr val="accent1"/>
          </a:solidFill>
          <a:ln w="9525" cap="flat" cmpd="sng" algn="ctr">
            <a:solidFill>
              <a:schemeClr val="bg1">
                <a:lumMod val="65000"/>
              </a:schemeClr>
            </a:solidFill>
            <a:prstDash val="sysDash"/>
            <a:round/>
            <a:headEnd type="none" w="med" len="med"/>
            <a:tailEnd type="none" w="med" len="med"/>
          </a:ln>
          <a:effectLst/>
        </p:spPr>
      </p:cxnSp>
      <p:sp>
        <p:nvSpPr>
          <p:cNvPr id="16395" name="Left Brace 28"/>
          <p:cNvSpPr>
            <a:spLocks/>
          </p:cNvSpPr>
          <p:nvPr/>
        </p:nvSpPr>
        <p:spPr bwMode="auto">
          <a:xfrm rot="5400000">
            <a:off x="2177171" y="519890"/>
            <a:ext cx="304800" cy="3429000"/>
          </a:xfrm>
          <a:prstGeom prst="leftBrace">
            <a:avLst>
              <a:gd name="adj1" fmla="val 15729"/>
              <a:gd name="adj2" fmla="val 50537"/>
            </a:avLst>
          </a:prstGeom>
          <a:noFill/>
          <a:ln w="28575" algn="ctr">
            <a:solidFill>
              <a:schemeClr val="tx1"/>
            </a:solidFill>
            <a:round/>
            <a:headEnd/>
            <a:tailEnd/>
          </a:ln>
        </p:spPr>
        <p:txBody>
          <a:bodyPr/>
          <a:lstStyle/>
          <a:p>
            <a:pPr eaLnBrk="0" hangingPunct="0"/>
            <a:endParaRPr lang="en-US" sz="2400">
              <a:solidFill>
                <a:srgbClr val="FF0000"/>
              </a:solidFill>
            </a:endParaRPr>
          </a:p>
        </p:txBody>
      </p:sp>
      <p:sp>
        <p:nvSpPr>
          <p:cNvPr id="34" name="Rectangle 33"/>
          <p:cNvSpPr/>
          <p:nvPr/>
        </p:nvSpPr>
        <p:spPr>
          <a:xfrm>
            <a:off x="1605317" y="3329765"/>
            <a:ext cx="861134" cy="246221"/>
          </a:xfrm>
          <a:prstGeom prst="rect">
            <a:avLst/>
          </a:prstGeom>
        </p:spPr>
        <p:txBody>
          <a:bodyPr wrap="none">
            <a:spAutoFit/>
          </a:bodyPr>
          <a:lstStyle/>
          <a:p>
            <a:pPr algn="ctr">
              <a:defRPr/>
            </a:pPr>
            <a:r>
              <a:rPr lang="en-US" sz="1000" b="1" dirty="0">
                <a:solidFill>
                  <a:schemeClr val="bg1">
                    <a:lumMod val="50000"/>
                  </a:schemeClr>
                </a:solidFill>
                <a:ea typeface="ＭＳ Ｐゴシック" pitchFamily="34" charset="-128"/>
                <a:cs typeface="Arial" pitchFamily="34" charset="0"/>
              </a:rPr>
              <a:t>Aruba </a:t>
            </a:r>
            <a:r>
              <a:rPr lang="en-US" sz="1000" b="1" dirty="0" smtClean="0">
                <a:solidFill>
                  <a:schemeClr val="bg1">
                    <a:lumMod val="50000"/>
                  </a:schemeClr>
                </a:solidFill>
                <a:ea typeface="ＭＳ Ｐゴシック" pitchFamily="34" charset="-128"/>
                <a:cs typeface="Arial" pitchFamily="34" charset="0"/>
              </a:rPr>
              <a:t>CAP</a:t>
            </a:r>
            <a:endParaRPr lang="en-US" sz="1000" b="1" dirty="0">
              <a:solidFill>
                <a:schemeClr val="bg1">
                  <a:lumMod val="50000"/>
                </a:schemeClr>
              </a:solidFill>
              <a:ea typeface="ＭＳ Ｐゴシック" pitchFamily="34" charset="-128"/>
              <a:cs typeface="Arial" pitchFamily="34" charset="0"/>
            </a:endParaRPr>
          </a:p>
        </p:txBody>
      </p:sp>
      <p:sp>
        <p:nvSpPr>
          <p:cNvPr id="30" name="Rectangle 29"/>
          <p:cNvSpPr/>
          <p:nvPr/>
        </p:nvSpPr>
        <p:spPr>
          <a:xfrm>
            <a:off x="3434850" y="2472515"/>
            <a:ext cx="1202573" cy="246221"/>
          </a:xfrm>
          <a:prstGeom prst="rect">
            <a:avLst/>
          </a:prstGeom>
        </p:spPr>
        <p:txBody>
          <a:bodyPr wrap="none">
            <a:spAutoFit/>
          </a:bodyPr>
          <a:lstStyle/>
          <a:p>
            <a:pPr algn="ctr">
              <a:defRPr/>
            </a:pPr>
            <a:r>
              <a:rPr lang="en-US" sz="1000" b="1" dirty="0">
                <a:solidFill>
                  <a:schemeClr val="bg1">
                    <a:lumMod val="50000"/>
                  </a:schemeClr>
                </a:solidFill>
                <a:ea typeface="ＭＳ Ｐゴシック" pitchFamily="34" charset="-128"/>
                <a:cs typeface="Arial" pitchFamily="34" charset="0"/>
              </a:rPr>
              <a:t>Aruba </a:t>
            </a:r>
            <a:r>
              <a:rPr lang="en-US" sz="1000" b="1" dirty="0" smtClean="0">
                <a:solidFill>
                  <a:schemeClr val="bg1">
                    <a:lumMod val="50000"/>
                  </a:schemeClr>
                </a:solidFill>
                <a:ea typeface="ＭＳ Ｐゴシック" pitchFamily="34" charset="-128"/>
                <a:cs typeface="Arial" pitchFamily="34" charset="0"/>
              </a:rPr>
              <a:t>Controller</a:t>
            </a:r>
            <a:endParaRPr lang="en-US" sz="1000" b="1" dirty="0">
              <a:solidFill>
                <a:schemeClr val="bg1">
                  <a:lumMod val="50000"/>
                </a:schemeClr>
              </a:solidFill>
              <a:ea typeface="ＭＳ Ｐゴシック" pitchFamily="34" charset="-128"/>
              <a:cs typeface="Arial" pitchFamily="34" charset="0"/>
            </a:endParaRPr>
          </a:p>
        </p:txBody>
      </p:sp>
      <p:pic>
        <p:nvPicPr>
          <p:cNvPr id="26" name="Picture 7" descr="firewall"/>
          <p:cNvPicPr>
            <a:picLocks noChangeAspect="1" noChangeArrowheads="1"/>
          </p:cNvPicPr>
          <p:nvPr/>
        </p:nvPicPr>
        <p:blipFill>
          <a:blip r:embed="rId5" cstate="print">
            <a:grayscl/>
          </a:blip>
          <a:srcRect/>
          <a:stretch>
            <a:fillRect/>
          </a:stretch>
        </p:blipFill>
        <p:spPr bwMode="auto">
          <a:xfrm>
            <a:off x="5463491" y="2558240"/>
            <a:ext cx="576970" cy="530225"/>
          </a:xfrm>
          <a:prstGeom prst="rect">
            <a:avLst/>
          </a:prstGeom>
          <a:noFill/>
          <a:ln w="9525">
            <a:noFill/>
            <a:miter lim="800000"/>
            <a:headEnd/>
            <a:tailEnd/>
          </a:ln>
        </p:spPr>
      </p:pic>
      <p:sp>
        <p:nvSpPr>
          <p:cNvPr id="31" name="Rectangle 30"/>
          <p:cNvSpPr/>
          <p:nvPr/>
        </p:nvSpPr>
        <p:spPr>
          <a:xfrm>
            <a:off x="5412691" y="2228040"/>
            <a:ext cx="623888" cy="246063"/>
          </a:xfrm>
          <a:prstGeom prst="rect">
            <a:avLst/>
          </a:prstGeom>
        </p:spPr>
        <p:txBody>
          <a:bodyPr wrap="none">
            <a:spAutoFit/>
          </a:bodyPr>
          <a:lstStyle/>
          <a:p>
            <a:pPr algn="ctr">
              <a:defRPr/>
            </a:pPr>
            <a:r>
              <a:rPr lang="en-US" sz="1000" b="1" dirty="0">
                <a:solidFill>
                  <a:schemeClr val="bg1">
                    <a:lumMod val="50000"/>
                  </a:schemeClr>
                </a:solidFill>
                <a:ea typeface="ＭＳ Ｐゴシック" pitchFamily="34" charset="-128"/>
                <a:cs typeface="Arial" pitchFamily="34" charset="0"/>
              </a:rPr>
              <a:t>firewall</a:t>
            </a:r>
          </a:p>
        </p:txBody>
      </p:sp>
      <p:sp>
        <p:nvSpPr>
          <p:cNvPr id="32" name="Cloud 31"/>
          <p:cNvSpPr/>
          <p:nvPr/>
        </p:nvSpPr>
        <p:spPr bwMode="auto">
          <a:xfrm flipH="1">
            <a:off x="7536571" y="2405840"/>
            <a:ext cx="1600200" cy="914400"/>
          </a:xfrm>
          <a:prstGeom prst="cloud">
            <a:avLst/>
          </a:prstGeom>
          <a:noFill/>
          <a:ln w="28575" cap="flat" cmpd="sng" algn="ctr">
            <a:solidFill>
              <a:srgbClr val="FF0000"/>
            </a:solidFill>
            <a:prstDash val="solid"/>
            <a:round/>
            <a:headEnd type="none" w="med" len="med"/>
            <a:tailEnd type="none" w="med" len="med"/>
          </a:ln>
          <a:effectLst/>
        </p:spPr>
        <p:txBody>
          <a:bodyPr/>
          <a:lstStyle/>
          <a:p>
            <a:pPr eaLnBrk="0" hangingPunct="0">
              <a:defRPr/>
            </a:pPr>
            <a:endParaRPr lang="en-US" sz="2400">
              <a:latin typeface="Arial" charset="0"/>
              <a:ea typeface="ＭＳ Ｐゴシック" pitchFamily="34" charset="-128"/>
              <a:cs typeface="+mn-cs"/>
            </a:endParaRPr>
          </a:p>
        </p:txBody>
      </p:sp>
      <p:sp>
        <p:nvSpPr>
          <p:cNvPr id="35" name="TextBox 32"/>
          <p:cNvSpPr txBox="1">
            <a:spLocks noChangeArrowheads="1"/>
          </p:cNvSpPr>
          <p:nvPr/>
        </p:nvSpPr>
        <p:spPr bwMode="auto">
          <a:xfrm>
            <a:off x="7866771" y="2618565"/>
            <a:ext cx="1013419" cy="338554"/>
          </a:xfrm>
          <a:prstGeom prst="rect">
            <a:avLst/>
          </a:prstGeom>
          <a:noFill/>
          <a:ln w="9525">
            <a:noFill/>
            <a:miter lim="800000"/>
            <a:headEnd/>
            <a:tailEnd/>
          </a:ln>
        </p:spPr>
        <p:txBody>
          <a:bodyPr wrap="none">
            <a:spAutoFit/>
          </a:bodyPr>
          <a:lstStyle/>
          <a:p>
            <a:r>
              <a:rPr lang="en-US" sz="1600" b="1" dirty="0" smtClean="0">
                <a:solidFill>
                  <a:srgbClr val="FF0000"/>
                </a:solidFill>
              </a:rPr>
              <a:t>SECRET</a:t>
            </a:r>
            <a:endParaRPr lang="en-US" sz="1600" b="1" dirty="0">
              <a:solidFill>
                <a:srgbClr val="FF0000"/>
              </a:solidFill>
            </a:endParaRPr>
          </a:p>
        </p:txBody>
      </p:sp>
      <p:cxnSp>
        <p:nvCxnSpPr>
          <p:cNvPr id="36" name="Straight Connector 36"/>
          <p:cNvCxnSpPr>
            <a:cxnSpLocks noChangeShapeType="1"/>
            <a:endCxn id="32" idx="0"/>
          </p:cNvCxnSpPr>
          <p:nvPr/>
        </p:nvCxnSpPr>
        <p:spPr bwMode="auto">
          <a:xfrm>
            <a:off x="7307971" y="2862419"/>
            <a:ext cx="229933" cy="621"/>
          </a:xfrm>
          <a:prstGeom prst="line">
            <a:avLst/>
          </a:prstGeom>
          <a:noFill/>
          <a:ln w="28575" algn="ctr">
            <a:solidFill>
              <a:srgbClr val="FF0000"/>
            </a:solidFill>
            <a:round/>
            <a:headEnd/>
            <a:tailEnd/>
          </a:ln>
        </p:spPr>
      </p:cxnSp>
      <p:pic>
        <p:nvPicPr>
          <p:cNvPr id="37" name="Picture 6" descr="server"/>
          <p:cNvPicPr>
            <a:picLocks noChangeAspect="1" noChangeArrowheads="1"/>
          </p:cNvPicPr>
          <p:nvPr/>
        </p:nvPicPr>
        <p:blipFill>
          <a:blip r:embed="rId6" cstate="print">
            <a:duotone>
              <a:prstClr val="black"/>
              <a:schemeClr val="accent2">
                <a:tint val="45000"/>
                <a:satMod val="400000"/>
              </a:schemeClr>
            </a:duotone>
          </a:blip>
          <a:srcRect/>
          <a:stretch>
            <a:fillRect/>
          </a:stretch>
        </p:blipFill>
        <p:spPr bwMode="auto">
          <a:xfrm>
            <a:off x="8148939" y="3699998"/>
            <a:ext cx="378232" cy="610842"/>
          </a:xfrm>
          <a:prstGeom prst="rect">
            <a:avLst/>
          </a:prstGeom>
          <a:noFill/>
          <a:ln w="9525">
            <a:noFill/>
            <a:miter lim="800000"/>
            <a:headEnd/>
            <a:tailEnd/>
          </a:ln>
        </p:spPr>
      </p:pic>
      <p:cxnSp>
        <p:nvCxnSpPr>
          <p:cNvPr id="38" name="Straight Connector 40"/>
          <p:cNvCxnSpPr>
            <a:cxnSpLocks noChangeShapeType="1"/>
            <a:stCxn id="32" idx="1"/>
            <a:endCxn id="37" idx="0"/>
          </p:cNvCxnSpPr>
          <p:nvPr/>
        </p:nvCxnSpPr>
        <p:spPr bwMode="auto">
          <a:xfrm rot="16200000" flipH="1">
            <a:off x="8146997" y="3508940"/>
            <a:ext cx="380732" cy="1384"/>
          </a:xfrm>
          <a:prstGeom prst="line">
            <a:avLst/>
          </a:prstGeom>
          <a:noFill/>
          <a:ln w="28575" algn="ctr">
            <a:solidFill>
              <a:srgbClr val="FF0000"/>
            </a:solidFill>
            <a:round/>
            <a:headEnd/>
            <a:tailEnd/>
          </a:ln>
        </p:spPr>
      </p:cxnSp>
      <p:sp>
        <p:nvSpPr>
          <p:cNvPr id="70" name="Left Brace 30"/>
          <p:cNvSpPr>
            <a:spLocks/>
          </p:cNvSpPr>
          <p:nvPr/>
        </p:nvSpPr>
        <p:spPr bwMode="auto">
          <a:xfrm rot="5400000">
            <a:off x="3587750" y="-1889935"/>
            <a:ext cx="355600" cy="7073900"/>
          </a:xfrm>
          <a:prstGeom prst="leftBrace">
            <a:avLst>
              <a:gd name="adj1" fmla="val 15715"/>
              <a:gd name="adj2" fmla="val 50537"/>
            </a:avLst>
          </a:prstGeom>
          <a:noFill/>
          <a:ln w="28575" algn="ctr">
            <a:solidFill>
              <a:srgbClr val="0070C0"/>
            </a:solidFill>
            <a:round/>
            <a:headEnd/>
            <a:tailEnd/>
          </a:ln>
        </p:spPr>
        <p:txBody>
          <a:bodyPr/>
          <a:lstStyle/>
          <a:p>
            <a:pPr eaLnBrk="0" hangingPunct="0"/>
            <a:endParaRPr lang="en-US" sz="2400">
              <a:solidFill>
                <a:srgbClr val="0070C0"/>
              </a:solidFill>
            </a:endParaRPr>
          </a:p>
        </p:txBody>
      </p:sp>
      <p:pic>
        <p:nvPicPr>
          <p:cNvPr id="48" name="Picture 6" descr="server"/>
          <p:cNvPicPr>
            <a:picLocks noChangeAspect="1" noChangeArrowheads="1"/>
          </p:cNvPicPr>
          <p:nvPr/>
        </p:nvPicPr>
        <p:blipFill>
          <a:blip r:embed="rId6" cstate="print">
            <a:duotone>
              <a:prstClr val="black"/>
              <a:schemeClr val="accent2">
                <a:tint val="45000"/>
                <a:satMod val="400000"/>
              </a:schemeClr>
            </a:duotone>
          </a:blip>
          <a:srcRect/>
          <a:stretch>
            <a:fillRect/>
          </a:stretch>
        </p:blipFill>
        <p:spPr bwMode="auto">
          <a:xfrm>
            <a:off x="6941483" y="2541412"/>
            <a:ext cx="378232" cy="610842"/>
          </a:xfrm>
          <a:prstGeom prst="rect">
            <a:avLst/>
          </a:prstGeom>
          <a:noFill/>
        </p:spPr>
      </p:pic>
      <p:graphicFrame>
        <p:nvGraphicFramePr>
          <p:cNvPr id="51" name="Table 50"/>
          <p:cNvGraphicFramePr>
            <a:graphicFrameLocks noGrp="1"/>
          </p:cNvGraphicFramePr>
          <p:nvPr>
            <p:extLst>
              <p:ext uri="{D42A27DB-BD31-4B8C-83A1-F6EECF244321}">
                <p14:modId xmlns:p14="http://schemas.microsoft.com/office/powerpoint/2010/main" val="2805505325"/>
              </p:ext>
            </p:extLst>
          </p:nvPr>
        </p:nvGraphicFramePr>
        <p:xfrm>
          <a:off x="180975" y="3304654"/>
          <a:ext cx="2276475" cy="548640"/>
        </p:xfrm>
        <a:graphic>
          <a:graphicData uri="http://schemas.openxmlformats.org/drawingml/2006/table">
            <a:tbl>
              <a:tblPr>
                <a:tableStyleId>{0505E3EF-67EA-436B-97B2-0124C06EBD24}</a:tableStyleId>
              </a:tblPr>
              <a:tblGrid>
                <a:gridCol w="2276475"/>
              </a:tblGrid>
              <a:tr h="16933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70C0"/>
                          </a:solidFill>
                          <a:latin typeface="Arial" pitchFamily="34" charset="0"/>
                          <a:cs typeface="Arial" pitchFamily="34" charset="0"/>
                        </a:rPr>
                        <a:t>IPSEC (Suite B)</a:t>
                      </a:r>
                    </a:p>
                  </a:txBody>
                  <a:tcPr>
                    <a:solidFill>
                      <a:schemeClr val="bg1"/>
                    </a:solidFill>
                  </a:tcPr>
                </a:tc>
              </a:tr>
              <a:tr h="169333">
                <a:tc>
                  <a:txBody>
                    <a:bodyPr/>
                    <a:lstStyle/>
                    <a:p>
                      <a:pPr algn="ctr"/>
                      <a:r>
                        <a:rPr lang="en-US" sz="1200" b="1" dirty="0" smtClean="0">
                          <a:solidFill>
                            <a:schemeClr val="tx1"/>
                          </a:solidFill>
                          <a:latin typeface="Arial" pitchFamily="34" charset="0"/>
                          <a:cs typeface="Arial" pitchFamily="34" charset="0"/>
                        </a:rPr>
                        <a:t>Microsoft WPA2 Client</a:t>
                      </a:r>
                      <a:endParaRPr lang="en-US" sz="1200" b="1" dirty="0">
                        <a:solidFill>
                          <a:schemeClr val="tx1"/>
                        </a:solidFill>
                        <a:latin typeface="Arial" pitchFamily="34" charset="0"/>
                        <a:cs typeface="Arial" pitchFamily="34" charset="0"/>
                      </a:endParaRPr>
                    </a:p>
                  </a:txBody>
                  <a:tcPr>
                    <a:solidFill>
                      <a:schemeClr val="bg1"/>
                    </a:solidFill>
                  </a:tcPr>
                </a:tc>
              </a:tr>
            </a:tbl>
          </a:graphicData>
        </a:graphic>
      </p:graphicFrame>
      <p:graphicFrame>
        <p:nvGraphicFramePr>
          <p:cNvPr id="52" name="Table 51"/>
          <p:cNvGraphicFramePr>
            <a:graphicFrameLocks noGrp="1"/>
          </p:cNvGraphicFramePr>
          <p:nvPr>
            <p:extLst>
              <p:ext uri="{D42A27DB-BD31-4B8C-83A1-F6EECF244321}">
                <p14:modId xmlns:p14="http://schemas.microsoft.com/office/powerpoint/2010/main" val="3742081975"/>
              </p:ext>
            </p:extLst>
          </p:nvPr>
        </p:nvGraphicFramePr>
        <p:xfrm>
          <a:off x="3533114" y="3095104"/>
          <a:ext cx="1096965" cy="457200"/>
        </p:xfrm>
        <a:graphic>
          <a:graphicData uri="http://schemas.openxmlformats.org/drawingml/2006/table">
            <a:tbl>
              <a:tblPr>
                <a:tableStyleId>{0505E3EF-67EA-436B-97B2-0124C06EBD24}</a:tableStyleId>
              </a:tblPr>
              <a:tblGrid>
                <a:gridCol w="1096965"/>
              </a:tblGrid>
              <a:tr h="169333">
                <a:tc>
                  <a:txBody>
                    <a:bodyPr/>
                    <a:lstStyle/>
                    <a:p>
                      <a:pPr algn="ctr"/>
                      <a:r>
                        <a:rPr lang="en-US" sz="1200" b="1" dirty="0" smtClean="0">
                          <a:solidFill>
                            <a:schemeClr val="tx1"/>
                          </a:solidFill>
                          <a:latin typeface="Arial" pitchFamily="34" charset="0"/>
                          <a:cs typeface="Arial" pitchFamily="34" charset="0"/>
                        </a:rPr>
                        <a:t>WLAN </a:t>
                      </a:r>
                      <a:r>
                        <a:rPr lang="en-US" sz="1200" b="1" baseline="0" dirty="0" smtClean="0">
                          <a:solidFill>
                            <a:schemeClr val="tx1"/>
                          </a:solidFill>
                          <a:latin typeface="Arial" pitchFamily="34" charset="0"/>
                          <a:cs typeface="Arial" pitchFamily="34" charset="0"/>
                        </a:rPr>
                        <a:t>Controller</a:t>
                      </a:r>
                      <a:endParaRPr lang="en-US" sz="1200" b="1" dirty="0">
                        <a:solidFill>
                          <a:schemeClr val="tx1"/>
                        </a:solidFill>
                        <a:latin typeface="Arial" pitchFamily="34" charset="0"/>
                        <a:cs typeface="Arial" pitchFamily="34" charset="0"/>
                      </a:endParaRPr>
                    </a:p>
                  </a:txBody>
                  <a:tcPr>
                    <a:solidFill>
                      <a:schemeClr val="bg1"/>
                    </a:solidFill>
                  </a:tcPr>
                </a:tc>
              </a:tr>
            </a:tbl>
          </a:graphicData>
        </a:graphic>
      </p:graphicFrame>
      <p:graphicFrame>
        <p:nvGraphicFramePr>
          <p:cNvPr id="53" name="Table 52"/>
          <p:cNvGraphicFramePr>
            <a:graphicFrameLocks noGrp="1"/>
          </p:cNvGraphicFramePr>
          <p:nvPr>
            <p:extLst>
              <p:ext uri="{D42A27DB-BD31-4B8C-83A1-F6EECF244321}">
                <p14:modId xmlns:p14="http://schemas.microsoft.com/office/powerpoint/2010/main" val="3332640313"/>
              </p:ext>
            </p:extLst>
          </p:nvPr>
        </p:nvGraphicFramePr>
        <p:xfrm>
          <a:off x="6224340" y="3320529"/>
          <a:ext cx="1828800" cy="274320"/>
        </p:xfrm>
        <a:graphic>
          <a:graphicData uri="http://schemas.openxmlformats.org/drawingml/2006/table">
            <a:tbl>
              <a:tblPr>
                <a:tableStyleId>{0505E3EF-67EA-436B-97B2-0124C06EBD24}</a:tableStyleId>
              </a:tblPr>
              <a:tblGrid>
                <a:gridCol w="1828800"/>
              </a:tblGrid>
              <a:tr h="16933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70C0"/>
                          </a:solidFill>
                          <a:latin typeface="Arial" pitchFamily="34" charset="0"/>
                          <a:cs typeface="Arial" pitchFamily="34" charset="0"/>
                        </a:rPr>
                        <a:t>VPN</a:t>
                      </a:r>
                      <a:r>
                        <a:rPr lang="en-US" sz="1200" b="1" baseline="0" dirty="0" smtClean="0">
                          <a:solidFill>
                            <a:srgbClr val="0070C0"/>
                          </a:solidFill>
                          <a:latin typeface="Arial" pitchFamily="34" charset="0"/>
                          <a:cs typeface="Arial" pitchFamily="34" charset="0"/>
                        </a:rPr>
                        <a:t> Concentrator</a:t>
                      </a:r>
                      <a:endParaRPr lang="en-US" sz="1200" b="1" dirty="0" smtClean="0">
                        <a:solidFill>
                          <a:srgbClr val="0070C0"/>
                        </a:solidFill>
                        <a:latin typeface="Arial" pitchFamily="34" charset="0"/>
                        <a:cs typeface="Arial" pitchFamily="34" charset="0"/>
                      </a:endParaRPr>
                    </a:p>
                  </a:txBody>
                  <a:tcPr>
                    <a:solidFill>
                      <a:schemeClr val="bg1"/>
                    </a:solidFill>
                  </a:tcPr>
                </a:tc>
              </a:tr>
            </a:tbl>
          </a:graphicData>
        </a:graphic>
      </p:graphicFrame>
      <p:pic>
        <p:nvPicPr>
          <p:cNvPr id="55" name="Picture 3"/>
          <p:cNvPicPr>
            <a:picLocks noChangeAspect="1" noChangeArrowheads="1"/>
          </p:cNvPicPr>
          <p:nvPr/>
        </p:nvPicPr>
        <p:blipFill>
          <a:blip r:embed="rId7" cstate="print"/>
          <a:srcRect t="4876" b="24371"/>
          <a:stretch>
            <a:fillRect/>
          </a:stretch>
        </p:blipFill>
        <p:spPr bwMode="auto">
          <a:xfrm>
            <a:off x="173366" y="2730930"/>
            <a:ext cx="579110" cy="544965"/>
          </a:xfrm>
          <a:prstGeom prst="rect">
            <a:avLst/>
          </a:prstGeom>
          <a:noFill/>
          <a:ln w="12700">
            <a:solidFill>
              <a:schemeClr val="tx2">
                <a:lumMod val="60000"/>
                <a:lumOff val="40000"/>
              </a:schemeClr>
            </a:solidFill>
            <a:miter lim="800000"/>
            <a:headEnd/>
            <a:tailEnd/>
          </a:ln>
        </p:spPr>
      </p:pic>
      <p:sp>
        <p:nvSpPr>
          <p:cNvPr id="64" name="Rectangle 31"/>
          <p:cNvSpPr>
            <a:spLocks noChangeArrowheads="1"/>
          </p:cNvSpPr>
          <p:nvPr/>
        </p:nvSpPr>
        <p:spPr bwMode="auto">
          <a:xfrm>
            <a:off x="2771150" y="1237728"/>
            <a:ext cx="1945725" cy="276999"/>
          </a:xfrm>
          <a:prstGeom prst="rect">
            <a:avLst/>
          </a:prstGeom>
          <a:noFill/>
          <a:ln w="9525">
            <a:noFill/>
            <a:miter lim="800000"/>
            <a:headEnd/>
            <a:tailEnd/>
          </a:ln>
        </p:spPr>
        <p:txBody>
          <a:bodyPr wrap="none">
            <a:spAutoFit/>
          </a:bodyPr>
          <a:lstStyle/>
          <a:p>
            <a:pPr algn="ctr"/>
            <a:r>
              <a:rPr lang="en-US" sz="1200" b="1" dirty="0" smtClean="0">
                <a:solidFill>
                  <a:srgbClr val="0070C0"/>
                </a:solidFill>
                <a:cs typeface="Arial" pitchFamily="34" charset="0"/>
              </a:rPr>
              <a:t>IPsec Tunnel (Vendor B)</a:t>
            </a:r>
            <a:endParaRPr lang="en-US" sz="1200" b="1" dirty="0">
              <a:solidFill>
                <a:srgbClr val="0070C0"/>
              </a:solidFill>
              <a:cs typeface="Arial" pitchFamily="34" charset="0"/>
            </a:endParaRPr>
          </a:p>
        </p:txBody>
      </p:sp>
      <p:sp>
        <p:nvSpPr>
          <p:cNvPr id="65" name="Rectangle 29"/>
          <p:cNvSpPr>
            <a:spLocks noChangeArrowheads="1"/>
          </p:cNvSpPr>
          <p:nvPr/>
        </p:nvSpPr>
        <p:spPr bwMode="auto">
          <a:xfrm>
            <a:off x="1084096" y="1837804"/>
            <a:ext cx="3066032" cy="276999"/>
          </a:xfrm>
          <a:prstGeom prst="rect">
            <a:avLst/>
          </a:prstGeom>
          <a:noFill/>
          <a:ln w="9525">
            <a:noFill/>
            <a:miter lim="800000"/>
            <a:headEnd/>
            <a:tailEnd/>
          </a:ln>
        </p:spPr>
        <p:txBody>
          <a:bodyPr wrap="none">
            <a:spAutoFit/>
          </a:bodyPr>
          <a:lstStyle/>
          <a:p>
            <a:pPr algn="ctr"/>
            <a:r>
              <a:rPr lang="en-US" sz="1200" b="1" dirty="0" smtClean="0">
                <a:cs typeface="Arial" pitchFamily="34" charset="0"/>
              </a:rPr>
              <a:t>WPA2 - Vendor A (Aruba + Client Stack)</a:t>
            </a:r>
            <a:endParaRPr lang="en-US" sz="1200" b="1" dirty="0">
              <a:cs typeface="Arial" pitchFamily="34" charset="0"/>
            </a:endParaRPr>
          </a:p>
        </p:txBody>
      </p:sp>
      <p:pic>
        <p:nvPicPr>
          <p:cNvPr id="36866" name="Picture 2" descr="C:\Files\Aruba\Marketing\Graphics\Aruba VRD Icon Art Library\Aruba VRD Icons - PNG Format\switch.png"/>
          <p:cNvPicPr>
            <a:picLocks noChangeAspect="1" noChangeArrowheads="1"/>
          </p:cNvPicPr>
          <p:nvPr/>
        </p:nvPicPr>
        <p:blipFill>
          <a:blip r:embed="rId8" cstate="print">
            <a:grayscl/>
          </a:blip>
          <a:srcRect/>
          <a:stretch>
            <a:fillRect/>
          </a:stretch>
        </p:blipFill>
        <p:spPr bwMode="auto">
          <a:xfrm>
            <a:off x="2778125" y="2712228"/>
            <a:ext cx="517525" cy="385905"/>
          </a:xfrm>
          <a:prstGeom prst="rect">
            <a:avLst/>
          </a:prstGeom>
          <a:noFill/>
          <a:ln w="9525">
            <a:noFill/>
            <a:miter lim="800000"/>
            <a:headEnd/>
            <a:tailEnd/>
          </a:ln>
        </p:spPr>
      </p:pic>
      <p:sp>
        <p:nvSpPr>
          <p:cNvPr id="88" name="Rectangle 87"/>
          <p:cNvSpPr/>
          <p:nvPr/>
        </p:nvSpPr>
        <p:spPr>
          <a:xfrm>
            <a:off x="1459170" y="2491565"/>
            <a:ext cx="570990" cy="246221"/>
          </a:xfrm>
          <a:prstGeom prst="rect">
            <a:avLst/>
          </a:prstGeom>
        </p:spPr>
        <p:txBody>
          <a:bodyPr wrap="none">
            <a:spAutoFit/>
          </a:bodyPr>
          <a:lstStyle/>
          <a:p>
            <a:pPr algn="ctr">
              <a:defRPr/>
            </a:pPr>
            <a:r>
              <a:rPr lang="en-US" sz="1000" b="1" dirty="0" smtClean="0">
                <a:solidFill>
                  <a:schemeClr val="bg1">
                    <a:lumMod val="50000"/>
                  </a:schemeClr>
                </a:solidFill>
                <a:ea typeface="ＭＳ Ｐゴシック" pitchFamily="34" charset="-128"/>
                <a:cs typeface="Arial" pitchFamily="34" charset="0"/>
              </a:rPr>
              <a:t>WLAN</a:t>
            </a:r>
            <a:endParaRPr lang="en-US" sz="1000" b="1" dirty="0">
              <a:solidFill>
                <a:schemeClr val="bg1">
                  <a:lumMod val="50000"/>
                </a:schemeClr>
              </a:solidFill>
              <a:ea typeface="ＭＳ Ｐゴシック" pitchFamily="34" charset="-128"/>
              <a:cs typeface="Arial" pitchFamily="34" charset="0"/>
            </a:endParaRPr>
          </a:p>
        </p:txBody>
      </p:sp>
    </p:spTree>
    <p:extLst>
      <p:ext uri="{BB962C8B-B14F-4D97-AF65-F5344CB8AC3E}">
        <p14:creationId xmlns:p14="http://schemas.microsoft.com/office/powerpoint/2010/main" val="883368491"/>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Wi-Fi and Cellular Data</a:t>
            </a:r>
            <a:endParaRPr lang="en-US" dirty="0"/>
          </a:p>
        </p:txBody>
      </p:sp>
    </p:spTree>
    <p:extLst>
      <p:ext uri="{BB962C8B-B14F-4D97-AF65-F5344CB8AC3E}">
        <p14:creationId xmlns:p14="http://schemas.microsoft.com/office/powerpoint/2010/main" val="2424927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Highlights</a:t>
            </a:r>
            <a:endParaRPr lang="en-US" dirty="0"/>
          </a:p>
        </p:txBody>
      </p:sp>
      <p:sp>
        <p:nvSpPr>
          <p:cNvPr id="4" name="Text Placeholder 3"/>
          <p:cNvSpPr>
            <a:spLocks noGrp="1"/>
          </p:cNvSpPr>
          <p:nvPr>
            <p:ph type="body" sz="quarter" idx="10"/>
          </p:nvPr>
        </p:nvSpPr>
        <p:spPr/>
        <p:txBody>
          <a:bodyPr/>
          <a:lstStyle/>
          <a:p>
            <a:r>
              <a:rPr lang="en-US" dirty="0" smtClean="0"/>
              <a:t>Major importance to cellular carriers</a:t>
            </a:r>
          </a:p>
          <a:p>
            <a:pPr lvl="1"/>
            <a:r>
              <a:rPr lang="en-US" dirty="0" smtClean="0"/>
              <a:t>Running out of capacity</a:t>
            </a:r>
          </a:p>
          <a:p>
            <a:pPr lvl="1"/>
            <a:r>
              <a:rPr lang="en-US" dirty="0" smtClean="0"/>
              <a:t>How do we make cellular offload seamless?  New standards like Hotspot 2.0 under development.</a:t>
            </a:r>
          </a:p>
          <a:p>
            <a:pPr lvl="1"/>
            <a:r>
              <a:rPr lang="en-US" dirty="0" smtClean="0"/>
              <a:t>Want to keep control of the user experience</a:t>
            </a:r>
          </a:p>
          <a:p>
            <a:r>
              <a:rPr lang="en-US" dirty="0" smtClean="0"/>
              <a:t>What about enterprises?</a:t>
            </a:r>
          </a:p>
          <a:p>
            <a:pPr lvl="1"/>
            <a:r>
              <a:rPr lang="en-US" dirty="0" smtClean="0"/>
              <a:t>Unless outsourcing entire WLAN to a carrier, not a major concern</a:t>
            </a:r>
          </a:p>
          <a:p>
            <a:pPr lvl="1"/>
            <a:r>
              <a:rPr lang="en-US" dirty="0" smtClean="0"/>
              <a:t>Very large enterprises/large public venues may have opportunities to lease their WLAN to a carrier</a:t>
            </a:r>
          </a:p>
          <a:p>
            <a:pPr lvl="1"/>
            <a:r>
              <a:rPr lang="en-US" dirty="0" err="1" smtClean="0"/>
              <a:t>Colocated</a:t>
            </a:r>
            <a:r>
              <a:rPr lang="en-US" dirty="0" smtClean="0"/>
              <a:t> Wi-Fi APs and cellular radios can cause interference – use caution</a:t>
            </a:r>
            <a:endParaRPr lang="en-US" dirty="0"/>
          </a:p>
        </p:txBody>
      </p:sp>
    </p:spTree>
    <p:extLst>
      <p:ext uri="{BB962C8B-B14F-4D97-AF65-F5344CB8AC3E}">
        <p14:creationId xmlns:p14="http://schemas.microsoft.com/office/powerpoint/2010/main" val="3479663346"/>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Jon Green</a:t>
            </a:r>
          </a:p>
          <a:p>
            <a:r>
              <a:rPr lang="en-US" dirty="0" smtClean="0"/>
              <a:t>jgreen@arubanetworks.com</a:t>
            </a:r>
            <a:endParaRPr lang="en-US" dirty="0"/>
          </a:p>
        </p:txBody>
      </p:sp>
    </p:spTree>
    <p:extLst>
      <p:ext uri="{BB962C8B-B14F-4D97-AF65-F5344CB8AC3E}">
        <p14:creationId xmlns:p14="http://schemas.microsoft.com/office/powerpoint/2010/main" val="3309711143"/>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Gigabit Wi-Fi (802.11ac/ad)</a:t>
            </a:r>
            <a:endParaRPr lang="en-US" dirty="0"/>
          </a:p>
        </p:txBody>
      </p:sp>
    </p:spTree>
    <p:extLst>
      <p:ext uri="{BB962C8B-B14F-4D97-AF65-F5344CB8AC3E}">
        <p14:creationId xmlns:p14="http://schemas.microsoft.com/office/powerpoint/2010/main" val="3768630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3"/>
          <p:cNvSpPr>
            <a:spLocks noGrp="1"/>
          </p:cNvSpPr>
          <p:nvPr>
            <p:ph type="title"/>
          </p:nvPr>
        </p:nvSpPr>
        <p:spPr/>
        <p:txBody>
          <a:bodyPr anchor="ctr"/>
          <a:lstStyle/>
          <a:p>
            <a:pPr eaLnBrk="1" hangingPunct="1"/>
            <a:r>
              <a:rPr lang="en-US" dirty="0" smtClean="0">
                <a:solidFill>
                  <a:schemeClr val="bg1"/>
                </a:solidFill>
                <a:ea typeface="ＭＳ Ｐゴシック"/>
                <a:cs typeface="ＭＳ Ｐゴシック"/>
              </a:rPr>
              <a:t>IEEE P802.11ac Basics</a:t>
            </a:r>
          </a:p>
        </p:txBody>
      </p:sp>
      <p:sp>
        <p:nvSpPr>
          <p:cNvPr id="69635" name="Content Placeholder 4"/>
          <p:cNvSpPr>
            <a:spLocks noGrp="1"/>
          </p:cNvSpPr>
          <p:nvPr>
            <p:ph type="body" sz="quarter" idx="10"/>
          </p:nvPr>
        </p:nvSpPr>
        <p:spPr>
          <a:xfrm>
            <a:off x="808038" y="1270134"/>
            <a:ext cx="7543800" cy="4224580"/>
          </a:xfrm>
        </p:spPr>
        <p:txBody>
          <a:bodyPr/>
          <a:lstStyle/>
          <a:p>
            <a:pPr eaLnBrk="1" hangingPunct="1"/>
            <a:r>
              <a:rPr lang="en-US" b="1" dirty="0" smtClean="0">
                <a:latin typeface="Arial" charset="0"/>
                <a:cs typeface="Arial" charset="0"/>
              </a:rPr>
              <a:t>Title</a:t>
            </a:r>
            <a:r>
              <a:rPr lang="en-US" dirty="0" smtClean="0">
                <a:latin typeface="Arial" charset="0"/>
                <a:cs typeface="Arial" charset="0"/>
              </a:rPr>
              <a:t>: </a:t>
            </a:r>
            <a:r>
              <a:rPr lang="en-US" sz="1900" dirty="0" smtClean="0">
                <a:latin typeface="Arial" charset="0"/>
                <a:cs typeface="Arial" charset="0"/>
              </a:rPr>
              <a:t>Enhancements for Very High Throughput for operation in bands below 6GHz</a:t>
            </a:r>
          </a:p>
          <a:p>
            <a:pPr eaLnBrk="1" hangingPunct="1">
              <a:spcBef>
                <a:spcPts val="600"/>
              </a:spcBef>
            </a:pPr>
            <a:r>
              <a:rPr lang="en-US" b="1" dirty="0" smtClean="0">
                <a:latin typeface="Arial" charset="0"/>
                <a:cs typeface="Arial" charset="0"/>
              </a:rPr>
              <a:t>Scope: </a:t>
            </a:r>
            <a:r>
              <a:rPr lang="en-US" sz="1900" dirty="0" smtClean="0">
                <a:latin typeface="Arial" charset="0"/>
                <a:cs typeface="Arial" charset="0"/>
              </a:rPr>
              <a:t>Modifications to both the 802.11 physical layers (PHY) and the 802.11 Medium Access Control Layer (MAC)</a:t>
            </a:r>
          </a:p>
          <a:p>
            <a:pPr lvl="1" eaLnBrk="1" hangingPunct="1"/>
            <a:r>
              <a:rPr lang="en-US" sz="1800" b="1" dirty="0" smtClean="0">
                <a:solidFill>
                  <a:srgbClr val="87AAB2"/>
                </a:solidFill>
                <a:latin typeface="Arial" charset="0"/>
                <a:cs typeface="Arial" charset="0"/>
              </a:rPr>
              <a:t>At least 1 </a:t>
            </a:r>
            <a:r>
              <a:rPr lang="en-US" sz="1800" b="1" dirty="0" err="1" smtClean="0">
                <a:solidFill>
                  <a:srgbClr val="87AAB2"/>
                </a:solidFill>
                <a:latin typeface="Arial" charset="0"/>
                <a:cs typeface="Arial" charset="0"/>
              </a:rPr>
              <a:t>Gbps</a:t>
            </a:r>
            <a:r>
              <a:rPr lang="en-US" sz="1800" b="1" dirty="0" smtClean="0">
                <a:solidFill>
                  <a:srgbClr val="87AAB2"/>
                </a:solidFill>
                <a:latin typeface="Arial" charset="0"/>
                <a:cs typeface="Arial" charset="0"/>
              </a:rPr>
              <a:t> </a:t>
            </a:r>
            <a:r>
              <a:rPr lang="en-US" sz="1800" dirty="0">
                <a:solidFill>
                  <a:srgbClr val="87AAB2"/>
                </a:solidFill>
                <a:latin typeface="Arial" charset="0"/>
                <a:cs typeface="Arial" charset="0"/>
              </a:rPr>
              <a:t>Multi-station (STA) throughput and </a:t>
            </a:r>
            <a:r>
              <a:rPr lang="en-US" sz="1800" dirty="0" smtClean="0">
                <a:solidFill>
                  <a:srgbClr val="87AAB2"/>
                </a:solidFill>
                <a:latin typeface="Arial" charset="0"/>
                <a:cs typeface="Arial" charset="0"/>
              </a:rPr>
              <a:t>a maximum single link throughput of at least 500 Mbps. </a:t>
            </a:r>
          </a:p>
          <a:p>
            <a:pPr lvl="1" eaLnBrk="1" hangingPunct="1"/>
            <a:r>
              <a:rPr lang="en-US" sz="1800" dirty="0" smtClean="0">
                <a:solidFill>
                  <a:srgbClr val="87AAB2"/>
                </a:solidFill>
                <a:latin typeface="Arial" charset="0"/>
                <a:cs typeface="Arial" charset="0"/>
              </a:rPr>
              <a:t>6 GHz below </a:t>
            </a:r>
            <a:r>
              <a:rPr lang="en-US" sz="1800" dirty="0">
                <a:solidFill>
                  <a:srgbClr val="87AAB2"/>
                </a:solidFill>
                <a:latin typeface="Arial" charset="0"/>
                <a:cs typeface="Arial" charset="0"/>
              </a:rPr>
              <a:t>carrier </a:t>
            </a:r>
            <a:r>
              <a:rPr lang="en-US" sz="1800" dirty="0" smtClean="0">
                <a:solidFill>
                  <a:srgbClr val="87AAB2"/>
                </a:solidFill>
                <a:latin typeface="Arial" charset="0"/>
                <a:cs typeface="Arial" charset="0"/>
              </a:rPr>
              <a:t>frequency operation </a:t>
            </a:r>
            <a:r>
              <a:rPr lang="en-US" sz="1800" b="1" dirty="0" smtClean="0">
                <a:solidFill>
                  <a:srgbClr val="87AAB2"/>
                </a:solidFill>
                <a:latin typeface="Arial" charset="0"/>
                <a:cs typeface="Arial" charset="0"/>
              </a:rPr>
              <a:t>excluding 2.4 GHz</a:t>
            </a:r>
            <a:endParaRPr lang="en-US" sz="1800" dirty="0" smtClean="0">
              <a:solidFill>
                <a:srgbClr val="87AAB2"/>
              </a:solidFill>
              <a:latin typeface="Arial" charset="0"/>
              <a:cs typeface="Arial" charset="0"/>
            </a:endParaRPr>
          </a:p>
          <a:p>
            <a:pPr lvl="1" eaLnBrk="1" hangingPunct="1"/>
            <a:r>
              <a:rPr lang="en-US" sz="1800" b="1" dirty="0">
                <a:solidFill>
                  <a:srgbClr val="87AAB2"/>
                </a:solidFill>
                <a:latin typeface="Arial" charset="0"/>
                <a:cs typeface="Arial" charset="0"/>
              </a:rPr>
              <a:t>B</a:t>
            </a:r>
            <a:r>
              <a:rPr lang="en-US" sz="1800" b="1" dirty="0" smtClean="0">
                <a:solidFill>
                  <a:srgbClr val="87AAB2"/>
                </a:solidFill>
                <a:latin typeface="Arial" charset="0"/>
                <a:cs typeface="Arial" charset="0"/>
              </a:rPr>
              <a:t>ackward compatible </a:t>
            </a:r>
            <a:r>
              <a:rPr lang="en-US" sz="1800" dirty="0" smtClean="0">
                <a:solidFill>
                  <a:srgbClr val="87AAB2"/>
                </a:solidFill>
                <a:latin typeface="Arial" charset="0"/>
                <a:cs typeface="Arial" charset="0"/>
              </a:rPr>
              <a:t>and coexistence with legacy IEEE802.11 devices in the 5 GHz unlicensed band.</a:t>
            </a:r>
            <a:endParaRPr lang="en-US" sz="1800" dirty="0">
              <a:solidFill>
                <a:srgbClr val="87AAB2"/>
              </a:solidFill>
              <a:latin typeface="Arial" charset="0"/>
              <a:cs typeface="Arial" charset="0"/>
            </a:endParaRPr>
          </a:p>
          <a:p>
            <a:pPr eaLnBrk="1" hangingPunct="1">
              <a:spcBef>
                <a:spcPts val="600"/>
              </a:spcBef>
            </a:pPr>
            <a:r>
              <a:rPr lang="en-US" b="1" dirty="0">
                <a:latin typeface="Arial" charset="0"/>
                <a:cs typeface="Arial" charset="0"/>
              </a:rPr>
              <a:t>Project Purpose: </a:t>
            </a:r>
            <a:r>
              <a:rPr lang="en-US" sz="1900" dirty="0" smtClean="0">
                <a:latin typeface="Arial" charset="0"/>
                <a:cs typeface="Arial" charset="0"/>
              </a:rPr>
              <a:t>Significantly </a:t>
            </a:r>
            <a:r>
              <a:rPr lang="en-US" sz="1900" dirty="0">
                <a:latin typeface="Arial" charset="0"/>
                <a:cs typeface="Arial" charset="0"/>
              </a:rPr>
              <a:t>higher </a:t>
            </a:r>
            <a:r>
              <a:rPr lang="en-US" sz="1900" dirty="0" smtClean="0">
                <a:latin typeface="Arial" charset="0"/>
                <a:cs typeface="Arial" charset="0"/>
              </a:rPr>
              <a:t>throughput </a:t>
            </a:r>
            <a:r>
              <a:rPr lang="en-US" sz="1900" dirty="0">
                <a:latin typeface="Arial" charset="0"/>
                <a:cs typeface="Arial" charset="0"/>
              </a:rPr>
              <a:t>for existing WLAN application areas and to </a:t>
            </a:r>
            <a:r>
              <a:rPr lang="en-US" sz="1900" b="1" dirty="0">
                <a:latin typeface="Arial" charset="0"/>
                <a:cs typeface="Arial" charset="0"/>
              </a:rPr>
              <a:t>enable new market segments</a:t>
            </a:r>
            <a:r>
              <a:rPr lang="en-US" sz="1900" dirty="0">
                <a:latin typeface="Arial" charset="0"/>
                <a:cs typeface="Arial" charset="0"/>
              </a:rPr>
              <a:t> for operation below 6 GHz </a:t>
            </a:r>
            <a:r>
              <a:rPr lang="en-US" sz="1900" b="1" dirty="0">
                <a:latin typeface="Arial" charset="0"/>
                <a:cs typeface="Arial" charset="0"/>
              </a:rPr>
              <a:t>including distribution of multiple multimedia/data streams</a:t>
            </a:r>
            <a:r>
              <a:rPr lang="en-US" sz="1900" dirty="0" smtClean="0">
                <a:latin typeface="Arial" charset="0"/>
                <a:cs typeface="Arial" charset="0"/>
              </a:rPr>
              <a:t>.</a:t>
            </a:r>
            <a:endParaRPr lang="en-US" sz="1900" dirty="0">
              <a:latin typeface="Arial" charset="0"/>
              <a:cs typeface="Arial" charset="0"/>
            </a:endParaRPr>
          </a:p>
        </p:txBody>
      </p:sp>
      <p:sp>
        <p:nvSpPr>
          <p:cNvPr id="69636" name="Text Box 128"/>
          <p:cNvSpPr txBox="1">
            <a:spLocks noChangeArrowheads="1"/>
          </p:cNvSpPr>
          <p:nvPr/>
        </p:nvSpPr>
        <p:spPr bwMode="auto">
          <a:xfrm>
            <a:off x="640123" y="5986461"/>
            <a:ext cx="4062413" cy="457200"/>
          </a:xfrm>
          <a:prstGeom prst="rect">
            <a:avLst/>
          </a:prstGeom>
          <a:noFill/>
          <a:ln w="9525">
            <a:noFill/>
            <a:miter lim="800000"/>
            <a:headEnd/>
            <a:tailEnd/>
          </a:ln>
        </p:spPr>
        <p:txBody>
          <a:bodyPr wrap="none">
            <a:spAutoFit/>
          </a:bodyPr>
          <a:lstStyle/>
          <a:p>
            <a:r>
              <a:rPr lang="en-US" sz="1200" dirty="0"/>
              <a:t>Source: P802.11ac Project Authorization Request (PAR)</a:t>
            </a:r>
            <a:r>
              <a:rPr lang="en-US" dirty="0">
                <a:latin typeface="Times" pitchFamily="18" charset="0"/>
              </a:rPr>
              <a:t> </a:t>
            </a:r>
          </a:p>
        </p:txBody>
      </p:sp>
      <p:sp>
        <p:nvSpPr>
          <p:cNvPr id="5" name="Text Box 15"/>
          <p:cNvSpPr txBox="1">
            <a:spLocks noChangeArrowheads="1"/>
          </p:cNvSpPr>
          <p:nvPr/>
        </p:nvSpPr>
        <p:spPr bwMode="auto">
          <a:xfrm>
            <a:off x="733425" y="6480175"/>
            <a:ext cx="1595438" cy="368300"/>
          </a:xfrm>
          <a:prstGeom prst="rect">
            <a:avLst/>
          </a:prstGeom>
          <a:noFill/>
          <a:ln w="9525">
            <a:noFill/>
            <a:miter lim="800000"/>
            <a:headEnd/>
            <a:tailEnd/>
          </a:ln>
        </p:spPr>
        <p:txBody>
          <a:bodyPr lIns="91388" tIns="45694" rIns="91388" bIns="45694">
            <a:spAutoFit/>
          </a:bodyPr>
          <a:lstStyle/>
          <a:p>
            <a:pPr eaLnBrk="0" hangingPunct="0">
              <a:defRPr/>
            </a:pPr>
            <a:r>
              <a:rPr lang="en-US" sz="600" dirty="0">
                <a:solidFill>
                  <a:schemeClr val="bg2"/>
                </a:solidFill>
                <a:cs typeface="Arial" charset="0"/>
              </a:rPr>
              <a:t/>
            </a:r>
            <a:br>
              <a:rPr lang="en-US" sz="600" dirty="0">
                <a:solidFill>
                  <a:schemeClr val="bg2"/>
                </a:solidFill>
                <a:cs typeface="Arial" charset="0"/>
              </a:rPr>
            </a:br>
            <a:r>
              <a:rPr lang="en-US" sz="600" dirty="0">
                <a:solidFill>
                  <a:schemeClr val="bg2"/>
                </a:solidFill>
                <a:cs typeface="Arial" charset="0"/>
              </a:rPr>
              <a:t>© Copyright </a:t>
            </a:r>
            <a:r>
              <a:rPr lang="en-US" sz="600" dirty="0" smtClean="0">
                <a:solidFill>
                  <a:schemeClr val="bg2"/>
                </a:solidFill>
                <a:cs typeface="Arial" charset="0"/>
              </a:rPr>
              <a:t>2012. </a:t>
            </a:r>
            <a:r>
              <a:rPr lang="en-US" sz="600" dirty="0">
                <a:solidFill>
                  <a:schemeClr val="bg2"/>
                </a:solidFill>
                <a:cs typeface="Arial" charset="0"/>
              </a:rPr>
              <a:t>Aruba Networks, Inc. </a:t>
            </a:r>
            <a:br>
              <a:rPr lang="en-US" sz="600" dirty="0">
                <a:solidFill>
                  <a:schemeClr val="bg2"/>
                </a:solidFill>
                <a:cs typeface="Arial" charset="0"/>
              </a:rPr>
            </a:br>
            <a:r>
              <a:rPr lang="en-US" sz="600" dirty="0">
                <a:solidFill>
                  <a:schemeClr val="bg2"/>
                </a:solidFill>
                <a:cs typeface="Arial" charset="0"/>
              </a:rPr>
              <a:t>All rights reserved</a:t>
            </a:r>
          </a:p>
        </p:txBody>
      </p:sp>
    </p:spTree>
    <p:extLst>
      <p:ext uri="{BB962C8B-B14F-4D97-AF65-F5344CB8AC3E}">
        <p14:creationId xmlns:p14="http://schemas.microsoft.com/office/powerpoint/2010/main" val="7638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3"/>
          <p:cNvSpPr>
            <a:spLocks noGrp="1"/>
          </p:cNvSpPr>
          <p:nvPr>
            <p:ph type="title"/>
          </p:nvPr>
        </p:nvSpPr>
        <p:spPr/>
        <p:txBody>
          <a:bodyPr anchor="ctr"/>
          <a:lstStyle/>
          <a:p>
            <a:pPr eaLnBrk="1" hangingPunct="1"/>
            <a:r>
              <a:rPr lang="en-US" dirty="0" smtClean="0">
                <a:solidFill>
                  <a:schemeClr val="bg1"/>
                </a:solidFill>
                <a:ea typeface="ＭＳ Ｐゴシック"/>
                <a:cs typeface="ＭＳ Ｐゴシック"/>
              </a:rPr>
              <a:t>802.11ad </a:t>
            </a:r>
            <a:r>
              <a:rPr lang="en-US" dirty="0" smtClean="0">
                <a:ea typeface="ＭＳ Ｐゴシック"/>
                <a:cs typeface="ＭＳ Ｐゴシック"/>
              </a:rPr>
              <a:t>≠ 802.11ac</a:t>
            </a:r>
            <a:endParaRPr lang="en-US" dirty="0" smtClean="0">
              <a:solidFill>
                <a:schemeClr val="bg1"/>
              </a:solidFill>
              <a:ea typeface="ＭＳ Ｐゴシック"/>
              <a:cs typeface="ＭＳ Ｐゴシック"/>
            </a:endParaRPr>
          </a:p>
        </p:txBody>
      </p:sp>
      <p:sp>
        <p:nvSpPr>
          <p:cNvPr id="73731" name="Content Placeholder 4"/>
          <p:cNvSpPr>
            <a:spLocks noGrp="1"/>
          </p:cNvSpPr>
          <p:nvPr>
            <p:ph type="body" sz="quarter" idx="10"/>
          </p:nvPr>
        </p:nvSpPr>
        <p:spPr>
          <a:xfrm>
            <a:off x="808037" y="1630120"/>
            <a:ext cx="6957329" cy="4224580"/>
          </a:xfrm>
        </p:spPr>
        <p:txBody>
          <a:bodyPr/>
          <a:lstStyle/>
          <a:p>
            <a:r>
              <a:rPr lang="en-US" sz="2800" dirty="0" smtClean="0">
                <a:latin typeface="Arial" charset="0"/>
                <a:cs typeface="Arial" charset="0"/>
              </a:rPr>
              <a:t>IEEE 802.11ad: </a:t>
            </a:r>
          </a:p>
          <a:p>
            <a:pPr lvl="1"/>
            <a:r>
              <a:rPr lang="en-US" sz="2700" dirty="0" smtClean="0">
                <a:solidFill>
                  <a:srgbClr val="88AAB3"/>
                </a:solidFill>
                <a:latin typeface="Arial" charset="0"/>
                <a:cs typeface="Arial" charset="0"/>
              </a:rPr>
              <a:t>60GHz specification</a:t>
            </a:r>
          </a:p>
          <a:p>
            <a:pPr lvl="1"/>
            <a:r>
              <a:rPr lang="en-US" sz="2700" dirty="0" smtClean="0">
                <a:solidFill>
                  <a:srgbClr val="88AAB3"/>
                </a:solidFill>
                <a:latin typeface="Arial" charset="0"/>
                <a:cs typeface="Arial" charset="0"/>
              </a:rPr>
              <a:t>Appropriate for shorter range in-room use cases</a:t>
            </a:r>
          </a:p>
          <a:p>
            <a:pPr lvl="1"/>
            <a:r>
              <a:rPr lang="en-US" sz="2800" dirty="0">
                <a:solidFill>
                  <a:srgbClr val="88AAB3"/>
                </a:solidFill>
                <a:latin typeface="Arial" charset="0"/>
                <a:cs typeface="Arial" charset="0"/>
              </a:rPr>
              <a:t>Gigabit  data rates </a:t>
            </a:r>
            <a:endParaRPr lang="en-US" sz="2800" dirty="0" smtClean="0">
              <a:solidFill>
                <a:srgbClr val="88AAB3"/>
              </a:solidFill>
              <a:latin typeface="Arial" charset="0"/>
              <a:cs typeface="Arial" charset="0"/>
            </a:endParaRPr>
          </a:p>
          <a:p>
            <a:pPr lvl="1"/>
            <a:r>
              <a:rPr lang="en-US" sz="2700" dirty="0" smtClean="0">
                <a:solidFill>
                  <a:srgbClr val="88AAB3"/>
                </a:solidFill>
                <a:latin typeface="Arial" charset="0"/>
                <a:cs typeface="Arial" charset="0"/>
              </a:rPr>
              <a:t>Expected approval in Dec 2012</a:t>
            </a:r>
            <a:r>
              <a:rPr lang="en-US" sz="2700" dirty="0" smtClean="0">
                <a:latin typeface="Arial" charset="0"/>
                <a:cs typeface="Arial" charset="0"/>
              </a:rPr>
              <a:t> </a:t>
            </a:r>
          </a:p>
          <a:p>
            <a:endParaRPr lang="en-US" sz="2800" dirty="0" smtClean="0">
              <a:latin typeface="Arial" charset="0"/>
              <a:cs typeface="Arial" charset="0"/>
            </a:endParaRPr>
          </a:p>
          <a:p>
            <a:pPr lvl="1"/>
            <a:endParaRPr lang="en-US" sz="2400" dirty="0" smtClean="0">
              <a:latin typeface="Arial" charset="0"/>
              <a:cs typeface="Arial" charset="0"/>
            </a:endParaRPr>
          </a:p>
        </p:txBody>
      </p:sp>
      <p:sp>
        <p:nvSpPr>
          <p:cNvPr id="4" name="Text Box 15"/>
          <p:cNvSpPr txBox="1">
            <a:spLocks noChangeArrowheads="1"/>
          </p:cNvSpPr>
          <p:nvPr/>
        </p:nvSpPr>
        <p:spPr bwMode="auto">
          <a:xfrm>
            <a:off x="733425" y="6480175"/>
            <a:ext cx="1595438" cy="368300"/>
          </a:xfrm>
          <a:prstGeom prst="rect">
            <a:avLst/>
          </a:prstGeom>
          <a:noFill/>
          <a:ln w="9525">
            <a:noFill/>
            <a:miter lim="800000"/>
            <a:headEnd/>
            <a:tailEnd/>
          </a:ln>
        </p:spPr>
        <p:txBody>
          <a:bodyPr lIns="91388" tIns="45694" rIns="91388" bIns="45694">
            <a:spAutoFit/>
          </a:bodyPr>
          <a:lstStyle/>
          <a:p>
            <a:pPr eaLnBrk="0" hangingPunct="0">
              <a:defRPr/>
            </a:pPr>
            <a:r>
              <a:rPr lang="en-US" sz="600" dirty="0">
                <a:solidFill>
                  <a:schemeClr val="bg2"/>
                </a:solidFill>
                <a:cs typeface="Arial" charset="0"/>
              </a:rPr>
              <a:t/>
            </a:r>
            <a:br>
              <a:rPr lang="en-US" sz="600" dirty="0">
                <a:solidFill>
                  <a:schemeClr val="bg2"/>
                </a:solidFill>
                <a:cs typeface="Arial" charset="0"/>
              </a:rPr>
            </a:br>
            <a:r>
              <a:rPr lang="en-US" sz="600" dirty="0">
                <a:solidFill>
                  <a:schemeClr val="bg2"/>
                </a:solidFill>
                <a:cs typeface="Arial" charset="0"/>
              </a:rPr>
              <a:t>© Copyright </a:t>
            </a:r>
            <a:r>
              <a:rPr lang="en-US" sz="600" dirty="0" smtClean="0">
                <a:solidFill>
                  <a:schemeClr val="bg2"/>
                </a:solidFill>
                <a:cs typeface="Arial" charset="0"/>
              </a:rPr>
              <a:t>2012. </a:t>
            </a:r>
            <a:r>
              <a:rPr lang="en-US" sz="600" dirty="0">
                <a:solidFill>
                  <a:schemeClr val="bg2"/>
                </a:solidFill>
                <a:cs typeface="Arial" charset="0"/>
              </a:rPr>
              <a:t>Aruba Networks, Inc. </a:t>
            </a:r>
            <a:br>
              <a:rPr lang="en-US" sz="600" dirty="0">
                <a:solidFill>
                  <a:schemeClr val="bg2"/>
                </a:solidFill>
                <a:cs typeface="Arial" charset="0"/>
              </a:rPr>
            </a:br>
            <a:r>
              <a:rPr lang="en-US" sz="600" dirty="0">
                <a:solidFill>
                  <a:schemeClr val="bg2"/>
                </a:solidFill>
                <a:cs typeface="Arial" charset="0"/>
              </a:rPr>
              <a:t>All rights reserved</a:t>
            </a:r>
          </a:p>
        </p:txBody>
      </p:sp>
    </p:spTree>
    <p:extLst>
      <p:ext uri="{BB962C8B-B14F-4D97-AF65-F5344CB8AC3E}">
        <p14:creationId xmlns:p14="http://schemas.microsoft.com/office/powerpoint/2010/main" val="2023356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ight Arrow 20"/>
          <p:cNvSpPr/>
          <p:nvPr/>
        </p:nvSpPr>
        <p:spPr>
          <a:xfrm>
            <a:off x="457200" y="3200400"/>
            <a:ext cx="8305800" cy="838200"/>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nchor="ctr"/>
          <a:lstStyle/>
          <a:p>
            <a:r>
              <a:rPr lang="en-US" dirty="0" smtClean="0"/>
              <a:t>802.11ac Timeline</a:t>
            </a:r>
            <a:endParaRPr lang="en-US" dirty="0"/>
          </a:p>
        </p:txBody>
      </p:sp>
      <p:sp>
        <p:nvSpPr>
          <p:cNvPr id="3" name="TextBox 2"/>
          <p:cNvSpPr txBox="1"/>
          <p:nvPr/>
        </p:nvSpPr>
        <p:spPr>
          <a:xfrm>
            <a:off x="1807629" y="3373560"/>
            <a:ext cx="869349" cy="461665"/>
          </a:xfrm>
          <a:prstGeom prst="rect">
            <a:avLst/>
          </a:prstGeom>
          <a:noFill/>
        </p:spPr>
        <p:txBody>
          <a:bodyPr wrap="none" rtlCol="0">
            <a:spAutoFit/>
          </a:bodyPr>
          <a:lstStyle/>
          <a:p>
            <a:r>
              <a:rPr lang="en-US" sz="2400" dirty="0" smtClean="0">
                <a:solidFill>
                  <a:srgbClr val="FFFFFF"/>
                </a:solidFill>
                <a:ea typeface="+mn-ea"/>
                <a:cs typeface="Arial" charset="0"/>
              </a:rPr>
              <a:t>2013</a:t>
            </a:r>
            <a:endParaRPr lang="en-US" sz="2400" dirty="0">
              <a:solidFill>
                <a:srgbClr val="FFFFFF"/>
              </a:solidFill>
              <a:ea typeface="+mn-ea"/>
              <a:cs typeface="Arial" charset="0"/>
            </a:endParaRPr>
          </a:p>
        </p:txBody>
      </p:sp>
      <p:sp>
        <p:nvSpPr>
          <p:cNvPr id="4" name="TextBox 3"/>
          <p:cNvSpPr txBox="1"/>
          <p:nvPr/>
        </p:nvSpPr>
        <p:spPr>
          <a:xfrm>
            <a:off x="5334000" y="3429000"/>
            <a:ext cx="869349" cy="461665"/>
          </a:xfrm>
          <a:prstGeom prst="rect">
            <a:avLst/>
          </a:prstGeom>
          <a:noFill/>
        </p:spPr>
        <p:txBody>
          <a:bodyPr wrap="none" rtlCol="0">
            <a:spAutoFit/>
          </a:bodyPr>
          <a:lstStyle/>
          <a:p>
            <a:r>
              <a:rPr lang="en-US" sz="2400" dirty="0" smtClean="0">
                <a:solidFill>
                  <a:srgbClr val="FFFFFF"/>
                </a:solidFill>
                <a:ea typeface="+mn-ea"/>
                <a:cs typeface="Arial" charset="0"/>
              </a:rPr>
              <a:t>2015</a:t>
            </a:r>
            <a:endParaRPr lang="en-US" sz="2400" dirty="0">
              <a:solidFill>
                <a:srgbClr val="FFFFFF"/>
              </a:solidFill>
              <a:ea typeface="+mn-ea"/>
              <a:cs typeface="Arial" charset="0"/>
            </a:endParaRPr>
          </a:p>
        </p:txBody>
      </p:sp>
      <p:sp>
        <p:nvSpPr>
          <p:cNvPr id="5" name="TextBox 4"/>
          <p:cNvSpPr txBox="1"/>
          <p:nvPr/>
        </p:nvSpPr>
        <p:spPr>
          <a:xfrm>
            <a:off x="7086600" y="3429000"/>
            <a:ext cx="869349" cy="461665"/>
          </a:xfrm>
          <a:prstGeom prst="rect">
            <a:avLst/>
          </a:prstGeom>
          <a:noFill/>
        </p:spPr>
        <p:txBody>
          <a:bodyPr wrap="none" rtlCol="0">
            <a:spAutoFit/>
          </a:bodyPr>
          <a:lstStyle/>
          <a:p>
            <a:r>
              <a:rPr lang="en-US" sz="2400" dirty="0" smtClean="0">
                <a:solidFill>
                  <a:srgbClr val="FFFFFF"/>
                </a:solidFill>
                <a:ea typeface="+mn-ea"/>
                <a:cs typeface="Arial" charset="0"/>
              </a:rPr>
              <a:t>2016</a:t>
            </a:r>
            <a:endParaRPr lang="en-US" sz="2400" dirty="0">
              <a:solidFill>
                <a:srgbClr val="FFFFFF"/>
              </a:solidFill>
              <a:ea typeface="+mn-ea"/>
              <a:cs typeface="Arial" charset="0"/>
            </a:endParaRPr>
          </a:p>
        </p:txBody>
      </p:sp>
      <p:sp>
        <p:nvSpPr>
          <p:cNvPr id="6" name="TextBox 5"/>
          <p:cNvSpPr txBox="1"/>
          <p:nvPr/>
        </p:nvSpPr>
        <p:spPr>
          <a:xfrm>
            <a:off x="504544" y="3373560"/>
            <a:ext cx="869349" cy="461665"/>
          </a:xfrm>
          <a:prstGeom prst="rect">
            <a:avLst/>
          </a:prstGeom>
          <a:noFill/>
        </p:spPr>
        <p:txBody>
          <a:bodyPr wrap="none" rtlCol="0">
            <a:spAutoFit/>
          </a:bodyPr>
          <a:lstStyle/>
          <a:p>
            <a:r>
              <a:rPr lang="en-US" sz="2400" dirty="0" smtClean="0">
                <a:solidFill>
                  <a:srgbClr val="FFFFFF"/>
                </a:solidFill>
                <a:ea typeface="+mn-ea"/>
                <a:cs typeface="Arial" charset="0"/>
              </a:rPr>
              <a:t>2012</a:t>
            </a:r>
            <a:endParaRPr lang="en-US" sz="2400" dirty="0">
              <a:solidFill>
                <a:srgbClr val="FFFFFF"/>
              </a:solidFill>
              <a:ea typeface="+mn-ea"/>
              <a:cs typeface="Arial" charset="0"/>
            </a:endParaRPr>
          </a:p>
        </p:txBody>
      </p:sp>
      <p:sp>
        <p:nvSpPr>
          <p:cNvPr id="8" name="TextBox 7"/>
          <p:cNvSpPr txBox="1"/>
          <p:nvPr/>
        </p:nvSpPr>
        <p:spPr>
          <a:xfrm>
            <a:off x="6400800" y="4648200"/>
            <a:ext cx="1813317" cy="646331"/>
          </a:xfrm>
          <a:prstGeom prst="rect">
            <a:avLst/>
          </a:prstGeom>
          <a:noFill/>
        </p:spPr>
        <p:txBody>
          <a:bodyPr wrap="none" rtlCol="0">
            <a:spAutoFit/>
          </a:bodyPr>
          <a:lstStyle/>
          <a:p>
            <a:r>
              <a:rPr lang="en-US" dirty="0" smtClean="0">
                <a:solidFill>
                  <a:srgbClr val="000000"/>
                </a:solidFill>
                <a:ea typeface="+mn-ea"/>
                <a:cs typeface="Arial" charset="0"/>
              </a:rPr>
              <a:t>Replacement of</a:t>
            </a:r>
          </a:p>
          <a:p>
            <a:r>
              <a:rPr lang="en-US" dirty="0" smtClean="0">
                <a:solidFill>
                  <a:srgbClr val="000000"/>
                </a:solidFill>
                <a:ea typeface="+mn-ea"/>
                <a:cs typeface="Arial" charset="0"/>
              </a:rPr>
              <a:t>802.11n</a:t>
            </a:r>
            <a:endParaRPr lang="en-US" dirty="0">
              <a:solidFill>
                <a:srgbClr val="000000"/>
              </a:solidFill>
              <a:ea typeface="+mn-ea"/>
              <a:cs typeface="Arial" charset="0"/>
            </a:endParaRPr>
          </a:p>
        </p:txBody>
      </p:sp>
      <p:sp>
        <p:nvSpPr>
          <p:cNvPr id="10" name="Rectangle 9"/>
          <p:cNvSpPr/>
          <p:nvPr/>
        </p:nvSpPr>
        <p:spPr>
          <a:xfrm>
            <a:off x="304800" y="4273910"/>
            <a:ext cx="1249448" cy="923330"/>
          </a:xfrm>
          <a:prstGeom prst="rect">
            <a:avLst/>
          </a:prstGeom>
        </p:spPr>
        <p:txBody>
          <a:bodyPr wrap="none">
            <a:spAutoFit/>
          </a:bodyPr>
          <a:lstStyle/>
          <a:p>
            <a:r>
              <a:rPr lang="en-US" dirty="0" smtClean="0">
                <a:solidFill>
                  <a:srgbClr val="000000"/>
                </a:solidFill>
                <a:ea typeface="+mn-ea"/>
                <a:cs typeface="Arial" charset="0"/>
              </a:rPr>
              <a:t>Consumer </a:t>
            </a:r>
          </a:p>
          <a:p>
            <a:r>
              <a:rPr lang="en-US" dirty="0" smtClean="0">
                <a:solidFill>
                  <a:srgbClr val="000000"/>
                </a:solidFill>
                <a:ea typeface="+mn-ea"/>
                <a:cs typeface="Arial" charset="0"/>
              </a:rPr>
              <a:t>802.11ac</a:t>
            </a:r>
          </a:p>
          <a:p>
            <a:r>
              <a:rPr lang="en-US" dirty="0" smtClean="0">
                <a:solidFill>
                  <a:srgbClr val="000000"/>
                </a:solidFill>
                <a:ea typeface="+mn-ea"/>
                <a:cs typeface="Arial" charset="0"/>
              </a:rPr>
              <a:t>products</a:t>
            </a:r>
          </a:p>
        </p:txBody>
      </p:sp>
      <p:sp>
        <p:nvSpPr>
          <p:cNvPr id="11" name="Rectangle 10"/>
          <p:cNvSpPr/>
          <p:nvPr/>
        </p:nvSpPr>
        <p:spPr>
          <a:xfrm>
            <a:off x="381000" y="2057400"/>
            <a:ext cx="2133600" cy="1200329"/>
          </a:xfrm>
          <a:prstGeom prst="rect">
            <a:avLst/>
          </a:prstGeom>
        </p:spPr>
        <p:txBody>
          <a:bodyPr wrap="square">
            <a:spAutoFit/>
          </a:bodyPr>
          <a:lstStyle/>
          <a:p>
            <a:r>
              <a:rPr lang="en-US" dirty="0" smtClean="0">
                <a:solidFill>
                  <a:srgbClr val="000000"/>
                </a:solidFill>
                <a:ea typeface="+mn-ea"/>
                <a:cs typeface="Arial" charset="0"/>
              </a:rPr>
              <a:t>Apr ‘13 - Gen I enterprise-class APs– up to 1.3Gbps</a:t>
            </a:r>
          </a:p>
        </p:txBody>
      </p:sp>
      <p:sp>
        <p:nvSpPr>
          <p:cNvPr id="12" name="Rectangle 11"/>
          <p:cNvSpPr/>
          <p:nvPr/>
        </p:nvSpPr>
        <p:spPr>
          <a:xfrm>
            <a:off x="1384385" y="5078805"/>
            <a:ext cx="1819650" cy="923330"/>
          </a:xfrm>
          <a:prstGeom prst="rect">
            <a:avLst/>
          </a:prstGeom>
        </p:spPr>
        <p:txBody>
          <a:bodyPr wrap="square">
            <a:spAutoFit/>
          </a:bodyPr>
          <a:lstStyle/>
          <a:p>
            <a:r>
              <a:rPr lang="en-US" dirty="0" smtClean="0">
                <a:solidFill>
                  <a:srgbClr val="000000"/>
                </a:solidFill>
                <a:ea typeface="+mn-ea"/>
                <a:cs typeface="Arial" charset="0"/>
              </a:rPr>
              <a:t>Jun ‘13 First embedded</a:t>
            </a:r>
          </a:p>
          <a:p>
            <a:r>
              <a:rPr lang="en-US" dirty="0">
                <a:solidFill>
                  <a:srgbClr val="000000"/>
                </a:solidFill>
                <a:ea typeface="+mn-ea"/>
                <a:cs typeface="Arial" charset="0"/>
              </a:rPr>
              <a:t>c</a:t>
            </a:r>
            <a:r>
              <a:rPr lang="en-US" dirty="0" smtClean="0">
                <a:solidFill>
                  <a:srgbClr val="000000"/>
                </a:solidFill>
                <a:ea typeface="+mn-ea"/>
                <a:cs typeface="Arial" charset="0"/>
              </a:rPr>
              <a:t>lient products</a:t>
            </a:r>
          </a:p>
        </p:txBody>
      </p:sp>
      <p:sp>
        <p:nvSpPr>
          <p:cNvPr id="13" name="Rectangle 12"/>
          <p:cNvSpPr/>
          <p:nvPr/>
        </p:nvSpPr>
        <p:spPr>
          <a:xfrm>
            <a:off x="3219207" y="2161635"/>
            <a:ext cx="1736843" cy="923330"/>
          </a:xfrm>
          <a:prstGeom prst="rect">
            <a:avLst/>
          </a:prstGeom>
        </p:spPr>
        <p:txBody>
          <a:bodyPr wrap="square">
            <a:spAutoFit/>
          </a:bodyPr>
          <a:lstStyle/>
          <a:p>
            <a:r>
              <a:rPr lang="en-US" dirty="0" smtClean="0">
                <a:solidFill>
                  <a:srgbClr val="000000"/>
                </a:solidFill>
                <a:ea typeface="+mn-ea"/>
                <a:cs typeface="Arial" charset="0"/>
              </a:rPr>
              <a:t>Nov’13 IEEE Standard ratified</a:t>
            </a:r>
          </a:p>
        </p:txBody>
      </p:sp>
      <p:sp>
        <p:nvSpPr>
          <p:cNvPr id="14" name="Rectangle 13"/>
          <p:cNvSpPr/>
          <p:nvPr/>
        </p:nvSpPr>
        <p:spPr>
          <a:xfrm>
            <a:off x="4495800" y="1447800"/>
            <a:ext cx="4159320" cy="646331"/>
          </a:xfrm>
          <a:prstGeom prst="rect">
            <a:avLst/>
          </a:prstGeom>
        </p:spPr>
        <p:txBody>
          <a:bodyPr wrap="square">
            <a:spAutoFit/>
          </a:bodyPr>
          <a:lstStyle/>
          <a:p>
            <a:r>
              <a:rPr lang="en-US" dirty="0" smtClean="0">
                <a:solidFill>
                  <a:srgbClr val="000000"/>
                </a:solidFill>
                <a:ea typeface="+mn-ea"/>
                <a:cs typeface="Arial" charset="0"/>
              </a:rPr>
              <a:t>Critical mass – enterprise infrastructure</a:t>
            </a:r>
          </a:p>
          <a:p>
            <a:r>
              <a:rPr lang="en-US" dirty="0" smtClean="0">
                <a:solidFill>
                  <a:srgbClr val="000000"/>
                </a:solidFill>
                <a:ea typeface="+mn-ea"/>
                <a:cs typeface="Arial" charset="0"/>
              </a:rPr>
              <a:t>Critical mass – clients</a:t>
            </a:r>
          </a:p>
        </p:txBody>
      </p:sp>
      <p:cxnSp>
        <p:nvCxnSpPr>
          <p:cNvPr id="16" name="Straight Arrow Connector 15"/>
          <p:cNvCxnSpPr>
            <a:stCxn id="10" idx="0"/>
            <a:endCxn id="6" idx="2"/>
          </p:cNvCxnSpPr>
          <p:nvPr/>
        </p:nvCxnSpPr>
        <p:spPr>
          <a:xfrm flipV="1">
            <a:off x="929524" y="3835225"/>
            <a:ext cx="9695" cy="4386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endCxn id="3" idx="0"/>
          </p:cNvCxnSpPr>
          <p:nvPr/>
        </p:nvCxnSpPr>
        <p:spPr>
          <a:xfrm>
            <a:off x="1576410" y="2891330"/>
            <a:ext cx="665894" cy="4822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2" idx="0"/>
            <a:endCxn id="3" idx="2"/>
          </p:cNvCxnSpPr>
          <p:nvPr/>
        </p:nvCxnSpPr>
        <p:spPr>
          <a:xfrm flipH="1" flipV="1">
            <a:off x="2242304" y="3835225"/>
            <a:ext cx="51906" cy="12435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a:off x="2667000" y="2819400"/>
            <a:ext cx="533400" cy="533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14" idx="2"/>
            <a:endCxn id="4" idx="0"/>
          </p:cNvCxnSpPr>
          <p:nvPr/>
        </p:nvCxnSpPr>
        <p:spPr>
          <a:xfrm flipH="1">
            <a:off x="5768675" y="2094131"/>
            <a:ext cx="806785" cy="13348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8" idx="0"/>
            <a:endCxn id="5" idx="2"/>
          </p:cNvCxnSpPr>
          <p:nvPr/>
        </p:nvCxnSpPr>
        <p:spPr>
          <a:xfrm flipV="1">
            <a:off x="7307459" y="3890665"/>
            <a:ext cx="213816" cy="7575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1883650" y="1124700"/>
            <a:ext cx="1958655" cy="923330"/>
          </a:xfrm>
          <a:prstGeom prst="rect">
            <a:avLst/>
          </a:prstGeom>
          <a:noFill/>
        </p:spPr>
        <p:txBody>
          <a:bodyPr wrap="square" rtlCol="0">
            <a:spAutoFit/>
          </a:bodyPr>
          <a:lstStyle/>
          <a:p>
            <a:r>
              <a:rPr lang="en-US" dirty="0" smtClean="0">
                <a:solidFill>
                  <a:srgbClr val="000000"/>
                </a:solidFill>
                <a:ea typeface="+mn-ea"/>
                <a:cs typeface="Arial" charset="0"/>
              </a:rPr>
              <a:t>June ‘13- Wi</a:t>
            </a:r>
            <a:r>
              <a:rPr lang="en-US" dirty="0">
                <a:solidFill>
                  <a:srgbClr val="000000"/>
                </a:solidFill>
                <a:ea typeface="+mn-ea"/>
                <a:cs typeface="Arial" charset="0"/>
              </a:rPr>
              <a:t>-Fi </a:t>
            </a:r>
            <a:r>
              <a:rPr lang="en-US" dirty="0" smtClean="0">
                <a:solidFill>
                  <a:srgbClr val="000000"/>
                </a:solidFill>
                <a:ea typeface="+mn-ea"/>
                <a:cs typeface="Arial" charset="0"/>
              </a:rPr>
              <a:t>Alliance draft certification</a:t>
            </a:r>
            <a:endParaRPr lang="en-US" dirty="0">
              <a:solidFill>
                <a:srgbClr val="000000"/>
              </a:solidFill>
              <a:ea typeface="+mn-ea"/>
              <a:cs typeface="Arial" charset="0"/>
            </a:endParaRPr>
          </a:p>
        </p:txBody>
      </p:sp>
      <p:cxnSp>
        <p:nvCxnSpPr>
          <p:cNvPr id="38" name="Straight Arrow Connector 37"/>
          <p:cNvCxnSpPr>
            <a:stCxn id="36" idx="2"/>
          </p:cNvCxnSpPr>
          <p:nvPr/>
        </p:nvCxnSpPr>
        <p:spPr>
          <a:xfrm flipH="1">
            <a:off x="2399996" y="2048030"/>
            <a:ext cx="462982" cy="13626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3733800" y="3352800"/>
            <a:ext cx="869349" cy="461665"/>
          </a:xfrm>
          <a:prstGeom prst="rect">
            <a:avLst/>
          </a:prstGeom>
          <a:noFill/>
        </p:spPr>
        <p:txBody>
          <a:bodyPr wrap="none" rtlCol="0">
            <a:spAutoFit/>
          </a:bodyPr>
          <a:lstStyle/>
          <a:p>
            <a:r>
              <a:rPr lang="en-US" sz="2400" dirty="0" smtClean="0">
                <a:solidFill>
                  <a:srgbClr val="FFFFFF"/>
                </a:solidFill>
                <a:ea typeface="+mn-ea"/>
                <a:cs typeface="Arial" charset="0"/>
              </a:rPr>
              <a:t>2014</a:t>
            </a:r>
            <a:endParaRPr lang="en-US" sz="2400" dirty="0">
              <a:solidFill>
                <a:srgbClr val="FFFFFF"/>
              </a:solidFill>
              <a:ea typeface="+mn-ea"/>
              <a:cs typeface="Arial" charset="0"/>
            </a:endParaRPr>
          </a:p>
        </p:txBody>
      </p:sp>
      <p:sp>
        <p:nvSpPr>
          <p:cNvPr id="46" name="Rectangle 45"/>
          <p:cNvSpPr/>
          <p:nvPr/>
        </p:nvSpPr>
        <p:spPr>
          <a:xfrm>
            <a:off x="3227825" y="4656350"/>
            <a:ext cx="2133600" cy="923330"/>
          </a:xfrm>
          <a:prstGeom prst="rect">
            <a:avLst/>
          </a:prstGeom>
        </p:spPr>
        <p:txBody>
          <a:bodyPr wrap="square">
            <a:spAutoFit/>
          </a:bodyPr>
          <a:lstStyle/>
          <a:p>
            <a:r>
              <a:rPr lang="en-US" dirty="0" smtClean="0">
                <a:solidFill>
                  <a:srgbClr val="000000"/>
                </a:solidFill>
                <a:ea typeface="+mn-ea"/>
                <a:cs typeface="Arial" charset="0"/>
              </a:rPr>
              <a:t>Gen II enterprise-</a:t>
            </a:r>
            <a:r>
              <a:rPr lang="en-US" dirty="0">
                <a:solidFill>
                  <a:srgbClr val="000000"/>
                </a:solidFill>
                <a:ea typeface="+mn-ea"/>
                <a:cs typeface="Arial" charset="0"/>
              </a:rPr>
              <a:t>class </a:t>
            </a:r>
            <a:r>
              <a:rPr lang="en-US" dirty="0" smtClean="0">
                <a:solidFill>
                  <a:srgbClr val="000000"/>
                </a:solidFill>
                <a:ea typeface="+mn-ea"/>
                <a:cs typeface="Arial" charset="0"/>
              </a:rPr>
              <a:t>APs– </a:t>
            </a:r>
            <a:r>
              <a:rPr lang="en-US" dirty="0">
                <a:solidFill>
                  <a:srgbClr val="000000"/>
                </a:solidFill>
                <a:ea typeface="+mn-ea"/>
                <a:cs typeface="Arial" charset="0"/>
              </a:rPr>
              <a:t>up to </a:t>
            </a:r>
            <a:r>
              <a:rPr lang="en-US" dirty="0" smtClean="0">
                <a:solidFill>
                  <a:srgbClr val="000000"/>
                </a:solidFill>
                <a:ea typeface="+mn-ea"/>
                <a:cs typeface="Arial" charset="0"/>
              </a:rPr>
              <a:t>7 </a:t>
            </a:r>
            <a:r>
              <a:rPr lang="en-US" dirty="0" err="1" smtClean="0">
                <a:solidFill>
                  <a:srgbClr val="000000"/>
                </a:solidFill>
                <a:ea typeface="+mn-ea"/>
                <a:cs typeface="Arial" charset="0"/>
              </a:rPr>
              <a:t>Gbps</a:t>
            </a:r>
            <a:endParaRPr lang="en-US" dirty="0">
              <a:solidFill>
                <a:srgbClr val="000000"/>
              </a:solidFill>
              <a:ea typeface="+mn-ea"/>
              <a:cs typeface="Arial" charset="0"/>
            </a:endParaRPr>
          </a:p>
        </p:txBody>
      </p:sp>
      <p:cxnSp>
        <p:nvCxnSpPr>
          <p:cNvPr id="47" name="Straight Arrow Connector 46"/>
          <p:cNvCxnSpPr>
            <a:stCxn id="46" idx="0"/>
          </p:cNvCxnSpPr>
          <p:nvPr/>
        </p:nvCxnSpPr>
        <p:spPr>
          <a:xfrm flipH="1" flipV="1">
            <a:off x="4226355" y="3851455"/>
            <a:ext cx="68270" cy="8048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0095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3"/>
          <p:cNvSpPr>
            <a:spLocks noGrp="1"/>
          </p:cNvSpPr>
          <p:nvPr>
            <p:ph type="title"/>
          </p:nvPr>
        </p:nvSpPr>
        <p:spPr/>
        <p:txBody>
          <a:bodyPr anchor="ctr"/>
          <a:lstStyle/>
          <a:p>
            <a:pPr eaLnBrk="1" hangingPunct="1"/>
            <a:r>
              <a:rPr lang="en-US" dirty="0" smtClean="0">
                <a:solidFill>
                  <a:schemeClr val="bg1"/>
                </a:solidFill>
                <a:ea typeface="ＭＳ Ｐゴシック"/>
                <a:cs typeface="ＭＳ Ｐゴシック"/>
              </a:rPr>
              <a:t>Key Technical Components</a:t>
            </a:r>
          </a:p>
        </p:txBody>
      </p:sp>
      <p:sp>
        <p:nvSpPr>
          <p:cNvPr id="31746" name="Content Placeholder 4"/>
          <p:cNvSpPr>
            <a:spLocks noGrp="1"/>
          </p:cNvSpPr>
          <p:nvPr>
            <p:ph type="body" sz="quarter" idx="10"/>
          </p:nvPr>
        </p:nvSpPr>
        <p:spPr>
          <a:xfrm>
            <a:off x="808037" y="1630120"/>
            <a:ext cx="8050589" cy="4224580"/>
          </a:xfrm>
        </p:spPr>
        <p:txBody>
          <a:bodyPr/>
          <a:lstStyle/>
          <a:p>
            <a:pPr marL="457200" indent="-457200" eaLnBrk="1" hangingPunct="1">
              <a:spcAft>
                <a:spcPts val="1200"/>
              </a:spcAft>
              <a:buFont typeface="+mj-lt"/>
              <a:buAutoNum type="arabicPeriod"/>
            </a:pPr>
            <a:r>
              <a:rPr lang="en-GB" sz="2800" b="1" dirty="0" smtClean="0">
                <a:latin typeface="Arial" charset="0"/>
                <a:cs typeface="Arial" charset="0"/>
              </a:rPr>
              <a:t>Wider channels</a:t>
            </a:r>
            <a:r>
              <a:rPr lang="en-GB" sz="2200" dirty="0" smtClean="0">
                <a:latin typeface="Arial" charset="0"/>
                <a:cs typeface="Arial" charset="0"/>
              </a:rPr>
              <a:t>: 80 MHz &amp;160 MHz channel bandwidths</a:t>
            </a:r>
          </a:p>
          <a:p>
            <a:pPr marL="457200" indent="-457200">
              <a:spcAft>
                <a:spcPts val="1200"/>
              </a:spcAft>
              <a:buFont typeface="+mj-lt"/>
              <a:buAutoNum type="arabicPeriod"/>
            </a:pPr>
            <a:r>
              <a:rPr lang="en-GB" sz="2800" b="1" dirty="0" smtClean="0">
                <a:latin typeface="Arial" charset="0"/>
                <a:cs typeface="Arial" charset="0"/>
              </a:rPr>
              <a:t>New modulation &amp; coding</a:t>
            </a:r>
            <a:r>
              <a:rPr lang="en-GB" sz="2200" dirty="0" smtClean="0">
                <a:latin typeface="Arial" charset="0"/>
                <a:cs typeface="Arial" charset="0"/>
              </a:rPr>
              <a:t>: 256-QAM, rate ¾ and 5/6, added as optional modes</a:t>
            </a:r>
          </a:p>
          <a:p>
            <a:pPr marL="457200" indent="-457200" eaLnBrk="1" hangingPunct="1">
              <a:spcAft>
                <a:spcPts val="1200"/>
              </a:spcAft>
              <a:buFont typeface="+mj-lt"/>
              <a:buAutoNum type="arabicPeriod"/>
            </a:pPr>
            <a:r>
              <a:rPr lang="en-GB" sz="2800" b="1" dirty="0" smtClean="0">
                <a:latin typeface="Arial" charset="0"/>
                <a:cs typeface="Arial" charset="0"/>
              </a:rPr>
              <a:t>More spatial streams</a:t>
            </a:r>
            <a:r>
              <a:rPr lang="en-GB" sz="2200" dirty="0" smtClean="0">
                <a:latin typeface="Arial" charset="0"/>
                <a:cs typeface="Arial" charset="0"/>
              </a:rPr>
              <a:t>: Up to 8 (had 4 in 802.11n)</a:t>
            </a:r>
          </a:p>
          <a:p>
            <a:pPr marL="457200" indent="-457200">
              <a:spcAft>
                <a:spcPts val="1200"/>
              </a:spcAft>
              <a:buFont typeface="+mj-lt"/>
              <a:buAutoNum type="arabicPeriod"/>
            </a:pPr>
            <a:r>
              <a:rPr lang="en-GB" sz="2800" b="1" dirty="0" smtClean="0">
                <a:latin typeface="Arial" charset="0"/>
                <a:cs typeface="Arial" charset="0"/>
              </a:rPr>
              <a:t>Multi-user MIMO </a:t>
            </a:r>
            <a:r>
              <a:rPr lang="en-GB" sz="2200" dirty="0" smtClean="0">
                <a:latin typeface="Arial" charset="0"/>
                <a:cs typeface="Arial" charset="0"/>
              </a:rPr>
              <a:t>(MU-MIMO)</a:t>
            </a:r>
          </a:p>
          <a:p>
            <a:pPr marL="342900" indent="-342900" eaLnBrk="1" hangingPunct="1">
              <a:buFont typeface="+mj-lt"/>
              <a:buAutoNum type="arabicPeriod"/>
            </a:pPr>
            <a:endParaRPr lang="en-GB" sz="1800" dirty="0" smtClean="0">
              <a:solidFill>
                <a:srgbClr val="595959"/>
              </a:solidFill>
              <a:latin typeface="Arial" charset="0"/>
              <a:cs typeface="Arial" charset="0"/>
            </a:endParaRPr>
          </a:p>
          <a:p>
            <a:pPr lvl="1">
              <a:buFont typeface="Arial" pitchFamily="34" charset="0"/>
              <a:buChar char="•"/>
            </a:pPr>
            <a:endParaRPr lang="en-GB" sz="1800" dirty="0">
              <a:solidFill>
                <a:srgbClr val="595959"/>
              </a:solidFill>
              <a:latin typeface="Arial" charset="0"/>
              <a:cs typeface="Arial" charset="0"/>
            </a:endParaRPr>
          </a:p>
        </p:txBody>
      </p:sp>
      <p:sp>
        <p:nvSpPr>
          <p:cNvPr id="31747" name="Text Box 4"/>
          <p:cNvSpPr txBox="1">
            <a:spLocks noChangeArrowheads="1"/>
          </p:cNvSpPr>
          <p:nvPr/>
        </p:nvSpPr>
        <p:spPr bwMode="auto">
          <a:xfrm>
            <a:off x="610864" y="5806414"/>
            <a:ext cx="7435818" cy="461665"/>
          </a:xfrm>
          <a:prstGeom prst="rect">
            <a:avLst/>
          </a:prstGeom>
          <a:noFill/>
          <a:ln w="9525">
            <a:noFill/>
            <a:miter lim="800000"/>
            <a:headEnd/>
            <a:tailEnd/>
          </a:ln>
        </p:spPr>
        <p:txBody>
          <a:bodyPr wrap="none">
            <a:spAutoFit/>
          </a:bodyPr>
          <a:lstStyle/>
          <a:p>
            <a:r>
              <a:rPr lang="en-US" sz="1200" dirty="0"/>
              <a:t>Source: </a:t>
            </a:r>
            <a:r>
              <a:rPr lang="en-US" sz="1200" dirty="0" smtClean="0"/>
              <a:t>IEEE 802.11ac framework document, </a:t>
            </a:r>
            <a:r>
              <a:rPr lang="en-US" sz="1200" dirty="0" smtClean="0">
                <a:latin typeface="Arial" pitchFamily="34" charset="0"/>
                <a:cs typeface="Arial" pitchFamily="34" charset="0"/>
              </a:rPr>
              <a:t>see</a:t>
            </a:r>
            <a:br>
              <a:rPr lang="en-US" sz="1200" dirty="0" smtClean="0">
                <a:latin typeface="Arial" pitchFamily="34" charset="0"/>
                <a:cs typeface="Arial" pitchFamily="34" charset="0"/>
              </a:rPr>
            </a:br>
            <a:r>
              <a:rPr lang="en-US" sz="1200" dirty="0" smtClean="0">
                <a:latin typeface="Arial" pitchFamily="34" charset="0"/>
                <a:cs typeface="Arial" pitchFamily="34" charset="0"/>
              </a:rPr>
              <a:t> </a:t>
            </a:r>
            <a:r>
              <a:rPr lang="en-US" sz="1200" dirty="0">
                <a:latin typeface="Arial" pitchFamily="34" charset="0"/>
                <a:cs typeface="Arial" pitchFamily="34" charset="0"/>
                <a:hlinkClick r:id="rId3"/>
              </a:rPr>
              <a:t>https://</a:t>
            </a:r>
            <a:r>
              <a:rPr lang="en-US" sz="1200" dirty="0" smtClean="0">
                <a:latin typeface="Arial" pitchFamily="34" charset="0"/>
                <a:cs typeface="Arial" pitchFamily="34" charset="0"/>
                <a:hlinkClick r:id="rId3"/>
              </a:rPr>
              <a:t>mentor.ieee.org/802.11/dcn/09/11-09-0992-21-00ac-proposed-specification-framework-for-tgac.doc</a:t>
            </a:r>
            <a:r>
              <a:rPr lang="en-US" sz="1200" dirty="0" smtClean="0">
                <a:latin typeface="Arial" pitchFamily="34" charset="0"/>
                <a:cs typeface="Arial" pitchFamily="34" charset="0"/>
              </a:rPr>
              <a:t> </a:t>
            </a:r>
            <a:endParaRPr lang="en-US" sz="1200" dirty="0">
              <a:latin typeface="Arial" pitchFamily="34" charset="0"/>
              <a:cs typeface="Arial" pitchFamily="34" charset="0"/>
            </a:endParaRPr>
          </a:p>
        </p:txBody>
      </p:sp>
      <p:sp>
        <p:nvSpPr>
          <p:cNvPr id="5" name="Text Box 15"/>
          <p:cNvSpPr txBox="1">
            <a:spLocks noChangeArrowheads="1"/>
          </p:cNvSpPr>
          <p:nvPr/>
        </p:nvSpPr>
        <p:spPr bwMode="auto">
          <a:xfrm>
            <a:off x="733425" y="6480175"/>
            <a:ext cx="1595438" cy="368300"/>
          </a:xfrm>
          <a:prstGeom prst="rect">
            <a:avLst/>
          </a:prstGeom>
          <a:noFill/>
          <a:ln w="9525">
            <a:noFill/>
            <a:miter lim="800000"/>
            <a:headEnd/>
            <a:tailEnd/>
          </a:ln>
        </p:spPr>
        <p:txBody>
          <a:bodyPr lIns="91388" tIns="45694" rIns="91388" bIns="45694">
            <a:spAutoFit/>
          </a:bodyPr>
          <a:lstStyle/>
          <a:p>
            <a:pPr eaLnBrk="0" hangingPunct="0">
              <a:defRPr/>
            </a:pPr>
            <a:r>
              <a:rPr lang="en-US" sz="600" dirty="0">
                <a:solidFill>
                  <a:schemeClr val="bg2"/>
                </a:solidFill>
                <a:cs typeface="Arial" charset="0"/>
              </a:rPr>
              <a:t/>
            </a:r>
            <a:br>
              <a:rPr lang="en-US" sz="600" dirty="0">
                <a:solidFill>
                  <a:schemeClr val="bg2"/>
                </a:solidFill>
                <a:cs typeface="Arial" charset="0"/>
              </a:rPr>
            </a:br>
            <a:r>
              <a:rPr lang="en-US" sz="600" dirty="0">
                <a:solidFill>
                  <a:schemeClr val="bg2"/>
                </a:solidFill>
                <a:cs typeface="Arial" charset="0"/>
              </a:rPr>
              <a:t>© Copyright </a:t>
            </a:r>
            <a:r>
              <a:rPr lang="en-US" sz="600" dirty="0" smtClean="0">
                <a:solidFill>
                  <a:schemeClr val="bg2"/>
                </a:solidFill>
                <a:cs typeface="Arial" charset="0"/>
              </a:rPr>
              <a:t>2012. </a:t>
            </a:r>
            <a:r>
              <a:rPr lang="en-US" sz="600" dirty="0">
                <a:solidFill>
                  <a:schemeClr val="bg2"/>
                </a:solidFill>
                <a:cs typeface="Arial" charset="0"/>
              </a:rPr>
              <a:t>Aruba Networks, Inc. </a:t>
            </a:r>
            <a:br>
              <a:rPr lang="en-US" sz="600" dirty="0">
                <a:solidFill>
                  <a:schemeClr val="bg2"/>
                </a:solidFill>
                <a:cs typeface="Arial" charset="0"/>
              </a:rPr>
            </a:br>
            <a:r>
              <a:rPr lang="en-US" sz="600" dirty="0">
                <a:solidFill>
                  <a:schemeClr val="bg2"/>
                </a:solidFill>
                <a:cs typeface="Arial" charset="0"/>
              </a:rPr>
              <a:t>All rights reserved</a:t>
            </a:r>
          </a:p>
        </p:txBody>
      </p:sp>
    </p:spTree>
    <p:extLst>
      <p:ext uri="{BB962C8B-B14F-4D97-AF65-F5344CB8AC3E}">
        <p14:creationId xmlns:p14="http://schemas.microsoft.com/office/powerpoint/2010/main" val="14007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3"/>
          <p:cNvSpPr>
            <a:spLocks noGrp="1"/>
          </p:cNvSpPr>
          <p:nvPr>
            <p:ph type="title"/>
          </p:nvPr>
        </p:nvSpPr>
        <p:spPr/>
        <p:txBody>
          <a:bodyPr anchor="ctr"/>
          <a:lstStyle/>
          <a:p>
            <a:r>
              <a:rPr lang="en-GB" dirty="0">
                <a:solidFill>
                  <a:schemeClr val="bg1"/>
                </a:solidFill>
                <a:latin typeface="Arial" charset="0"/>
                <a:cs typeface="Arial" charset="0"/>
              </a:rPr>
              <a:t>80 MHz and 160 MHz channel bandwidths</a:t>
            </a:r>
          </a:p>
        </p:txBody>
      </p:sp>
      <p:sp>
        <p:nvSpPr>
          <p:cNvPr id="46082" name="Content Placeholder 4"/>
          <p:cNvSpPr>
            <a:spLocks noGrp="1"/>
          </p:cNvSpPr>
          <p:nvPr>
            <p:ph type="body" sz="quarter" idx="10"/>
          </p:nvPr>
        </p:nvSpPr>
        <p:spPr>
          <a:xfrm>
            <a:off x="723900" y="1610691"/>
            <a:ext cx="7543800" cy="4224580"/>
          </a:xfrm>
        </p:spPr>
        <p:txBody>
          <a:bodyPr/>
          <a:lstStyle/>
          <a:p>
            <a:pPr lvl="1" eaLnBrk="1" hangingPunct="1">
              <a:buClr>
                <a:srgbClr val="F48D27"/>
              </a:buClr>
              <a:buSzPct val="100000"/>
              <a:buFont typeface="Arial" charset="0"/>
              <a:buChar char="•"/>
            </a:pPr>
            <a:r>
              <a:rPr lang="en-GB" sz="2800" b="1" dirty="0" smtClean="0">
                <a:solidFill>
                  <a:srgbClr val="000000"/>
                </a:solidFill>
                <a:latin typeface="Arial" charset="0"/>
                <a:cs typeface="Arial" charset="0"/>
              </a:rPr>
              <a:t>80 MHz mandatory, 160 MHz optional</a:t>
            </a:r>
          </a:p>
          <a:p>
            <a:pPr lvl="1" eaLnBrk="1" hangingPunct="1">
              <a:buClr>
                <a:srgbClr val="F48D27"/>
              </a:buClr>
              <a:buSzPct val="100000"/>
              <a:buFont typeface="Arial" charset="0"/>
              <a:buChar char="•"/>
            </a:pPr>
            <a:endParaRPr lang="en-GB" sz="1400" dirty="0" smtClean="0">
              <a:latin typeface="Arial" charset="0"/>
              <a:cs typeface="Arial" charset="0"/>
            </a:endParaRPr>
          </a:p>
          <a:p>
            <a:pPr lvl="1" eaLnBrk="1" hangingPunct="1">
              <a:buClr>
                <a:srgbClr val="F48D27"/>
              </a:buClr>
              <a:buSzPct val="100000"/>
              <a:buFont typeface="Arial" charset="0"/>
              <a:buChar char="•"/>
            </a:pPr>
            <a:r>
              <a:rPr lang="en-GB" sz="2800" b="1" dirty="0" smtClean="0">
                <a:solidFill>
                  <a:srgbClr val="000000"/>
                </a:solidFill>
                <a:latin typeface="Arial" charset="0"/>
                <a:cs typeface="Arial" charset="0"/>
              </a:rPr>
              <a:t>80 MHz channels are ‘new’ channels:</a:t>
            </a:r>
          </a:p>
          <a:p>
            <a:pPr lvl="2" eaLnBrk="1" hangingPunct="1"/>
            <a:r>
              <a:rPr lang="en-GB" sz="2400" dirty="0" smtClean="0">
                <a:latin typeface="Arial" charset="0"/>
                <a:cs typeface="Arial" charset="0"/>
              </a:rPr>
              <a:t>Like two 40 MHz channels but with tones in the middle filled in</a:t>
            </a:r>
          </a:p>
          <a:p>
            <a:pPr lvl="2" eaLnBrk="1" hangingPunct="1"/>
            <a:endParaRPr lang="en-GB" sz="1400" dirty="0" smtClean="0">
              <a:latin typeface="Arial" charset="0"/>
              <a:cs typeface="Arial" charset="0"/>
            </a:endParaRPr>
          </a:p>
          <a:p>
            <a:pPr lvl="1" eaLnBrk="1" hangingPunct="1">
              <a:buClr>
                <a:srgbClr val="F48D27"/>
              </a:buClr>
              <a:buSzPct val="100000"/>
              <a:buFont typeface="Arial" charset="0"/>
              <a:buChar char="•"/>
            </a:pPr>
            <a:r>
              <a:rPr lang="en-GB" sz="2800" b="1" dirty="0" smtClean="0">
                <a:solidFill>
                  <a:srgbClr val="000000"/>
                </a:solidFill>
                <a:latin typeface="Arial" charset="0"/>
                <a:cs typeface="Arial" charset="0"/>
              </a:rPr>
              <a:t>160 MHz channels are defined as two 80 MHz channels</a:t>
            </a:r>
          </a:p>
          <a:p>
            <a:pPr lvl="2" eaLnBrk="1" hangingPunct="1"/>
            <a:r>
              <a:rPr lang="en-GB" sz="2400" dirty="0" smtClean="0">
                <a:latin typeface="Arial" charset="0"/>
                <a:cs typeface="Arial" charset="0"/>
              </a:rPr>
              <a:t>May be contiguous or non-contiguous</a:t>
            </a:r>
          </a:p>
          <a:p>
            <a:pPr eaLnBrk="1" hangingPunct="1"/>
            <a:endParaRPr lang="en-US" dirty="0" smtClean="0">
              <a:latin typeface="Arial" charset="0"/>
              <a:cs typeface="Arial" charset="0"/>
            </a:endParaRPr>
          </a:p>
        </p:txBody>
      </p:sp>
      <p:sp>
        <p:nvSpPr>
          <p:cNvPr id="4" name="Text Box 15"/>
          <p:cNvSpPr txBox="1">
            <a:spLocks noChangeArrowheads="1"/>
          </p:cNvSpPr>
          <p:nvPr/>
        </p:nvSpPr>
        <p:spPr bwMode="auto">
          <a:xfrm>
            <a:off x="733425" y="6480175"/>
            <a:ext cx="1595438" cy="368300"/>
          </a:xfrm>
          <a:prstGeom prst="rect">
            <a:avLst/>
          </a:prstGeom>
          <a:noFill/>
          <a:ln w="9525">
            <a:noFill/>
            <a:miter lim="800000"/>
            <a:headEnd/>
            <a:tailEnd/>
          </a:ln>
        </p:spPr>
        <p:txBody>
          <a:bodyPr lIns="91388" tIns="45694" rIns="91388" bIns="45694">
            <a:spAutoFit/>
          </a:bodyPr>
          <a:lstStyle/>
          <a:p>
            <a:pPr eaLnBrk="0" hangingPunct="0">
              <a:defRPr/>
            </a:pPr>
            <a:r>
              <a:rPr lang="en-US" sz="600" dirty="0">
                <a:solidFill>
                  <a:schemeClr val="bg2"/>
                </a:solidFill>
                <a:cs typeface="Arial" charset="0"/>
              </a:rPr>
              <a:t/>
            </a:r>
            <a:br>
              <a:rPr lang="en-US" sz="600" dirty="0">
                <a:solidFill>
                  <a:schemeClr val="bg2"/>
                </a:solidFill>
                <a:cs typeface="Arial" charset="0"/>
              </a:rPr>
            </a:br>
            <a:r>
              <a:rPr lang="en-US" sz="600" dirty="0">
                <a:solidFill>
                  <a:schemeClr val="bg2"/>
                </a:solidFill>
                <a:cs typeface="Arial" charset="0"/>
              </a:rPr>
              <a:t>© Copyright </a:t>
            </a:r>
            <a:r>
              <a:rPr lang="en-US" sz="600" dirty="0" smtClean="0">
                <a:solidFill>
                  <a:schemeClr val="bg2"/>
                </a:solidFill>
                <a:cs typeface="Arial" charset="0"/>
              </a:rPr>
              <a:t>2012. </a:t>
            </a:r>
            <a:r>
              <a:rPr lang="en-US" sz="600" dirty="0">
                <a:solidFill>
                  <a:schemeClr val="bg2"/>
                </a:solidFill>
                <a:cs typeface="Arial" charset="0"/>
              </a:rPr>
              <a:t>Aruba Networks, Inc. </a:t>
            </a:r>
            <a:br>
              <a:rPr lang="en-US" sz="600" dirty="0">
                <a:solidFill>
                  <a:schemeClr val="bg2"/>
                </a:solidFill>
                <a:cs typeface="Arial" charset="0"/>
              </a:rPr>
            </a:br>
            <a:r>
              <a:rPr lang="en-US" sz="600" dirty="0">
                <a:solidFill>
                  <a:schemeClr val="bg2"/>
                </a:solidFill>
                <a:cs typeface="Arial" charset="0"/>
              </a:rPr>
              <a:t>All rights reserved</a:t>
            </a:r>
          </a:p>
        </p:txBody>
      </p:sp>
    </p:spTree>
    <p:extLst>
      <p:ext uri="{BB962C8B-B14F-4D97-AF65-F5344CB8AC3E}">
        <p14:creationId xmlns:p14="http://schemas.microsoft.com/office/powerpoint/2010/main" val="4255742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3"/>
          <p:cNvSpPr>
            <a:spLocks noGrp="1"/>
          </p:cNvSpPr>
          <p:nvPr>
            <p:ph type="title"/>
          </p:nvPr>
        </p:nvSpPr>
        <p:spPr/>
        <p:txBody>
          <a:bodyPr anchor="ctr"/>
          <a:lstStyle/>
          <a:p>
            <a:pPr eaLnBrk="1" hangingPunct="1"/>
            <a:r>
              <a:rPr lang="en-US" sz="3100" dirty="0" smtClean="0">
                <a:solidFill>
                  <a:schemeClr val="bg1"/>
                </a:solidFill>
                <a:ea typeface="ＭＳ Ｐゴシック"/>
                <a:cs typeface="ＭＳ Ｐゴシック"/>
              </a:rPr>
              <a:t>Deployment Considerations – RF Planning</a:t>
            </a:r>
          </a:p>
        </p:txBody>
      </p:sp>
      <p:sp>
        <p:nvSpPr>
          <p:cNvPr id="106499" name="Content Placeholder 4"/>
          <p:cNvSpPr>
            <a:spLocks noGrp="1"/>
          </p:cNvSpPr>
          <p:nvPr>
            <p:ph type="body" sz="quarter" idx="10"/>
          </p:nvPr>
        </p:nvSpPr>
        <p:spPr>
          <a:xfrm>
            <a:off x="808038" y="1458290"/>
            <a:ext cx="7543800" cy="4224580"/>
          </a:xfrm>
        </p:spPr>
        <p:txBody>
          <a:bodyPr/>
          <a:lstStyle/>
          <a:p>
            <a:r>
              <a:rPr lang="en-US" dirty="0" smtClean="0"/>
              <a:t>160MHz</a:t>
            </a:r>
          </a:p>
          <a:p>
            <a:pPr lvl="1"/>
            <a:r>
              <a:rPr lang="en-US" dirty="0" smtClean="0"/>
              <a:t>It </a:t>
            </a:r>
            <a:r>
              <a:rPr lang="en-US" dirty="0"/>
              <a:t>is unlikely we will see wide adoption of 160MHz channels, but no doubt some special applications will emerge to use this option</a:t>
            </a:r>
            <a:r>
              <a:rPr lang="en-US" dirty="0" smtClean="0"/>
              <a:t>.</a:t>
            </a:r>
          </a:p>
          <a:p>
            <a:r>
              <a:rPr lang="en-US" dirty="0" smtClean="0"/>
              <a:t>80MHz</a:t>
            </a:r>
          </a:p>
          <a:p>
            <a:pPr lvl="1"/>
            <a:r>
              <a:rPr lang="en-US" dirty="0" smtClean="0"/>
              <a:t>Five </a:t>
            </a:r>
            <a:r>
              <a:rPr lang="en-US" dirty="0"/>
              <a:t>available 80MHz channels (three require DFS) should be sufficient for overlapping access points to provide contiguous coverage</a:t>
            </a:r>
          </a:p>
          <a:p>
            <a:r>
              <a:rPr lang="en-US" dirty="0" smtClean="0"/>
              <a:t>&lt;</a:t>
            </a:r>
            <a:r>
              <a:rPr lang="en-US" dirty="0"/>
              <a:t>80MHz: </a:t>
            </a:r>
          </a:p>
          <a:p>
            <a:pPr lvl="1"/>
            <a:r>
              <a:rPr lang="en-US" dirty="0"/>
              <a:t>Some networks will have reasons to prefer a higher number of smaller-width channels</a:t>
            </a:r>
          </a:p>
          <a:p>
            <a:pPr lvl="1"/>
            <a:endParaRPr lang="en-US" b="1" dirty="0"/>
          </a:p>
          <a:p>
            <a:endParaRPr lang="en-US" dirty="0" smtClean="0">
              <a:latin typeface="Arial" charset="0"/>
              <a:cs typeface="Arial" charset="0"/>
            </a:endParaRPr>
          </a:p>
          <a:p>
            <a:pPr lvl="1"/>
            <a:endParaRPr lang="en-US" dirty="0" smtClean="0">
              <a:latin typeface="Arial" charset="0"/>
              <a:cs typeface="Arial" charset="0"/>
            </a:endParaRPr>
          </a:p>
          <a:p>
            <a:endParaRPr lang="en-US" dirty="0" smtClean="0">
              <a:latin typeface="Arial" charset="0"/>
              <a:cs typeface="Arial" charset="0"/>
            </a:endParaRPr>
          </a:p>
        </p:txBody>
      </p:sp>
      <p:pic>
        <p:nvPicPr>
          <p:cNvPr id="2" name="Picture 1"/>
          <p:cNvPicPr>
            <a:picLocks noChangeAspect="1"/>
          </p:cNvPicPr>
          <p:nvPr/>
        </p:nvPicPr>
        <p:blipFill rotWithShape="1">
          <a:blip r:embed="rId3"/>
          <a:srcRect l="68869" b="68757"/>
          <a:stretch/>
        </p:blipFill>
        <p:spPr>
          <a:xfrm>
            <a:off x="6857635" y="764256"/>
            <a:ext cx="1003981" cy="1007590"/>
          </a:xfrm>
          <a:prstGeom prst="roundRect">
            <a:avLst>
              <a:gd name="adj" fmla="val 12571"/>
            </a:avLst>
          </a:prstGeom>
        </p:spPr>
      </p:pic>
      <p:sp>
        <p:nvSpPr>
          <p:cNvPr id="5" name="Text Box 15"/>
          <p:cNvSpPr txBox="1">
            <a:spLocks noChangeArrowheads="1"/>
          </p:cNvSpPr>
          <p:nvPr/>
        </p:nvSpPr>
        <p:spPr bwMode="auto">
          <a:xfrm>
            <a:off x="733425" y="6480175"/>
            <a:ext cx="1595438" cy="368300"/>
          </a:xfrm>
          <a:prstGeom prst="rect">
            <a:avLst/>
          </a:prstGeom>
          <a:noFill/>
          <a:ln w="9525">
            <a:noFill/>
            <a:miter lim="800000"/>
            <a:headEnd/>
            <a:tailEnd/>
          </a:ln>
        </p:spPr>
        <p:txBody>
          <a:bodyPr lIns="91388" tIns="45694" rIns="91388" bIns="45694">
            <a:spAutoFit/>
          </a:bodyPr>
          <a:lstStyle/>
          <a:p>
            <a:pPr eaLnBrk="0" hangingPunct="0">
              <a:defRPr/>
            </a:pPr>
            <a:r>
              <a:rPr lang="en-US" sz="600" dirty="0">
                <a:solidFill>
                  <a:schemeClr val="bg2"/>
                </a:solidFill>
                <a:cs typeface="Arial" charset="0"/>
              </a:rPr>
              <a:t/>
            </a:r>
            <a:br>
              <a:rPr lang="en-US" sz="600" dirty="0">
                <a:solidFill>
                  <a:schemeClr val="bg2"/>
                </a:solidFill>
                <a:cs typeface="Arial" charset="0"/>
              </a:rPr>
            </a:br>
            <a:r>
              <a:rPr lang="en-US" sz="600" dirty="0">
                <a:solidFill>
                  <a:schemeClr val="bg2"/>
                </a:solidFill>
                <a:cs typeface="Arial" charset="0"/>
              </a:rPr>
              <a:t>© Copyright </a:t>
            </a:r>
            <a:r>
              <a:rPr lang="en-US" sz="600" dirty="0" smtClean="0">
                <a:solidFill>
                  <a:schemeClr val="bg2"/>
                </a:solidFill>
                <a:cs typeface="Arial" charset="0"/>
              </a:rPr>
              <a:t>2012. </a:t>
            </a:r>
            <a:r>
              <a:rPr lang="en-US" sz="600" dirty="0">
                <a:solidFill>
                  <a:schemeClr val="bg2"/>
                </a:solidFill>
                <a:cs typeface="Arial" charset="0"/>
              </a:rPr>
              <a:t>Aruba Networks, Inc. </a:t>
            </a:r>
            <a:br>
              <a:rPr lang="en-US" sz="600" dirty="0">
                <a:solidFill>
                  <a:schemeClr val="bg2"/>
                </a:solidFill>
                <a:cs typeface="Arial" charset="0"/>
              </a:rPr>
            </a:br>
            <a:r>
              <a:rPr lang="en-US" sz="600" dirty="0">
                <a:solidFill>
                  <a:schemeClr val="bg2"/>
                </a:solidFill>
                <a:cs typeface="Arial" charset="0"/>
              </a:rPr>
              <a:t>All rights reserved</a:t>
            </a:r>
          </a:p>
        </p:txBody>
      </p:sp>
    </p:spTree>
    <p:extLst>
      <p:ext uri="{BB962C8B-B14F-4D97-AF65-F5344CB8AC3E}">
        <p14:creationId xmlns:p14="http://schemas.microsoft.com/office/powerpoint/2010/main" val="2689778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ＭＳ 明朝"/>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ruba-2011-Template-Mktg">
  <a:themeElements>
    <a:clrScheme name="Aruba">
      <a:dk1>
        <a:srgbClr val="000000"/>
      </a:dk1>
      <a:lt1>
        <a:srgbClr val="FFFFFF"/>
      </a:lt1>
      <a:dk2>
        <a:srgbClr val="000000"/>
      </a:dk2>
      <a:lt2>
        <a:srgbClr val="808080"/>
      </a:lt2>
      <a:accent1>
        <a:srgbClr val="F8981E"/>
      </a:accent1>
      <a:accent2>
        <a:srgbClr val="8E988D"/>
      </a:accent2>
      <a:accent3>
        <a:srgbClr val="B9971A"/>
      </a:accent3>
      <a:accent4>
        <a:srgbClr val="6A82AA"/>
      </a:accent4>
      <a:accent5>
        <a:srgbClr val="807C63"/>
      </a:accent5>
      <a:accent6>
        <a:srgbClr val="B6AF12"/>
      </a:accent6>
      <a:hlink>
        <a:srgbClr val="404040"/>
      </a:hlink>
      <a:folHlink>
        <a:srgbClr val="BFBFB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011_Aruba_template">
  <a:themeElements>
    <a:clrScheme name="Aruba">
      <a:dk1>
        <a:srgbClr val="000000"/>
      </a:dk1>
      <a:lt1>
        <a:srgbClr val="FFFFFF"/>
      </a:lt1>
      <a:dk2>
        <a:srgbClr val="000000"/>
      </a:dk2>
      <a:lt2>
        <a:srgbClr val="808080"/>
      </a:lt2>
      <a:accent1>
        <a:srgbClr val="F79823"/>
      </a:accent1>
      <a:accent2>
        <a:srgbClr val="8E988D"/>
      </a:accent2>
      <a:accent3>
        <a:srgbClr val="B9971A"/>
      </a:accent3>
      <a:accent4>
        <a:srgbClr val="6A82AA"/>
      </a:accent4>
      <a:accent5>
        <a:srgbClr val="807C63"/>
      </a:accent5>
      <a:accent6>
        <a:srgbClr val="B6AF12"/>
      </a:accent6>
      <a:hlink>
        <a:srgbClr val="404040"/>
      </a:hlink>
      <a:folHlink>
        <a:srgbClr val="BFBFB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2011_Aruba_template">
  <a:themeElements>
    <a:clrScheme name="Aruba">
      <a:dk1>
        <a:srgbClr val="000000"/>
      </a:dk1>
      <a:lt1>
        <a:srgbClr val="FFFFFF"/>
      </a:lt1>
      <a:dk2>
        <a:srgbClr val="000000"/>
      </a:dk2>
      <a:lt2>
        <a:srgbClr val="808080"/>
      </a:lt2>
      <a:accent1>
        <a:srgbClr val="F79823"/>
      </a:accent1>
      <a:accent2>
        <a:srgbClr val="8E988D"/>
      </a:accent2>
      <a:accent3>
        <a:srgbClr val="B9971A"/>
      </a:accent3>
      <a:accent4>
        <a:srgbClr val="6A82AA"/>
      </a:accent4>
      <a:accent5>
        <a:srgbClr val="807C63"/>
      </a:accent5>
      <a:accent6>
        <a:srgbClr val="B6AF12"/>
      </a:accent6>
      <a:hlink>
        <a:srgbClr val="404040"/>
      </a:hlink>
      <a:folHlink>
        <a:srgbClr val="BFBFB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
  <TotalTime>29446</TotalTime>
  <Words>1472</Words>
  <Application>Microsoft Office PowerPoint</Application>
  <PresentationFormat>On-screen Show (4:3)</PresentationFormat>
  <Paragraphs>294</Paragraphs>
  <Slides>24</Slides>
  <Notes>13</Notes>
  <HiddenSlides>0</HiddenSlides>
  <MMClips>0</MMClips>
  <ScaleCrop>false</ScaleCrop>
  <HeadingPairs>
    <vt:vector size="4" baseType="variant">
      <vt:variant>
        <vt:lpstr>Theme</vt:lpstr>
      </vt:variant>
      <vt:variant>
        <vt:i4>4</vt:i4>
      </vt:variant>
      <vt:variant>
        <vt:lpstr>Slide Titles</vt:lpstr>
      </vt:variant>
      <vt:variant>
        <vt:i4>24</vt:i4>
      </vt:variant>
    </vt:vector>
  </HeadingPairs>
  <TitlesOfParts>
    <vt:vector size="28" baseType="lpstr">
      <vt:lpstr>Origin</vt:lpstr>
      <vt:lpstr>Aruba-2011-Template-Mktg</vt:lpstr>
      <vt:lpstr>2011_Aruba_template</vt:lpstr>
      <vt:lpstr>1_2011_Aruba_template</vt:lpstr>
      <vt:lpstr>Wi-Fi Current Issues and Trends  Jon Green, CISSP Aruba Networks jgreen@arubanetworks.com</vt:lpstr>
      <vt:lpstr>Agenda</vt:lpstr>
      <vt:lpstr>Gigabit Wi-Fi (802.11ac/ad)</vt:lpstr>
      <vt:lpstr>IEEE P802.11ac Basics</vt:lpstr>
      <vt:lpstr>802.11ad ≠ 802.11ac</vt:lpstr>
      <vt:lpstr>802.11ac Timeline</vt:lpstr>
      <vt:lpstr>Key Technical Components</vt:lpstr>
      <vt:lpstr>80 MHz and 160 MHz channel bandwidths</vt:lpstr>
      <vt:lpstr>Deployment Considerations – RF Planning</vt:lpstr>
      <vt:lpstr>More Spatial Streams</vt:lpstr>
      <vt:lpstr>Expected Data Rates for 802.11ac</vt:lpstr>
      <vt:lpstr>Phases of 802.11ac </vt:lpstr>
      <vt:lpstr>Centralized / Distributed Architectures</vt:lpstr>
      <vt:lpstr>Distributed Architecture</vt:lpstr>
      <vt:lpstr>Centralized Forwarding Architecture Overlay to existing wired infrastructure</vt:lpstr>
      <vt:lpstr>Centralized Encryption Architecture</vt:lpstr>
      <vt:lpstr>Wi-Fi for Classified</vt:lpstr>
      <vt:lpstr>Classified Wi-Fi Networks Today’s Legacy Architecture based on Type 1 / Suite A</vt:lpstr>
      <vt:lpstr>Best of Both Worlds: Suite B</vt:lpstr>
      <vt:lpstr>How do we accredit COTS products?</vt:lpstr>
      <vt:lpstr>Example: Suite B at L2 and L3</vt:lpstr>
      <vt:lpstr>Wi-Fi and Cellular Data</vt:lpstr>
      <vt:lpstr>Highlights</vt:lpstr>
      <vt:lpstr>PowerPoint Presentation</vt:lpstr>
    </vt:vector>
  </TitlesOfParts>
  <Company>Farpoint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Craig Mathias</dc:creator>
  <cp:lastModifiedBy>Jon Green</cp:lastModifiedBy>
  <cp:revision>208</cp:revision>
  <cp:lastPrinted>2012-08-22T05:58:01Z</cp:lastPrinted>
  <dcterms:created xsi:type="dcterms:W3CDTF">2012-08-08T23:27:31Z</dcterms:created>
  <dcterms:modified xsi:type="dcterms:W3CDTF">2013-07-16T15:09:45Z</dcterms:modified>
</cp:coreProperties>
</file>